
<file path=[Content_Types].xml><?xml version="1.0" encoding="utf-8"?>
<Types xmlns="http://schemas.openxmlformats.org/package/2006/content-types">
  <Default Extension="emf" ContentType="image/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drawsoft.com/edraw-max.ph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drawsoft.com/edraw-max.php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46" name="Group13046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12630" name="Border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grpSp>
            <p:nvGrpSpPr>
              <p:cNvPr id="12631" name="Group 12630"/>
              <p:cNvGrpSpPr/>
              <p:nvPr/>
            </p:nvGrpSpPr>
            <p:grpSpPr>
              <a:xfrm>
                <a:off x="57600" y="5815400"/>
                <a:ext cx="9028800" cy="805600"/>
                <a:chOff x="57600" y="5815400"/>
                <a:chExt cx="9028800" cy="805600"/>
              </a:xfrm>
            </p:grpSpPr>
            <p:sp>
              <p:nvSpPr>
                <p:cNvPr id="12632" name="Freeform 12631"/>
                <p:cNvSpPr/>
                <p:nvPr/>
              </p:nvSpPr>
              <p:spPr>
                <a:xfrm>
                  <a:off x="57600" y="6443768"/>
                  <a:ext cx="8223200" cy="177232"/>
                </a:xfrm>
                <a:custGeom>
                  <a:avLst/>
                  <a:gdLst>
                    <a:gd name="rtl" fmla="*/ 1371597 w 8223200"/>
                    <a:gd name="rtr" fmla="*/ 8223200 w 8223200"/>
                  </a:gdLst>
                  <a:ahLst/>
                  <a:cxnLst/>
                  <a:rect l="rtl" t="t" r="rtr" b="b"/>
                  <a:pathLst>
                    <a:path w="8223200" h="177232">
                      <a:moveTo>
                        <a:pt x="0" y="177232"/>
                      </a:moveTo>
                      <a:lnTo>
                        <a:pt x="8223200" y="177232"/>
                      </a:lnTo>
                      <a:lnTo>
                        <a:pt x="8223200" y="0"/>
                      </a:lnTo>
                      <a:lnTo>
                        <a:pt x="0" y="0"/>
                      </a:lnTo>
                      <a:lnTo>
                        <a:pt x="0" y="177232"/>
                      </a:lnTo>
                      <a:close/>
                    </a:path>
                  </a:pathLst>
                </a:custGeom>
                <a:solidFill>
                  <a:srgbClr val="A3CF62"/>
                </a:solidFill>
                <a:ln w="7600" cap="flat">
                  <a:solidFill>
                    <a:srgbClr val="A3CF62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Company name/Author</a:t>
                  </a:r>
                </a:p>
              </p:txBody>
            </p:sp>
            <p:grpSp>
              <p:nvGrpSpPr>
                <p:cNvPr id="12633" name="Group 12632"/>
                <p:cNvGrpSpPr/>
                <p:nvPr/>
              </p:nvGrpSpPr>
              <p:grpSpPr>
                <a:xfrm>
                  <a:off x="8280800" y="5815400"/>
                  <a:ext cx="805600" cy="805600"/>
                  <a:chOff x="8280800" y="5815400"/>
                  <a:chExt cx="805600" cy="805600"/>
                </a:xfrm>
              </p:grpSpPr>
              <p:sp>
                <p:nvSpPr>
                  <p:cNvPr id="12634" name="Freeform 12633"/>
                  <p:cNvSpPr/>
                  <p:nvPr/>
                </p:nvSpPr>
                <p:spPr>
                  <a:xfrm>
                    <a:off x="8280800" y="5815400"/>
                    <a:ext cx="805600" cy="8056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5600" h="805600">
                        <a:moveTo>
                          <a:pt x="0" y="402800"/>
                        </a:moveTo>
                        <a:cubicBezTo>
                          <a:pt x="0" y="180329"/>
                          <a:pt x="180331" y="0"/>
                          <a:pt x="402800" y="0"/>
                        </a:cubicBezTo>
                        <a:cubicBezTo>
                          <a:pt x="625257" y="0"/>
                          <a:pt x="805600" y="180329"/>
                          <a:pt x="805600" y="402800"/>
                        </a:cubicBezTo>
                        <a:cubicBezTo>
                          <a:pt x="805600" y="625223"/>
                          <a:pt x="625257" y="805600"/>
                          <a:pt x="402800" y="805600"/>
                        </a:cubicBezTo>
                        <a:cubicBezTo>
                          <a:pt x="180331" y="805600"/>
                          <a:pt x="0" y="625223"/>
                          <a:pt x="0" y="402800"/>
                        </a:cubicBezTo>
                        <a:close/>
                      </a:path>
                    </a:pathLst>
                  </a:custGeom>
                  <a:solidFill>
                    <a:srgbClr val="DBECC2">
                      <a:alpha val="60000"/>
                    </a:srgbClr>
                  </a:solidFill>
                  <a:ln w="2500" cap="flat">
                    <a:solidFill>
                      <a:srgbClr val="A3CF62">
                        <a:alpha val="13000"/>
                      </a:srgbClr>
                    </a:solidFill>
                    <a:bevel/>
                  </a:ln>
                </p:spPr>
              </p:sp>
              <p:sp>
                <p:nvSpPr>
                  <p:cNvPr id="12635" name="Freeform 12634"/>
                  <p:cNvSpPr/>
                  <p:nvPr/>
                </p:nvSpPr>
                <p:spPr>
                  <a:xfrm>
                    <a:off x="8308390" y="5842962"/>
                    <a:ext cx="750420" cy="7504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0420" h="750475">
                        <a:moveTo>
                          <a:pt x="0" y="375238"/>
                        </a:moveTo>
                        <a:cubicBezTo>
                          <a:pt x="0" y="167990"/>
                          <a:pt x="167978" y="0"/>
                          <a:pt x="375210" y="0"/>
                        </a:cubicBezTo>
                        <a:cubicBezTo>
                          <a:pt x="582431" y="0"/>
                          <a:pt x="750420" y="167990"/>
                          <a:pt x="750420" y="375238"/>
                        </a:cubicBezTo>
                        <a:cubicBezTo>
                          <a:pt x="750420" y="582440"/>
                          <a:pt x="582431" y="750475"/>
                          <a:pt x="375210" y="750475"/>
                        </a:cubicBezTo>
                        <a:cubicBezTo>
                          <a:pt x="167978" y="750475"/>
                          <a:pt x="0" y="582440"/>
                          <a:pt x="0" y="375238"/>
                        </a:cubicBezTo>
                        <a:close/>
                      </a:path>
                    </a:pathLst>
                  </a:custGeom>
                  <a:solidFill>
                    <a:srgbClr val="FCFFF5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grpSp>
                <p:nvGrpSpPr>
                  <p:cNvPr id="12636" name="Group 12635"/>
                  <p:cNvGrpSpPr/>
                  <p:nvPr/>
                </p:nvGrpSpPr>
                <p:grpSpPr>
                  <a:xfrm>
                    <a:off x="8358023" y="5889130"/>
                    <a:ext cx="651154" cy="655035"/>
                    <a:chOff x="8358023" y="5889130"/>
                    <a:chExt cx="651154" cy="655035"/>
                  </a:xfrm>
                </p:grpSpPr>
                <p:sp>
                  <p:nvSpPr>
                    <p:cNvPr id="12637" name="Freeform 12636"/>
                    <p:cNvSpPr/>
                    <p:nvPr/>
                  </p:nvSpPr>
                  <p:spPr>
                    <a:xfrm>
                      <a:off x="8596206" y="5888432"/>
                      <a:ext cx="174788" cy="3256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4788" h="325660">
                          <a:moveTo>
                            <a:pt x="82916" y="325660"/>
                          </a:moveTo>
                          <a:lnTo>
                            <a:pt x="1159" y="38245"/>
                          </a:lnTo>
                          <a:cubicBezTo>
                            <a:pt x="1159" y="38245"/>
                            <a:pt x="-8083" y="14637"/>
                            <a:pt x="25602" y="6216"/>
                          </a:cubicBezTo>
                          <a:cubicBezTo>
                            <a:pt x="69431" y="-4741"/>
                            <a:pt x="130959" y="0"/>
                            <a:pt x="154560" y="9588"/>
                          </a:cubicBezTo>
                          <a:cubicBezTo>
                            <a:pt x="167545" y="14689"/>
                            <a:pt x="175631" y="20545"/>
                            <a:pt x="174788" y="36559"/>
                          </a:cubicBezTo>
                          <a:lnTo>
                            <a:pt x="90502" y="324817"/>
                          </a:lnTo>
                          <a:lnTo>
                            <a:pt x="82916" y="325660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38" name="Freeform 12637"/>
                    <p:cNvSpPr/>
                    <p:nvPr/>
                  </p:nvSpPr>
                  <p:spPr>
                    <a:xfrm flipV="1">
                      <a:off x="8598837" y="6218394"/>
                      <a:ext cx="174743" cy="32574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4743" h="325743">
                          <a:moveTo>
                            <a:pt x="82894" y="325743"/>
                          </a:moveTo>
                          <a:lnTo>
                            <a:pt x="1137" y="38287"/>
                          </a:lnTo>
                          <a:cubicBezTo>
                            <a:pt x="1137" y="38287"/>
                            <a:pt x="-8105" y="14679"/>
                            <a:pt x="25579" y="6258"/>
                          </a:cubicBezTo>
                          <a:cubicBezTo>
                            <a:pt x="69408" y="-4699"/>
                            <a:pt x="130937" y="0"/>
                            <a:pt x="154537" y="9630"/>
                          </a:cubicBezTo>
                          <a:cubicBezTo>
                            <a:pt x="167522" y="14731"/>
                            <a:pt x="175608" y="20587"/>
                            <a:pt x="174743" y="36601"/>
                          </a:cubicBezTo>
                          <a:lnTo>
                            <a:pt x="90480" y="324859"/>
                          </a:lnTo>
                          <a:lnTo>
                            <a:pt x="82894" y="32574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39" name="Freeform 12638"/>
                    <p:cNvSpPr/>
                    <p:nvPr/>
                  </p:nvSpPr>
                  <p:spPr>
                    <a:xfrm>
                      <a:off x="8456776" y="5936345"/>
                      <a:ext cx="256644" cy="2955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6644" h="295597">
                          <a:moveTo>
                            <a:pt x="225042" y="278867"/>
                          </a:moveTo>
                          <a:lnTo>
                            <a:pt x="-16334" y="102716"/>
                          </a:lnTo>
                          <a:cubicBezTo>
                            <a:pt x="-16334" y="102716"/>
                            <a:pt x="-38151" y="89803"/>
                            <a:pt x="-16792" y="62429"/>
                          </a:cubicBezTo>
                          <a:cubicBezTo>
                            <a:pt x="11000" y="26811"/>
                            <a:pt x="62404" y="-7334"/>
                            <a:pt x="86904" y="-14309"/>
                          </a:cubicBezTo>
                          <a:cubicBezTo>
                            <a:pt x="100277" y="-18283"/>
                            <a:pt x="110254" y="-18647"/>
                            <a:pt x="119450" y="-5509"/>
                          </a:cubicBezTo>
                          <a:lnTo>
                            <a:pt x="230500" y="273533"/>
                          </a:lnTo>
                          <a:lnTo>
                            <a:pt x="225042" y="278867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40" name="Freeform 12639"/>
                    <p:cNvSpPr/>
                    <p:nvPr/>
                  </p:nvSpPr>
                  <p:spPr>
                    <a:xfrm flipV="1">
                      <a:off x="8660087" y="6196503"/>
                      <a:ext cx="249915" cy="30008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9915" h="300084">
                          <a:moveTo>
                            <a:pt x="26077" y="279488"/>
                          </a:moveTo>
                          <a:lnTo>
                            <a:pt x="127893" y="-1448"/>
                          </a:lnTo>
                          <a:cubicBezTo>
                            <a:pt x="127893" y="-1448"/>
                            <a:pt x="134206" y="-26001"/>
                            <a:pt x="166453" y="-13127"/>
                          </a:cubicBezTo>
                          <a:cubicBezTo>
                            <a:pt x="208410" y="3624"/>
                            <a:pt x="255541" y="43461"/>
                            <a:pt x="269074" y="65042"/>
                          </a:cubicBezTo>
                          <a:cubicBezTo>
                            <a:pt x="276622" y="76775"/>
                            <a:pt x="279753" y="86255"/>
                            <a:pt x="269704" y="98750"/>
                          </a:cubicBezTo>
                          <a:lnTo>
                            <a:pt x="32723" y="283242"/>
                          </a:lnTo>
                          <a:lnTo>
                            <a:pt x="26077" y="279488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41" name="Freeform 12640"/>
                    <p:cNvSpPr/>
                    <p:nvPr/>
                  </p:nvSpPr>
                  <p:spPr>
                    <a:xfrm flipV="1">
                      <a:off x="8681265" y="6182586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2" y="-18163"/>
                          </a:cubicBezTo>
                          <a:cubicBezTo>
                            <a:pt x="317681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3"/>
                          </a:cubicBezTo>
                          <a:lnTo>
                            <a:pt x="7283" y="133549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42" name="Freeform 12641"/>
                    <p:cNvSpPr/>
                    <p:nvPr/>
                  </p:nvSpPr>
                  <p:spPr>
                    <a:xfrm flipH="1" flipV="1">
                      <a:off x="8361939" y="6182586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3" y="-18163"/>
                          </a:cubicBezTo>
                          <a:cubicBezTo>
                            <a:pt x="317681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3"/>
                          </a:cubicBezTo>
                          <a:lnTo>
                            <a:pt x="7283" y="133549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43" name="Freeform 12642"/>
                    <p:cNvSpPr/>
                    <p:nvPr/>
                  </p:nvSpPr>
                  <p:spPr>
                    <a:xfrm flipV="1">
                      <a:off x="8459545" y="6200577"/>
                      <a:ext cx="253307" cy="29773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3307" h="297731">
                          <a:moveTo>
                            <a:pt x="221070" y="281602"/>
                          </a:moveTo>
                          <a:lnTo>
                            <a:pt x="-17194" y="101265"/>
                          </a:lnTo>
                          <a:cubicBezTo>
                            <a:pt x="-17194" y="101265"/>
                            <a:pt x="-38782" y="87973"/>
                            <a:pt x="-16948" y="60976"/>
                          </a:cubicBezTo>
                          <a:cubicBezTo>
                            <a:pt x="11461" y="25849"/>
                            <a:pt x="63453" y="-7394"/>
                            <a:pt x="88071" y="-13940"/>
                          </a:cubicBezTo>
                          <a:cubicBezTo>
                            <a:pt x="101512" y="-17680"/>
                            <a:pt x="111493" y="-17870"/>
                            <a:pt x="120458" y="-4573"/>
                          </a:cubicBezTo>
                          <a:lnTo>
                            <a:pt x="226621" y="276364"/>
                          </a:lnTo>
                          <a:lnTo>
                            <a:pt x="221070" y="28160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44" name="Freeform 12643"/>
                    <p:cNvSpPr/>
                    <p:nvPr/>
                  </p:nvSpPr>
                  <p:spPr>
                    <a:xfrm>
                      <a:off x="8653185" y="5934163"/>
                      <a:ext cx="260583" cy="29313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583" h="293137">
                          <a:moveTo>
                            <a:pt x="24340" y="270293"/>
                          </a:moveTo>
                          <a:lnTo>
                            <a:pt x="141678" y="-4522"/>
                          </a:lnTo>
                          <a:cubicBezTo>
                            <a:pt x="141678" y="-4522"/>
                            <a:pt x="149353" y="-28685"/>
                            <a:pt x="180831" y="-14031"/>
                          </a:cubicBezTo>
                          <a:cubicBezTo>
                            <a:pt x="221787" y="5036"/>
                            <a:pt x="266621" y="47442"/>
                            <a:pt x="278928" y="69745"/>
                          </a:cubicBezTo>
                          <a:cubicBezTo>
                            <a:pt x="285808" y="81882"/>
                            <a:pt x="288406" y="91521"/>
                            <a:pt x="277675" y="103436"/>
                          </a:cubicBezTo>
                          <a:lnTo>
                            <a:pt x="30765" y="274412"/>
                          </a:lnTo>
                          <a:lnTo>
                            <a:pt x="24340" y="27029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45" name="Freeform 12644"/>
                    <p:cNvSpPr/>
                    <p:nvPr/>
                  </p:nvSpPr>
                  <p:spPr>
                    <a:xfrm>
                      <a:off x="8681252" y="6080650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2" y="-18163"/>
                          </a:cubicBezTo>
                          <a:cubicBezTo>
                            <a:pt x="317680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2"/>
                          </a:cubicBezTo>
                          <a:lnTo>
                            <a:pt x="7283" y="133548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46" name="Freeform 12645"/>
                    <p:cNvSpPr/>
                    <p:nvPr/>
                  </p:nvSpPr>
                  <p:spPr>
                    <a:xfrm flipH="1">
                      <a:off x="8361707" y="6080650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3" y="-18163"/>
                          </a:cubicBezTo>
                          <a:cubicBezTo>
                            <a:pt x="317681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2"/>
                          </a:cubicBezTo>
                          <a:lnTo>
                            <a:pt x="7283" y="133549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</p:grpSp>
              <p:sp>
                <p:nvSpPr>
                  <p:cNvPr id="12647" name="Freeform 12646"/>
                  <p:cNvSpPr/>
                  <p:nvPr/>
                </p:nvSpPr>
                <p:spPr>
                  <a:xfrm>
                    <a:off x="8664782" y="6192896"/>
                    <a:ext cx="40942" cy="409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942" h="40942">
                        <a:moveTo>
                          <a:pt x="0" y="20471"/>
                        </a:moveTo>
                        <a:cubicBezTo>
                          <a:pt x="0" y="9144"/>
                          <a:pt x="9165" y="0"/>
                          <a:pt x="20471" y="0"/>
                        </a:cubicBezTo>
                        <a:cubicBezTo>
                          <a:pt x="31777" y="0"/>
                          <a:pt x="40942" y="9144"/>
                          <a:pt x="40942" y="20471"/>
                        </a:cubicBezTo>
                        <a:cubicBezTo>
                          <a:pt x="40942" y="31755"/>
                          <a:pt x="31777" y="40942"/>
                          <a:pt x="20471" y="40942"/>
                        </a:cubicBezTo>
                        <a:cubicBezTo>
                          <a:pt x="9165" y="40942"/>
                          <a:pt x="0" y="31755"/>
                          <a:pt x="0" y="20471"/>
                        </a:cubicBezTo>
                        <a:close/>
                      </a:path>
                    </a:pathLst>
                  </a:custGeom>
                  <a:solidFill>
                    <a:srgbClr val="FCFFF5"/>
                  </a:solidFill>
                  <a:ln w="2500" cap="flat">
                    <a:solidFill>
                      <a:srgbClr val="7FB80E">
                        <a:alpha val="8000"/>
                      </a:srgbClr>
                    </a:solidFill>
                    <a:bevel/>
                  </a:ln>
                </p:spPr>
              </p:sp>
            </p:grpSp>
            <p:grpSp>
              <p:nvGrpSpPr>
                <p:cNvPr id="12648" name="Group 12647"/>
                <p:cNvGrpSpPr/>
                <p:nvPr/>
              </p:nvGrpSpPr>
              <p:grpSpPr>
                <a:xfrm>
                  <a:off x="8008720" y="6137640"/>
                  <a:ext cx="483360" cy="483360"/>
                  <a:chOff x="8008720" y="6137640"/>
                  <a:chExt cx="483360" cy="483360"/>
                </a:xfrm>
              </p:grpSpPr>
              <p:sp>
                <p:nvSpPr>
                  <p:cNvPr id="12649" name="Freeform 12648"/>
                  <p:cNvSpPr/>
                  <p:nvPr/>
                </p:nvSpPr>
                <p:spPr>
                  <a:xfrm>
                    <a:off x="8008720" y="6137640"/>
                    <a:ext cx="483360" cy="4833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3360" h="483360">
                        <a:moveTo>
                          <a:pt x="0" y="241680"/>
                        </a:moveTo>
                        <a:cubicBezTo>
                          <a:pt x="0" y="108197"/>
                          <a:pt x="108198" y="0"/>
                          <a:pt x="241680" y="0"/>
                        </a:cubicBezTo>
                        <a:cubicBezTo>
                          <a:pt x="375154" y="0"/>
                          <a:pt x="483360" y="108197"/>
                          <a:pt x="483360" y="241680"/>
                        </a:cubicBezTo>
                        <a:cubicBezTo>
                          <a:pt x="483360" y="375134"/>
                          <a:pt x="375154" y="483360"/>
                          <a:pt x="241680" y="483360"/>
                        </a:cubicBezTo>
                        <a:cubicBezTo>
                          <a:pt x="108198" y="483360"/>
                          <a:pt x="0" y="375134"/>
                          <a:pt x="0" y="241680"/>
                        </a:cubicBezTo>
                        <a:close/>
                      </a:path>
                    </a:pathLst>
                  </a:custGeom>
                  <a:solidFill>
                    <a:srgbClr val="A3CF62">
                      <a:alpha val="44000"/>
                    </a:srgbClr>
                  </a:solidFill>
                  <a:ln w="2500" cap="flat">
                    <a:solidFill>
                      <a:srgbClr val="A3CF62">
                        <a:alpha val="26000"/>
                      </a:srgbClr>
                    </a:solidFill>
                    <a:bevel/>
                  </a:ln>
                </p:spPr>
              </p:sp>
              <p:sp>
                <p:nvSpPr>
                  <p:cNvPr id="12650" name="Freeform 12649"/>
                  <p:cNvSpPr/>
                  <p:nvPr/>
                </p:nvSpPr>
                <p:spPr>
                  <a:xfrm>
                    <a:off x="8025273" y="6154178"/>
                    <a:ext cx="450252" cy="4502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0252" h="450285">
                        <a:moveTo>
                          <a:pt x="0" y="225142"/>
                        </a:moveTo>
                        <a:cubicBezTo>
                          <a:pt x="0" y="100793"/>
                          <a:pt x="100787" y="0"/>
                          <a:pt x="225126" y="0"/>
                        </a:cubicBezTo>
                        <a:cubicBezTo>
                          <a:pt x="349459" y="0"/>
                          <a:pt x="450252" y="100793"/>
                          <a:pt x="450252" y="225142"/>
                        </a:cubicBezTo>
                        <a:cubicBezTo>
                          <a:pt x="450252" y="349465"/>
                          <a:pt x="349459" y="450285"/>
                          <a:pt x="225126" y="450285"/>
                        </a:cubicBezTo>
                        <a:cubicBezTo>
                          <a:pt x="100787" y="450285"/>
                          <a:pt x="0" y="349465"/>
                          <a:pt x="0" y="225142"/>
                        </a:cubicBezTo>
                        <a:close/>
                      </a:path>
                    </a:pathLst>
                  </a:custGeom>
                  <a:solidFill>
                    <a:srgbClr val="F8FFE8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grpSp>
                <p:nvGrpSpPr>
                  <p:cNvPr id="12651" name="Group 12650"/>
                  <p:cNvGrpSpPr/>
                  <p:nvPr/>
                </p:nvGrpSpPr>
                <p:grpSpPr>
                  <a:xfrm>
                    <a:off x="8055054" y="6181878"/>
                    <a:ext cx="390692" cy="393021"/>
                    <a:chOff x="8055054" y="6181878"/>
                    <a:chExt cx="390692" cy="393021"/>
                  </a:xfrm>
                </p:grpSpPr>
                <p:sp>
                  <p:nvSpPr>
                    <p:cNvPr id="12652" name="Freeform 12651"/>
                    <p:cNvSpPr/>
                    <p:nvPr/>
                  </p:nvSpPr>
                  <p:spPr>
                    <a:xfrm>
                      <a:off x="8197964" y="6181459"/>
                      <a:ext cx="104873" cy="19539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873" h="195396">
                          <a:moveTo>
                            <a:pt x="49750" y="195396"/>
                          </a:moveTo>
                          <a:lnTo>
                            <a:pt x="695" y="22947"/>
                          </a:lnTo>
                          <a:cubicBezTo>
                            <a:pt x="695" y="22947"/>
                            <a:pt x="-4850" y="8782"/>
                            <a:pt x="15361" y="3730"/>
                          </a:cubicBezTo>
                          <a:cubicBezTo>
                            <a:pt x="41658" y="-2845"/>
                            <a:pt x="78576" y="0"/>
                            <a:pt x="92736" y="5753"/>
                          </a:cubicBezTo>
                          <a:cubicBezTo>
                            <a:pt x="100527" y="8813"/>
                            <a:pt x="105379" y="12327"/>
                            <a:pt x="104873" y="21935"/>
                          </a:cubicBezTo>
                          <a:lnTo>
                            <a:pt x="54301" y="194891"/>
                          </a:lnTo>
                          <a:lnTo>
                            <a:pt x="49750" y="195396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53" name="Freeform 12652"/>
                    <p:cNvSpPr/>
                    <p:nvPr/>
                  </p:nvSpPr>
                  <p:spPr>
                    <a:xfrm flipV="1">
                      <a:off x="8199542" y="6379436"/>
                      <a:ext cx="104846" cy="1954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846" h="195446">
                          <a:moveTo>
                            <a:pt x="49736" y="195446"/>
                          </a:moveTo>
                          <a:lnTo>
                            <a:pt x="682" y="22972"/>
                          </a:lnTo>
                          <a:cubicBezTo>
                            <a:pt x="682" y="22972"/>
                            <a:pt x="-4863" y="8807"/>
                            <a:pt x="15348" y="3755"/>
                          </a:cubicBezTo>
                          <a:cubicBezTo>
                            <a:pt x="41645" y="-2820"/>
                            <a:pt x="78562" y="0"/>
                            <a:pt x="92722" y="5778"/>
                          </a:cubicBezTo>
                          <a:cubicBezTo>
                            <a:pt x="100513" y="8839"/>
                            <a:pt x="105365" y="12352"/>
                            <a:pt x="104846" y="21961"/>
                          </a:cubicBezTo>
                          <a:lnTo>
                            <a:pt x="54288" y="194915"/>
                          </a:lnTo>
                          <a:lnTo>
                            <a:pt x="49736" y="195446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54" name="Freeform 12653"/>
                    <p:cNvSpPr/>
                    <p:nvPr/>
                  </p:nvSpPr>
                  <p:spPr>
                    <a:xfrm>
                      <a:off x="8114305" y="6210208"/>
                      <a:ext cx="153987" cy="1773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3987" h="177359">
                          <a:moveTo>
                            <a:pt x="135025" y="167320"/>
                          </a:moveTo>
                          <a:lnTo>
                            <a:pt x="-9800" y="61630"/>
                          </a:lnTo>
                          <a:cubicBezTo>
                            <a:pt x="-9800" y="61630"/>
                            <a:pt x="-22891" y="53882"/>
                            <a:pt x="-10075" y="37457"/>
                          </a:cubicBezTo>
                          <a:cubicBezTo>
                            <a:pt x="6600" y="16086"/>
                            <a:pt x="37443" y="-4400"/>
                            <a:pt x="52142" y="-8585"/>
                          </a:cubicBezTo>
                          <a:cubicBezTo>
                            <a:pt x="60167" y="-10970"/>
                            <a:pt x="66152" y="-11188"/>
                            <a:pt x="71670" y="-3305"/>
                          </a:cubicBezTo>
                          <a:lnTo>
                            <a:pt x="138300" y="164120"/>
                          </a:lnTo>
                          <a:lnTo>
                            <a:pt x="135025" y="167320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55" name="Freeform 12654"/>
                    <p:cNvSpPr/>
                    <p:nvPr/>
                  </p:nvSpPr>
                  <p:spPr>
                    <a:xfrm flipV="1">
                      <a:off x="8236292" y="6366303"/>
                      <a:ext cx="149950" cy="18005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49950" h="180050">
                          <a:moveTo>
                            <a:pt x="15646" y="167692"/>
                          </a:moveTo>
                          <a:lnTo>
                            <a:pt x="76736" y="-869"/>
                          </a:lnTo>
                          <a:cubicBezTo>
                            <a:pt x="76736" y="-869"/>
                            <a:pt x="80524" y="-15601"/>
                            <a:pt x="99872" y="-7876"/>
                          </a:cubicBezTo>
                          <a:cubicBezTo>
                            <a:pt x="125046" y="2174"/>
                            <a:pt x="153325" y="26077"/>
                            <a:pt x="161445" y="39025"/>
                          </a:cubicBezTo>
                          <a:cubicBezTo>
                            <a:pt x="165973" y="46065"/>
                            <a:pt x="167852" y="51753"/>
                            <a:pt x="161822" y="59250"/>
                          </a:cubicBezTo>
                          <a:lnTo>
                            <a:pt x="19634" y="169945"/>
                          </a:lnTo>
                          <a:lnTo>
                            <a:pt x="15646" y="16769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56" name="Freeform 12655"/>
                    <p:cNvSpPr/>
                    <p:nvPr/>
                  </p:nvSpPr>
                  <p:spPr>
                    <a:xfrm flipV="1">
                      <a:off x="8248998" y="6357951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3"/>
                          </a:moveTo>
                          <a:lnTo>
                            <a:pt x="154357" y="-19580"/>
                          </a:lnTo>
                          <a:cubicBezTo>
                            <a:pt x="154357" y="-19580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57" name="Freeform 12656"/>
                    <p:cNvSpPr/>
                    <p:nvPr/>
                  </p:nvSpPr>
                  <p:spPr>
                    <a:xfrm flipH="1" flipV="1">
                      <a:off x="8057404" y="6357951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3"/>
                          </a:moveTo>
                          <a:lnTo>
                            <a:pt x="154357" y="-19580"/>
                          </a:lnTo>
                          <a:cubicBezTo>
                            <a:pt x="154357" y="-19580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58" name="Freeform 12657"/>
                    <p:cNvSpPr/>
                    <p:nvPr/>
                  </p:nvSpPr>
                  <p:spPr>
                    <a:xfrm flipV="1">
                      <a:off x="8115967" y="6368747"/>
                      <a:ext cx="151984" cy="17863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1984" h="178639">
                          <a:moveTo>
                            <a:pt x="132642" y="168961"/>
                          </a:moveTo>
                          <a:lnTo>
                            <a:pt x="-10316" y="60759"/>
                          </a:lnTo>
                          <a:cubicBezTo>
                            <a:pt x="-10316" y="60759"/>
                            <a:pt x="-23269" y="52784"/>
                            <a:pt x="-10169" y="36586"/>
                          </a:cubicBezTo>
                          <a:cubicBezTo>
                            <a:pt x="6876" y="15509"/>
                            <a:pt x="38072" y="-4436"/>
                            <a:pt x="52842" y="-8364"/>
                          </a:cubicBezTo>
                          <a:cubicBezTo>
                            <a:pt x="60907" y="-10608"/>
                            <a:pt x="66896" y="-10722"/>
                            <a:pt x="72275" y="-2744"/>
                          </a:cubicBezTo>
                          <a:lnTo>
                            <a:pt x="135973" y="165818"/>
                          </a:lnTo>
                          <a:lnTo>
                            <a:pt x="132642" y="168961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59" name="Freeform 12658"/>
                    <p:cNvSpPr/>
                    <p:nvPr/>
                  </p:nvSpPr>
                  <p:spPr>
                    <a:xfrm>
                      <a:off x="8232151" y="6208898"/>
                      <a:ext cx="156350" cy="1758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350" h="175882">
                          <a:moveTo>
                            <a:pt x="14604" y="162176"/>
                          </a:moveTo>
                          <a:lnTo>
                            <a:pt x="85007" y="-2713"/>
                          </a:lnTo>
                          <a:cubicBezTo>
                            <a:pt x="85007" y="-2713"/>
                            <a:pt x="89612" y="-17211"/>
                            <a:pt x="108498" y="-8419"/>
                          </a:cubicBezTo>
                          <a:cubicBezTo>
                            <a:pt x="133072" y="3022"/>
                            <a:pt x="159972" y="28465"/>
                            <a:pt x="167357" y="41847"/>
                          </a:cubicBezTo>
                          <a:cubicBezTo>
                            <a:pt x="171485" y="49129"/>
                            <a:pt x="173044" y="54913"/>
                            <a:pt x="166605" y="62062"/>
                          </a:cubicBezTo>
                          <a:lnTo>
                            <a:pt x="18459" y="164647"/>
                          </a:lnTo>
                          <a:lnTo>
                            <a:pt x="14604" y="162176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60" name="Freeform 12659"/>
                    <p:cNvSpPr/>
                    <p:nvPr/>
                  </p:nvSpPr>
                  <p:spPr>
                    <a:xfrm>
                      <a:off x="8248991" y="6296790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2"/>
                          </a:moveTo>
                          <a:lnTo>
                            <a:pt x="154357" y="-19581"/>
                          </a:lnTo>
                          <a:cubicBezTo>
                            <a:pt x="154357" y="-19581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661" name="Freeform 12660"/>
                    <p:cNvSpPr/>
                    <p:nvPr/>
                  </p:nvSpPr>
                  <p:spPr>
                    <a:xfrm flipH="1">
                      <a:off x="8057265" y="6296790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2"/>
                          </a:moveTo>
                          <a:lnTo>
                            <a:pt x="154357" y="-19581"/>
                          </a:lnTo>
                          <a:cubicBezTo>
                            <a:pt x="154357" y="-19581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</p:grpSp>
              <p:sp>
                <p:nvSpPr>
                  <p:cNvPr id="12662" name="Freeform 12661"/>
                  <p:cNvSpPr/>
                  <p:nvPr/>
                </p:nvSpPr>
                <p:spPr>
                  <a:xfrm>
                    <a:off x="8239109" y="6364138"/>
                    <a:ext cx="24565" cy="245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565" h="24565">
                        <a:moveTo>
                          <a:pt x="0" y="12282"/>
                        </a:moveTo>
                        <a:cubicBezTo>
                          <a:pt x="0" y="5486"/>
                          <a:pt x="5499" y="0"/>
                          <a:pt x="12283" y="0"/>
                        </a:cubicBezTo>
                        <a:cubicBezTo>
                          <a:pt x="19066" y="0"/>
                          <a:pt x="24565" y="5486"/>
                          <a:pt x="24565" y="12282"/>
                        </a:cubicBezTo>
                        <a:cubicBezTo>
                          <a:pt x="24565" y="19053"/>
                          <a:pt x="19066" y="24565"/>
                          <a:pt x="12283" y="24565"/>
                        </a:cubicBezTo>
                        <a:cubicBezTo>
                          <a:pt x="5499" y="24565"/>
                          <a:pt x="0" y="19053"/>
                          <a:pt x="0" y="12282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7FB80E">
                        <a:alpha val="25000"/>
                      </a:srgbClr>
                    </a:solidFill>
                    <a:bevel/>
                  </a:ln>
                </p:spPr>
              </p:sp>
            </p:grpSp>
          </p:grpSp>
          <p:grpSp>
            <p:nvGrpSpPr>
              <p:cNvPr id="12663" name="Group 12662"/>
              <p:cNvGrpSpPr/>
              <p:nvPr/>
            </p:nvGrpSpPr>
            <p:grpSpPr>
              <a:xfrm>
                <a:off x="57600" y="237000"/>
                <a:ext cx="9028800" cy="714400"/>
                <a:chOff x="57600" y="237000"/>
                <a:chExt cx="9028800" cy="714400"/>
              </a:xfrm>
            </p:grpSpPr>
            <p:sp>
              <p:nvSpPr>
                <p:cNvPr id="12664" name="Freeform 12663"/>
                <p:cNvSpPr/>
                <p:nvPr/>
              </p:nvSpPr>
              <p:spPr>
                <a:xfrm>
                  <a:off x="57600" y="714934"/>
                  <a:ext cx="9028800" cy="15717"/>
                </a:xfrm>
                <a:custGeom>
                  <a:avLst/>
                  <a:gdLst>
                    <a:gd name="rtt" fmla="*/ -304000 h 15717"/>
                    <a:gd name="rtb" fmla="*/ 0 h 15717"/>
                  </a:gdLst>
                  <a:ahLst/>
                  <a:cxnLst/>
                  <a:rect l="l" t="rtt" r="r" b="rtb"/>
                  <a:pathLst>
                    <a:path w="9028800" h="15717">
                      <a:moveTo>
                        <a:pt x="0" y="15717"/>
                      </a:moveTo>
                      <a:lnTo>
                        <a:pt x="9028800" y="15717"/>
                      </a:lnTo>
                      <a:lnTo>
                        <a:pt x="9028800" y="0"/>
                      </a:lnTo>
                      <a:lnTo>
                        <a:pt x="0" y="0"/>
                      </a:lnTo>
                      <a:lnTo>
                        <a:pt x="0" y="15717"/>
                      </a:lnTo>
                      <a:close/>
                    </a:path>
                  </a:pathLst>
                </a:custGeom>
                <a:solidFill>
                  <a:srgbClr val="A3CF62"/>
                </a:solidFill>
                <a:ln w="7600" cap="flat">
                  <a:solidFill>
                    <a:srgbClr val="A3CF62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2128">
                      <a:solidFill>
                        <a:srgbClr val="000000"/>
                      </a:solidFill>
                      <a:latin typeface="Arial"/>
                    </a:rPr>
                    <a:t>Main Content</a:t>
                  </a:r>
                </a:p>
              </p:txBody>
            </p:sp>
            <p:grpSp>
              <p:nvGrpSpPr>
                <p:cNvPr id="12665" name="Group 12664"/>
                <p:cNvGrpSpPr/>
                <p:nvPr/>
              </p:nvGrpSpPr>
              <p:grpSpPr>
                <a:xfrm>
                  <a:off x="341076" y="237000"/>
                  <a:ext cx="709848" cy="714400"/>
                  <a:chOff x="341076" y="237000"/>
                  <a:chExt cx="709848" cy="714400"/>
                </a:xfrm>
              </p:grpSpPr>
              <p:sp>
                <p:nvSpPr>
                  <p:cNvPr id="12666" name="Freeform 12665"/>
                  <p:cNvSpPr/>
                  <p:nvPr/>
                </p:nvSpPr>
                <p:spPr>
                  <a:xfrm>
                    <a:off x="341076" y="237000"/>
                    <a:ext cx="709848" cy="7144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9848" h="714400">
                        <a:moveTo>
                          <a:pt x="0" y="357200"/>
                        </a:moveTo>
                        <a:cubicBezTo>
                          <a:pt x="0" y="159914"/>
                          <a:pt x="158896" y="0"/>
                          <a:pt x="354924" y="0"/>
                        </a:cubicBezTo>
                        <a:cubicBezTo>
                          <a:pt x="550941" y="0"/>
                          <a:pt x="709848" y="159914"/>
                          <a:pt x="709848" y="357200"/>
                        </a:cubicBezTo>
                        <a:cubicBezTo>
                          <a:pt x="709848" y="554443"/>
                          <a:pt x="550941" y="714400"/>
                          <a:pt x="354924" y="714400"/>
                        </a:cubicBezTo>
                        <a:cubicBezTo>
                          <a:pt x="158896" y="714400"/>
                          <a:pt x="0" y="554443"/>
                          <a:pt x="0" y="357200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2500" cap="flat">
                    <a:solidFill>
                      <a:srgbClr val="A3CF62"/>
                    </a:solidFill>
                    <a:bevel/>
                  </a:ln>
                </p:spPr>
              </p:sp>
              <p:sp>
                <p:nvSpPr>
                  <p:cNvPr id="12667" name="Freeform 12666"/>
                  <p:cNvSpPr/>
                  <p:nvPr/>
                </p:nvSpPr>
                <p:spPr>
                  <a:xfrm>
                    <a:off x="365254" y="261331"/>
                    <a:ext cx="661492" cy="6657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1492" h="665739">
                        <a:moveTo>
                          <a:pt x="0" y="332869"/>
                        </a:moveTo>
                        <a:cubicBezTo>
                          <a:pt x="0" y="149022"/>
                          <a:pt x="148072" y="0"/>
                          <a:pt x="330746" y="0"/>
                        </a:cubicBezTo>
                        <a:cubicBezTo>
                          <a:pt x="513410" y="0"/>
                          <a:pt x="661492" y="149022"/>
                          <a:pt x="661492" y="332869"/>
                        </a:cubicBezTo>
                        <a:cubicBezTo>
                          <a:pt x="661492" y="516677"/>
                          <a:pt x="513410" y="665739"/>
                          <a:pt x="330746" y="665739"/>
                        </a:cubicBezTo>
                        <a:cubicBezTo>
                          <a:pt x="148072" y="665739"/>
                          <a:pt x="0" y="516677"/>
                          <a:pt x="0" y="332869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sp>
                <p:nvSpPr>
                  <p:cNvPr id="12668" name="Freeform 12667"/>
                  <p:cNvSpPr/>
                  <p:nvPr/>
                </p:nvSpPr>
                <p:spPr>
                  <a:xfrm>
                    <a:off x="618963" y="301781"/>
                    <a:ext cx="154075" cy="2888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075" h="288889">
                        <a:moveTo>
                          <a:pt x="73090" y="288889"/>
                        </a:moveTo>
                        <a:lnTo>
                          <a:pt x="1022" y="33927"/>
                        </a:lnTo>
                        <a:cubicBezTo>
                          <a:pt x="1022" y="33927"/>
                          <a:pt x="-7125" y="12985"/>
                          <a:pt x="22568" y="5514"/>
                        </a:cubicBezTo>
                        <a:cubicBezTo>
                          <a:pt x="61203" y="-4206"/>
                          <a:pt x="115440" y="0"/>
                          <a:pt x="136243" y="8505"/>
                        </a:cubicBezTo>
                        <a:cubicBezTo>
                          <a:pt x="147690" y="13030"/>
                          <a:pt x="154817" y="18225"/>
                          <a:pt x="154075" y="32431"/>
                        </a:cubicBezTo>
                        <a:lnTo>
                          <a:pt x="79777" y="288141"/>
                        </a:lnTo>
                        <a:lnTo>
                          <a:pt x="73090" y="288889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69" name="Freeform 12668"/>
                  <p:cNvSpPr/>
                  <p:nvPr/>
                </p:nvSpPr>
                <p:spPr>
                  <a:xfrm flipV="1">
                    <a:off x="621436" y="594487"/>
                    <a:ext cx="154035" cy="288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035" h="288963">
                        <a:moveTo>
                          <a:pt x="73071" y="288963"/>
                        </a:moveTo>
                        <a:lnTo>
                          <a:pt x="1002" y="33964"/>
                        </a:lnTo>
                        <a:cubicBezTo>
                          <a:pt x="1002" y="33964"/>
                          <a:pt x="-7144" y="13022"/>
                          <a:pt x="22548" y="5551"/>
                        </a:cubicBezTo>
                        <a:cubicBezTo>
                          <a:pt x="61183" y="-4169"/>
                          <a:pt x="115420" y="0"/>
                          <a:pt x="136224" y="8542"/>
                        </a:cubicBezTo>
                        <a:cubicBezTo>
                          <a:pt x="147670" y="13068"/>
                          <a:pt x="154798" y="18262"/>
                          <a:pt x="154035" y="32468"/>
                        </a:cubicBezTo>
                        <a:lnTo>
                          <a:pt x="79757" y="288179"/>
                        </a:lnTo>
                        <a:lnTo>
                          <a:pt x="73071" y="288963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70" name="Freeform 12669"/>
                  <p:cNvSpPr/>
                  <p:nvPr/>
                </p:nvSpPr>
                <p:spPr>
                  <a:xfrm>
                    <a:off x="496210" y="344285"/>
                    <a:ext cx="226231" cy="2622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231" h="262222">
                        <a:moveTo>
                          <a:pt x="198374" y="247380"/>
                        </a:moveTo>
                        <a:lnTo>
                          <a:pt x="-14398" y="91119"/>
                        </a:lnTo>
                        <a:cubicBezTo>
                          <a:pt x="-14398" y="91119"/>
                          <a:pt x="-33630" y="79663"/>
                          <a:pt x="-14802" y="55380"/>
                        </a:cubicBezTo>
                        <a:cubicBezTo>
                          <a:pt x="9696" y="23784"/>
                          <a:pt x="55009" y="-6506"/>
                          <a:pt x="76606" y="-12693"/>
                        </a:cubicBezTo>
                        <a:cubicBezTo>
                          <a:pt x="88394" y="-16219"/>
                          <a:pt x="97189" y="-16542"/>
                          <a:pt x="105294" y="-4887"/>
                        </a:cubicBezTo>
                        <a:lnTo>
                          <a:pt x="203185" y="242648"/>
                        </a:lnTo>
                        <a:lnTo>
                          <a:pt x="198374" y="247380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71" name="Freeform 12670"/>
                  <p:cNvSpPr/>
                  <p:nvPr/>
                </p:nvSpPr>
                <p:spPr>
                  <a:xfrm flipV="1">
                    <a:off x="675428" y="575069"/>
                    <a:ext cx="220299" cy="2662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0299" h="266201">
                        <a:moveTo>
                          <a:pt x="22987" y="247931"/>
                        </a:moveTo>
                        <a:lnTo>
                          <a:pt x="112737" y="-1284"/>
                        </a:lnTo>
                        <a:cubicBezTo>
                          <a:pt x="112737" y="-1284"/>
                          <a:pt x="118302" y="-23065"/>
                          <a:pt x="146727" y="-11645"/>
                        </a:cubicBezTo>
                        <a:cubicBezTo>
                          <a:pt x="183713" y="3215"/>
                          <a:pt x="225258" y="38554"/>
                          <a:pt x="237187" y="57698"/>
                        </a:cubicBezTo>
                        <a:cubicBezTo>
                          <a:pt x="243840" y="68106"/>
                          <a:pt x="246600" y="76515"/>
                          <a:pt x="237742" y="87600"/>
                        </a:cubicBezTo>
                        <a:lnTo>
                          <a:pt x="28845" y="251261"/>
                        </a:lnTo>
                        <a:lnTo>
                          <a:pt x="22987" y="24793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72" name="Freeform 12671"/>
                  <p:cNvSpPr/>
                  <p:nvPr/>
                </p:nvSpPr>
                <p:spPr>
                  <a:xfrm flipV="1">
                    <a:off x="694095" y="562721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49"/>
                        </a:lnTo>
                        <a:cubicBezTo>
                          <a:pt x="226774" y="-28949"/>
                          <a:pt x="244462" y="-42696"/>
                          <a:pt x="259920" y="-16113"/>
                        </a:cubicBezTo>
                        <a:cubicBezTo>
                          <a:pt x="280034" y="18477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73" name="Freeform 12672"/>
                  <p:cNvSpPr/>
                  <p:nvPr/>
                </p:nvSpPr>
                <p:spPr>
                  <a:xfrm flipH="1" flipV="1">
                    <a:off x="412614" y="562721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49"/>
                        </a:lnTo>
                        <a:cubicBezTo>
                          <a:pt x="226774" y="-28949"/>
                          <a:pt x="244462" y="-42696"/>
                          <a:pt x="259920" y="-16113"/>
                        </a:cubicBezTo>
                        <a:cubicBezTo>
                          <a:pt x="280034" y="18477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74" name="Freeform 12673"/>
                  <p:cNvSpPr/>
                  <p:nvPr/>
                </p:nvSpPr>
                <p:spPr>
                  <a:xfrm flipV="1">
                    <a:off x="498650" y="578682"/>
                    <a:ext cx="223289" cy="2641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289" h="264114">
                        <a:moveTo>
                          <a:pt x="194873" y="249806"/>
                        </a:moveTo>
                        <a:lnTo>
                          <a:pt x="-15156" y="89831"/>
                        </a:lnTo>
                        <a:cubicBezTo>
                          <a:pt x="-15156" y="89831"/>
                          <a:pt x="-34186" y="78041"/>
                          <a:pt x="-14940" y="54091"/>
                        </a:cubicBezTo>
                        <a:cubicBezTo>
                          <a:pt x="10103" y="22930"/>
                          <a:pt x="55933" y="-6559"/>
                          <a:pt x="77634" y="-12366"/>
                        </a:cubicBezTo>
                        <a:cubicBezTo>
                          <a:pt x="89482" y="-15684"/>
                          <a:pt x="98280" y="-15852"/>
                          <a:pt x="106183" y="-4057"/>
                        </a:cubicBezTo>
                        <a:lnTo>
                          <a:pt x="199766" y="245160"/>
                        </a:lnTo>
                        <a:lnTo>
                          <a:pt x="194873" y="249806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75" name="Freeform 12674"/>
                  <p:cNvSpPr/>
                  <p:nvPr/>
                </p:nvSpPr>
                <p:spPr>
                  <a:xfrm>
                    <a:off x="669345" y="342350"/>
                    <a:ext cx="229703" cy="2600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9703" h="260038">
                        <a:moveTo>
                          <a:pt x="21455" y="239774"/>
                        </a:moveTo>
                        <a:lnTo>
                          <a:pt x="124889" y="-4012"/>
                        </a:lnTo>
                        <a:cubicBezTo>
                          <a:pt x="124889" y="-4012"/>
                          <a:pt x="131654" y="-25446"/>
                          <a:pt x="159401" y="-12447"/>
                        </a:cubicBezTo>
                        <a:cubicBezTo>
                          <a:pt x="195504" y="4468"/>
                          <a:pt x="235025" y="42085"/>
                          <a:pt x="245874" y="61870"/>
                        </a:cubicBezTo>
                        <a:cubicBezTo>
                          <a:pt x="251938" y="72636"/>
                          <a:pt x="254228" y="81187"/>
                          <a:pt x="244769" y="91757"/>
                        </a:cubicBezTo>
                        <a:lnTo>
                          <a:pt x="27119" y="243427"/>
                        </a:lnTo>
                        <a:lnTo>
                          <a:pt x="21455" y="23977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76" name="Freeform 12675"/>
                  <p:cNvSpPr/>
                  <p:nvPr/>
                </p:nvSpPr>
                <p:spPr>
                  <a:xfrm>
                    <a:off x="694086" y="472297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50"/>
                        </a:lnTo>
                        <a:cubicBezTo>
                          <a:pt x="226774" y="-28950"/>
                          <a:pt x="244462" y="-42696"/>
                          <a:pt x="259920" y="-16113"/>
                        </a:cubicBezTo>
                        <a:cubicBezTo>
                          <a:pt x="280033" y="18476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77" name="Freeform 12676"/>
                  <p:cNvSpPr/>
                  <p:nvPr/>
                </p:nvSpPr>
                <p:spPr>
                  <a:xfrm flipH="1">
                    <a:off x="412409" y="472297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50"/>
                        </a:lnTo>
                        <a:cubicBezTo>
                          <a:pt x="226774" y="-28950"/>
                          <a:pt x="244462" y="-42696"/>
                          <a:pt x="259920" y="-16113"/>
                        </a:cubicBezTo>
                        <a:cubicBezTo>
                          <a:pt x="280034" y="18477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78" name="Freeform 12677"/>
                  <p:cNvSpPr/>
                  <p:nvPr/>
                </p:nvSpPr>
                <p:spPr>
                  <a:xfrm>
                    <a:off x="679908" y="571867"/>
                    <a:ext cx="36090" cy="363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090" h="36319">
                        <a:moveTo>
                          <a:pt x="0" y="18159"/>
                        </a:moveTo>
                        <a:cubicBezTo>
                          <a:pt x="0" y="8111"/>
                          <a:pt x="8079" y="0"/>
                          <a:pt x="18045" y="0"/>
                        </a:cubicBezTo>
                        <a:cubicBezTo>
                          <a:pt x="28011" y="0"/>
                          <a:pt x="36090" y="8111"/>
                          <a:pt x="36090" y="18159"/>
                        </a:cubicBezTo>
                        <a:cubicBezTo>
                          <a:pt x="36090" y="28170"/>
                          <a:pt x="28011" y="36319"/>
                          <a:pt x="18045" y="36319"/>
                        </a:cubicBezTo>
                        <a:cubicBezTo>
                          <a:pt x="8079" y="36319"/>
                          <a:pt x="0" y="28170"/>
                          <a:pt x="0" y="18159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7FB80E"/>
                    </a:solidFill>
                    <a:bevel/>
                  </a:ln>
                </p:spPr>
              </p:sp>
            </p:grpSp>
            <p:grpSp>
              <p:nvGrpSpPr>
                <p:cNvPr id="12679" name="Group 12678"/>
                <p:cNvGrpSpPr/>
                <p:nvPr/>
              </p:nvGrpSpPr>
              <p:grpSpPr>
                <a:xfrm>
                  <a:off x="871560" y="451320"/>
                  <a:ext cx="500080" cy="500080"/>
                  <a:chOff x="871560" y="451320"/>
                  <a:chExt cx="500080" cy="500080"/>
                </a:xfrm>
              </p:grpSpPr>
              <p:sp>
                <p:nvSpPr>
                  <p:cNvPr id="12680" name="Freeform 12679"/>
                  <p:cNvSpPr/>
                  <p:nvPr/>
                </p:nvSpPr>
                <p:spPr>
                  <a:xfrm>
                    <a:off x="871560" y="451320"/>
                    <a:ext cx="500080" cy="5000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080" h="500080">
                        <a:moveTo>
                          <a:pt x="0" y="250040"/>
                        </a:moveTo>
                        <a:cubicBezTo>
                          <a:pt x="0" y="111940"/>
                          <a:pt x="111941" y="0"/>
                          <a:pt x="250040" y="0"/>
                        </a:cubicBezTo>
                        <a:cubicBezTo>
                          <a:pt x="388131" y="0"/>
                          <a:pt x="500080" y="111940"/>
                          <a:pt x="500080" y="250040"/>
                        </a:cubicBezTo>
                        <a:cubicBezTo>
                          <a:pt x="500080" y="388110"/>
                          <a:pt x="388131" y="500080"/>
                          <a:pt x="250040" y="500080"/>
                        </a:cubicBezTo>
                        <a:cubicBezTo>
                          <a:pt x="111941" y="500080"/>
                          <a:pt x="0" y="388110"/>
                          <a:pt x="0" y="250040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2500" cap="flat">
                    <a:solidFill>
                      <a:srgbClr val="A3CF62"/>
                    </a:solidFill>
                    <a:bevel/>
                  </a:ln>
                </p:spPr>
              </p:sp>
              <p:sp>
                <p:nvSpPr>
                  <p:cNvPr id="12681" name="Freeform 12680"/>
                  <p:cNvSpPr/>
                  <p:nvPr/>
                </p:nvSpPr>
                <p:spPr>
                  <a:xfrm>
                    <a:off x="888593" y="468352"/>
                    <a:ext cx="466014" cy="4660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014" h="466017">
                        <a:moveTo>
                          <a:pt x="0" y="233008"/>
                        </a:moveTo>
                        <a:cubicBezTo>
                          <a:pt x="0" y="104315"/>
                          <a:pt x="104315" y="0"/>
                          <a:pt x="233007" y="0"/>
                        </a:cubicBezTo>
                        <a:cubicBezTo>
                          <a:pt x="361692" y="0"/>
                          <a:pt x="466014" y="104315"/>
                          <a:pt x="466014" y="233008"/>
                        </a:cubicBezTo>
                        <a:cubicBezTo>
                          <a:pt x="466014" y="361674"/>
                          <a:pt x="361692" y="466017"/>
                          <a:pt x="233007" y="466017"/>
                        </a:cubicBezTo>
                        <a:cubicBezTo>
                          <a:pt x="104315" y="466017"/>
                          <a:pt x="0" y="361674"/>
                          <a:pt x="0" y="233008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sp>
                <p:nvSpPr>
                  <p:cNvPr id="12682" name="Freeform 12681"/>
                  <p:cNvSpPr/>
                  <p:nvPr/>
                </p:nvSpPr>
                <p:spPr>
                  <a:xfrm>
                    <a:off x="1067328" y="496667"/>
                    <a:ext cx="108544" cy="2022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544" h="202222">
                        <a:moveTo>
                          <a:pt x="51491" y="202222"/>
                        </a:moveTo>
                        <a:lnTo>
                          <a:pt x="720" y="23749"/>
                        </a:lnTo>
                        <a:cubicBezTo>
                          <a:pt x="720" y="23749"/>
                          <a:pt x="-5019" y="9089"/>
                          <a:pt x="15899" y="3860"/>
                        </a:cubicBezTo>
                        <a:cubicBezTo>
                          <a:pt x="43117" y="-2944"/>
                          <a:pt x="81326" y="0"/>
                          <a:pt x="95982" y="5953"/>
                        </a:cubicBezTo>
                        <a:cubicBezTo>
                          <a:pt x="104046" y="9121"/>
                          <a:pt x="109067" y="12758"/>
                          <a:pt x="108544" y="22702"/>
                        </a:cubicBezTo>
                        <a:lnTo>
                          <a:pt x="56202" y="201699"/>
                        </a:lnTo>
                        <a:lnTo>
                          <a:pt x="51491" y="202222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83" name="Freeform 12682"/>
                  <p:cNvSpPr/>
                  <p:nvPr/>
                </p:nvSpPr>
                <p:spPr>
                  <a:xfrm flipV="1">
                    <a:off x="1069071" y="701561"/>
                    <a:ext cx="108517" cy="202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517" h="202274">
                        <a:moveTo>
                          <a:pt x="51477" y="202274"/>
                        </a:moveTo>
                        <a:lnTo>
                          <a:pt x="706" y="23775"/>
                        </a:lnTo>
                        <a:cubicBezTo>
                          <a:pt x="706" y="23775"/>
                          <a:pt x="-5033" y="9115"/>
                          <a:pt x="15885" y="3886"/>
                        </a:cubicBezTo>
                        <a:cubicBezTo>
                          <a:pt x="43103" y="-2918"/>
                          <a:pt x="81312" y="0"/>
                          <a:pt x="95968" y="5980"/>
                        </a:cubicBezTo>
                        <a:cubicBezTo>
                          <a:pt x="104032" y="9147"/>
                          <a:pt x="109053" y="12784"/>
                          <a:pt x="108517" y="22728"/>
                        </a:cubicBezTo>
                        <a:lnTo>
                          <a:pt x="56188" y="201725"/>
                        </a:lnTo>
                        <a:lnTo>
                          <a:pt x="51477" y="20227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84" name="Freeform 12683"/>
                  <p:cNvSpPr/>
                  <p:nvPr/>
                </p:nvSpPr>
                <p:spPr>
                  <a:xfrm>
                    <a:off x="980849" y="526419"/>
                    <a:ext cx="159377" cy="1835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9377" h="183555">
                        <a:moveTo>
                          <a:pt x="139752" y="173166"/>
                        </a:moveTo>
                        <a:lnTo>
                          <a:pt x="-10144" y="63783"/>
                        </a:lnTo>
                        <a:cubicBezTo>
                          <a:pt x="-10144" y="63783"/>
                          <a:pt x="-23692" y="55764"/>
                          <a:pt x="-10428" y="38766"/>
                        </a:cubicBezTo>
                        <a:cubicBezTo>
                          <a:pt x="6831" y="16648"/>
                          <a:pt x="38753" y="-4554"/>
                          <a:pt x="53968" y="-8885"/>
                        </a:cubicBezTo>
                        <a:cubicBezTo>
                          <a:pt x="62273" y="-11353"/>
                          <a:pt x="68468" y="-11579"/>
                          <a:pt x="74179" y="-3421"/>
                        </a:cubicBezTo>
                        <a:lnTo>
                          <a:pt x="143142" y="169854"/>
                        </a:lnTo>
                        <a:lnTo>
                          <a:pt x="139752" y="173166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85" name="Freeform 12684"/>
                  <p:cNvSpPr/>
                  <p:nvPr/>
                </p:nvSpPr>
                <p:spPr>
                  <a:xfrm flipV="1">
                    <a:off x="1107108" y="687968"/>
                    <a:ext cx="155198" cy="1863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5198" h="186341">
                        <a:moveTo>
                          <a:pt x="16194" y="173551"/>
                        </a:moveTo>
                        <a:lnTo>
                          <a:pt x="79422" y="-899"/>
                        </a:lnTo>
                        <a:cubicBezTo>
                          <a:pt x="79422" y="-899"/>
                          <a:pt x="83342" y="-16146"/>
                          <a:pt x="103368" y="-8152"/>
                        </a:cubicBezTo>
                        <a:cubicBezTo>
                          <a:pt x="129423" y="2250"/>
                          <a:pt x="158692" y="26988"/>
                          <a:pt x="167096" y="40388"/>
                        </a:cubicBezTo>
                        <a:cubicBezTo>
                          <a:pt x="171783" y="47675"/>
                          <a:pt x="173728" y="53561"/>
                          <a:pt x="167487" y="61320"/>
                        </a:cubicBezTo>
                        <a:lnTo>
                          <a:pt x="20321" y="175882"/>
                        </a:lnTo>
                        <a:lnTo>
                          <a:pt x="16194" y="17355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86" name="Freeform 12685"/>
                  <p:cNvSpPr/>
                  <p:nvPr/>
                </p:nvSpPr>
                <p:spPr>
                  <a:xfrm flipV="1">
                    <a:off x="1120258" y="679325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87" name="Freeform 12686"/>
                  <p:cNvSpPr/>
                  <p:nvPr/>
                </p:nvSpPr>
                <p:spPr>
                  <a:xfrm flipH="1" flipV="1">
                    <a:off x="921958" y="679325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88" name="Freeform 12687"/>
                  <p:cNvSpPr/>
                  <p:nvPr/>
                </p:nvSpPr>
                <p:spPr>
                  <a:xfrm flipV="1">
                    <a:off x="982569" y="690497"/>
                    <a:ext cx="157305" cy="1848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305" h="184880">
                        <a:moveTo>
                          <a:pt x="137286" y="174865"/>
                        </a:moveTo>
                        <a:lnTo>
                          <a:pt x="-10677" y="62882"/>
                        </a:lnTo>
                        <a:cubicBezTo>
                          <a:pt x="-10677" y="62882"/>
                          <a:pt x="-24084" y="54628"/>
                          <a:pt x="-10525" y="37864"/>
                        </a:cubicBezTo>
                        <a:cubicBezTo>
                          <a:pt x="7117" y="16051"/>
                          <a:pt x="39404" y="-4591"/>
                          <a:pt x="54692" y="-8656"/>
                        </a:cubicBezTo>
                        <a:cubicBezTo>
                          <a:pt x="63039" y="-10979"/>
                          <a:pt x="69238" y="-11097"/>
                          <a:pt x="74805" y="-2840"/>
                        </a:cubicBezTo>
                        <a:lnTo>
                          <a:pt x="140733" y="171612"/>
                        </a:lnTo>
                        <a:lnTo>
                          <a:pt x="137286" y="174865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89" name="Freeform 12688"/>
                  <p:cNvSpPr/>
                  <p:nvPr/>
                </p:nvSpPr>
                <p:spPr>
                  <a:xfrm>
                    <a:off x="1102822" y="525065"/>
                    <a:ext cx="161823" cy="1820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1823" h="182027">
                        <a:moveTo>
                          <a:pt x="15115" y="167841"/>
                        </a:moveTo>
                        <a:lnTo>
                          <a:pt x="87983" y="-2808"/>
                        </a:lnTo>
                        <a:cubicBezTo>
                          <a:pt x="87983" y="-2808"/>
                          <a:pt x="92749" y="-17812"/>
                          <a:pt x="112296" y="-8713"/>
                        </a:cubicBezTo>
                        <a:cubicBezTo>
                          <a:pt x="137731" y="3127"/>
                          <a:pt x="165573" y="29460"/>
                          <a:pt x="173215" y="43309"/>
                        </a:cubicBezTo>
                        <a:cubicBezTo>
                          <a:pt x="177488" y="50846"/>
                          <a:pt x="179102" y="56831"/>
                          <a:pt x="172437" y="64230"/>
                        </a:cubicBezTo>
                        <a:lnTo>
                          <a:pt x="19105" y="170400"/>
                        </a:lnTo>
                        <a:lnTo>
                          <a:pt x="15115" y="16784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90" name="Freeform 12689"/>
                  <p:cNvSpPr/>
                  <p:nvPr/>
                </p:nvSpPr>
                <p:spPr>
                  <a:xfrm>
                    <a:off x="1120251" y="616028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91" name="Freeform 12690"/>
                  <p:cNvSpPr/>
                  <p:nvPr/>
                </p:nvSpPr>
                <p:spPr>
                  <a:xfrm flipH="1">
                    <a:off x="921813" y="616028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692" name="Freeform 12691"/>
                  <p:cNvSpPr/>
                  <p:nvPr/>
                </p:nvSpPr>
                <p:spPr>
                  <a:xfrm>
                    <a:off x="1110264" y="685727"/>
                    <a:ext cx="25425" cy="254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425" h="25423">
                        <a:moveTo>
                          <a:pt x="0" y="12712"/>
                        </a:moveTo>
                        <a:cubicBezTo>
                          <a:pt x="0" y="5678"/>
                          <a:pt x="5692" y="0"/>
                          <a:pt x="12712" y="0"/>
                        </a:cubicBezTo>
                        <a:cubicBezTo>
                          <a:pt x="19733" y="0"/>
                          <a:pt x="25425" y="5678"/>
                          <a:pt x="25425" y="12712"/>
                        </a:cubicBezTo>
                        <a:cubicBezTo>
                          <a:pt x="25425" y="19719"/>
                          <a:pt x="19733" y="25423"/>
                          <a:pt x="12712" y="25423"/>
                        </a:cubicBezTo>
                        <a:cubicBezTo>
                          <a:pt x="5692" y="25423"/>
                          <a:pt x="0" y="19719"/>
                          <a:pt x="0" y="12712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7FB80E"/>
                    </a:solidFill>
                    <a:bevel/>
                  </a:ln>
                </p:spPr>
              </p:sp>
            </p:grpSp>
          </p:grpSp>
        </p:grpSp>
        <p:grpSp>
          <p:nvGrpSpPr>
            <p:cNvPr id="12693" name="Basic List"/>
            <p:cNvGrpSpPr/>
            <p:nvPr/>
          </p:nvGrpSpPr>
          <p:grpSpPr>
            <a:xfrm>
              <a:off x="498400" y="2547400"/>
              <a:ext cx="2584000" cy="2340800"/>
              <a:chOff x="498400" y="2547400"/>
              <a:chExt cx="2584000" cy="2340800"/>
            </a:xfrm>
          </p:grpSpPr>
          <p:grpSp>
            <p:nvGrpSpPr>
              <p:cNvPr id="12694" name="Group 12693"/>
              <p:cNvGrpSpPr/>
              <p:nvPr/>
            </p:nvGrpSpPr>
            <p:grpSpPr>
              <a:xfrm>
                <a:off x="498400" y="2547400"/>
                <a:ext cx="2584000" cy="2340800"/>
                <a:chOff x="498400" y="2547400"/>
                <a:chExt cx="2584000" cy="2340800"/>
              </a:xfrm>
            </p:grpSpPr>
            <p:sp>
              <p:nvSpPr>
                <p:cNvPr id="12695" name="Freeform 12694"/>
                <p:cNvSpPr/>
                <p:nvPr/>
              </p:nvSpPr>
              <p:spPr>
                <a:xfrm>
                  <a:off x="498400" y="2547400"/>
                  <a:ext cx="2584000" cy="2340800"/>
                </a:xfrm>
                <a:custGeom>
                  <a:avLst/>
                  <a:gdLst>
                    <a:gd name="rtl" fmla="*/ 22800 w 2584000"/>
                    <a:gd name="rtt" fmla="*/ 22800 h 2340800"/>
                    <a:gd name="rtr" fmla="*/ 2561200 w 2584000"/>
                    <a:gd name="rtb" fmla="*/ 2318000 h 2340800"/>
                  </a:gdLst>
                  <a:ahLst/>
                  <a:cxnLst/>
                  <a:rect l="rtl" t="rtt" r="rtr" b="rtb"/>
                  <a:pathLst>
                    <a:path w="2584000" h="2340800">
                      <a:moveTo>
                        <a:pt x="0" y="0"/>
                      </a:moveTo>
                      <a:lnTo>
                        <a:pt x="2584000" y="0"/>
                      </a:lnTo>
                      <a:lnTo>
                        <a:pt x="2584000" y="2340800"/>
                      </a:lnTo>
                      <a:lnTo>
                        <a:pt x="0" y="2340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8D8D8"/>
                    </a:gs>
                    <a:gs pos="92000">
                      <a:srgbClr val="F1F1F1"/>
                    </a:gs>
                    <a:gs pos="0">
                      <a:srgbClr val="F3F3F3"/>
                    </a:gs>
                  </a:gsLst>
                  <a:path path="rect">
                    <a:fillToRect l="50000" t="50000" r="50000" b="50000"/>
                  </a:path>
                </a:gradFill>
                <a:ln w="7600" cap="flat">
                  <a:solidFill>
                    <a:srgbClr val="F2924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672">
                      <a:solidFill>
                        <a:srgbClr val="000000"/>
                      </a:solidFill>
                      <a:latin typeface="Arial"/>
                    </a:rPr>
                    <a:t>Categorization of Fruits</a:t>
                  </a:r>
                </a:p>
              </p:txBody>
            </p:sp>
            <p:sp>
              <p:nvSpPr>
                <p:cNvPr id="12696" name="Freeform 12695"/>
                <p:cNvSpPr/>
                <p:nvPr/>
              </p:nvSpPr>
              <p:spPr>
                <a:xfrm>
                  <a:off x="498400" y="2205400"/>
                  <a:ext cx="2584000" cy="34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0" h="342000">
                      <a:moveTo>
                        <a:pt x="0" y="0"/>
                      </a:moveTo>
                      <a:lnTo>
                        <a:pt x="2584000" y="0"/>
                      </a:lnTo>
                      <a:lnTo>
                        <a:pt x="2584000" y="342000"/>
                      </a:lnTo>
                      <a:lnTo>
                        <a:pt x="0" y="342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F29240"/>
                    </a:gs>
                    <a:gs pos="90000">
                      <a:srgbClr val="F5AD70"/>
                    </a:gs>
                    <a:gs pos="0">
                      <a:srgbClr val="F6B680"/>
                    </a:gs>
                  </a:gsLst>
                  <a:path path="rect">
                    <a:fillToRect l="50000" t="50000" r="50000" b="50000"/>
                  </a:path>
                </a:gradFill>
                <a:ln w="7600" cap="flat">
                  <a:solidFill>
                    <a:srgbClr val="F29240"/>
                  </a:solidFill>
                  <a:bevel/>
                </a:ln>
              </p:spPr>
            </p:sp>
          </p:grpSp>
          <p:grpSp>
            <p:nvGrpSpPr>
              <p:cNvPr id="12697" name="Group 12696"/>
              <p:cNvGrpSpPr/>
              <p:nvPr/>
            </p:nvGrpSpPr>
            <p:grpSpPr>
              <a:xfrm>
                <a:off x="3196400" y="2547400"/>
                <a:ext cx="2584000" cy="2340800"/>
                <a:chOff x="3196400" y="2547400"/>
                <a:chExt cx="2584000" cy="2340800"/>
              </a:xfrm>
            </p:grpSpPr>
            <p:sp>
              <p:nvSpPr>
                <p:cNvPr id="12698" name="Freeform 12697"/>
                <p:cNvSpPr/>
                <p:nvPr/>
              </p:nvSpPr>
              <p:spPr>
                <a:xfrm>
                  <a:off x="3196400" y="2547400"/>
                  <a:ext cx="2584000" cy="2340800"/>
                </a:xfrm>
                <a:custGeom>
                  <a:avLst/>
                  <a:gdLst>
                    <a:gd name="rtl" fmla="*/ 22800 w 2584000"/>
                    <a:gd name="rtt" fmla="*/ 22800 h 2340800"/>
                    <a:gd name="rtr" fmla="*/ 2561200 w 2584000"/>
                    <a:gd name="rtb" fmla="*/ 2318000 h 2340800"/>
                  </a:gdLst>
                  <a:ahLst/>
                  <a:cxnLst/>
                  <a:rect l="rtl" t="rtt" r="rtr" b="rtb"/>
                  <a:pathLst>
                    <a:path w="2584000" h="2340800">
                      <a:moveTo>
                        <a:pt x="0" y="0"/>
                      </a:moveTo>
                      <a:lnTo>
                        <a:pt x="2584000" y="0"/>
                      </a:lnTo>
                      <a:lnTo>
                        <a:pt x="2584000" y="2340800"/>
                      </a:lnTo>
                      <a:lnTo>
                        <a:pt x="0" y="2340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8D8D8"/>
                    </a:gs>
                    <a:gs pos="92000">
                      <a:srgbClr val="F1F1F1"/>
                    </a:gs>
                    <a:gs pos="0">
                      <a:srgbClr val="F3F3F3"/>
                    </a:gs>
                  </a:gsLst>
                  <a:path path="rect">
                    <a:fillToRect l="50000" t="50000" r="50000" b="50000"/>
                  </a:path>
                </a:gradFill>
                <a:ln w="7600" cap="flat">
                  <a:solidFill>
                    <a:srgbClr val="3BA0B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672">
                      <a:solidFill>
                        <a:srgbClr val="000000"/>
                      </a:solidFill>
                      <a:latin typeface="Arial"/>
                    </a:rPr>
                    <a:t>Benefits of Fruits</a:t>
                  </a:r>
                </a:p>
              </p:txBody>
            </p:sp>
            <p:sp>
              <p:nvSpPr>
                <p:cNvPr id="12699" name="Freeform 12698"/>
                <p:cNvSpPr/>
                <p:nvPr/>
              </p:nvSpPr>
              <p:spPr>
                <a:xfrm>
                  <a:off x="3196400" y="2205400"/>
                  <a:ext cx="2584000" cy="34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0" h="342000">
                      <a:moveTo>
                        <a:pt x="0" y="0"/>
                      </a:moveTo>
                      <a:lnTo>
                        <a:pt x="2584000" y="0"/>
                      </a:lnTo>
                      <a:lnTo>
                        <a:pt x="2584000" y="342000"/>
                      </a:lnTo>
                      <a:lnTo>
                        <a:pt x="0" y="342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A0BB"/>
                    </a:gs>
                    <a:gs pos="90000">
                      <a:srgbClr val="5DB4CC"/>
                    </a:gs>
                    <a:gs pos="0">
                      <a:srgbClr val="6FBDD1"/>
                    </a:gs>
                  </a:gsLst>
                  <a:path path="rect">
                    <a:fillToRect l="50000" t="50000" r="50000" b="50000"/>
                  </a:path>
                </a:gradFill>
                <a:ln w="7600" cap="flat">
                  <a:solidFill>
                    <a:srgbClr val="3BA0BB"/>
                  </a:solidFill>
                  <a:bevel/>
                </a:ln>
              </p:spPr>
            </p:sp>
          </p:grpSp>
          <p:grpSp>
            <p:nvGrpSpPr>
              <p:cNvPr id="12700" name="Group 12699"/>
              <p:cNvGrpSpPr/>
              <p:nvPr/>
            </p:nvGrpSpPr>
            <p:grpSpPr>
              <a:xfrm>
                <a:off x="5894400" y="2547400"/>
                <a:ext cx="2584000" cy="2340800"/>
                <a:chOff x="5894400" y="2547400"/>
                <a:chExt cx="2584000" cy="2340800"/>
              </a:xfrm>
            </p:grpSpPr>
            <p:sp>
              <p:nvSpPr>
                <p:cNvPr id="12701" name="Freeform 12700"/>
                <p:cNvSpPr/>
                <p:nvPr/>
              </p:nvSpPr>
              <p:spPr>
                <a:xfrm>
                  <a:off x="5894400" y="2547400"/>
                  <a:ext cx="2584000" cy="2340800"/>
                </a:xfrm>
                <a:custGeom>
                  <a:avLst/>
                  <a:gdLst>
                    <a:gd name="rtl" fmla="*/ 22800 w 2584000"/>
                    <a:gd name="rtt" fmla="*/ 22800 h 2340800"/>
                    <a:gd name="rtr" fmla="*/ 2561200 w 2584000"/>
                    <a:gd name="rtb" fmla="*/ 2318000 h 2340800"/>
                  </a:gdLst>
                  <a:ahLst/>
                  <a:cxnLst/>
                  <a:rect l="rtl" t="rtt" r="rtr" b="rtb"/>
                  <a:pathLst>
                    <a:path w="2584000" h="2340800">
                      <a:moveTo>
                        <a:pt x="0" y="0"/>
                      </a:moveTo>
                      <a:lnTo>
                        <a:pt x="2584000" y="0"/>
                      </a:lnTo>
                      <a:lnTo>
                        <a:pt x="2584000" y="2340800"/>
                      </a:lnTo>
                      <a:lnTo>
                        <a:pt x="0" y="2340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8D8D8"/>
                    </a:gs>
                    <a:gs pos="92000">
                      <a:srgbClr val="F1F1F1"/>
                    </a:gs>
                    <a:gs pos="0">
                      <a:srgbClr val="F3F3F3"/>
                    </a:gs>
                  </a:gsLst>
                  <a:path path="rect">
                    <a:fillToRect l="50000" t="50000" r="50000" b="50000"/>
                  </a:path>
                </a:gradFill>
                <a:ln w="7600" cap="flat">
                  <a:solidFill>
                    <a:srgbClr val="009D4C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672">
                      <a:solidFill>
                        <a:srgbClr val="000000"/>
                      </a:solidFill>
                      <a:latin typeface="Arial"/>
                    </a:rPr>
                    <a:t>Tips to Enjoy Fruits</a:t>
                  </a:r>
                </a:p>
              </p:txBody>
            </p:sp>
            <p:sp>
              <p:nvSpPr>
                <p:cNvPr id="12702" name="Freeform 12701"/>
                <p:cNvSpPr/>
                <p:nvPr/>
              </p:nvSpPr>
              <p:spPr>
                <a:xfrm>
                  <a:off x="5894400" y="2205400"/>
                  <a:ext cx="2584000" cy="34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0" h="342000">
                      <a:moveTo>
                        <a:pt x="0" y="0"/>
                      </a:moveTo>
                      <a:lnTo>
                        <a:pt x="2584000" y="0"/>
                      </a:lnTo>
                      <a:lnTo>
                        <a:pt x="2584000" y="342000"/>
                      </a:lnTo>
                      <a:lnTo>
                        <a:pt x="0" y="342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009D4C"/>
                    </a:gs>
                    <a:gs pos="90000">
                      <a:srgbClr val="19B765"/>
                    </a:gs>
                    <a:gs pos="0">
                      <a:srgbClr val="33BF76"/>
                    </a:gs>
                  </a:gsLst>
                  <a:path path="rect">
                    <a:fillToRect l="50000" t="50000" r="50000" b="50000"/>
                  </a:path>
                </a:gradFill>
                <a:ln w="7600" cap="flat">
                  <a:solidFill>
                    <a:srgbClr val="009D4C"/>
                  </a:solidFill>
                  <a:bevel/>
                </a:ln>
              </p:spPr>
            </p:sp>
          </p:grpSp>
        </p:grpSp>
      </p:grpSp>
      <p:sp>
        <p:nvSpPr>
          <p:cNvPr id="76" name="TextBox 2"/>
          <p:cNvSpPr txBox="1"/>
          <p:nvPr/>
        </p:nvSpPr>
        <p:spPr>
          <a:xfrm>
            <a:off x="57600" y="6532384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47" name="Group13047"/>
          <p:cNvGrpSpPr/>
          <p:nvPr/>
        </p:nvGrpSpPr>
        <p:grpSpPr>
          <a:xfrm>
            <a:off x="704524" y="734743"/>
            <a:ext cx="7734953" cy="5388514"/>
            <a:chOff x="704524" y="734743"/>
            <a:chExt cx="7734953" cy="5388514"/>
          </a:xfrm>
        </p:grpSpPr>
        <p:sp>
          <p:nvSpPr>
            <p:cNvPr id="6920" name="Round-head Rectangle"/>
            <p:cNvSpPr/>
            <p:nvPr/>
          </p:nvSpPr>
          <p:spPr>
            <a:xfrm>
              <a:off x="3476107" y="742007"/>
              <a:ext cx="2148003" cy="700587"/>
            </a:xfrm>
            <a:custGeom>
              <a:avLst/>
              <a:gdLst>
                <a:gd name="connsiteX0" fmla="*/ 1074002 w 2148003"/>
                <a:gd name="connsiteY0" fmla="*/ 350293 h 700587"/>
                <a:gd name="connsiteX1" fmla="*/ 0 w 2148003"/>
                <a:gd name="connsiteY1" fmla="*/ 350293 h 700587"/>
                <a:gd name="connsiteX2" fmla="*/ 1074002 w 2148003"/>
                <a:gd name="connsiteY2" fmla="*/ 0 h 700587"/>
                <a:gd name="connsiteX3" fmla="*/ 2148003 w 2148003"/>
                <a:gd name="connsiteY3" fmla="*/ 350293 h 700587"/>
                <a:gd name="connsiteX4" fmla="*/ 1074002 w 2148003"/>
                <a:gd name="connsiteY4" fmla="*/ 700587 h 70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8003" h="700587">
                  <a:moveTo>
                    <a:pt x="350293" y="700587"/>
                  </a:moveTo>
                  <a:lnTo>
                    <a:pt x="1797712" y="700587"/>
                  </a:lnTo>
                  <a:cubicBezTo>
                    <a:pt x="1991177" y="700587"/>
                    <a:pt x="2148003" y="543760"/>
                    <a:pt x="2148003" y="350293"/>
                  </a:cubicBezTo>
                  <a:cubicBezTo>
                    <a:pt x="2148003" y="156827"/>
                    <a:pt x="1991177" y="0"/>
                    <a:pt x="1797712" y="0"/>
                  </a:cubicBezTo>
                  <a:lnTo>
                    <a:pt x="350293" y="0"/>
                  </a:lnTo>
                  <a:cubicBezTo>
                    <a:pt x="156827" y="0"/>
                    <a:pt x="0" y="156827"/>
                    <a:pt x="0" y="350293"/>
                  </a:cubicBezTo>
                  <a:cubicBezTo>
                    <a:pt x="0" y="543760"/>
                    <a:pt x="156827" y="700587"/>
                    <a:pt x="350293" y="700587"/>
                  </a:cubicBezTo>
                  <a:close/>
                </a:path>
              </a:pathLst>
            </a:custGeom>
            <a:solidFill>
              <a:srgbClr val="E8EFF8"/>
            </a:solidFill>
            <a:ln w="7600" cap="flat">
              <a:solidFill>
                <a:srgbClr val="83B3E3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236EA1"/>
                  </a:solidFill>
                  <a:latin typeface="Arial"/>
                </a:rPr>
                <a:t>Fruits Categories</a:t>
              </a:r>
            </a:p>
          </p:txBody>
        </p:sp>
        <p:grpSp>
          <p:nvGrpSpPr>
            <p:cNvPr id="13048" name="Group 13048"/>
            <p:cNvGrpSpPr/>
            <p:nvPr/>
          </p:nvGrpSpPr>
          <p:grpSpPr>
            <a:xfrm>
              <a:off x="2829370" y="2133257"/>
              <a:ext cx="1368000" cy="3982400"/>
              <a:chOff x="2829370" y="2133257"/>
              <a:chExt cx="1368000" cy="3982400"/>
            </a:xfrm>
          </p:grpSpPr>
          <p:sp>
            <p:nvSpPr>
              <p:cNvPr id="6921" name="Entity 2"/>
              <p:cNvSpPr/>
              <p:nvPr/>
            </p:nvSpPr>
            <p:spPr>
              <a:xfrm>
                <a:off x="2829370" y="2133257"/>
                <a:ext cx="1368000" cy="3982400"/>
              </a:xfrm>
              <a:custGeom>
                <a:avLst/>
                <a:gdLst>
                  <a:gd name="connsiteX0" fmla="*/ 684000 w 1368000"/>
                  <a:gd name="connsiteY0" fmla="*/ 3982400 h 3982400"/>
                  <a:gd name="connsiteX1" fmla="*/ 684000 w 1368000"/>
                  <a:gd name="connsiteY1" fmla="*/ 0 h 3982400"/>
                  <a:gd name="connsiteX2" fmla="*/ 1368000 w 1368000"/>
                  <a:gd name="connsiteY2" fmla="*/ 1991200 h 3982400"/>
                  <a:gd name="connsiteX3" fmla="*/ 0 w 1368000"/>
                  <a:gd name="connsiteY3" fmla="*/ 1991200 h 3982400"/>
                  <a:gd name="connsiteX4" fmla="*/ 684000 w 1368000"/>
                  <a:gd name="connsiteY4" fmla="*/ 1991200 h 398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368000" h="3982400">
                    <a:moveTo>
                      <a:pt x="1368000" y="3982400"/>
                    </a:moveTo>
                    <a:lnTo>
                      <a:pt x="1368000" y="0"/>
                    </a:lnTo>
                    <a:lnTo>
                      <a:pt x="0" y="0"/>
                    </a:lnTo>
                    <a:lnTo>
                      <a:pt x="0" y="3982400"/>
                    </a:lnTo>
                    <a:lnTo>
                      <a:pt x="1368000" y="3982400"/>
                    </a:lnTo>
                    <a:close/>
                  </a:path>
                  <a:path w="1368000" h="3982400" fill="none">
                    <a:moveTo>
                      <a:pt x="0" y="182400"/>
                    </a:moveTo>
                    <a:lnTo>
                      <a:pt x="1368000" y="182400"/>
                    </a:lnTo>
                    <a:close/>
                  </a:path>
                </a:pathLst>
              </a:custGeom>
              <a:solidFill>
                <a:srgbClr val="E8EFF8"/>
              </a:solidFill>
              <a:ln w="7600" cap="flat">
                <a:solidFill>
                  <a:srgbClr val="83B3E3"/>
                </a:solidFill>
                <a:bevel/>
              </a:ln>
            </p:spPr>
          </p:sp>
          <p:sp>
            <p:nvSpPr>
              <p:cNvPr id="13049" name="Text 13049"/>
              <p:cNvSpPr txBox="1"/>
              <p:nvPr/>
            </p:nvSpPr>
            <p:spPr>
              <a:xfrm>
                <a:off x="2829370" y="2315657"/>
                <a:ext cx="1368000" cy="380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Apple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Apricot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Blackberry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Blueberry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Cherimoya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Cherry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Grapes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Loquat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Lychee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Mango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Nectarine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Peach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Pear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Plum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Rashpberries</a:t>
                </a:r>
              </a:p>
              <a:p>
                <a:pPr algn="l"/>
                <a:endParaRPr sz="760"/>
              </a:p>
              <a:p>
                <a:pPr algn="l"/>
                <a:r>
                  <a:rPr sz="760">
                    <a:solidFill>
                      <a:srgbClr val="236EA1"/>
                    </a:solidFill>
                    <a:latin typeface="Arial"/>
                  </a:rPr>
                  <a:t>Etc.</a:t>
                </a:r>
              </a:p>
            </p:txBody>
          </p:sp>
          <p:sp>
            <p:nvSpPr>
              <p:cNvPr id="13050" name="Text 13050"/>
              <p:cNvSpPr txBox="1"/>
              <p:nvPr/>
            </p:nvSpPr>
            <p:spPr>
              <a:xfrm>
                <a:off x="2829370" y="2133257"/>
                <a:ext cx="1368000" cy="18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236EA1"/>
                    </a:solidFill>
                    <a:latin typeface="Arial"/>
                  </a:rPr>
                  <a:t>Sub-acid</a:t>
                </a:r>
              </a:p>
            </p:txBody>
          </p:sp>
        </p:grpSp>
        <p:grpSp>
          <p:nvGrpSpPr>
            <p:cNvPr id="13051" name="Group 13051"/>
            <p:cNvGrpSpPr/>
            <p:nvPr/>
          </p:nvGrpSpPr>
          <p:grpSpPr>
            <a:xfrm>
              <a:off x="712124" y="2133257"/>
              <a:ext cx="1368000" cy="3040000"/>
              <a:chOff x="712124" y="2133257"/>
              <a:chExt cx="1368000" cy="3040000"/>
            </a:xfrm>
          </p:grpSpPr>
          <p:sp>
            <p:nvSpPr>
              <p:cNvPr id="6922" name="Entity 2"/>
              <p:cNvSpPr/>
              <p:nvPr/>
            </p:nvSpPr>
            <p:spPr>
              <a:xfrm>
                <a:off x="712124" y="2133257"/>
                <a:ext cx="1368000" cy="3040000"/>
              </a:xfrm>
              <a:custGeom>
                <a:avLst/>
                <a:gdLst>
                  <a:gd name="connsiteX0" fmla="*/ 684000 w 1368000"/>
                  <a:gd name="connsiteY0" fmla="*/ 3040000 h 3040000"/>
                  <a:gd name="connsiteX1" fmla="*/ 684000 w 1368000"/>
                  <a:gd name="connsiteY1" fmla="*/ 0 h 3040000"/>
                  <a:gd name="connsiteX2" fmla="*/ 1368000 w 1368000"/>
                  <a:gd name="connsiteY2" fmla="*/ 1520000 h 3040000"/>
                  <a:gd name="connsiteX3" fmla="*/ 0 w 1368000"/>
                  <a:gd name="connsiteY3" fmla="*/ 1520000 h 3040000"/>
                  <a:gd name="connsiteX4" fmla="*/ 684000 w 1368000"/>
                  <a:gd name="connsiteY4" fmla="*/ 1520000 h 30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368000" h="3040000">
                    <a:moveTo>
                      <a:pt x="1368000" y="3040000"/>
                    </a:moveTo>
                    <a:lnTo>
                      <a:pt x="1368000" y="0"/>
                    </a:lnTo>
                    <a:lnTo>
                      <a:pt x="0" y="0"/>
                    </a:lnTo>
                    <a:lnTo>
                      <a:pt x="0" y="3040000"/>
                    </a:lnTo>
                    <a:lnTo>
                      <a:pt x="1368000" y="3040000"/>
                    </a:lnTo>
                    <a:close/>
                  </a:path>
                  <a:path w="1368000" h="3040000" fill="none">
                    <a:moveTo>
                      <a:pt x="0" y="182400"/>
                    </a:moveTo>
                    <a:lnTo>
                      <a:pt x="1368000" y="182400"/>
                    </a:lnTo>
                    <a:close/>
                  </a:path>
                </a:pathLst>
              </a:custGeom>
              <a:solidFill>
                <a:srgbClr val="E8EFF8"/>
              </a:solidFill>
              <a:ln w="7600" cap="flat">
                <a:solidFill>
                  <a:srgbClr val="83B3E3"/>
                </a:solidFill>
                <a:bevel/>
              </a:ln>
            </p:spPr>
          </p:sp>
          <p:sp>
            <p:nvSpPr>
              <p:cNvPr id="13052" name="Text 13052"/>
              <p:cNvSpPr txBox="1"/>
              <p:nvPr/>
            </p:nvSpPr>
            <p:spPr>
              <a:xfrm>
                <a:off x="712124" y="2315657"/>
                <a:ext cx="1368000" cy="285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1064">
                    <a:solidFill>
                      <a:srgbClr val="236EA1"/>
                    </a:solidFill>
                    <a:latin typeface="Arial"/>
                  </a:rPr>
                  <a:t>Avocado</a:t>
                </a:r>
              </a:p>
              <a:p>
                <a:pPr algn="l"/>
                <a:endParaRPr sz="1064"/>
              </a:p>
              <a:p>
                <a:pPr algn="l"/>
                <a:r>
                  <a:rPr sz="1064">
                    <a:solidFill>
                      <a:srgbClr val="236EA1"/>
                    </a:solidFill>
                    <a:latin typeface="Arial"/>
                  </a:rPr>
                  <a:t>Bell peppers</a:t>
                </a:r>
              </a:p>
              <a:p>
                <a:pPr algn="l"/>
                <a:endParaRPr sz="1064"/>
              </a:p>
              <a:p>
                <a:pPr algn="l"/>
                <a:r>
                  <a:rPr sz="1064">
                    <a:solidFill>
                      <a:srgbClr val="236EA1"/>
                    </a:solidFill>
                    <a:latin typeface="Arial"/>
                  </a:rPr>
                  <a:t>Cucumbers</a:t>
                </a:r>
              </a:p>
              <a:p>
                <a:pPr algn="l"/>
                <a:endParaRPr sz="1064"/>
              </a:p>
              <a:p>
                <a:pPr algn="l"/>
                <a:r>
                  <a:rPr sz="1064">
                    <a:solidFill>
                      <a:srgbClr val="236EA1"/>
                    </a:solidFill>
                    <a:latin typeface="Arial"/>
                  </a:rPr>
                  <a:t>Tomatoes</a:t>
                </a:r>
              </a:p>
              <a:p>
                <a:pPr algn="l"/>
                <a:endParaRPr sz="1064"/>
              </a:p>
              <a:p>
                <a:pPr algn="l"/>
                <a:r>
                  <a:rPr sz="1064">
                    <a:solidFill>
                      <a:srgbClr val="236EA1"/>
                    </a:solidFill>
                    <a:latin typeface="Arial"/>
                  </a:rPr>
                  <a:t>Zucchini</a:t>
                </a:r>
              </a:p>
              <a:p>
                <a:pPr algn="l"/>
                <a:endParaRPr sz="1064">
                  <a:solidFill>
                    <a:srgbClr val="236EA1"/>
                  </a:solidFill>
                  <a:latin typeface="Arial"/>
                </a:endParaRPr>
              </a:p>
            </p:txBody>
          </p:sp>
          <p:sp>
            <p:nvSpPr>
              <p:cNvPr id="13053" name="Text 13053"/>
              <p:cNvSpPr txBox="1"/>
              <p:nvPr/>
            </p:nvSpPr>
            <p:spPr>
              <a:xfrm>
                <a:off x="712124" y="2133257"/>
                <a:ext cx="1368000" cy="18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236EA1"/>
                    </a:solidFill>
                    <a:latin typeface="Arial"/>
                  </a:rPr>
                  <a:t>Non-sweet</a:t>
                </a:r>
              </a:p>
            </p:txBody>
          </p:sp>
        </p:grpSp>
        <p:grpSp>
          <p:nvGrpSpPr>
            <p:cNvPr id="13054" name="Group 13054"/>
            <p:cNvGrpSpPr/>
            <p:nvPr/>
          </p:nvGrpSpPr>
          <p:grpSpPr>
            <a:xfrm>
              <a:off x="7063877" y="2133257"/>
              <a:ext cx="1368000" cy="3800000"/>
              <a:chOff x="7063877" y="2133257"/>
              <a:chExt cx="1368000" cy="3800000"/>
            </a:xfrm>
          </p:grpSpPr>
          <p:sp>
            <p:nvSpPr>
              <p:cNvPr id="6923" name="Entity 2"/>
              <p:cNvSpPr/>
              <p:nvPr/>
            </p:nvSpPr>
            <p:spPr>
              <a:xfrm>
                <a:off x="7063877" y="2133257"/>
                <a:ext cx="1368000" cy="3800000"/>
              </a:xfrm>
              <a:custGeom>
                <a:avLst/>
                <a:gdLst>
                  <a:gd name="connsiteX0" fmla="*/ 684000 w 1368000"/>
                  <a:gd name="connsiteY0" fmla="*/ 3800000 h 3800000"/>
                  <a:gd name="connsiteX1" fmla="*/ 684000 w 1368000"/>
                  <a:gd name="connsiteY1" fmla="*/ 0 h 3800000"/>
                  <a:gd name="connsiteX2" fmla="*/ 1368000 w 1368000"/>
                  <a:gd name="connsiteY2" fmla="*/ 1900000 h 3800000"/>
                  <a:gd name="connsiteX3" fmla="*/ 0 w 1368000"/>
                  <a:gd name="connsiteY3" fmla="*/ 1900000 h 3800000"/>
                  <a:gd name="connsiteX4" fmla="*/ 684000 w 1368000"/>
                  <a:gd name="connsiteY4" fmla="*/ 1900000 h 3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368000" h="3800000">
                    <a:moveTo>
                      <a:pt x="1368000" y="3800000"/>
                    </a:moveTo>
                    <a:lnTo>
                      <a:pt x="1368000" y="0"/>
                    </a:lnTo>
                    <a:lnTo>
                      <a:pt x="0" y="0"/>
                    </a:lnTo>
                    <a:lnTo>
                      <a:pt x="0" y="3800000"/>
                    </a:lnTo>
                    <a:lnTo>
                      <a:pt x="1368000" y="3800000"/>
                    </a:lnTo>
                    <a:close/>
                  </a:path>
                  <a:path w="1368000" h="3800000" fill="none">
                    <a:moveTo>
                      <a:pt x="0" y="182400"/>
                    </a:moveTo>
                    <a:lnTo>
                      <a:pt x="1368000" y="182400"/>
                    </a:lnTo>
                    <a:close/>
                  </a:path>
                </a:pathLst>
              </a:custGeom>
              <a:solidFill>
                <a:srgbClr val="E8EFF8"/>
              </a:solidFill>
              <a:ln w="7600" cap="flat">
                <a:solidFill>
                  <a:srgbClr val="83B3E3"/>
                </a:solidFill>
                <a:bevel/>
              </a:ln>
            </p:spPr>
          </p:sp>
          <p:sp>
            <p:nvSpPr>
              <p:cNvPr id="13055" name="Text 13055"/>
              <p:cNvSpPr txBox="1"/>
              <p:nvPr/>
            </p:nvSpPr>
            <p:spPr>
              <a:xfrm>
                <a:off x="7063877" y="2315657"/>
                <a:ext cx="1368000" cy="361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Cranberry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Grapefruit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Kiwi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Kumquat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Lemon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Orange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Pineapple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Pomegranate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Strawberry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Tangelo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Etc.</a:t>
                </a:r>
              </a:p>
            </p:txBody>
          </p:sp>
          <p:sp>
            <p:nvSpPr>
              <p:cNvPr id="13056" name="Text 13056"/>
              <p:cNvSpPr txBox="1"/>
              <p:nvPr/>
            </p:nvSpPr>
            <p:spPr>
              <a:xfrm>
                <a:off x="7063877" y="2133257"/>
                <a:ext cx="1368000" cy="18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236EA1"/>
                    </a:solidFill>
                    <a:latin typeface="Arial"/>
                  </a:rPr>
                  <a:t>Acid</a:t>
                </a:r>
              </a:p>
            </p:txBody>
          </p:sp>
        </p:grpSp>
        <p:sp>
          <p:nvSpPr>
            <p:cNvPr id="6924" name="ConnectLine"/>
            <p:cNvSpPr/>
            <p:nvPr/>
          </p:nvSpPr>
          <p:spPr>
            <a:xfrm>
              <a:off x="4550111" y="1442597"/>
              <a:ext cx="1080500" cy="690661"/>
            </a:xfrm>
            <a:custGeom>
              <a:avLst/>
              <a:gdLst/>
              <a:ahLst/>
              <a:cxnLst/>
              <a:rect l="0" t="0" r="0" b="0"/>
              <a:pathLst>
                <a:path w="1080500" h="690661" fill="none">
                  <a:moveTo>
                    <a:pt x="0" y="0"/>
                  </a:moveTo>
                  <a:lnTo>
                    <a:pt x="0" y="447461"/>
                  </a:lnTo>
                  <a:lnTo>
                    <a:pt x="1080500" y="447461"/>
                  </a:lnTo>
                  <a:lnTo>
                    <a:pt x="1080500" y="690661"/>
                  </a:lnTo>
                </a:path>
              </a:pathLst>
            </a:custGeom>
            <a:solidFill>
              <a:srgbClr val="FFFFFF"/>
            </a:solidFill>
            <a:ln w="15200" cap="flat">
              <a:solidFill>
                <a:srgbClr val="236EA1"/>
              </a:solidFill>
              <a:bevel/>
            </a:ln>
          </p:spPr>
        </p:sp>
        <p:sp>
          <p:nvSpPr>
            <p:cNvPr id="6925" name="ConnectLine"/>
            <p:cNvSpPr/>
            <p:nvPr/>
          </p:nvSpPr>
          <p:spPr>
            <a:xfrm>
              <a:off x="4550106" y="1442597"/>
              <a:ext cx="1036739" cy="690661"/>
            </a:xfrm>
            <a:custGeom>
              <a:avLst/>
              <a:gdLst/>
              <a:ahLst/>
              <a:cxnLst/>
              <a:rect l="0" t="0" r="0" b="0"/>
              <a:pathLst>
                <a:path w="1036739" h="690661" fill="none">
                  <a:moveTo>
                    <a:pt x="0" y="0"/>
                  </a:moveTo>
                  <a:lnTo>
                    <a:pt x="0" y="447461"/>
                  </a:lnTo>
                  <a:lnTo>
                    <a:pt x="-1036739" y="447461"/>
                  </a:lnTo>
                  <a:lnTo>
                    <a:pt x="-1036739" y="690661"/>
                  </a:lnTo>
                </a:path>
              </a:pathLst>
            </a:custGeom>
            <a:solidFill>
              <a:srgbClr val="FFFFFF"/>
            </a:solidFill>
            <a:ln w="15200" cap="flat">
              <a:solidFill>
                <a:srgbClr val="236EA1"/>
              </a:solidFill>
              <a:bevel/>
            </a:ln>
          </p:spPr>
        </p:sp>
        <p:sp>
          <p:nvSpPr>
            <p:cNvPr id="6926" name="ConnectLine"/>
            <p:cNvSpPr/>
            <p:nvPr/>
          </p:nvSpPr>
          <p:spPr>
            <a:xfrm>
              <a:off x="4550108" y="1442597"/>
              <a:ext cx="3153985" cy="690661"/>
            </a:xfrm>
            <a:custGeom>
              <a:avLst/>
              <a:gdLst/>
              <a:ahLst/>
              <a:cxnLst/>
              <a:rect l="0" t="0" r="0" b="0"/>
              <a:pathLst>
                <a:path w="3153985" h="690661" fill="none">
                  <a:moveTo>
                    <a:pt x="0" y="0"/>
                  </a:moveTo>
                  <a:lnTo>
                    <a:pt x="0" y="447461"/>
                  </a:lnTo>
                  <a:lnTo>
                    <a:pt x="-3153985" y="447461"/>
                  </a:lnTo>
                  <a:lnTo>
                    <a:pt x="-3153985" y="690661"/>
                  </a:lnTo>
                </a:path>
              </a:pathLst>
            </a:custGeom>
            <a:solidFill>
              <a:srgbClr val="FFFFFF"/>
            </a:solidFill>
            <a:ln w="15200" cap="flat">
              <a:solidFill>
                <a:srgbClr val="236EA1"/>
              </a:solidFill>
              <a:bevel/>
            </a:ln>
          </p:spPr>
        </p:sp>
        <p:sp>
          <p:nvSpPr>
            <p:cNvPr id="6927" name="ConnectLine"/>
            <p:cNvSpPr/>
            <p:nvPr/>
          </p:nvSpPr>
          <p:spPr>
            <a:xfrm>
              <a:off x="4550108" y="1442597"/>
              <a:ext cx="3197746" cy="690661"/>
            </a:xfrm>
            <a:custGeom>
              <a:avLst/>
              <a:gdLst/>
              <a:ahLst/>
              <a:cxnLst/>
              <a:rect l="0" t="0" r="0" b="0"/>
              <a:pathLst>
                <a:path w="3197746" h="690661" fill="none">
                  <a:moveTo>
                    <a:pt x="0" y="0"/>
                  </a:moveTo>
                  <a:lnTo>
                    <a:pt x="0" y="447461"/>
                  </a:lnTo>
                  <a:lnTo>
                    <a:pt x="3197746" y="447461"/>
                  </a:lnTo>
                  <a:lnTo>
                    <a:pt x="3197746" y="690661"/>
                  </a:lnTo>
                </a:path>
              </a:pathLst>
            </a:custGeom>
            <a:solidFill>
              <a:srgbClr val="FFFFFF"/>
            </a:solidFill>
            <a:ln w="15200" cap="flat">
              <a:solidFill>
                <a:srgbClr val="236EA1"/>
              </a:solidFill>
              <a:bevel/>
            </a:ln>
          </p:spPr>
        </p:sp>
        <p:grpSp>
          <p:nvGrpSpPr>
            <p:cNvPr id="13057" name="Group 13057"/>
            <p:cNvGrpSpPr/>
            <p:nvPr/>
          </p:nvGrpSpPr>
          <p:grpSpPr>
            <a:xfrm>
              <a:off x="4946608" y="2133257"/>
              <a:ext cx="1368000" cy="3648000"/>
              <a:chOff x="4946608" y="2133257"/>
              <a:chExt cx="1368000" cy="3648000"/>
            </a:xfrm>
          </p:grpSpPr>
          <p:sp>
            <p:nvSpPr>
              <p:cNvPr id="6928" name="Entity 2"/>
              <p:cNvSpPr/>
              <p:nvPr/>
            </p:nvSpPr>
            <p:spPr>
              <a:xfrm>
                <a:off x="4946608" y="2133257"/>
                <a:ext cx="1368000" cy="3648000"/>
              </a:xfrm>
              <a:custGeom>
                <a:avLst/>
                <a:gdLst>
                  <a:gd name="connsiteX0" fmla="*/ 684000 w 1368000"/>
                  <a:gd name="connsiteY0" fmla="*/ 3648000 h 3648000"/>
                  <a:gd name="connsiteX1" fmla="*/ 684000 w 1368000"/>
                  <a:gd name="connsiteY1" fmla="*/ 0 h 3648000"/>
                  <a:gd name="connsiteX2" fmla="*/ 1368000 w 1368000"/>
                  <a:gd name="connsiteY2" fmla="*/ 1824000 h 3648000"/>
                  <a:gd name="connsiteX3" fmla="*/ 0 w 1368000"/>
                  <a:gd name="connsiteY3" fmla="*/ 1824000 h 3648000"/>
                  <a:gd name="connsiteX4" fmla="*/ 684000 w 1368000"/>
                  <a:gd name="connsiteY4" fmla="*/ 1824000 h 364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368000" h="3648000">
                    <a:moveTo>
                      <a:pt x="1368000" y="3648000"/>
                    </a:moveTo>
                    <a:lnTo>
                      <a:pt x="1368000" y="0"/>
                    </a:lnTo>
                    <a:lnTo>
                      <a:pt x="0" y="0"/>
                    </a:lnTo>
                    <a:lnTo>
                      <a:pt x="0" y="3648000"/>
                    </a:lnTo>
                    <a:lnTo>
                      <a:pt x="1368000" y="3648000"/>
                    </a:lnTo>
                    <a:close/>
                  </a:path>
                  <a:path w="1368000" h="3648000" fill="none">
                    <a:moveTo>
                      <a:pt x="0" y="182400"/>
                    </a:moveTo>
                    <a:lnTo>
                      <a:pt x="1368000" y="182400"/>
                    </a:lnTo>
                    <a:close/>
                  </a:path>
                </a:pathLst>
              </a:custGeom>
              <a:solidFill>
                <a:srgbClr val="E8EFF8"/>
              </a:solidFill>
              <a:ln w="7600" cap="flat">
                <a:solidFill>
                  <a:srgbClr val="83B3E3"/>
                </a:solidFill>
                <a:bevel/>
              </a:ln>
            </p:spPr>
          </p:sp>
          <p:sp>
            <p:nvSpPr>
              <p:cNvPr id="13058" name="Text 13058"/>
              <p:cNvSpPr txBox="1"/>
              <p:nvPr/>
            </p:nvSpPr>
            <p:spPr>
              <a:xfrm>
                <a:off x="4946608" y="2315657"/>
                <a:ext cx="1368000" cy="3465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Banana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Date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Fig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Jackfruit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Jujube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Longan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Mamey Sapote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Mangosteen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Papaya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Prunes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Persimmon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Raisins</a:t>
                </a:r>
              </a:p>
              <a:p>
                <a:pPr algn="l"/>
                <a:endParaRPr sz="912"/>
              </a:p>
              <a:p>
                <a:pPr algn="l"/>
                <a:r>
                  <a:rPr sz="912">
                    <a:solidFill>
                      <a:srgbClr val="236EA1"/>
                    </a:solidFill>
                    <a:latin typeface="Arial"/>
                  </a:rPr>
                  <a:t>Etc.</a:t>
                </a:r>
              </a:p>
            </p:txBody>
          </p:sp>
          <p:sp>
            <p:nvSpPr>
              <p:cNvPr id="13059" name="Text 13059"/>
              <p:cNvSpPr txBox="1"/>
              <p:nvPr/>
            </p:nvSpPr>
            <p:spPr>
              <a:xfrm>
                <a:off x="4946608" y="2133257"/>
                <a:ext cx="1368000" cy="18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236EA1"/>
                    </a:solidFill>
                    <a:latin typeface="Arial"/>
                  </a:rPr>
                  <a:t>Sweet</a:t>
                </a:r>
              </a:p>
            </p:txBody>
          </p:sp>
        </p:grpSp>
        <p:grpSp>
          <p:nvGrpSpPr>
            <p:cNvPr id="6929" name="Tomato"/>
            <p:cNvGrpSpPr/>
            <p:nvPr/>
          </p:nvGrpSpPr>
          <p:grpSpPr>
            <a:xfrm>
              <a:off x="1537114" y="3915344"/>
              <a:ext cx="475101" cy="544386"/>
              <a:chOff x="1537114" y="3915344"/>
              <a:chExt cx="475101" cy="544386"/>
            </a:xfrm>
          </p:grpSpPr>
          <p:sp>
            <p:nvSpPr>
              <p:cNvPr id="6930" name="Freeform 6929"/>
              <p:cNvSpPr/>
              <p:nvPr/>
            </p:nvSpPr>
            <p:spPr>
              <a:xfrm>
                <a:off x="1537113" y="4031853"/>
                <a:ext cx="473917" cy="427597"/>
              </a:xfrm>
              <a:custGeom>
                <a:avLst/>
                <a:gdLst/>
                <a:ahLst/>
                <a:cxnLst/>
                <a:rect l="0" t="0" r="0" b="0"/>
                <a:pathLst>
                  <a:path w="473917" h="427597">
                    <a:moveTo>
                      <a:pt x="212138" y="0"/>
                    </a:moveTo>
                    <a:cubicBezTo>
                      <a:pt x="212138" y="0"/>
                      <a:pt x="319078" y="-5242"/>
                      <a:pt x="388143" y="32779"/>
                    </a:cubicBezTo>
                    <a:cubicBezTo>
                      <a:pt x="457208" y="70800"/>
                      <a:pt x="473917" y="136778"/>
                      <a:pt x="473917" y="200519"/>
                    </a:cubicBezTo>
                    <a:cubicBezTo>
                      <a:pt x="473917" y="264260"/>
                      <a:pt x="447182" y="329120"/>
                      <a:pt x="398169" y="369377"/>
                    </a:cubicBezTo>
                    <a:cubicBezTo>
                      <a:pt x="349155" y="409635"/>
                      <a:pt x="324648" y="421517"/>
                      <a:pt x="243328" y="427597"/>
                    </a:cubicBezTo>
                    <a:cubicBezTo>
                      <a:pt x="162011" y="432002"/>
                      <a:pt x="90717" y="390625"/>
                      <a:pt x="46159" y="338066"/>
                    </a:cubicBezTo>
                    <a:cubicBezTo>
                      <a:pt x="1601" y="285508"/>
                      <a:pt x="-13994" y="179272"/>
                      <a:pt x="13854" y="121122"/>
                    </a:cubicBezTo>
                    <a:cubicBezTo>
                      <a:pt x="41704" y="62973"/>
                      <a:pt x="70666" y="12650"/>
                      <a:pt x="212138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D8350"/>
                  </a:gs>
                  <a:gs pos="72000">
                    <a:srgbClr val="B6180E"/>
                  </a:gs>
                  <a:gs pos="20000">
                    <a:srgbClr val="F63818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6931" name="Freeform 6930"/>
              <p:cNvSpPr/>
              <p:nvPr/>
            </p:nvSpPr>
            <p:spPr>
              <a:xfrm>
                <a:off x="1799798" y="4055687"/>
                <a:ext cx="212417" cy="341351"/>
              </a:xfrm>
              <a:custGeom>
                <a:avLst/>
                <a:gdLst/>
                <a:ahLst/>
                <a:cxnLst/>
                <a:rect l="0" t="0" r="0" b="0"/>
                <a:pathLst>
                  <a:path w="212417" h="341351">
                    <a:moveTo>
                      <a:pt x="0" y="340699"/>
                    </a:moveTo>
                    <a:cubicBezTo>
                      <a:pt x="0" y="340699"/>
                      <a:pt x="86099" y="315351"/>
                      <a:pt x="113577" y="226636"/>
                    </a:cubicBezTo>
                    <a:cubicBezTo>
                      <a:pt x="141054" y="137919"/>
                      <a:pt x="97239" y="108845"/>
                      <a:pt x="68276" y="79770"/>
                    </a:cubicBezTo>
                    <a:cubicBezTo>
                      <a:pt x="39313" y="50695"/>
                      <a:pt x="33372" y="0"/>
                      <a:pt x="68276" y="0"/>
                    </a:cubicBezTo>
                    <a:cubicBezTo>
                      <a:pt x="103180" y="0"/>
                      <a:pt x="198979" y="48458"/>
                      <a:pt x="210862" y="146865"/>
                    </a:cubicBezTo>
                    <a:cubicBezTo>
                      <a:pt x="222745" y="245273"/>
                      <a:pt x="167789" y="351137"/>
                      <a:pt x="0" y="340699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CA3B30">
                      <a:alpha val="51000"/>
                    </a:srgbClr>
                  </a:gs>
                  <a:gs pos="100000">
                    <a:srgbClr val="8F140A">
                      <a:alpha val="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6932" name="Freeform 6931"/>
              <p:cNvSpPr/>
              <p:nvPr/>
            </p:nvSpPr>
            <p:spPr>
              <a:xfrm>
                <a:off x="1605344" y="4062326"/>
                <a:ext cx="157277" cy="84499"/>
              </a:xfrm>
              <a:custGeom>
                <a:avLst/>
                <a:gdLst/>
                <a:ahLst/>
                <a:cxnLst/>
                <a:rect l="0" t="0" r="0" b="0"/>
                <a:pathLst>
                  <a:path w="157277" h="84499">
                    <a:moveTo>
                      <a:pt x="18195" y="84499"/>
                    </a:moveTo>
                    <a:cubicBezTo>
                      <a:pt x="20873" y="84499"/>
                      <a:pt x="113744" y="53747"/>
                      <a:pt x="146784" y="49274"/>
                    </a:cubicBezTo>
                    <a:cubicBezTo>
                      <a:pt x="179824" y="44801"/>
                      <a:pt x="124459" y="13489"/>
                      <a:pt x="124459" y="2866"/>
                    </a:cubicBezTo>
                    <a:cubicBezTo>
                      <a:pt x="124459" y="-7758"/>
                      <a:pt x="19088" y="13489"/>
                      <a:pt x="3907" y="31941"/>
                    </a:cubicBezTo>
                    <a:cubicBezTo>
                      <a:pt x="-11274" y="50392"/>
                      <a:pt x="22659" y="61015"/>
                      <a:pt x="24445" y="61575"/>
                    </a:cubicBezTo>
                    <a:cubicBezTo>
                      <a:pt x="26231" y="62134"/>
                      <a:pt x="6586" y="73876"/>
                      <a:pt x="18195" y="84499"/>
                    </a:cubicBez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33" name="Freeform 6932"/>
              <p:cNvSpPr/>
              <p:nvPr/>
            </p:nvSpPr>
            <p:spPr>
              <a:xfrm>
                <a:off x="1749253" y="4102653"/>
                <a:ext cx="129218" cy="62623"/>
              </a:xfrm>
              <a:custGeom>
                <a:avLst/>
                <a:gdLst/>
                <a:ahLst/>
                <a:cxnLst/>
                <a:rect l="0" t="0" r="0" b="0"/>
                <a:pathLst>
                  <a:path w="129218" h="62623">
                    <a:moveTo>
                      <a:pt x="10477" y="14607"/>
                    </a:moveTo>
                    <a:cubicBezTo>
                      <a:pt x="10477" y="14607"/>
                      <a:pt x="-3492" y="55630"/>
                      <a:pt x="873" y="61846"/>
                    </a:cubicBezTo>
                    <a:cubicBezTo>
                      <a:pt x="5239" y="68062"/>
                      <a:pt x="7858" y="39470"/>
                      <a:pt x="47147" y="39470"/>
                    </a:cubicBezTo>
                    <a:cubicBezTo>
                      <a:pt x="86436" y="39470"/>
                      <a:pt x="129218" y="56873"/>
                      <a:pt x="129218" y="56873"/>
                    </a:cubicBezTo>
                    <a:cubicBezTo>
                      <a:pt x="129218" y="56873"/>
                      <a:pt x="85127" y="11499"/>
                      <a:pt x="67228" y="2175"/>
                    </a:cubicBezTo>
                    <a:cubicBezTo>
                      <a:pt x="49330" y="-7148"/>
                      <a:pt x="8731" y="14607"/>
                      <a:pt x="10477" y="14607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34" name="Freeform 6933"/>
              <p:cNvSpPr/>
              <p:nvPr/>
            </p:nvSpPr>
            <p:spPr>
              <a:xfrm>
                <a:off x="1784898" y="4066869"/>
                <a:ext cx="144953" cy="49204"/>
              </a:xfrm>
              <a:custGeom>
                <a:avLst/>
                <a:gdLst/>
                <a:ahLst/>
                <a:cxnLst/>
                <a:rect l="0" t="0" r="0" b="0"/>
                <a:pathLst>
                  <a:path w="144953" h="49204">
                    <a:moveTo>
                      <a:pt x="36393" y="49204"/>
                    </a:moveTo>
                    <a:cubicBezTo>
                      <a:pt x="36393" y="49204"/>
                      <a:pt x="42183" y="25552"/>
                      <a:pt x="81885" y="28931"/>
                    </a:cubicBezTo>
                    <a:cubicBezTo>
                      <a:pt x="121587" y="32310"/>
                      <a:pt x="143092" y="32310"/>
                      <a:pt x="143092" y="32310"/>
                    </a:cubicBezTo>
                    <a:cubicBezTo>
                      <a:pt x="143092" y="32310"/>
                      <a:pt x="153845" y="20484"/>
                      <a:pt x="124895" y="4435"/>
                    </a:cubicBezTo>
                    <a:cubicBezTo>
                      <a:pt x="95946" y="-11615"/>
                      <a:pt x="0" y="20484"/>
                      <a:pt x="0" y="20484"/>
                    </a:cubicBezTo>
                    <a:lnTo>
                      <a:pt x="36393" y="49204"/>
                    </a:lnTo>
                    <a:close/>
                  </a:path>
                </a:pathLst>
              </a:custGeom>
              <a:solidFill>
                <a:srgbClr val="FFFFFF">
                  <a:alpha val="22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35" name="Freeform 6934"/>
              <p:cNvSpPr/>
              <p:nvPr/>
            </p:nvSpPr>
            <p:spPr>
              <a:xfrm>
                <a:off x="1544842" y="4058971"/>
                <a:ext cx="145580" cy="356797"/>
              </a:xfrm>
              <a:custGeom>
                <a:avLst/>
                <a:gdLst/>
                <a:ahLst/>
                <a:cxnLst/>
                <a:rect l="0" t="0" r="0" b="0"/>
                <a:pathLst>
                  <a:path w="145580" h="356797">
                    <a:moveTo>
                      <a:pt x="106383" y="356797"/>
                    </a:moveTo>
                    <a:cubicBezTo>
                      <a:pt x="106383" y="356797"/>
                      <a:pt x="32305" y="298088"/>
                      <a:pt x="15038" y="262863"/>
                    </a:cubicBezTo>
                    <a:cubicBezTo>
                      <a:pt x="-2228" y="227637"/>
                      <a:pt x="-3899" y="199680"/>
                      <a:pt x="6126" y="167251"/>
                    </a:cubicBezTo>
                    <a:cubicBezTo>
                      <a:pt x="16152" y="134821"/>
                      <a:pt x="25621" y="147681"/>
                      <a:pt x="19494" y="134821"/>
                    </a:cubicBezTo>
                    <a:cubicBezTo>
                      <a:pt x="13367" y="121961"/>
                      <a:pt x="16709" y="70521"/>
                      <a:pt x="45115" y="48155"/>
                    </a:cubicBezTo>
                    <a:cubicBezTo>
                      <a:pt x="73521" y="25790"/>
                      <a:pt x="88559" y="-4962"/>
                      <a:pt x="130889" y="629"/>
                    </a:cubicBezTo>
                    <a:cubicBezTo>
                      <a:pt x="173218" y="6220"/>
                      <a:pt x="115294" y="12371"/>
                      <a:pt x="67766" y="171910"/>
                    </a:cubicBezTo>
                    <a:cubicBezTo>
                      <a:pt x="20237" y="331449"/>
                      <a:pt x="212206" y="357914"/>
                      <a:pt x="106383" y="356797"/>
                    </a:cubicBezTo>
                    <a:close/>
                  </a:path>
                </a:pathLst>
              </a:custGeom>
              <a:solidFill>
                <a:srgbClr val="B80400">
                  <a:alpha val="1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36" name="Freeform 6935"/>
              <p:cNvSpPr/>
              <p:nvPr/>
            </p:nvSpPr>
            <p:spPr>
              <a:xfrm>
                <a:off x="1584388" y="4032203"/>
                <a:ext cx="397117" cy="302905"/>
              </a:xfrm>
              <a:custGeom>
                <a:avLst/>
                <a:gdLst/>
                <a:ahLst/>
                <a:cxnLst/>
                <a:rect l="0" t="0" r="0" b="0"/>
                <a:pathLst>
                  <a:path w="397117" h="302905">
                    <a:moveTo>
                      <a:pt x="252610" y="66999"/>
                    </a:moveTo>
                    <a:cubicBezTo>
                      <a:pt x="252610" y="66999"/>
                      <a:pt x="337161" y="44993"/>
                      <a:pt x="355950" y="112583"/>
                    </a:cubicBezTo>
                    <a:cubicBezTo>
                      <a:pt x="374740" y="180171"/>
                      <a:pt x="373174" y="207940"/>
                      <a:pt x="326722" y="278672"/>
                    </a:cubicBezTo>
                    <a:cubicBezTo>
                      <a:pt x="280272" y="349407"/>
                      <a:pt x="402403" y="251951"/>
                      <a:pt x="397117" y="157641"/>
                    </a:cubicBezTo>
                    <a:cubicBezTo>
                      <a:pt x="390920" y="63332"/>
                      <a:pt x="368216" y="42898"/>
                      <a:pt x="292276" y="14343"/>
                    </a:cubicBezTo>
                    <a:cubicBezTo>
                      <a:pt x="216337" y="-14212"/>
                      <a:pt x="91336" y="2030"/>
                      <a:pt x="39666" y="41326"/>
                    </a:cubicBezTo>
                    <a:cubicBezTo>
                      <a:pt x="-12004" y="80622"/>
                      <a:pt x="-9395" y="120441"/>
                      <a:pt x="25052" y="129348"/>
                    </a:cubicBezTo>
                    <a:cubicBezTo>
                      <a:pt x="59499" y="138255"/>
                      <a:pt x="74113" y="93197"/>
                      <a:pt x="116389" y="85862"/>
                    </a:cubicBezTo>
                    <a:cubicBezTo>
                      <a:pt x="158664" y="78526"/>
                      <a:pt x="135700" y="160785"/>
                      <a:pt x="169624" y="148734"/>
                    </a:cubicBezTo>
                    <a:cubicBezTo>
                      <a:pt x="203549" y="136684"/>
                      <a:pt x="211378" y="107343"/>
                      <a:pt x="231211" y="115726"/>
                    </a:cubicBezTo>
                    <a:cubicBezTo>
                      <a:pt x="251045" y="124109"/>
                      <a:pt x="302715" y="171264"/>
                      <a:pt x="331942" y="177551"/>
                    </a:cubicBezTo>
                    <a:cubicBezTo>
                      <a:pt x="361170" y="183839"/>
                      <a:pt x="372652" y="181219"/>
                      <a:pt x="337683" y="138780"/>
                    </a:cubicBezTo>
                    <a:cubicBezTo>
                      <a:pt x="302715" y="96340"/>
                      <a:pt x="248434" y="74859"/>
                      <a:pt x="252610" y="66999"/>
                    </a:cubicBezTo>
                    <a:close/>
                  </a:path>
                </a:pathLst>
              </a:custGeom>
              <a:solidFill>
                <a:srgbClr val="C80F12">
                  <a:alpha val="1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37" name="Freeform 6936"/>
              <p:cNvSpPr/>
              <p:nvPr/>
            </p:nvSpPr>
            <p:spPr>
              <a:xfrm>
                <a:off x="1833078" y="4061347"/>
                <a:ext cx="136251" cy="55284"/>
              </a:xfrm>
              <a:custGeom>
                <a:avLst/>
                <a:gdLst/>
                <a:ahLst/>
                <a:cxnLst/>
                <a:rect l="0" t="0" r="0" b="0"/>
                <a:pathLst>
                  <a:path w="136251" h="55284">
                    <a:moveTo>
                      <a:pt x="11418" y="22854"/>
                    </a:moveTo>
                    <a:cubicBezTo>
                      <a:pt x="11418" y="22854"/>
                      <a:pt x="60432" y="17263"/>
                      <a:pt x="74356" y="22854"/>
                    </a:cubicBezTo>
                    <a:cubicBezTo>
                      <a:pt x="88281" y="28446"/>
                      <a:pt x="122814" y="44661"/>
                      <a:pt x="128940" y="53048"/>
                    </a:cubicBezTo>
                    <a:cubicBezTo>
                      <a:pt x="135066" y="61434"/>
                      <a:pt x="150105" y="45220"/>
                      <a:pt x="103876" y="22854"/>
                    </a:cubicBezTo>
                    <a:cubicBezTo>
                      <a:pt x="57647" y="489"/>
                      <a:pt x="40938" y="-7339"/>
                      <a:pt x="12532" y="7758"/>
                    </a:cubicBezTo>
                    <a:cubicBezTo>
                      <a:pt x="-15874" y="22854"/>
                      <a:pt x="13089" y="22854"/>
                      <a:pt x="11418" y="22854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38" name="Freeform 6937"/>
              <p:cNvSpPr/>
              <p:nvPr/>
            </p:nvSpPr>
            <p:spPr>
              <a:xfrm>
                <a:off x="1569071" y="3915344"/>
                <a:ext cx="424625" cy="303470"/>
              </a:xfrm>
              <a:custGeom>
                <a:avLst/>
                <a:gdLst/>
                <a:ahLst/>
                <a:cxnLst/>
                <a:rect l="0" t="0" r="0" b="0"/>
                <a:pathLst>
                  <a:path w="424625" h="303470">
                    <a:moveTo>
                      <a:pt x="178511" y="0"/>
                    </a:moveTo>
                    <a:cubicBezTo>
                      <a:pt x="178511" y="0"/>
                      <a:pt x="143421" y="21806"/>
                      <a:pt x="128383" y="65419"/>
                    </a:cubicBezTo>
                    <a:cubicBezTo>
                      <a:pt x="113345" y="109031"/>
                      <a:pt x="114458" y="113504"/>
                      <a:pt x="138409" y="137547"/>
                    </a:cubicBezTo>
                    <a:cubicBezTo>
                      <a:pt x="162359" y="161590"/>
                      <a:pt x="169042" y="170536"/>
                      <a:pt x="169042" y="172213"/>
                    </a:cubicBezTo>
                    <a:cubicBezTo>
                      <a:pt x="169042" y="173890"/>
                      <a:pt x="174055" y="180600"/>
                      <a:pt x="107775" y="166622"/>
                    </a:cubicBezTo>
                    <a:cubicBezTo>
                      <a:pt x="41495" y="152644"/>
                      <a:pt x="20608" y="154601"/>
                      <a:pt x="11418" y="163826"/>
                    </a:cubicBezTo>
                    <a:cubicBezTo>
                      <a:pt x="2228" y="173052"/>
                      <a:pt x="-3063" y="182837"/>
                      <a:pt x="1949" y="192342"/>
                    </a:cubicBezTo>
                    <a:cubicBezTo>
                      <a:pt x="6962" y="201847"/>
                      <a:pt x="10304" y="195697"/>
                      <a:pt x="10304" y="195697"/>
                    </a:cubicBezTo>
                    <a:cubicBezTo>
                      <a:pt x="10304" y="195697"/>
                      <a:pt x="-2506" y="172772"/>
                      <a:pt x="12532" y="166622"/>
                    </a:cubicBezTo>
                    <a:cubicBezTo>
                      <a:pt x="27570" y="160472"/>
                      <a:pt x="82711" y="170536"/>
                      <a:pt x="100534" y="175568"/>
                    </a:cubicBezTo>
                    <a:cubicBezTo>
                      <a:pt x="118357" y="180600"/>
                      <a:pt x="175726" y="196815"/>
                      <a:pt x="175726" y="196815"/>
                    </a:cubicBezTo>
                    <a:lnTo>
                      <a:pt x="178511" y="228126"/>
                    </a:lnTo>
                    <a:lnTo>
                      <a:pt x="189093" y="228126"/>
                    </a:lnTo>
                    <a:lnTo>
                      <a:pt x="199118" y="210794"/>
                    </a:lnTo>
                    <a:cubicBezTo>
                      <a:pt x="199118" y="210794"/>
                      <a:pt x="205803" y="204084"/>
                      <a:pt x="221955" y="204084"/>
                    </a:cubicBezTo>
                    <a:cubicBezTo>
                      <a:pt x="238107" y="204084"/>
                      <a:pt x="256487" y="205202"/>
                      <a:pt x="274311" y="217503"/>
                    </a:cubicBezTo>
                    <a:cubicBezTo>
                      <a:pt x="292134" y="229804"/>
                      <a:pt x="357857" y="270621"/>
                      <a:pt x="368440" y="277889"/>
                    </a:cubicBezTo>
                    <a:cubicBezTo>
                      <a:pt x="379022" y="285158"/>
                      <a:pt x="407428" y="290749"/>
                      <a:pt x="407428" y="290749"/>
                    </a:cubicBezTo>
                    <a:cubicBezTo>
                      <a:pt x="407428" y="290749"/>
                      <a:pt x="411326" y="298018"/>
                      <a:pt x="405757" y="301373"/>
                    </a:cubicBezTo>
                    <a:cubicBezTo>
                      <a:pt x="400188" y="304730"/>
                      <a:pt x="412998" y="304168"/>
                      <a:pt x="412998" y="299137"/>
                    </a:cubicBezTo>
                    <a:cubicBezTo>
                      <a:pt x="412998" y="294105"/>
                      <a:pt x="418568" y="289072"/>
                      <a:pt x="376794" y="273975"/>
                    </a:cubicBezTo>
                    <a:cubicBezTo>
                      <a:pt x="335021" y="258879"/>
                      <a:pt x="253145" y="183396"/>
                      <a:pt x="253145" y="183396"/>
                    </a:cubicBezTo>
                    <a:cubicBezTo>
                      <a:pt x="253145" y="183396"/>
                      <a:pt x="255931" y="170536"/>
                      <a:pt x="275982" y="166622"/>
                    </a:cubicBezTo>
                    <a:cubicBezTo>
                      <a:pt x="296033" y="162708"/>
                      <a:pt x="316084" y="157676"/>
                      <a:pt x="341705" y="161590"/>
                    </a:cubicBezTo>
                    <a:cubicBezTo>
                      <a:pt x="367325" y="165504"/>
                      <a:pt x="398517" y="171095"/>
                      <a:pt x="405757" y="175568"/>
                    </a:cubicBezTo>
                    <a:cubicBezTo>
                      <a:pt x="412998" y="180041"/>
                      <a:pt x="420795" y="182837"/>
                      <a:pt x="416896" y="188428"/>
                    </a:cubicBezTo>
                    <a:cubicBezTo>
                      <a:pt x="412998" y="194020"/>
                      <a:pt x="443631" y="182837"/>
                      <a:pt x="404643" y="170536"/>
                    </a:cubicBezTo>
                    <a:cubicBezTo>
                      <a:pt x="365655" y="158235"/>
                      <a:pt x="324996" y="147611"/>
                      <a:pt x="292134" y="153762"/>
                    </a:cubicBezTo>
                    <a:cubicBezTo>
                      <a:pt x="259272" y="159912"/>
                      <a:pt x="260943" y="155998"/>
                      <a:pt x="260943" y="155998"/>
                    </a:cubicBezTo>
                    <a:cubicBezTo>
                      <a:pt x="260943" y="155998"/>
                      <a:pt x="277653" y="141461"/>
                      <a:pt x="302716" y="133633"/>
                    </a:cubicBezTo>
                    <a:cubicBezTo>
                      <a:pt x="327780" y="125805"/>
                      <a:pt x="352287" y="118536"/>
                      <a:pt x="357857" y="121891"/>
                    </a:cubicBezTo>
                    <a:cubicBezTo>
                      <a:pt x="363427" y="125246"/>
                      <a:pt x="372338" y="125246"/>
                      <a:pt x="372338" y="130837"/>
                    </a:cubicBezTo>
                    <a:cubicBezTo>
                      <a:pt x="372338" y="136428"/>
                      <a:pt x="372338" y="140342"/>
                      <a:pt x="372338" y="140342"/>
                    </a:cubicBezTo>
                    <a:cubicBezTo>
                      <a:pt x="372338" y="140342"/>
                      <a:pt x="379022" y="135310"/>
                      <a:pt x="379022" y="129719"/>
                    </a:cubicBezTo>
                    <a:cubicBezTo>
                      <a:pt x="379022" y="124128"/>
                      <a:pt x="365655" y="109590"/>
                      <a:pt x="313299" y="119654"/>
                    </a:cubicBezTo>
                    <a:cubicBezTo>
                      <a:pt x="260943" y="129719"/>
                      <a:pt x="235323" y="152084"/>
                      <a:pt x="235323" y="152084"/>
                    </a:cubicBezTo>
                    <a:cubicBezTo>
                      <a:pt x="235323" y="152084"/>
                      <a:pt x="226411" y="155439"/>
                      <a:pt x="226411" y="143138"/>
                    </a:cubicBezTo>
                    <a:cubicBezTo>
                      <a:pt x="226411" y="130837"/>
                      <a:pt x="226411" y="123568"/>
                      <a:pt x="240892" y="114063"/>
                    </a:cubicBezTo>
                    <a:cubicBezTo>
                      <a:pt x="255374" y="104558"/>
                      <a:pt x="280438" y="81075"/>
                      <a:pt x="285450" y="79956"/>
                    </a:cubicBezTo>
                    <a:cubicBezTo>
                      <a:pt x="290463" y="78838"/>
                      <a:pt x="301046" y="79956"/>
                      <a:pt x="301046" y="79956"/>
                    </a:cubicBezTo>
                    <a:cubicBezTo>
                      <a:pt x="301046" y="79956"/>
                      <a:pt x="302716" y="76043"/>
                      <a:pt x="291020" y="72128"/>
                    </a:cubicBezTo>
                    <a:cubicBezTo>
                      <a:pt x="279324" y="68214"/>
                      <a:pt x="227246" y="102042"/>
                      <a:pt x="216386" y="112945"/>
                    </a:cubicBezTo>
                    <a:cubicBezTo>
                      <a:pt x="205525" y="123848"/>
                      <a:pt x="191878" y="146493"/>
                      <a:pt x="191878" y="152084"/>
                    </a:cubicBezTo>
                    <a:cubicBezTo>
                      <a:pt x="191878" y="157676"/>
                      <a:pt x="166814" y="154321"/>
                      <a:pt x="155675" y="137547"/>
                    </a:cubicBezTo>
                    <a:cubicBezTo>
                      <a:pt x="144535" y="120773"/>
                      <a:pt x="121699" y="118536"/>
                      <a:pt x="125041" y="106794"/>
                    </a:cubicBezTo>
                    <a:cubicBezTo>
                      <a:pt x="128383" y="95052"/>
                      <a:pt x="146207" y="49763"/>
                      <a:pt x="149548" y="39698"/>
                    </a:cubicBezTo>
                    <a:cubicBezTo>
                      <a:pt x="152890" y="29634"/>
                      <a:pt x="184081" y="7828"/>
                      <a:pt x="178511" y="0"/>
                    </a:cubicBezTo>
                    <a:close/>
                  </a:path>
                </a:pathLst>
              </a:custGeom>
              <a:gradFill>
                <a:gsLst>
                  <a:gs pos="24000">
                    <a:srgbClr val="6C8537"/>
                  </a:gs>
                  <a:gs pos="0">
                    <a:srgbClr val="99B95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00" cap="flat">
                <a:noFill/>
                <a:bevel/>
              </a:ln>
            </p:spPr>
          </p:sp>
          <p:sp>
            <p:nvSpPr>
              <p:cNvPr id="6939" name="Freeform 6938"/>
              <p:cNvSpPr/>
              <p:nvPr/>
            </p:nvSpPr>
            <p:spPr>
              <a:xfrm>
                <a:off x="1752177" y="4072111"/>
                <a:ext cx="56046" cy="35365"/>
              </a:xfrm>
              <a:custGeom>
                <a:avLst/>
                <a:gdLst/>
                <a:ahLst/>
                <a:cxnLst/>
                <a:rect l="0" t="0" r="0" b="0"/>
                <a:pathLst>
                  <a:path w="56046" h="35365">
                    <a:moveTo>
                      <a:pt x="3760" y="9296"/>
                    </a:moveTo>
                    <a:cubicBezTo>
                      <a:pt x="3760" y="9296"/>
                      <a:pt x="-5709" y="24951"/>
                      <a:pt x="5431" y="29984"/>
                    </a:cubicBezTo>
                    <a:cubicBezTo>
                      <a:pt x="16570" y="35016"/>
                      <a:pt x="21026" y="35016"/>
                      <a:pt x="21026" y="35016"/>
                    </a:cubicBezTo>
                    <a:cubicBezTo>
                      <a:pt x="21026" y="35016"/>
                      <a:pt x="35507" y="37252"/>
                      <a:pt x="45533" y="29984"/>
                    </a:cubicBezTo>
                    <a:cubicBezTo>
                      <a:pt x="55558" y="22715"/>
                      <a:pt x="56115" y="19360"/>
                      <a:pt x="55001" y="18801"/>
                    </a:cubicBezTo>
                    <a:cubicBezTo>
                      <a:pt x="53887" y="18242"/>
                      <a:pt x="57787" y="14328"/>
                      <a:pt x="55001" y="4823"/>
                    </a:cubicBezTo>
                    <a:cubicBezTo>
                      <a:pt x="52216" y="-4683"/>
                      <a:pt x="11557" y="1468"/>
                      <a:pt x="3760" y="9296"/>
                    </a:cubicBezTo>
                    <a:close/>
                  </a:path>
                </a:pathLst>
              </a:custGeom>
              <a:solidFill>
                <a:srgbClr val="2D4003"/>
              </a:solidFill>
              <a:ln w="7600" cap="flat">
                <a:noFill/>
                <a:bevel/>
              </a:ln>
            </p:spPr>
          </p:sp>
          <p:sp>
            <p:nvSpPr>
              <p:cNvPr id="6940" name="Freeform 6939"/>
              <p:cNvSpPr/>
              <p:nvPr/>
            </p:nvSpPr>
            <p:spPr>
              <a:xfrm>
                <a:off x="1760949" y="4036676"/>
                <a:ext cx="44001" cy="70660"/>
              </a:xfrm>
              <a:custGeom>
                <a:avLst/>
                <a:gdLst/>
                <a:ahLst/>
                <a:cxnLst/>
                <a:rect l="0" t="0" r="0" b="0"/>
                <a:pathLst>
                  <a:path w="44001" h="70660">
                    <a:moveTo>
                      <a:pt x="0" y="64300"/>
                    </a:moveTo>
                    <a:cubicBezTo>
                      <a:pt x="0" y="64300"/>
                      <a:pt x="7798" y="74364"/>
                      <a:pt x="25064" y="69332"/>
                    </a:cubicBezTo>
                    <a:cubicBezTo>
                      <a:pt x="42330" y="64300"/>
                      <a:pt x="44001" y="55913"/>
                      <a:pt x="44001" y="55913"/>
                    </a:cubicBezTo>
                    <a:lnTo>
                      <a:pt x="34532" y="12860"/>
                    </a:lnTo>
                    <a:cubicBezTo>
                      <a:pt x="34532" y="12860"/>
                      <a:pt x="31191" y="0"/>
                      <a:pt x="25064" y="0"/>
                    </a:cubicBezTo>
                    <a:cubicBezTo>
                      <a:pt x="18937" y="0"/>
                      <a:pt x="8633" y="6430"/>
                      <a:pt x="7241" y="12860"/>
                    </a:cubicBezTo>
                    <a:cubicBezTo>
                      <a:pt x="5848" y="19290"/>
                      <a:pt x="0" y="63182"/>
                      <a:pt x="0" y="64300"/>
                    </a:cubicBezTo>
                    <a:cubicBezTo>
                      <a:pt x="0" y="65418"/>
                      <a:pt x="1114" y="65418"/>
                      <a:pt x="0" y="64300"/>
                    </a:cubicBezTo>
                    <a:close/>
                  </a:path>
                </a:pathLst>
              </a:custGeom>
              <a:gradFill>
                <a:gsLst>
                  <a:gs pos="62000">
                    <a:srgbClr val="4D5D13"/>
                  </a:gs>
                  <a:gs pos="100000">
                    <a:srgbClr val="6C8537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6941" name="Freeform 6940"/>
              <p:cNvSpPr/>
              <p:nvPr/>
            </p:nvSpPr>
            <p:spPr>
              <a:xfrm>
                <a:off x="1773063" y="4036676"/>
                <a:ext cx="22209" cy="20129"/>
              </a:xfrm>
              <a:custGeom>
                <a:avLst/>
                <a:gdLst/>
                <a:ahLst/>
                <a:cxnLst/>
                <a:rect l="0" t="0" r="0" b="0"/>
                <a:pathLst>
                  <a:path w="22209" h="20129">
                    <a:moveTo>
                      <a:pt x="1532" y="6430"/>
                    </a:moveTo>
                    <a:cubicBezTo>
                      <a:pt x="1532" y="6430"/>
                      <a:pt x="-3760" y="15656"/>
                      <a:pt x="5152" y="19010"/>
                    </a:cubicBezTo>
                    <a:cubicBezTo>
                      <a:pt x="14064" y="22365"/>
                      <a:pt x="20190" y="17333"/>
                      <a:pt x="21861" y="15656"/>
                    </a:cubicBezTo>
                    <a:cubicBezTo>
                      <a:pt x="23532" y="13978"/>
                      <a:pt x="18797" y="-839"/>
                      <a:pt x="12949" y="0"/>
                    </a:cubicBezTo>
                    <a:cubicBezTo>
                      <a:pt x="7101" y="839"/>
                      <a:pt x="-418" y="4473"/>
                      <a:pt x="1532" y="6430"/>
                    </a:cubicBezTo>
                    <a:close/>
                  </a:path>
                </a:pathLst>
              </a:custGeom>
              <a:solidFill>
                <a:srgbClr val="818B3C"/>
              </a:solidFill>
              <a:ln w="7600" cap="flat">
                <a:noFill/>
                <a:bevel/>
              </a:ln>
            </p:spPr>
          </p:sp>
          <p:sp>
            <p:nvSpPr>
              <p:cNvPr id="6942" name="Freeform 6941"/>
              <p:cNvSpPr/>
              <p:nvPr/>
            </p:nvSpPr>
            <p:spPr>
              <a:xfrm>
                <a:off x="1778354" y="4039821"/>
                <a:ext cx="11140" cy="10274"/>
              </a:xfrm>
              <a:custGeom>
                <a:avLst/>
                <a:gdLst/>
                <a:ahLst/>
                <a:cxnLst/>
                <a:rect l="0" t="0" r="0" b="0"/>
                <a:pathLst>
                  <a:path w="11140" h="10274">
                    <a:moveTo>
                      <a:pt x="1253" y="3285"/>
                    </a:moveTo>
                    <a:cubicBezTo>
                      <a:pt x="1253" y="3285"/>
                      <a:pt x="-2924" y="10274"/>
                      <a:pt x="3760" y="10274"/>
                    </a:cubicBezTo>
                    <a:cubicBezTo>
                      <a:pt x="10443" y="10274"/>
                      <a:pt x="9886" y="10833"/>
                      <a:pt x="11000" y="6360"/>
                    </a:cubicBezTo>
                    <a:cubicBezTo>
                      <a:pt x="12114" y="1887"/>
                      <a:pt x="7658" y="-3704"/>
                      <a:pt x="1253" y="3285"/>
                    </a:cubicBezTo>
                    <a:close/>
                  </a:path>
                </a:pathLst>
              </a:custGeom>
              <a:solidFill>
                <a:srgbClr val="528410"/>
              </a:solidFill>
              <a:ln w="7600" cap="flat">
                <a:noFill/>
                <a:bevel/>
              </a:ln>
            </p:spPr>
          </p:sp>
          <p:sp>
            <p:nvSpPr>
              <p:cNvPr id="6943" name="Freeform 6942"/>
              <p:cNvSpPr/>
              <p:nvPr/>
            </p:nvSpPr>
            <p:spPr>
              <a:xfrm>
                <a:off x="1703859" y="4268436"/>
                <a:ext cx="94407" cy="46059"/>
              </a:xfrm>
              <a:custGeom>
                <a:avLst/>
                <a:gdLst/>
                <a:ahLst/>
                <a:cxnLst/>
                <a:rect l="0" t="0" r="0" b="0"/>
                <a:pathLst>
                  <a:path w="94407" h="46059">
                    <a:moveTo>
                      <a:pt x="3776" y="280"/>
                    </a:moveTo>
                    <a:cubicBezTo>
                      <a:pt x="12016" y="-2516"/>
                      <a:pt x="16135" y="12021"/>
                      <a:pt x="46345" y="12021"/>
                    </a:cubicBezTo>
                    <a:cubicBezTo>
                      <a:pt x="76556" y="12021"/>
                      <a:pt x="92348" y="3075"/>
                      <a:pt x="94407" y="17613"/>
                    </a:cubicBezTo>
                    <a:cubicBezTo>
                      <a:pt x="96468" y="32150"/>
                      <a:pt x="77243" y="50602"/>
                      <a:pt x="37420" y="45010"/>
                    </a:cubicBezTo>
                    <a:cubicBezTo>
                      <a:pt x="-2403" y="39419"/>
                      <a:pt x="-4463" y="3075"/>
                      <a:pt x="3776" y="280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FFFFFF">
                      <a:alpha val="23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6944" name="Freeform 6943"/>
              <p:cNvSpPr/>
              <p:nvPr/>
            </p:nvSpPr>
            <p:spPr>
              <a:xfrm>
                <a:off x="1678029" y="4179814"/>
                <a:ext cx="183732" cy="69892"/>
              </a:xfrm>
              <a:custGeom>
                <a:avLst/>
                <a:gdLst/>
                <a:ahLst/>
                <a:cxnLst/>
                <a:rect l="0" t="0" r="0" b="0"/>
                <a:pathLst>
                  <a:path w="183732" h="69892">
                    <a:moveTo>
                      <a:pt x="487" y="0"/>
                    </a:moveTo>
                    <a:cubicBezTo>
                      <a:pt x="487" y="0"/>
                      <a:pt x="-11766" y="71569"/>
                      <a:pt x="82363" y="69892"/>
                    </a:cubicBezTo>
                    <a:cubicBezTo>
                      <a:pt x="176492" y="68214"/>
                      <a:pt x="183732" y="15656"/>
                      <a:pt x="183732" y="15656"/>
                    </a:cubicBezTo>
                    <a:cubicBezTo>
                      <a:pt x="183732" y="15656"/>
                      <a:pt x="92945" y="45290"/>
                      <a:pt x="487" y="0"/>
                    </a:cubicBezTo>
                    <a:close/>
                  </a:path>
                </a:pathLst>
              </a:custGeom>
              <a:solidFill>
                <a:srgbClr val="FFFFFF">
                  <a:alpha val="6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45" name="Freeform 6944"/>
              <p:cNvSpPr/>
              <p:nvPr/>
            </p:nvSpPr>
            <p:spPr>
              <a:xfrm>
                <a:off x="1712923" y="4274866"/>
                <a:ext cx="76070" cy="37113"/>
              </a:xfrm>
              <a:custGeom>
                <a:avLst/>
                <a:gdLst/>
                <a:ahLst/>
                <a:cxnLst/>
                <a:rect l="0" t="0" r="0" b="0"/>
                <a:pathLst>
                  <a:path w="76070" h="37113">
                    <a:moveTo>
                      <a:pt x="3043" y="225"/>
                    </a:moveTo>
                    <a:cubicBezTo>
                      <a:pt x="9682" y="-2027"/>
                      <a:pt x="13001" y="9686"/>
                      <a:pt x="37344" y="9686"/>
                    </a:cubicBezTo>
                    <a:cubicBezTo>
                      <a:pt x="61686" y="9686"/>
                      <a:pt x="74411" y="2478"/>
                      <a:pt x="76070" y="14192"/>
                    </a:cubicBezTo>
                    <a:cubicBezTo>
                      <a:pt x="77731" y="25906"/>
                      <a:pt x="62239" y="40773"/>
                      <a:pt x="30151" y="36268"/>
                    </a:cubicBezTo>
                    <a:cubicBezTo>
                      <a:pt x="-1936" y="31763"/>
                      <a:pt x="-3596" y="2478"/>
                      <a:pt x="3043" y="225"/>
                    </a:cubicBezTo>
                    <a:close/>
                  </a:path>
                </a:pathLst>
              </a:custGeom>
              <a:solidFill>
                <a:srgbClr val="FFFFFF">
                  <a:alpha val="14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46" name="Freeform 6945"/>
              <p:cNvSpPr/>
              <p:nvPr/>
            </p:nvSpPr>
            <p:spPr>
              <a:xfrm>
                <a:off x="1719256" y="4280458"/>
                <a:ext cx="58879" cy="28725"/>
              </a:xfrm>
              <a:custGeom>
                <a:avLst/>
                <a:gdLst/>
                <a:ahLst/>
                <a:cxnLst/>
                <a:rect l="0" t="0" r="0" b="0"/>
                <a:pathLst>
                  <a:path w="58879" h="28725">
                    <a:moveTo>
                      <a:pt x="2355" y="174"/>
                    </a:moveTo>
                    <a:cubicBezTo>
                      <a:pt x="7494" y="-1569"/>
                      <a:pt x="10063" y="7497"/>
                      <a:pt x="28904" y="7497"/>
                    </a:cubicBezTo>
                    <a:cubicBezTo>
                      <a:pt x="47746" y="7497"/>
                      <a:pt x="57595" y="1918"/>
                      <a:pt x="58879" y="10985"/>
                    </a:cubicBezTo>
                    <a:cubicBezTo>
                      <a:pt x="60164" y="20051"/>
                      <a:pt x="48174" y="31559"/>
                      <a:pt x="23338" y="28072"/>
                    </a:cubicBezTo>
                    <a:cubicBezTo>
                      <a:pt x="-1499" y="24584"/>
                      <a:pt x="-2783" y="1918"/>
                      <a:pt x="2355" y="17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5000"/>
                    </a:srgbClr>
                  </a:gs>
                  <a:gs pos="100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6947" name="Apple"/>
            <p:cNvGrpSpPr/>
            <p:nvPr/>
          </p:nvGrpSpPr>
          <p:grpSpPr>
            <a:xfrm>
              <a:off x="3672975" y="2350693"/>
              <a:ext cx="278666" cy="303999"/>
              <a:chOff x="3672975" y="2350693"/>
              <a:chExt cx="278666" cy="303999"/>
            </a:xfrm>
          </p:grpSpPr>
          <p:sp>
            <p:nvSpPr>
              <p:cNvPr id="6948" name="Freeform 6947"/>
              <p:cNvSpPr/>
              <p:nvPr/>
            </p:nvSpPr>
            <p:spPr>
              <a:xfrm>
                <a:off x="3672975" y="2393164"/>
                <a:ext cx="278666" cy="261507"/>
              </a:xfrm>
              <a:custGeom>
                <a:avLst/>
                <a:gdLst/>
                <a:ahLst/>
                <a:cxnLst/>
                <a:rect l="0" t="0" r="0" b="0"/>
                <a:pathLst>
                  <a:path w="278666" h="261507">
                    <a:moveTo>
                      <a:pt x="151964" y="911"/>
                    </a:moveTo>
                    <a:cubicBezTo>
                      <a:pt x="151964" y="911"/>
                      <a:pt x="86526" y="-10578"/>
                      <a:pt x="26431" y="47750"/>
                    </a:cubicBezTo>
                    <a:cubicBezTo>
                      <a:pt x="-33665" y="106078"/>
                      <a:pt x="22425" y="205058"/>
                      <a:pt x="59818" y="233337"/>
                    </a:cubicBezTo>
                    <a:cubicBezTo>
                      <a:pt x="97210" y="261507"/>
                      <a:pt x="99436" y="261507"/>
                      <a:pt x="150184" y="261507"/>
                    </a:cubicBezTo>
                    <a:cubicBezTo>
                      <a:pt x="200931" y="260734"/>
                      <a:pt x="220963" y="239965"/>
                      <a:pt x="243221" y="214779"/>
                    </a:cubicBezTo>
                    <a:cubicBezTo>
                      <a:pt x="265479" y="189592"/>
                      <a:pt x="292633" y="120218"/>
                      <a:pt x="270375" y="70728"/>
                    </a:cubicBezTo>
                    <a:cubicBezTo>
                      <a:pt x="248117" y="21238"/>
                      <a:pt x="198705" y="6214"/>
                      <a:pt x="151964" y="911"/>
                    </a:cubicBezTo>
                    <a:close/>
                  </a:path>
                </a:pathLst>
              </a:custGeom>
              <a:gradFill>
                <a:gsLst>
                  <a:gs pos="59000">
                    <a:srgbClr val="891B1C"/>
                  </a:gs>
                  <a:gs pos="29000">
                    <a:srgbClr val="BC2A2A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6949" name="Freeform 6948"/>
              <p:cNvSpPr/>
              <p:nvPr/>
            </p:nvSpPr>
            <p:spPr>
              <a:xfrm>
                <a:off x="3697978" y="2479965"/>
                <a:ext cx="231555" cy="161064"/>
              </a:xfrm>
              <a:custGeom>
                <a:avLst/>
                <a:gdLst/>
                <a:ahLst/>
                <a:cxnLst/>
                <a:rect l="0" t="0" r="0" b="0"/>
                <a:pathLst>
                  <a:path w="231555" h="161064">
                    <a:moveTo>
                      <a:pt x="0" y="92747"/>
                    </a:moveTo>
                    <a:cubicBezTo>
                      <a:pt x="0" y="55014"/>
                      <a:pt x="56905" y="0"/>
                      <a:pt x="120856" y="0"/>
                    </a:cubicBezTo>
                    <a:cubicBezTo>
                      <a:pt x="184796" y="0"/>
                      <a:pt x="231555" y="55014"/>
                      <a:pt x="231555" y="92747"/>
                    </a:cubicBezTo>
                    <a:cubicBezTo>
                      <a:pt x="231555" y="130451"/>
                      <a:pt x="179718" y="161064"/>
                      <a:pt x="115778" y="161064"/>
                    </a:cubicBezTo>
                    <a:cubicBezTo>
                      <a:pt x="51827" y="161064"/>
                      <a:pt x="0" y="130451"/>
                      <a:pt x="0" y="92747"/>
                    </a:cubicBezTo>
                    <a:close/>
                  </a:path>
                </a:pathLst>
              </a:custGeom>
              <a:solidFill>
                <a:srgbClr val="7C0201">
                  <a:alpha val="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50" name="Freeform 6949"/>
              <p:cNvSpPr/>
              <p:nvPr/>
            </p:nvSpPr>
            <p:spPr>
              <a:xfrm>
                <a:off x="3765663" y="2404404"/>
                <a:ext cx="121121" cy="65978"/>
              </a:xfrm>
              <a:custGeom>
                <a:avLst/>
                <a:gdLst/>
                <a:ahLst/>
                <a:cxnLst/>
                <a:rect l="0" t="0" r="0" b="0"/>
                <a:pathLst>
                  <a:path w="121121" h="65978">
                    <a:moveTo>
                      <a:pt x="0" y="32989"/>
                    </a:moveTo>
                    <a:cubicBezTo>
                      <a:pt x="0" y="14753"/>
                      <a:pt x="27114" y="0"/>
                      <a:pt x="60561" y="0"/>
                    </a:cubicBezTo>
                    <a:cubicBezTo>
                      <a:pt x="94007" y="0"/>
                      <a:pt x="121121" y="14753"/>
                      <a:pt x="121121" y="32989"/>
                    </a:cubicBezTo>
                    <a:cubicBezTo>
                      <a:pt x="121121" y="51197"/>
                      <a:pt x="94007" y="65978"/>
                      <a:pt x="60561" y="65978"/>
                    </a:cubicBezTo>
                    <a:cubicBezTo>
                      <a:pt x="27114" y="65978"/>
                      <a:pt x="0" y="51197"/>
                      <a:pt x="0" y="32989"/>
                    </a:cubicBezTo>
                    <a:close/>
                  </a:path>
                </a:pathLst>
              </a:custGeom>
              <a:solidFill>
                <a:srgbClr val="980101">
                  <a:alpha val="3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51" name="Freeform 6950"/>
              <p:cNvSpPr/>
              <p:nvPr/>
            </p:nvSpPr>
            <p:spPr>
              <a:xfrm>
                <a:off x="3746822" y="2396892"/>
                <a:ext cx="154380" cy="83073"/>
              </a:xfrm>
              <a:custGeom>
                <a:avLst/>
                <a:gdLst/>
                <a:ahLst/>
                <a:cxnLst/>
                <a:rect l="0" t="0" r="0" b="0"/>
                <a:pathLst>
                  <a:path w="154380" h="83073">
                    <a:moveTo>
                      <a:pt x="0" y="41536"/>
                    </a:moveTo>
                    <a:cubicBezTo>
                      <a:pt x="0" y="18578"/>
                      <a:pt x="34548" y="0"/>
                      <a:pt x="77190" y="0"/>
                    </a:cubicBezTo>
                    <a:cubicBezTo>
                      <a:pt x="119804" y="0"/>
                      <a:pt x="154380" y="18578"/>
                      <a:pt x="154380" y="41536"/>
                    </a:cubicBezTo>
                    <a:cubicBezTo>
                      <a:pt x="154380" y="64458"/>
                      <a:pt x="119804" y="83073"/>
                      <a:pt x="77190" y="83073"/>
                    </a:cubicBezTo>
                    <a:cubicBezTo>
                      <a:pt x="34548" y="83073"/>
                      <a:pt x="0" y="64458"/>
                      <a:pt x="0" y="41536"/>
                    </a:cubicBezTo>
                    <a:close/>
                  </a:path>
                </a:pathLst>
              </a:custGeom>
              <a:solidFill>
                <a:srgbClr val="A50201">
                  <a:alpha val="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52" name="Freeform 6951"/>
              <p:cNvSpPr/>
              <p:nvPr/>
            </p:nvSpPr>
            <p:spPr>
              <a:xfrm>
                <a:off x="3694416" y="2394517"/>
                <a:ext cx="242243" cy="132590"/>
              </a:xfrm>
              <a:custGeom>
                <a:avLst/>
                <a:gdLst/>
                <a:ahLst/>
                <a:cxnLst/>
                <a:rect l="0" t="0" r="0" b="0"/>
                <a:pathLst>
                  <a:path w="242243" h="132590">
                    <a:moveTo>
                      <a:pt x="0" y="69823"/>
                    </a:moveTo>
                    <a:cubicBezTo>
                      <a:pt x="0" y="35149"/>
                      <a:pt x="54813" y="0"/>
                      <a:pt x="121716" y="0"/>
                    </a:cubicBezTo>
                    <a:cubicBezTo>
                      <a:pt x="188606" y="0"/>
                      <a:pt x="242243" y="35149"/>
                      <a:pt x="242243" y="69823"/>
                    </a:cubicBezTo>
                    <a:cubicBezTo>
                      <a:pt x="242243" y="104470"/>
                      <a:pt x="188013" y="132590"/>
                      <a:pt x="121121" y="132590"/>
                    </a:cubicBezTo>
                    <a:cubicBezTo>
                      <a:pt x="54219" y="132590"/>
                      <a:pt x="0" y="104470"/>
                      <a:pt x="0" y="69823"/>
                    </a:cubicBezTo>
                    <a:close/>
                  </a:path>
                </a:pathLst>
              </a:custGeom>
              <a:solidFill>
                <a:srgbClr val="C20808">
                  <a:alpha val="2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53" name="Freeform 6952"/>
              <p:cNvSpPr/>
              <p:nvPr/>
            </p:nvSpPr>
            <p:spPr>
              <a:xfrm>
                <a:off x="3748269" y="2407332"/>
                <a:ext cx="56581" cy="22315"/>
              </a:xfrm>
              <a:custGeom>
                <a:avLst/>
                <a:gdLst/>
                <a:ahLst/>
                <a:cxnLst/>
                <a:rect l="0" t="0" r="0" b="0"/>
                <a:pathLst>
                  <a:path w="56581" h="22315">
                    <a:moveTo>
                      <a:pt x="10715" y="2651"/>
                    </a:moveTo>
                    <a:cubicBezTo>
                      <a:pt x="12719" y="2651"/>
                      <a:pt x="17840" y="2872"/>
                      <a:pt x="29640" y="6849"/>
                    </a:cubicBezTo>
                    <a:cubicBezTo>
                      <a:pt x="41441" y="10840"/>
                      <a:pt x="56581" y="22315"/>
                      <a:pt x="56581" y="22315"/>
                    </a:cubicBezTo>
                    <a:cubicBezTo>
                      <a:pt x="56581" y="22315"/>
                      <a:pt x="44558" y="1326"/>
                      <a:pt x="14277" y="221"/>
                    </a:cubicBezTo>
                    <a:cubicBezTo>
                      <a:pt x="-16003" y="-884"/>
                      <a:pt x="11383" y="2651"/>
                      <a:pt x="10715" y="2651"/>
                    </a:cubicBezTo>
                    <a:close/>
                  </a:path>
                </a:pathLst>
              </a:custGeom>
              <a:solidFill>
                <a:srgbClr val="FCA669">
                  <a:alpha val="22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54" name="Freeform 6953"/>
              <p:cNvSpPr/>
              <p:nvPr/>
            </p:nvSpPr>
            <p:spPr>
              <a:xfrm>
                <a:off x="3766554" y="2401587"/>
                <a:ext cx="50764" cy="42199"/>
              </a:xfrm>
              <a:custGeom>
                <a:avLst/>
                <a:gdLst/>
                <a:ahLst/>
                <a:cxnLst/>
                <a:rect l="0" t="0" r="0" b="0"/>
                <a:pathLst>
                  <a:path w="50764" h="42199">
                    <a:moveTo>
                      <a:pt x="0" y="0"/>
                    </a:moveTo>
                    <a:cubicBezTo>
                      <a:pt x="3340" y="1768"/>
                      <a:pt x="28277" y="9279"/>
                      <a:pt x="37628" y="21210"/>
                    </a:cubicBezTo>
                    <a:cubicBezTo>
                      <a:pt x="46979" y="33141"/>
                      <a:pt x="50764" y="42199"/>
                      <a:pt x="50764" y="42199"/>
                    </a:cubicBezTo>
                    <a:cubicBezTo>
                      <a:pt x="50764" y="42199"/>
                      <a:pt x="43194" y="7070"/>
                      <a:pt x="0" y="0"/>
                    </a:cubicBezTo>
                    <a:close/>
                  </a:path>
                </a:pathLst>
              </a:custGeom>
              <a:solidFill>
                <a:srgbClr val="FF4E30">
                  <a:alpha val="4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55" name="Freeform 6954"/>
              <p:cNvSpPr/>
              <p:nvPr/>
            </p:nvSpPr>
            <p:spPr>
              <a:xfrm>
                <a:off x="3779690" y="2397169"/>
                <a:ext cx="39632" cy="46397"/>
              </a:xfrm>
              <a:custGeom>
                <a:avLst/>
                <a:gdLst/>
                <a:ahLst/>
                <a:cxnLst/>
                <a:rect l="0" t="0" r="0" b="0"/>
                <a:pathLst>
                  <a:path w="39632" h="46397">
                    <a:moveTo>
                      <a:pt x="0" y="0"/>
                    </a:moveTo>
                    <a:cubicBezTo>
                      <a:pt x="445" y="0"/>
                      <a:pt x="22042" y="8617"/>
                      <a:pt x="31171" y="25187"/>
                    </a:cubicBezTo>
                    <a:cubicBezTo>
                      <a:pt x="40300" y="41757"/>
                      <a:pt x="39632" y="46397"/>
                      <a:pt x="39632" y="46397"/>
                    </a:cubicBezTo>
                    <a:cubicBezTo>
                      <a:pt x="39632" y="46397"/>
                      <a:pt x="36292" y="9279"/>
                      <a:pt x="0" y="0"/>
                    </a:cubicBezTo>
                    <a:close/>
                  </a:path>
                </a:pathLst>
              </a:custGeom>
              <a:solidFill>
                <a:srgbClr val="FC8171"/>
              </a:solidFill>
              <a:ln w="7600" cap="flat">
                <a:noFill/>
                <a:bevel/>
              </a:ln>
            </p:spPr>
          </p:sp>
          <p:sp>
            <p:nvSpPr>
              <p:cNvPr id="6956" name="Freeform 6955"/>
              <p:cNvSpPr/>
              <p:nvPr/>
            </p:nvSpPr>
            <p:spPr>
              <a:xfrm>
                <a:off x="3800397" y="2394959"/>
                <a:ext cx="20038" cy="48385"/>
              </a:xfrm>
              <a:custGeom>
                <a:avLst/>
                <a:gdLst/>
                <a:ahLst/>
                <a:cxnLst/>
                <a:rect l="0" t="0" r="0" b="0"/>
                <a:pathLst>
                  <a:path w="20038" h="48385">
                    <a:moveTo>
                      <a:pt x="0" y="0"/>
                    </a:moveTo>
                    <a:cubicBezTo>
                      <a:pt x="0" y="3314"/>
                      <a:pt x="6679" y="1768"/>
                      <a:pt x="12691" y="21652"/>
                    </a:cubicBezTo>
                    <a:cubicBezTo>
                      <a:pt x="18703" y="41536"/>
                      <a:pt x="20038" y="48385"/>
                      <a:pt x="20038" y="48385"/>
                    </a:cubicBezTo>
                    <a:cubicBezTo>
                      <a:pt x="20038" y="48385"/>
                      <a:pt x="18035" y="8396"/>
                      <a:pt x="0" y="0"/>
                    </a:cubicBezTo>
                    <a:close/>
                  </a:path>
                </a:pathLst>
              </a:custGeom>
              <a:solidFill>
                <a:srgbClr val="FAB779">
                  <a:alpha val="3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57" name="Freeform 6956"/>
              <p:cNvSpPr/>
              <p:nvPr/>
            </p:nvSpPr>
            <p:spPr>
              <a:xfrm>
                <a:off x="3824665" y="2405785"/>
                <a:ext cx="9129" cy="30241"/>
              </a:xfrm>
              <a:custGeom>
                <a:avLst/>
                <a:gdLst/>
                <a:ahLst/>
                <a:cxnLst/>
                <a:rect l="0" t="0" r="0" b="0"/>
                <a:pathLst>
                  <a:path w="9129" h="30241">
                    <a:moveTo>
                      <a:pt x="9129" y="0"/>
                    </a:moveTo>
                    <a:cubicBezTo>
                      <a:pt x="8683" y="0"/>
                      <a:pt x="-1781" y="14361"/>
                      <a:pt x="223" y="26954"/>
                    </a:cubicBezTo>
                    <a:cubicBezTo>
                      <a:pt x="2226" y="39548"/>
                      <a:pt x="-1781" y="12814"/>
                      <a:pt x="91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6958" name="Freeform 6957"/>
              <p:cNvSpPr/>
              <p:nvPr/>
            </p:nvSpPr>
            <p:spPr>
              <a:xfrm>
                <a:off x="3829564" y="2399157"/>
                <a:ext cx="24714" cy="44188"/>
              </a:xfrm>
              <a:custGeom>
                <a:avLst/>
                <a:gdLst/>
                <a:ahLst/>
                <a:cxnLst/>
                <a:rect l="0" t="0" r="0" b="0"/>
                <a:pathLst>
                  <a:path w="24714" h="44188">
                    <a:moveTo>
                      <a:pt x="0" y="44188"/>
                    </a:moveTo>
                    <a:cubicBezTo>
                      <a:pt x="0" y="44188"/>
                      <a:pt x="1559" y="19001"/>
                      <a:pt x="12023" y="9721"/>
                    </a:cubicBezTo>
                    <a:cubicBezTo>
                      <a:pt x="22488" y="442"/>
                      <a:pt x="24714" y="0"/>
                      <a:pt x="24714" y="0"/>
                    </a:cubicBezTo>
                    <a:cubicBezTo>
                      <a:pt x="24714" y="0"/>
                      <a:pt x="6012" y="10163"/>
                      <a:pt x="0" y="44188"/>
                    </a:cubicBezTo>
                    <a:close/>
                  </a:path>
                </a:pathLst>
              </a:custGeom>
              <a:solidFill>
                <a:srgbClr val="D12E1F"/>
              </a:solidFill>
              <a:ln w="7600" cap="flat">
                <a:noFill/>
                <a:bevel/>
              </a:ln>
            </p:spPr>
          </p:sp>
          <p:sp>
            <p:nvSpPr>
              <p:cNvPr id="6959" name="Freeform 6958"/>
              <p:cNvSpPr/>
              <p:nvPr/>
            </p:nvSpPr>
            <p:spPr>
              <a:xfrm>
                <a:off x="3835130" y="2410757"/>
                <a:ext cx="58557" cy="32588"/>
              </a:xfrm>
              <a:custGeom>
                <a:avLst/>
                <a:gdLst/>
                <a:ahLst/>
                <a:cxnLst/>
                <a:rect l="0" t="0" r="0" b="0"/>
                <a:pathLst>
                  <a:path w="58557" h="32588">
                    <a:moveTo>
                      <a:pt x="0" y="32588"/>
                    </a:moveTo>
                    <a:cubicBezTo>
                      <a:pt x="0" y="32588"/>
                      <a:pt x="4676" y="14250"/>
                      <a:pt x="22265" y="5413"/>
                    </a:cubicBezTo>
                    <a:cubicBezTo>
                      <a:pt x="39854" y="-3425"/>
                      <a:pt x="58557" y="1215"/>
                      <a:pt x="58557" y="1215"/>
                    </a:cubicBezTo>
                    <a:cubicBezTo>
                      <a:pt x="58557" y="1215"/>
                      <a:pt x="14250" y="-5192"/>
                      <a:pt x="0" y="32588"/>
                    </a:cubicBezTo>
                    <a:close/>
                  </a:path>
                </a:pathLst>
              </a:custGeom>
              <a:solidFill>
                <a:srgbClr val="FC8171"/>
              </a:solidFill>
              <a:ln w="7600" cap="flat">
                <a:noFill/>
                <a:bevel/>
              </a:ln>
            </p:spPr>
          </p:sp>
          <p:sp>
            <p:nvSpPr>
              <p:cNvPr id="6960" name="Freeform 6959"/>
              <p:cNvSpPr/>
              <p:nvPr/>
            </p:nvSpPr>
            <p:spPr>
              <a:xfrm>
                <a:off x="3841810" y="2422411"/>
                <a:ext cx="29835" cy="19829"/>
              </a:xfrm>
              <a:custGeom>
                <a:avLst/>
                <a:gdLst/>
                <a:ahLst/>
                <a:cxnLst/>
                <a:rect l="0" t="0" r="0" b="0"/>
                <a:pathLst>
                  <a:path w="29835" h="19829">
                    <a:moveTo>
                      <a:pt x="0" y="19829"/>
                    </a:moveTo>
                    <a:cubicBezTo>
                      <a:pt x="0" y="19829"/>
                      <a:pt x="3340" y="5910"/>
                      <a:pt x="23601" y="1491"/>
                    </a:cubicBezTo>
                    <a:cubicBezTo>
                      <a:pt x="43862" y="-2927"/>
                      <a:pt x="9129" y="2375"/>
                      <a:pt x="0" y="19829"/>
                    </a:cubicBezTo>
                    <a:close/>
                  </a:path>
                </a:pathLst>
              </a:custGeom>
              <a:solidFill>
                <a:srgbClr val="D12B1F"/>
              </a:solidFill>
              <a:ln w="7600" cap="flat">
                <a:noFill/>
                <a:bevel/>
              </a:ln>
            </p:spPr>
          </p:sp>
          <p:sp>
            <p:nvSpPr>
              <p:cNvPr id="6961" name="Freeform 6960"/>
              <p:cNvSpPr/>
              <p:nvPr/>
            </p:nvSpPr>
            <p:spPr>
              <a:xfrm>
                <a:off x="3719353" y="2480434"/>
                <a:ext cx="38073" cy="27065"/>
              </a:xfrm>
              <a:custGeom>
                <a:avLst/>
                <a:gdLst/>
                <a:ahLst/>
                <a:cxnLst/>
                <a:rect l="0" t="0" r="0" b="0"/>
                <a:pathLst>
                  <a:path w="38073" h="27065">
                    <a:moveTo>
                      <a:pt x="0" y="3342"/>
                    </a:moveTo>
                    <a:cubicBezTo>
                      <a:pt x="0" y="-6359"/>
                      <a:pt x="12661" y="8055"/>
                      <a:pt x="24343" y="8055"/>
                    </a:cubicBezTo>
                    <a:cubicBezTo>
                      <a:pt x="36024" y="8055"/>
                      <a:pt x="38073" y="9015"/>
                      <a:pt x="38073" y="18715"/>
                    </a:cubicBezTo>
                    <a:cubicBezTo>
                      <a:pt x="38073" y="28416"/>
                      <a:pt x="37954" y="26982"/>
                      <a:pt x="26272" y="26982"/>
                    </a:cubicBezTo>
                    <a:cubicBezTo>
                      <a:pt x="14591" y="26982"/>
                      <a:pt x="0" y="13042"/>
                      <a:pt x="0" y="3342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62" name="Freeform 6961"/>
              <p:cNvSpPr/>
              <p:nvPr/>
            </p:nvSpPr>
            <p:spPr>
              <a:xfrm>
                <a:off x="3784088" y="2410149"/>
                <a:ext cx="87278" cy="53025"/>
              </a:xfrm>
              <a:custGeom>
                <a:avLst/>
                <a:gdLst/>
                <a:ahLst/>
                <a:cxnLst/>
                <a:rect l="0" t="0" r="0" b="0"/>
                <a:pathLst>
                  <a:path w="87278" h="53025">
                    <a:moveTo>
                      <a:pt x="0" y="26513"/>
                    </a:moveTo>
                    <a:cubicBezTo>
                      <a:pt x="0" y="11852"/>
                      <a:pt x="19519" y="0"/>
                      <a:pt x="43639" y="0"/>
                    </a:cubicBezTo>
                    <a:cubicBezTo>
                      <a:pt x="67722" y="0"/>
                      <a:pt x="87278" y="11852"/>
                      <a:pt x="87278" y="26513"/>
                    </a:cubicBezTo>
                    <a:cubicBezTo>
                      <a:pt x="87278" y="41137"/>
                      <a:pt x="67722" y="53025"/>
                      <a:pt x="43639" y="53025"/>
                    </a:cubicBezTo>
                    <a:cubicBezTo>
                      <a:pt x="19519" y="53025"/>
                      <a:pt x="0" y="41137"/>
                      <a:pt x="0" y="26513"/>
                    </a:cubicBezTo>
                    <a:close/>
                  </a:path>
                </a:pathLst>
              </a:custGeom>
              <a:solidFill>
                <a:srgbClr val="89181E">
                  <a:alpha val="1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63" name="Freeform 6962"/>
              <p:cNvSpPr/>
              <p:nvPr/>
            </p:nvSpPr>
            <p:spPr>
              <a:xfrm>
                <a:off x="3792382" y="2420147"/>
                <a:ext cx="73641" cy="36537"/>
              </a:xfrm>
              <a:custGeom>
                <a:avLst/>
                <a:gdLst/>
                <a:ahLst/>
                <a:cxnLst/>
                <a:rect l="0" t="0" r="0" b="0"/>
                <a:pathLst>
                  <a:path w="73641" h="36537">
                    <a:moveTo>
                      <a:pt x="0" y="18269"/>
                    </a:moveTo>
                    <a:cubicBezTo>
                      <a:pt x="0" y="8177"/>
                      <a:pt x="16481" y="0"/>
                      <a:pt x="36821" y="0"/>
                    </a:cubicBezTo>
                    <a:cubicBezTo>
                      <a:pt x="57142" y="0"/>
                      <a:pt x="73641" y="8177"/>
                      <a:pt x="73641" y="18269"/>
                    </a:cubicBezTo>
                    <a:cubicBezTo>
                      <a:pt x="73641" y="28351"/>
                      <a:pt x="57142" y="36537"/>
                      <a:pt x="36821" y="36537"/>
                    </a:cubicBezTo>
                    <a:cubicBezTo>
                      <a:pt x="16481" y="36537"/>
                      <a:pt x="0" y="28351"/>
                      <a:pt x="0" y="18269"/>
                    </a:cubicBezTo>
                    <a:close/>
                  </a:path>
                </a:pathLst>
              </a:custGeom>
              <a:solidFill>
                <a:srgbClr val="870100">
                  <a:alpha val="3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64" name="Freeform 6963"/>
              <p:cNvSpPr/>
              <p:nvPr/>
            </p:nvSpPr>
            <p:spPr>
              <a:xfrm>
                <a:off x="3801084" y="2469278"/>
                <a:ext cx="97706" cy="52253"/>
              </a:xfrm>
              <a:custGeom>
                <a:avLst/>
                <a:gdLst/>
                <a:ahLst/>
                <a:cxnLst/>
                <a:rect l="0" t="0" r="0" b="0"/>
                <a:pathLst>
                  <a:path w="97706" h="52253">
                    <a:moveTo>
                      <a:pt x="0" y="9421"/>
                    </a:moveTo>
                    <a:cubicBezTo>
                      <a:pt x="0" y="-14234"/>
                      <a:pt x="19196" y="13959"/>
                      <a:pt x="46177" y="13959"/>
                    </a:cubicBezTo>
                    <a:cubicBezTo>
                      <a:pt x="73158" y="13959"/>
                      <a:pt x="97706" y="-14234"/>
                      <a:pt x="97706" y="9421"/>
                    </a:cubicBezTo>
                    <a:cubicBezTo>
                      <a:pt x="97706" y="33077"/>
                      <a:pt x="75834" y="52253"/>
                      <a:pt x="48853" y="52253"/>
                    </a:cubicBezTo>
                    <a:cubicBezTo>
                      <a:pt x="21872" y="52253"/>
                      <a:pt x="0" y="33077"/>
                      <a:pt x="0" y="9421"/>
                    </a:cubicBezTo>
                    <a:close/>
                  </a:path>
                </a:pathLst>
              </a:custGeom>
              <a:solidFill>
                <a:srgbClr val="FFFFFF">
                  <a:alpha val="2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65" name="Freeform 6964"/>
              <p:cNvSpPr/>
              <p:nvPr/>
            </p:nvSpPr>
            <p:spPr>
              <a:xfrm>
                <a:off x="3730874" y="2412358"/>
                <a:ext cx="81546" cy="30103"/>
              </a:xfrm>
              <a:custGeom>
                <a:avLst/>
                <a:gdLst/>
                <a:ahLst/>
                <a:cxnLst/>
                <a:rect l="0" t="0" r="0" b="0"/>
                <a:pathLst>
                  <a:path w="81546" h="30103">
                    <a:moveTo>
                      <a:pt x="0" y="8230"/>
                    </a:moveTo>
                    <a:cubicBezTo>
                      <a:pt x="5622" y="8230"/>
                      <a:pt x="32785" y="3590"/>
                      <a:pt x="52378" y="11323"/>
                    </a:cubicBezTo>
                    <a:cubicBezTo>
                      <a:pt x="71972" y="19056"/>
                      <a:pt x="81546" y="30103"/>
                      <a:pt x="81546" y="30103"/>
                    </a:cubicBezTo>
                    <a:cubicBezTo>
                      <a:pt x="81546" y="30103"/>
                      <a:pt x="79319" y="9776"/>
                      <a:pt x="39687" y="2265"/>
                    </a:cubicBezTo>
                    <a:cubicBezTo>
                      <a:pt x="0" y="-5247"/>
                      <a:pt x="0" y="8230"/>
                      <a:pt x="0" y="8230"/>
                    </a:cubicBezTo>
                    <a:close/>
                  </a:path>
                </a:pathLst>
              </a:custGeom>
              <a:solidFill>
                <a:srgbClr val="FF7244">
                  <a:alpha val="3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66" name="Freeform 6965"/>
              <p:cNvSpPr/>
              <p:nvPr/>
            </p:nvSpPr>
            <p:spPr>
              <a:xfrm>
                <a:off x="3820255" y="2350592"/>
                <a:ext cx="59364" cy="93152"/>
              </a:xfrm>
              <a:custGeom>
                <a:avLst/>
                <a:gdLst/>
                <a:ahLst/>
                <a:cxnLst/>
                <a:rect l="0" t="0" r="0" b="0"/>
                <a:pathLst>
                  <a:path w="59364" h="93152">
                    <a:moveTo>
                      <a:pt x="0" y="90089"/>
                    </a:moveTo>
                    <a:cubicBezTo>
                      <a:pt x="0" y="90089"/>
                      <a:pt x="2471" y="93152"/>
                      <a:pt x="8586" y="93152"/>
                    </a:cubicBezTo>
                    <a:cubicBezTo>
                      <a:pt x="14702" y="93152"/>
                      <a:pt x="17074" y="28621"/>
                      <a:pt x="42223" y="19244"/>
                    </a:cubicBezTo>
                    <a:cubicBezTo>
                      <a:pt x="67371" y="9868"/>
                      <a:pt x="57407" y="4352"/>
                      <a:pt x="57407" y="4352"/>
                    </a:cubicBezTo>
                    <a:cubicBezTo>
                      <a:pt x="57407" y="4352"/>
                      <a:pt x="49815" y="3801"/>
                      <a:pt x="49815" y="491"/>
                    </a:cubicBezTo>
                    <a:cubicBezTo>
                      <a:pt x="49815" y="-2818"/>
                      <a:pt x="8534" y="8298"/>
                      <a:pt x="0" y="90089"/>
                    </a:cubicBezTo>
                    <a:close/>
                  </a:path>
                </a:pathLst>
              </a:custGeom>
              <a:gradFill>
                <a:gsLst>
                  <a:gs pos="62000">
                    <a:srgbClr val="904412"/>
                  </a:gs>
                  <a:gs pos="15000">
                    <a:srgbClr val="DA8F25"/>
                  </a:gs>
                  <a:gs pos="0">
                    <a:srgbClr val="C07137"/>
                  </a:gs>
                  <a:gs pos="0">
                    <a:srgbClr val="5A2502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6967" name="Freeform 6966"/>
              <p:cNvSpPr/>
              <p:nvPr/>
            </p:nvSpPr>
            <p:spPr>
              <a:xfrm>
                <a:off x="3798338" y="2427658"/>
                <a:ext cx="149008" cy="51479"/>
              </a:xfrm>
              <a:custGeom>
                <a:avLst/>
                <a:gdLst/>
                <a:ahLst/>
                <a:cxnLst/>
                <a:rect l="0" t="0" r="0" b="0"/>
                <a:pathLst>
                  <a:path w="149008" h="51479">
                    <a:moveTo>
                      <a:pt x="1818" y="4198"/>
                    </a:moveTo>
                    <a:cubicBezTo>
                      <a:pt x="1818" y="4198"/>
                      <a:pt x="-8318" y="14140"/>
                      <a:pt x="19225" y="25850"/>
                    </a:cubicBezTo>
                    <a:cubicBezTo>
                      <a:pt x="46768" y="37560"/>
                      <a:pt x="56684" y="12814"/>
                      <a:pt x="75413" y="11931"/>
                    </a:cubicBezTo>
                    <a:cubicBezTo>
                      <a:pt x="94142" y="11047"/>
                      <a:pt x="132702" y="32699"/>
                      <a:pt x="140855" y="40873"/>
                    </a:cubicBezTo>
                    <a:cubicBezTo>
                      <a:pt x="149008" y="49048"/>
                      <a:pt x="149008" y="51479"/>
                      <a:pt x="149008" y="51479"/>
                    </a:cubicBezTo>
                    <a:cubicBezTo>
                      <a:pt x="149008" y="51479"/>
                      <a:pt x="143059" y="30710"/>
                      <a:pt x="136889" y="23199"/>
                    </a:cubicBezTo>
                    <a:cubicBezTo>
                      <a:pt x="130719" y="15687"/>
                      <a:pt x="107804" y="-5965"/>
                      <a:pt x="80040" y="1547"/>
                    </a:cubicBezTo>
                    <a:cubicBezTo>
                      <a:pt x="52277" y="9059"/>
                      <a:pt x="36632" y="20326"/>
                      <a:pt x="29140" y="19001"/>
                    </a:cubicBezTo>
                    <a:cubicBezTo>
                      <a:pt x="21649" y="17675"/>
                      <a:pt x="10191" y="19001"/>
                      <a:pt x="1818" y="4198"/>
                    </a:cubicBezTo>
                    <a:close/>
                  </a:path>
                </a:pathLst>
              </a:custGeom>
              <a:solidFill>
                <a:srgbClr val="FFFFFF">
                  <a:alpha val="1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968" name="Freeform 6967"/>
              <p:cNvSpPr/>
              <p:nvPr/>
            </p:nvSpPr>
            <p:spPr>
              <a:xfrm>
                <a:off x="3751036" y="2450706"/>
                <a:ext cx="199999" cy="201009"/>
              </a:xfrm>
              <a:custGeom>
                <a:avLst/>
                <a:gdLst/>
                <a:ahLst/>
                <a:cxnLst/>
                <a:rect l="0" t="0" r="0" b="0"/>
                <a:pathLst>
                  <a:path w="199999" h="201009">
                    <a:moveTo>
                      <a:pt x="0" y="181678"/>
                    </a:moveTo>
                    <a:cubicBezTo>
                      <a:pt x="0" y="181678"/>
                      <a:pt x="12671" y="195673"/>
                      <a:pt x="37914" y="199506"/>
                    </a:cubicBezTo>
                    <a:cubicBezTo>
                      <a:pt x="50535" y="201421"/>
                      <a:pt x="80222" y="201009"/>
                      <a:pt x="90869" y="201009"/>
                    </a:cubicBezTo>
                    <a:cubicBezTo>
                      <a:pt x="109565" y="201009"/>
                      <a:pt x="130839" y="190553"/>
                      <a:pt x="148315" y="174537"/>
                    </a:cubicBezTo>
                    <a:cubicBezTo>
                      <a:pt x="160693" y="163193"/>
                      <a:pt x="170613" y="148059"/>
                      <a:pt x="178811" y="136168"/>
                    </a:cubicBezTo>
                    <a:cubicBezTo>
                      <a:pt x="198584" y="107493"/>
                      <a:pt x="204381" y="45616"/>
                      <a:pt x="196778" y="28260"/>
                    </a:cubicBezTo>
                    <a:cubicBezTo>
                      <a:pt x="189173" y="10903"/>
                      <a:pt x="163126" y="-11433"/>
                      <a:pt x="160844" y="6678"/>
                    </a:cubicBezTo>
                    <a:cubicBezTo>
                      <a:pt x="158563" y="24788"/>
                      <a:pt x="160371" y="123970"/>
                      <a:pt x="78811" y="159627"/>
                    </a:cubicBezTo>
                    <a:cubicBezTo>
                      <a:pt x="-2748" y="195284"/>
                      <a:pt x="0" y="181678"/>
                      <a:pt x="0" y="181678"/>
                    </a:cubicBezTo>
                    <a:close/>
                  </a:path>
                </a:pathLst>
              </a:custGeom>
              <a:solidFill>
                <a:srgbClr val="C80F12">
                  <a:alpha val="24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6969" name="Blueberry"/>
            <p:cNvGrpSpPr/>
            <p:nvPr/>
          </p:nvGrpSpPr>
          <p:grpSpPr>
            <a:xfrm>
              <a:off x="3388957" y="2654694"/>
              <a:ext cx="398059" cy="333667"/>
              <a:chOff x="3388957" y="2654694"/>
              <a:chExt cx="398059" cy="333667"/>
            </a:xfrm>
          </p:grpSpPr>
          <p:grpSp>
            <p:nvGrpSpPr>
              <p:cNvPr id="6970" name="Group 6969"/>
              <p:cNvGrpSpPr/>
              <p:nvPr/>
            </p:nvGrpSpPr>
            <p:grpSpPr>
              <a:xfrm>
                <a:off x="3459767" y="2654694"/>
                <a:ext cx="173109" cy="220078"/>
                <a:chOff x="3459767" y="2654694"/>
                <a:chExt cx="173109" cy="220078"/>
              </a:xfrm>
            </p:grpSpPr>
            <p:sp>
              <p:nvSpPr>
                <p:cNvPr id="6971" name="Freeform 6970"/>
                <p:cNvSpPr/>
                <p:nvPr/>
              </p:nvSpPr>
              <p:spPr>
                <a:xfrm>
                  <a:off x="3526583" y="2654694"/>
                  <a:ext cx="61825" cy="2200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825" h="220078">
                      <a:moveTo>
                        <a:pt x="49921" y="218072"/>
                      </a:moveTo>
                      <a:cubicBezTo>
                        <a:pt x="49921" y="218072"/>
                        <a:pt x="49921" y="214779"/>
                        <a:pt x="49921" y="207371"/>
                      </a:cubicBezTo>
                      <a:cubicBezTo>
                        <a:pt x="49921" y="199964"/>
                        <a:pt x="36813" y="149754"/>
                        <a:pt x="32717" y="143992"/>
                      </a:cubicBezTo>
                      <a:cubicBezTo>
                        <a:pt x="28621" y="138230"/>
                        <a:pt x="17971" y="102013"/>
                        <a:pt x="17971" y="102013"/>
                      </a:cubicBezTo>
                      <a:cubicBezTo>
                        <a:pt x="17971" y="102013"/>
                        <a:pt x="8141" y="68266"/>
                        <a:pt x="8141" y="60858"/>
                      </a:cubicBezTo>
                      <a:cubicBezTo>
                        <a:pt x="8141" y="53451"/>
                        <a:pt x="0" y="1595"/>
                        <a:pt x="0" y="1595"/>
                      </a:cubicBezTo>
                      <a:lnTo>
                        <a:pt x="0" y="0"/>
                      </a:lnTo>
                      <a:cubicBezTo>
                        <a:pt x="0" y="0"/>
                        <a:pt x="8960" y="50158"/>
                        <a:pt x="14695" y="70736"/>
                      </a:cubicBezTo>
                      <a:cubicBezTo>
                        <a:pt x="20429" y="91313"/>
                        <a:pt x="53197" y="199141"/>
                        <a:pt x="53197" y="199141"/>
                      </a:cubicBezTo>
                      <a:cubicBezTo>
                        <a:pt x="53197" y="199141"/>
                        <a:pt x="63847" y="203256"/>
                        <a:pt x="61389" y="212310"/>
                      </a:cubicBezTo>
                      <a:cubicBezTo>
                        <a:pt x="58932" y="221363"/>
                        <a:pt x="56474" y="221363"/>
                        <a:pt x="49921" y="218072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600" cap="flat">
                  <a:noFill/>
                  <a:bevel/>
                </a:ln>
              </p:spPr>
            </p:sp>
            <p:sp>
              <p:nvSpPr>
                <p:cNvPr id="6972" name="Freeform 6971"/>
                <p:cNvSpPr/>
                <p:nvPr/>
              </p:nvSpPr>
              <p:spPr>
                <a:xfrm>
                  <a:off x="3459767" y="2654694"/>
                  <a:ext cx="117966" cy="218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966" h="218072">
                      <a:moveTo>
                        <a:pt x="65588" y="0"/>
                      </a:moveTo>
                      <a:lnTo>
                        <a:pt x="49972" y="12295"/>
                      </a:lnTo>
                      <a:cubicBezTo>
                        <a:pt x="49972" y="12295"/>
                        <a:pt x="0" y="18057"/>
                        <a:pt x="0" y="51804"/>
                      </a:cubicBezTo>
                      <a:cubicBezTo>
                        <a:pt x="0" y="85552"/>
                        <a:pt x="14746" y="122592"/>
                        <a:pt x="53249" y="161277"/>
                      </a:cubicBezTo>
                      <a:cubicBezTo>
                        <a:pt x="91752" y="199964"/>
                        <a:pt x="117966" y="218072"/>
                        <a:pt x="117966" y="218072"/>
                      </a:cubicBezTo>
                      <a:lnTo>
                        <a:pt x="117966" y="207371"/>
                      </a:lnTo>
                      <a:lnTo>
                        <a:pt x="100762" y="143992"/>
                      </a:lnTo>
                      <a:lnTo>
                        <a:pt x="86017" y="102013"/>
                      </a:lnTo>
                      <a:lnTo>
                        <a:pt x="76186" y="60858"/>
                      </a:lnTo>
                      <a:lnTo>
                        <a:pt x="65588" y="0"/>
                      </a:lnTo>
                      <a:close/>
                    </a:path>
                  </a:pathLst>
                </a:custGeom>
                <a:gradFill>
                  <a:gsLst>
                    <a:gs pos="44000">
                      <a:srgbClr val="95CC69"/>
                    </a:gs>
                    <a:gs pos="100000">
                      <a:srgbClr val="81BF42"/>
                    </a:gs>
                  </a:gsLst>
                  <a:lin ang="5400000" scaled="0"/>
                </a:gradFill>
                <a:ln w="76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6973" name="Freeform 6972"/>
                <p:cNvSpPr/>
                <p:nvPr/>
              </p:nvSpPr>
              <p:spPr>
                <a:xfrm>
                  <a:off x="3525047" y="2654694"/>
                  <a:ext cx="107828" cy="2082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828" h="208271">
                      <a:moveTo>
                        <a:pt x="307" y="0"/>
                      </a:moveTo>
                      <a:cubicBezTo>
                        <a:pt x="307" y="0"/>
                        <a:pt x="63335" y="28757"/>
                        <a:pt x="83815" y="53450"/>
                      </a:cubicBezTo>
                      <a:cubicBezTo>
                        <a:pt x="104296" y="78144"/>
                        <a:pt x="113307" y="103660"/>
                        <a:pt x="104296" y="133292"/>
                      </a:cubicBezTo>
                      <a:cubicBezTo>
                        <a:pt x="95284" y="162923"/>
                        <a:pt x="73166" y="199141"/>
                        <a:pt x="63335" y="206548"/>
                      </a:cubicBezTo>
                      <a:cubicBezTo>
                        <a:pt x="53505" y="213955"/>
                        <a:pt x="53914" y="197082"/>
                        <a:pt x="53914" y="197082"/>
                      </a:cubicBezTo>
                      <a:cubicBezTo>
                        <a:pt x="53914" y="197082"/>
                        <a:pt x="-4557" y="14044"/>
                        <a:pt x="307" y="0"/>
                      </a:cubicBezTo>
                      <a:close/>
                    </a:path>
                  </a:pathLst>
                </a:custGeom>
                <a:solidFill>
                  <a:srgbClr val="91C960"/>
                </a:solidFill>
                <a:ln w="76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6974" name="Freeform 6973"/>
                <p:cNvSpPr/>
                <p:nvPr/>
              </p:nvSpPr>
              <p:spPr>
                <a:xfrm>
                  <a:off x="3495018" y="2678538"/>
                  <a:ext cx="88475" cy="864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475" h="86426" fill="none">
                      <a:moveTo>
                        <a:pt x="0" y="0"/>
                      </a:moveTo>
                      <a:lnTo>
                        <a:pt x="54861" y="86426"/>
                      </a:lnTo>
                      <a:cubicBezTo>
                        <a:pt x="54861" y="86426"/>
                        <a:pt x="85991" y="38660"/>
                        <a:pt x="88475" y="2549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975" name="Freeform 6974"/>
                <p:cNvSpPr/>
                <p:nvPr/>
              </p:nvSpPr>
              <p:spPr>
                <a:xfrm>
                  <a:off x="3478659" y="2709791"/>
                  <a:ext cx="99918" cy="1301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918" h="130102" fill="none">
                      <a:moveTo>
                        <a:pt x="0" y="0"/>
                      </a:moveTo>
                      <a:cubicBezTo>
                        <a:pt x="0" y="0"/>
                        <a:pt x="61390" y="110297"/>
                        <a:pt x="99918" y="13010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976" name="Freeform 6975"/>
                <p:cNvSpPr/>
                <p:nvPr/>
              </p:nvSpPr>
              <p:spPr>
                <a:xfrm>
                  <a:off x="3593323" y="2744361"/>
                  <a:ext cx="23732" cy="461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32" h="46145" fill="none">
                      <a:moveTo>
                        <a:pt x="-26" y="46094"/>
                      </a:moveTo>
                      <a:cubicBezTo>
                        <a:pt x="-26" y="46094"/>
                        <a:pt x="23732" y="19755"/>
                        <a:pt x="23732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977" name="Freeform 6976"/>
                <p:cNvSpPr/>
                <p:nvPr/>
              </p:nvSpPr>
              <p:spPr>
                <a:xfrm>
                  <a:off x="3578577" y="2715193"/>
                  <a:ext cx="9523" cy="70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3" h="70376" fill="none">
                      <a:moveTo>
                        <a:pt x="9396" y="0"/>
                      </a:moveTo>
                      <a:cubicBezTo>
                        <a:pt x="9396" y="0"/>
                        <a:pt x="10624" y="61270"/>
                        <a:pt x="-26" y="7037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978" name="Freeform 6977"/>
                <p:cNvSpPr/>
                <p:nvPr/>
              </p:nvSpPr>
              <p:spPr>
                <a:xfrm>
                  <a:off x="3463914" y="2665344"/>
                  <a:ext cx="72116" cy="1558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116" h="155876">
                      <a:moveTo>
                        <a:pt x="61963" y="0"/>
                      </a:moveTo>
                      <a:cubicBezTo>
                        <a:pt x="61963" y="0"/>
                        <a:pt x="-4885" y="8889"/>
                        <a:pt x="0" y="40497"/>
                      </a:cubicBezTo>
                      <a:cubicBezTo>
                        <a:pt x="4946" y="72104"/>
                        <a:pt x="32471" y="125441"/>
                        <a:pt x="61963" y="149147"/>
                      </a:cubicBezTo>
                      <a:cubicBezTo>
                        <a:pt x="91455" y="172852"/>
                        <a:pt x="48200" y="129392"/>
                        <a:pt x="37387" y="86920"/>
                      </a:cubicBezTo>
                      <a:cubicBezTo>
                        <a:pt x="26573" y="44448"/>
                        <a:pt x="-2918" y="22718"/>
                        <a:pt x="619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2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979" name="Group 6978"/>
              <p:cNvGrpSpPr/>
              <p:nvPr/>
            </p:nvGrpSpPr>
            <p:grpSpPr>
              <a:xfrm>
                <a:off x="3388957" y="2859339"/>
                <a:ext cx="203138" cy="129022"/>
                <a:chOff x="3388957" y="2859339"/>
                <a:chExt cx="203138" cy="129022"/>
              </a:xfrm>
            </p:grpSpPr>
            <p:sp>
              <p:nvSpPr>
                <p:cNvPr id="6980" name="Freeform 6979"/>
                <p:cNvSpPr/>
                <p:nvPr/>
              </p:nvSpPr>
              <p:spPr>
                <a:xfrm>
                  <a:off x="3388957" y="2859339"/>
                  <a:ext cx="203138" cy="1290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138" h="129022">
                      <a:moveTo>
                        <a:pt x="0" y="117962"/>
                      </a:moveTo>
                      <a:cubicBezTo>
                        <a:pt x="0" y="117962"/>
                        <a:pt x="53197" y="146770"/>
                        <a:pt x="114638" y="111376"/>
                      </a:cubicBezTo>
                      <a:cubicBezTo>
                        <a:pt x="176079" y="75983"/>
                        <a:pt x="196559" y="41413"/>
                        <a:pt x="196559" y="41413"/>
                      </a:cubicBezTo>
                      <a:lnTo>
                        <a:pt x="203138" y="34828"/>
                      </a:lnTo>
                      <a:cubicBezTo>
                        <a:pt x="203138" y="34828"/>
                        <a:pt x="200246" y="25362"/>
                        <a:pt x="192463" y="20835"/>
                      </a:cubicBezTo>
                      <a:cubicBezTo>
                        <a:pt x="184680" y="16308"/>
                        <a:pt x="143310" y="-17028"/>
                        <a:pt x="85147" y="10958"/>
                      </a:cubicBezTo>
                      <a:cubicBezTo>
                        <a:pt x="26983" y="38943"/>
                        <a:pt x="24525" y="43059"/>
                        <a:pt x="0" y="117962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6981" name="Freeform 6980"/>
                <p:cNvSpPr/>
                <p:nvPr/>
              </p:nvSpPr>
              <p:spPr>
                <a:xfrm>
                  <a:off x="3388957" y="2888430"/>
                  <a:ext cx="203138" cy="88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138" h="88896">
                      <a:moveTo>
                        <a:pt x="0" y="88896"/>
                      </a:moveTo>
                      <a:cubicBezTo>
                        <a:pt x="0" y="88896"/>
                        <a:pt x="57294" y="62530"/>
                        <a:pt x="90881" y="41953"/>
                      </a:cubicBezTo>
                      <a:cubicBezTo>
                        <a:pt x="124468" y="21375"/>
                        <a:pt x="203138" y="5736"/>
                        <a:pt x="203138" y="5736"/>
                      </a:cubicBezTo>
                      <a:lnTo>
                        <a:pt x="200655" y="0"/>
                      </a:lnTo>
                      <a:cubicBezTo>
                        <a:pt x="200655" y="0"/>
                        <a:pt x="116276" y="20552"/>
                        <a:pt x="76955" y="44448"/>
                      </a:cubicBezTo>
                      <a:cubicBezTo>
                        <a:pt x="37632" y="68292"/>
                        <a:pt x="0" y="85578"/>
                        <a:pt x="0" y="88896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600" cap="flat">
                  <a:noFill/>
                  <a:bevel/>
                </a:ln>
              </p:spPr>
            </p:sp>
            <p:sp>
              <p:nvSpPr>
                <p:cNvPr id="6982" name="Freeform 6981"/>
                <p:cNvSpPr/>
                <p:nvPr/>
              </p:nvSpPr>
              <p:spPr>
                <a:xfrm>
                  <a:off x="3447889" y="2918037"/>
                  <a:ext cx="53248" cy="53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248" h="53502" fill="none">
                      <a:moveTo>
                        <a:pt x="0" y="0"/>
                      </a:moveTo>
                      <a:lnTo>
                        <a:pt x="53248" y="0"/>
                      </a:lnTo>
                      <a:lnTo>
                        <a:pt x="21299" y="5350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83" name="Freeform 6982"/>
                <p:cNvSpPr/>
                <p:nvPr/>
              </p:nvSpPr>
              <p:spPr>
                <a:xfrm>
                  <a:off x="3461841" y="2892520"/>
                  <a:ext cx="73729" cy="98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729" h="9877" fill="none">
                      <a:moveTo>
                        <a:pt x="0" y="0"/>
                      </a:moveTo>
                      <a:cubicBezTo>
                        <a:pt x="13901" y="0"/>
                        <a:pt x="73729" y="9877"/>
                        <a:pt x="73729" y="987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84" name="Freeform 6983"/>
                <p:cNvSpPr/>
                <p:nvPr/>
              </p:nvSpPr>
              <p:spPr>
                <a:xfrm>
                  <a:off x="3505233" y="2905690"/>
                  <a:ext cx="30311" cy="518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311" h="51856" fill="none">
                      <a:moveTo>
                        <a:pt x="30311" y="0"/>
                      </a:moveTo>
                      <a:lnTo>
                        <a:pt x="0" y="5185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85" name="Freeform 6984"/>
                <p:cNvSpPr/>
                <p:nvPr/>
              </p:nvSpPr>
              <p:spPr>
                <a:xfrm>
                  <a:off x="3492945" y="2873589"/>
                  <a:ext cx="64718" cy="522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718" h="52267" fill="none">
                      <a:moveTo>
                        <a:pt x="0" y="0"/>
                      </a:moveTo>
                      <a:lnTo>
                        <a:pt x="64718" y="24693"/>
                      </a:lnTo>
                      <a:lnTo>
                        <a:pt x="52020" y="5226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86" name="Freeform 6985"/>
                <p:cNvSpPr/>
                <p:nvPr/>
              </p:nvSpPr>
              <p:spPr>
                <a:xfrm>
                  <a:off x="3424131" y="2941135"/>
                  <a:ext cx="33639" cy="32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39" h="32873" fill="none">
                      <a:moveTo>
                        <a:pt x="0" y="1595"/>
                      </a:moveTo>
                      <a:cubicBezTo>
                        <a:pt x="8192" y="1595"/>
                        <a:pt x="33588" y="-51"/>
                        <a:pt x="33588" y="-51"/>
                      </a:cubicBezTo>
                      <a:lnTo>
                        <a:pt x="27034" y="3287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87" name="Freeform 6986"/>
                <p:cNvSpPr/>
                <p:nvPr/>
              </p:nvSpPr>
              <p:spPr>
                <a:xfrm>
                  <a:off x="3406928" y="2960015"/>
                  <a:ext cx="18842" cy="164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42" h="16462" fill="none">
                      <a:moveTo>
                        <a:pt x="0" y="0"/>
                      </a:moveTo>
                      <a:lnTo>
                        <a:pt x="18842" y="0"/>
                      </a:lnTo>
                      <a:lnTo>
                        <a:pt x="10650" y="1646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88" name="Freeform 6987"/>
                <p:cNvSpPr/>
                <p:nvPr/>
              </p:nvSpPr>
              <p:spPr>
                <a:xfrm>
                  <a:off x="3403472" y="2874386"/>
                  <a:ext cx="159361" cy="821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361" h="82182">
                      <a:moveTo>
                        <a:pt x="0" y="82182"/>
                      </a:moveTo>
                      <a:cubicBezTo>
                        <a:pt x="0" y="82182"/>
                        <a:pt x="5422" y="35913"/>
                        <a:pt x="48676" y="15171"/>
                      </a:cubicBezTo>
                      <a:cubicBezTo>
                        <a:pt x="91930" y="-5571"/>
                        <a:pt x="149931" y="-633"/>
                        <a:pt x="158778" y="4306"/>
                      </a:cubicBezTo>
                      <a:cubicBezTo>
                        <a:pt x="167626" y="9244"/>
                        <a:pt x="74236" y="-6971"/>
                        <a:pt x="0" y="82182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989" name="Group 6988"/>
              <p:cNvGrpSpPr/>
              <p:nvPr/>
            </p:nvGrpSpPr>
            <p:grpSpPr>
              <a:xfrm flipH="1">
                <a:off x="3583877" y="2810261"/>
                <a:ext cx="203139" cy="129022"/>
                <a:chOff x="3583877" y="2810261"/>
                <a:chExt cx="203139" cy="129022"/>
              </a:xfrm>
            </p:grpSpPr>
            <p:sp>
              <p:nvSpPr>
                <p:cNvPr id="6990" name="Freeform 6989"/>
                <p:cNvSpPr/>
                <p:nvPr/>
              </p:nvSpPr>
              <p:spPr>
                <a:xfrm>
                  <a:off x="3583877" y="2810261"/>
                  <a:ext cx="203139" cy="1290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139" h="129022">
                      <a:moveTo>
                        <a:pt x="0" y="117962"/>
                      </a:moveTo>
                      <a:cubicBezTo>
                        <a:pt x="0" y="117962"/>
                        <a:pt x="53197" y="146770"/>
                        <a:pt x="114638" y="111376"/>
                      </a:cubicBezTo>
                      <a:cubicBezTo>
                        <a:pt x="176079" y="75983"/>
                        <a:pt x="196560" y="41413"/>
                        <a:pt x="196560" y="41413"/>
                      </a:cubicBezTo>
                      <a:lnTo>
                        <a:pt x="203139" y="34828"/>
                      </a:lnTo>
                      <a:cubicBezTo>
                        <a:pt x="203139" y="34828"/>
                        <a:pt x="200246" y="25362"/>
                        <a:pt x="192464" y="20835"/>
                      </a:cubicBezTo>
                      <a:cubicBezTo>
                        <a:pt x="184681" y="16308"/>
                        <a:pt x="143311" y="-17028"/>
                        <a:pt x="85147" y="10958"/>
                      </a:cubicBezTo>
                      <a:cubicBezTo>
                        <a:pt x="26983" y="38943"/>
                        <a:pt x="24525" y="43059"/>
                        <a:pt x="0" y="117962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6991" name="Freeform 6990"/>
                <p:cNvSpPr/>
                <p:nvPr/>
              </p:nvSpPr>
              <p:spPr>
                <a:xfrm>
                  <a:off x="3583877" y="2839353"/>
                  <a:ext cx="203139" cy="88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139" h="88896">
                      <a:moveTo>
                        <a:pt x="0" y="88896"/>
                      </a:moveTo>
                      <a:cubicBezTo>
                        <a:pt x="0" y="88896"/>
                        <a:pt x="57294" y="62530"/>
                        <a:pt x="90882" y="41953"/>
                      </a:cubicBezTo>
                      <a:cubicBezTo>
                        <a:pt x="124469" y="21375"/>
                        <a:pt x="203139" y="5736"/>
                        <a:pt x="203139" y="5736"/>
                      </a:cubicBezTo>
                      <a:lnTo>
                        <a:pt x="200656" y="0"/>
                      </a:lnTo>
                      <a:cubicBezTo>
                        <a:pt x="200656" y="0"/>
                        <a:pt x="116277" y="20552"/>
                        <a:pt x="76955" y="44448"/>
                      </a:cubicBezTo>
                      <a:cubicBezTo>
                        <a:pt x="37633" y="68292"/>
                        <a:pt x="0" y="85578"/>
                        <a:pt x="0" y="88896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600" cap="flat">
                  <a:noFill/>
                  <a:bevel/>
                </a:ln>
              </p:spPr>
            </p:sp>
            <p:sp>
              <p:nvSpPr>
                <p:cNvPr id="6992" name="Freeform 6991"/>
                <p:cNvSpPr/>
                <p:nvPr/>
              </p:nvSpPr>
              <p:spPr>
                <a:xfrm>
                  <a:off x="3642809" y="2868959"/>
                  <a:ext cx="53249" cy="53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249" h="53502" fill="none">
                      <a:moveTo>
                        <a:pt x="0" y="0"/>
                      </a:moveTo>
                      <a:lnTo>
                        <a:pt x="53249" y="0"/>
                      </a:lnTo>
                      <a:lnTo>
                        <a:pt x="21299" y="5350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93" name="Freeform 6992"/>
                <p:cNvSpPr/>
                <p:nvPr/>
              </p:nvSpPr>
              <p:spPr>
                <a:xfrm>
                  <a:off x="3656761" y="2843443"/>
                  <a:ext cx="73729" cy="98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729" h="9877" fill="none">
                      <a:moveTo>
                        <a:pt x="0" y="0"/>
                      </a:moveTo>
                      <a:cubicBezTo>
                        <a:pt x="13901" y="0"/>
                        <a:pt x="73729" y="9877"/>
                        <a:pt x="73729" y="987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94" name="Freeform 6993"/>
                <p:cNvSpPr/>
                <p:nvPr/>
              </p:nvSpPr>
              <p:spPr>
                <a:xfrm>
                  <a:off x="3700154" y="2856612"/>
                  <a:ext cx="30311" cy="518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311" h="51856" fill="none">
                      <a:moveTo>
                        <a:pt x="30311" y="0"/>
                      </a:moveTo>
                      <a:lnTo>
                        <a:pt x="0" y="5185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95" name="Freeform 6994"/>
                <p:cNvSpPr/>
                <p:nvPr/>
              </p:nvSpPr>
              <p:spPr>
                <a:xfrm>
                  <a:off x="3687866" y="2824511"/>
                  <a:ext cx="64718" cy="522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718" h="52267" fill="none">
                      <a:moveTo>
                        <a:pt x="0" y="0"/>
                      </a:moveTo>
                      <a:lnTo>
                        <a:pt x="64718" y="24693"/>
                      </a:lnTo>
                      <a:lnTo>
                        <a:pt x="52020" y="5226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96" name="Freeform 6995"/>
                <p:cNvSpPr/>
                <p:nvPr/>
              </p:nvSpPr>
              <p:spPr>
                <a:xfrm>
                  <a:off x="3619052" y="2892057"/>
                  <a:ext cx="33639" cy="32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39" h="32873" fill="none">
                      <a:moveTo>
                        <a:pt x="0" y="1595"/>
                      </a:moveTo>
                      <a:cubicBezTo>
                        <a:pt x="8192" y="1595"/>
                        <a:pt x="33588" y="-51"/>
                        <a:pt x="33588" y="-51"/>
                      </a:cubicBezTo>
                      <a:lnTo>
                        <a:pt x="27034" y="3287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97" name="Freeform 6996"/>
                <p:cNvSpPr/>
                <p:nvPr/>
              </p:nvSpPr>
              <p:spPr>
                <a:xfrm>
                  <a:off x="3601848" y="2910937"/>
                  <a:ext cx="18842" cy="164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42" h="16462" fill="none">
                      <a:moveTo>
                        <a:pt x="0" y="0"/>
                      </a:moveTo>
                      <a:lnTo>
                        <a:pt x="18842" y="0"/>
                      </a:lnTo>
                      <a:lnTo>
                        <a:pt x="10650" y="1646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998" name="Freeform 6997"/>
                <p:cNvSpPr/>
                <p:nvPr/>
              </p:nvSpPr>
              <p:spPr>
                <a:xfrm>
                  <a:off x="3598392" y="2825308"/>
                  <a:ext cx="159362" cy="821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362" h="82182">
                      <a:moveTo>
                        <a:pt x="0" y="82182"/>
                      </a:moveTo>
                      <a:cubicBezTo>
                        <a:pt x="0" y="82182"/>
                        <a:pt x="5422" y="35913"/>
                        <a:pt x="48677" y="15171"/>
                      </a:cubicBezTo>
                      <a:cubicBezTo>
                        <a:pt x="91931" y="-5571"/>
                        <a:pt x="149931" y="-633"/>
                        <a:pt x="158778" y="4306"/>
                      </a:cubicBezTo>
                      <a:cubicBezTo>
                        <a:pt x="167627" y="9244"/>
                        <a:pt x="74236" y="-6971"/>
                        <a:pt x="0" y="82182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999" name="Group 6998"/>
              <p:cNvGrpSpPr/>
              <p:nvPr/>
            </p:nvGrpSpPr>
            <p:grpSpPr>
              <a:xfrm>
                <a:off x="3490525" y="2736491"/>
                <a:ext cx="139240" cy="138282"/>
                <a:chOff x="3490525" y="2736491"/>
                <a:chExt cx="139240" cy="138282"/>
              </a:xfrm>
            </p:grpSpPr>
            <p:sp>
              <p:nvSpPr>
                <p:cNvPr id="7000" name="Freeform 6999"/>
                <p:cNvSpPr/>
                <p:nvPr/>
              </p:nvSpPr>
              <p:spPr>
                <a:xfrm>
                  <a:off x="3490525" y="2736491"/>
                  <a:ext cx="139240" cy="1382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240" h="138282">
                      <a:moveTo>
                        <a:pt x="0" y="69141"/>
                      </a:moveTo>
                      <a:cubicBezTo>
                        <a:pt x="0" y="30933"/>
                        <a:pt x="29707" y="0"/>
                        <a:pt x="70427" y="0"/>
                      </a:cubicBezTo>
                      <a:cubicBezTo>
                        <a:pt x="111146" y="0"/>
                        <a:pt x="139240" y="30933"/>
                        <a:pt x="139240" y="69141"/>
                      </a:cubicBezTo>
                      <a:cubicBezTo>
                        <a:pt x="139240" y="107320"/>
                        <a:pt x="111146" y="138282"/>
                        <a:pt x="70427" y="138282"/>
                      </a:cubicBezTo>
                      <a:cubicBezTo>
                        <a:pt x="29707" y="138282"/>
                        <a:pt x="0" y="107320"/>
                        <a:pt x="0" y="69141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47608D"/>
                    </a:gs>
                    <a:gs pos="0">
                      <a:srgbClr val="6D95C8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01" name="Freeform 7000"/>
                <p:cNvSpPr/>
                <p:nvPr/>
              </p:nvSpPr>
              <p:spPr>
                <a:xfrm>
                  <a:off x="3528234" y="2743899"/>
                  <a:ext cx="54836" cy="444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836" h="44448">
                      <a:moveTo>
                        <a:pt x="8141" y="27163"/>
                      </a:moveTo>
                      <a:lnTo>
                        <a:pt x="0" y="13170"/>
                      </a:lnTo>
                      <a:lnTo>
                        <a:pt x="20429" y="10700"/>
                      </a:lnTo>
                      <a:lnTo>
                        <a:pt x="31079" y="0"/>
                      </a:lnTo>
                      <a:lnTo>
                        <a:pt x="44186" y="18108"/>
                      </a:lnTo>
                      <a:lnTo>
                        <a:pt x="54836" y="23870"/>
                      </a:lnTo>
                      <a:lnTo>
                        <a:pt x="51559" y="32924"/>
                      </a:lnTo>
                      <a:lnTo>
                        <a:pt x="41319" y="37452"/>
                      </a:lnTo>
                      <a:lnTo>
                        <a:pt x="40090" y="44448"/>
                      </a:lnTo>
                      <a:cubicBezTo>
                        <a:pt x="40090" y="44448"/>
                        <a:pt x="22887" y="41978"/>
                        <a:pt x="21658" y="40744"/>
                      </a:cubicBezTo>
                      <a:cubicBezTo>
                        <a:pt x="20429" y="39509"/>
                        <a:pt x="8141" y="40744"/>
                        <a:pt x="8141" y="40744"/>
                      </a:cubicBezTo>
                      <a:lnTo>
                        <a:pt x="8141" y="27163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02" name="Freeform 7001"/>
                <p:cNvSpPr/>
                <p:nvPr/>
              </p:nvSpPr>
              <p:spPr>
                <a:xfrm>
                  <a:off x="3540906" y="2757480"/>
                  <a:ext cx="31565" cy="28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65" h="28011">
                      <a:moveTo>
                        <a:pt x="0" y="14006"/>
                      </a:moveTo>
                      <a:cubicBezTo>
                        <a:pt x="0" y="6265"/>
                        <a:pt x="7035" y="0"/>
                        <a:pt x="15744" y="0"/>
                      </a:cubicBezTo>
                      <a:cubicBezTo>
                        <a:pt x="24454" y="0"/>
                        <a:pt x="31514" y="6265"/>
                        <a:pt x="31514" y="14006"/>
                      </a:cubicBezTo>
                      <a:cubicBezTo>
                        <a:pt x="31514" y="21721"/>
                        <a:pt x="24454" y="28011"/>
                        <a:pt x="15744" y="28011"/>
                      </a:cubicBezTo>
                      <a:cubicBezTo>
                        <a:pt x="7035" y="28011"/>
                        <a:pt x="0" y="21721"/>
                        <a:pt x="0" y="14006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03" name="Freeform 7002"/>
                <p:cNvSpPr/>
                <p:nvPr/>
              </p:nvSpPr>
              <p:spPr>
                <a:xfrm>
                  <a:off x="3548663" y="2772759"/>
                  <a:ext cx="13133" cy="98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33" h="9877">
                      <a:moveTo>
                        <a:pt x="0" y="4887"/>
                      </a:moveTo>
                      <a:cubicBezTo>
                        <a:pt x="0" y="2160"/>
                        <a:pt x="2934" y="-51"/>
                        <a:pt x="6566" y="-51"/>
                      </a:cubicBezTo>
                      <a:cubicBezTo>
                        <a:pt x="10173" y="-51"/>
                        <a:pt x="13107" y="2160"/>
                        <a:pt x="13107" y="4887"/>
                      </a:cubicBezTo>
                      <a:cubicBezTo>
                        <a:pt x="13107" y="7615"/>
                        <a:pt x="10173" y="9826"/>
                        <a:pt x="6566" y="9826"/>
                      </a:cubicBezTo>
                      <a:cubicBezTo>
                        <a:pt x="2934" y="9826"/>
                        <a:pt x="0" y="7615"/>
                        <a:pt x="0" y="4887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004" name="Group 7003"/>
              <p:cNvGrpSpPr/>
              <p:nvPr/>
            </p:nvGrpSpPr>
            <p:grpSpPr>
              <a:xfrm>
                <a:off x="3459767" y="2833257"/>
                <a:ext cx="136014" cy="137510"/>
                <a:chOff x="3459767" y="2833257"/>
                <a:chExt cx="136014" cy="137510"/>
              </a:xfrm>
            </p:grpSpPr>
            <p:sp>
              <p:nvSpPr>
                <p:cNvPr id="7005" name="Freeform 7004"/>
                <p:cNvSpPr/>
                <p:nvPr/>
              </p:nvSpPr>
              <p:spPr>
                <a:xfrm>
                  <a:off x="3459767" y="2833257"/>
                  <a:ext cx="136014" cy="1375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014" h="137510">
                      <a:moveTo>
                        <a:pt x="0" y="68755"/>
                      </a:moveTo>
                      <a:cubicBezTo>
                        <a:pt x="0" y="30728"/>
                        <a:pt x="30442" y="0"/>
                        <a:pt x="68007" y="0"/>
                      </a:cubicBezTo>
                      <a:cubicBezTo>
                        <a:pt x="105547" y="0"/>
                        <a:pt x="136014" y="30728"/>
                        <a:pt x="136014" y="68755"/>
                      </a:cubicBezTo>
                      <a:cubicBezTo>
                        <a:pt x="136014" y="106672"/>
                        <a:pt x="105547" y="137510"/>
                        <a:pt x="68007" y="137510"/>
                      </a:cubicBezTo>
                      <a:cubicBezTo>
                        <a:pt x="30442" y="137510"/>
                        <a:pt x="0" y="106672"/>
                        <a:pt x="0" y="6875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06" name="Freeform 7005"/>
                <p:cNvSpPr/>
                <p:nvPr/>
              </p:nvSpPr>
              <p:spPr>
                <a:xfrm>
                  <a:off x="3480248" y="2871943"/>
                  <a:ext cx="49972" cy="54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972" h="54325">
                      <a:moveTo>
                        <a:pt x="8192" y="20578"/>
                      </a:moveTo>
                      <a:lnTo>
                        <a:pt x="4915" y="2469"/>
                      </a:lnTo>
                      <a:lnTo>
                        <a:pt x="21299" y="7408"/>
                      </a:lnTo>
                      <a:lnTo>
                        <a:pt x="28672" y="0"/>
                      </a:lnTo>
                      <a:lnTo>
                        <a:pt x="39322" y="9877"/>
                      </a:lnTo>
                      <a:lnTo>
                        <a:pt x="46695" y="17285"/>
                      </a:lnTo>
                      <a:lnTo>
                        <a:pt x="49972" y="30455"/>
                      </a:lnTo>
                      <a:lnTo>
                        <a:pt x="39322" y="41155"/>
                      </a:lnTo>
                      <a:lnTo>
                        <a:pt x="31949" y="54325"/>
                      </a:lnTo>
                      <a:lnTo>
                        <a:pt x="27034" y="45271"/>
                      </a:lnTo>
                      <a:lnTo>
                        <a:pt x="14746" y="49386"/>
                      </a:lnTo>
                      <a:lnTo>
                        <a:pt x="4915" y="45271"/>
                      </a:lnTo>
                      <a:lnTo>
                        <a:pt x="0" y="37040"/>
                      </a:lnTo>
                      <a:lnTo>
                        <a:pt x="8192" y="30455"/>
                      </a:lnTo>
                      <a:lnTo>
                        <a:pt x="8192" y="20578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07" name="Freeform 7006"/>
                <p:cNvSpPr/>
                <p:nvPr/>
              </p:nvSpPr>
              <p:spPr>
                <a:xfrm>
                  <a:off x="3495019" y="2882643"/>
                  <a:ext cx="28647" cy="271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47" h="27163">
                      <a:moveTo>
                        <a:pt x="0" y="13581"/>
                      </a:moveTo>
                      <a:cubicBezTo>
                        <a:pt x="0" y="6081"/>
                        <a:pt x="6393" y="0"/>
                        <a:pt x="14323" y="0"/>
                      </a:cubicBezTo>
                      <a:cubicBezTo>
                        <a:pt x="22228" y="0"/>
                        <a:pt x="28647" y="6081"/>
                        <a:pt x="28647" y="13581"/>
                      </a:cubicBezTo>
                      <a:cubicBezTo>
                        <a:pt x="28647" y="21082"/>
                        <a:pt x="22228" y="27163"/>
                        <a:pt x="14323" y="27163"/>
                      </a:cubicBezTo>
                      <a:cubicBezTo>
                        <a:pt x="6393" y="27163"/>
                        <a:pt x="0" y="21082"/>
                        <a:pt x="0" y="13581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08" name="Freeform 7007"/>
                <p:cNvSpPr/>
                <p:nvPr/>
              </p:nvSpPr>
              <p:spPr>
                <a:xfrm>
                  <a:off x="3506462" y="2891749"/>
                  <a:ext cx="9062" cy="74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62" h="7408">
                      <a:moveTo>
                        <a:pt x="0" y="3653"/>
                      </a:moveTo>
                      <a:cubicBezTo>
                        <a:pt x="0" y="1607"/>
                        <a:pt x="2017" y="-51"/>
                        <a:pt x="4506" y="-51"/>
                      </a:cubicBezTo>
                      <a:cubicBezTo>
                        <a:pt x="6994" y="-51"/>
                        <a:pt x="9011" y="1607"/>
                        <a:pt x="9011" y="3653"/>
                      </a:cubicBezTo>
                      <a:cubicBezTo>
                        <a:pt x="9011" y="5698"/>
                        <a:pt x="6994" y="7356"/>
                        <a:pt x="4506" y="7356"/>
                      </a:cubicBezTo>
                      <a:cubicBezTo>
                        <a:pt x="2017" y="7356"/>
                        <a:pt x="0" y="5698"/>
                        <a:pt x="0" y="3653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009" name="Group 7008"/>
              <p:cNvGrpSpPr/>
              <p:nvPr/>
            </p:nvGrpSpPr>
            <p:grpSpPr>
              <a:xfrm flipH="1">
                <a:off x="3592094" y="2818441"/>
                <a:ext cx="136015" cy="137510"/>
                <a:chOff x="3592094" y="2818441"/>
                <a:chExt cx="136015" cy="137510"/>
              </a:xfrm>
            </p:grpSpPr>
            <p:sp>
              <p:nvSpPr>
                <p:cNvPr id="7010" name="Freeform 7009"/>
                <p:cNvSpPr/>
                <p:nvPr/>
              </p:nvSpPr>
              <p:spPr>
                <a:xfrm>
                  <a:off x="3592094" y="2818441"/>
                  <a:ext cx="136015" cy="1375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015" h="137510">
                      <a:moveTo>
                        <a:pt x="0" y="68755"/>
                      </a:moveTo>
                      <a:cubicBezTo>
                        <a:pt x="0" y="30728"/>
                        <a:pt x="30442" y="0"/>
                        <a:pt x="68008" y="0"/>
                      </a:cubicBezTo>
                      <a:cubicBezTo>
                        <a:pt x="105547" y="0"/>
                        <a:pt x="136015" y="30728"/>
                        <a:pt x="136015" y="68755"/>
                      </a:cubicBezTo>
                      <a:cubicBezTo>
                        <a:pt x="136015" y="106672"/>
                        <a:pt x="105547" y="137510"/>
                        <a:pt x="68008" y="137510"/>
                      </a:cubicBezTo>
                      <a:cubicBezTo>
                        <a:pt x="30442" y="137510"/>
                        <a:pt x="0" y="106672"/>
                        <a:pt x="0" y="6875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11" name="Freeform 7010"/>
                <p:cNvSpPr/>
                <p:nvPr/>
              </p:nvSpPr>
              <p:spPr>
                <a:xfrm>
                  <a:off x="3612574" y="2857128"/>
                  <a:ext cx="49972" cy="54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972" h="54325">
                      <a:moveTo>
                        <a:pt x="8192" y="20578"/>
                      </a:moveTo>
                      <a:lnTo>
                        <a:pt x="4915" y="2469"/>
                      </a:lnTo>
                      <a:lnTo>
                        <a:pt x="21300" y="7408"/>
                      </a:lnTo>
                      <a:lnTo>
                        <a:pt x="28673" y="0"/>
                      </a:lnTo>
                      <a:lnTo>
                        <a:pt x="39322" y="9877"/>
                      </a:lnTo>
                      <a:lnTo>
                        <a:pt x="46695" y="17285"/>
                      </a:lnTo>
                      <a:lnTo>
                        <a:pt x="49972" y="30455"/>
                      </a:lnTo>
                      <a:lnTo>
                        <a:pt x="39322" y="41155"/>
                      </a:lnTo>
                      <a:lnTo>
                        <a:pt x="31949" y="54325"/>
                      </a:lnTo>
                      <a:lnTo>
                        <a:pt x="27034" y="45271"/>
                      </a:lnTo>
                      <a:lnTo>
                        <a:pt x="14746" y="49386"/>
                      </a:lnTo>
                      <a:lnTo>
                        <a:pt x="4915" y="45271"/>
                      </a:lnTo>
                      <a:lnTo>
                        <a:pt x="0" y="37040"/>
                      </a:lnTo>
                      <a:lnTo>
                        <a:pt x="8192" y="30455"/>
                      </a:lnTo>
                      <a:lnTo>
                        <a:pt x="8192" y="20578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12" name="Freeform 7011"/>
                <p:cNvSpPr/>
                <p:nvPr/>
              </p:nvSpPr>
              <p:spPr>
                <a:xfrm>
                  <a:off x="3627346" y="2867828"/>
                  <a:ext cx="28647" cy="271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47" h="27163">
                      <a:moveTo>
                        <a:pt x="0" y="13581"/>
                      </a:moveTo>
                      <a:cubicBezTo>
                        <a:pt x="0" y="6081"/>
                        <a:pt x="6393" y="0"/>
                        <a:pt x="14323" y="0"/>
                      </a:cubicBezTo>
                      <a:cubicBezTo>
                        <a:pt x="22228" y="0"/>
                        <a:pt x="28647" y="6081"/>
                        <a:pt x="28647" y="13581"/>
                      </a:cubicBezTo>
                      <a:cubicBezTo>
                        <a:pt x="28647" y="21082"/>
                        <a:pt x="22228" y="27163"/>
                        <a:pt x="14323" y="27163"/>
                      </a:cubicBezTo>
                      <a:cubicBezTo>
                        <a:pt x="6393" y="27163"/>
                        <a:pt x="0" y="21082"/>
                        <a:pt x="0" y="13581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13" name="Freeform 7012"/>
                <p:cNvSpPr/>
                <p:nvPr/>
              </p:nvSpPr>
              <p:spPr>
                <a:xfrm>
                  <a:off x="3638789" y="2876934"/>
                  <a:ext cx="9063" cy="74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63" h="7408">
                      <a:moveTo>
                        <a:pt x="0" y="3653"/>
                      </a:moveTo>
                      <a:cubicBezTo>
                        <a:pt x="0" y="1607"/>
                        <a:pt x="2017" y="-51"/>
                        <a:pt x="4506" y="-51"/>
                      </a:cubicBezTo>
                      <a:cubicBezTo>
                        <a:pt x="6994" y="-51"/>
                        <a:pt x="9012" y="1607"/>
                        <a:pt x="9012" y="3653"/>
                      </a:cubicBezTo>
                      <a:cubicBezTo>
                        <a:pt x="9012" y="5698"/>
                        <a:pt x="6994" y="7356"/>
                        <a:pt x="4506" y="7356"/>
                      </a:cubicBezTo>
                      <a:cubicBezTo>
                        <a:pt x="2017" y="7356"/>
                        <a:pt x="0" y="5698"/>
                        <a:pt x="0" y="3653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7014" name="Cherry"/>
            <p:cNvGrpSpPr/>
            <p:nvPr/>
          </p:nvGrpSpPr>
          <p:grpSpPr>
            <a:xfrm>
              <a:off x="3610796" y="3447262"/>
              <a:ext cx="403023" cy="307763"/>
              <a:chOff x="3610796" y="3447262"/>
              <a:chExt cx="403023" cy="307763"/>
            </a:xfrm>
          </p:grpSpPr>
          <p:grpSp>
            <p:nvGrpSpPr>
              <p:cNvPr id="7015" name="Group 7014"/>
              <p:cNvGrpSpPr/>
              <p:nvPr/>
            </p:nvGrpSpPr>
            <p:grpSpPr>
              <a:xfrm>
                <a:off x="3610420" y="3446706"/>
                <a:ext cx="268896" cy="273629"/>
                <a:chOff x="3610420" y="3446706"/>
                <a:chExt cx="268896" cy="273629"/>
              </a:xfrm>
            </p:grpSpPr>
            <p:sp>
              <p:nvSpPr>
                <p:cNvPr id="7016" name="Freeform 7015"/>
                <p:cNvSpPr/>
                <p:nvPr/>
              </p:nvSpPr>
              <p:spPr>
                <a:xfrm>
                  <a:off x="3610420" y="3567514"/>
                  <a:ext cx="171100" cy="1527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100" h="152782">
                      <a:moveTo>
                        <a:pt x="84352" y="11353"/>
                      </a:moveTo>
                      <a:lnTo>
                        <a:pt x="71684" y="10380"/>
                      </a:lnTo>
                      <a:lnTo>
                        <a:pt x="67667" y="10380"/>
                      </a:lnTo>
                      <a:cubicBezTo>
                        <a:pt x="67667" y="10380"/>
                        <a:pt x="58707" y="0"/>
                        <a:pt x="48201" y="0"/>
                      </a:cubicBezTo>
                      <a:cubicBezTo>
                        <a:pt x="37696" y="0"/>
                        <a:pt x="13286" y="973"/>
                        <a:pt x="2781" y="34708"/>
                      </a:cubicBezTo>
                      <a:cubicBezTo>
                        <a:pt x="-7725" y="68444"/>
                        <a:pt x="13595" y="114181"/>
                        <a:pt x="32752" y="130400"/>
                      </a:cubicBezTo>
                      <a:cubicBezTo>
                        <a:pt x="51909" y="146619"/>
                        <a:pt x="66431" y="150511"/>
                        <a:pt x="83425" y="152458"/>
                      </a:cubicBezTo>
                      <a:cubicBezTo>
                        <a:pt x="100420" y="154405"/>
                        <a:pt x="118958" y="147917"/>
                        <a:pt x="136570" y="132346"/>
                      </a:cubicBezTo>
                      <a:cubicBezTo>
                        <a:pt x="154183" y="116776"/>
                        <a:pt x="162525" y="103477"/>
                        <a:pt x="169323" y="74283"/>
                      </a:cubicBezTo>
                      <a:cubicBezTo>
                        <a:pt x="176121" y="45089"/>
                        <a:pt x="162216" y="14597"/>
                        <a:pt x="150166" y="9407"/>
                      </a:cubicBezTo>
                      <a:cubicBezTo>
                        <a:pt x="138116" y="4217"/>
                        <a:pt x="120194" y="5190"/>
                        <a:pt x="117722" y="5190"/>
                      </a:cubicBezTo>
                      <a:cubicBezTo>
                        <a:pt x="115251" y="5190"/>
                        <a:pt x="101965" y="13948"/>
                        <a:pt x="101965" y="13948"/>
                      </a:cubicBezTo>
                      <a:cubicBezTo>
                        <a:pt x="101965" y="13948"/>
                        <a:pt x="101037" y="12326"/>
                        <a:pt x="84352" y="11353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AA0202"/>
                    </a:gs>
                    <a:gs pos="0">
                      <a:srgbClr val="D21919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17" name="Freeform 7016"/>
                <p:cNvSpPr/>
                <p:nvPr/>
              </p:nvSpPr>
              <p:spPr>
                <a:xfrm>
                  <a:off x="3648384" y="3569094"/>
                  <a:ext cx="119942" cy="372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942" h="37234">
                      <a:moveTo>
                        <a:pt x="5863" y="364"/>
                      </a:moveTo>
                      <a:cubicBezTo>
                        <a:pt x="5863" y="364"/>
                        <a:pt x="12539" y="-2712"/>
                        <a:pt x="24102" y="8782"/>
                      </a:cubicBezTo>
                      <a:cubicBezTo>
                        <a:pt x="35665" y="20276"/>
                        <a:pt x="64816" y="14610"/>
                        <a:pt x="67096" y="11696"/>
                      </a:cubicBezTo>
                      <a:cubicBezTo>
                        <a:pt x="69376" y="8782"/>
                        <a:pt x="91198" y="1659"/>
                        <a:pt x="100318" y="7163"/>
                      </a:cubicBezTo>
                      <a:cubicBezTo>
                        <a:pt x="109438" y="12668"/>
                        <a:pt x="113183" y="14125"/>
                        <a:pt x="119209" y="20114"/>
                      </a:cubicBezTo>
                      <a:cubicBezTo>
                        <a:pt x="125234" y="26104"/>
                        <a:pt x="94781" y="12991"/>
                        <a:pt x="80124" y="24000"/>
                      </a:cubicBezTo>
                      <a:cubicBezTo>
                        <a:pt x="65467" y="35008"/>
                        <a:pt x="43970" y="42454"/>
                        <a:pt x="28011" y="32741"/>
                      </a:cubicBezTo>
                      <a:cubicBezTo>
                        <a:pt x="12051" y="23028"/>
                        <a:pt x="-4886" y="19467"/>
                        <a:pt x="2280" y="14934"/>
                      </a:cubicBezTo>
                      <a:cubicBezTo>
                        <a:pt x="9445" y="10401"/>
                        <a:pt x="-8794" y="1659"/>
                        <a:pt x="5863" y="364"/>
                      </a:cubicBezTo>
                      <a:close/>
                    </a:path>
                  </a:pathLst>
                </a:custGeom>
                <a:solidFill>
                  <a:srgbClr val="AA0001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18" name="Freeform 7017"/>
                <p:cNvSpPr/>
                <p:nvPr/>
              </p:nvSpPr>
              <p:spPr>
                <a:xfrm>
                  <a:off x="3645660" y="3571401"/>
                  <a:ext cx="63960" cy="190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960" h="19022">
                      <a:moveTo>
                        <a:pt x="43115" y="14246"/>
                      </a:moveTo>
                      <a:lnTo>
                        <a:pt x="21944" y="7771"/>
                      </a:lnTo>
                      <a:cubicBezTo>
                        <a:pt x="21944" y="7771"/>
                        <a:pt x="18687" y="971"/>
                        <a:pt x="15105" y="971"/>
                      </a:cubicBezTo>
                      <a:cubicBezTo>
                        <a:pt x="11522" y="971"/>
                        <a:pt x="122" y="0"/>
                        <a:pt x="122" y="0"/>
                      </a:cubicBezTo>
                      <a:cubicBezTo>
                        <a:pt x="122" y="0"/>
                        <a:pt x="-2484" y="3561"/>
                        <a:pt x="15756" y="12303"/>
                      </a:cubicBezTo>
                      <a:cubicBezTo>
                        <a:pt x="33995" y="21045"/>
                        <a:pt x="50932" y="18779"/>
                        <a:pt x="50932" y="18779"/>
                      </a:cubicBezTo>
                      <a:lnTo>
                        <a:pt x="63960" y="15865"/>
                      </a:lnTo>
                      <a:cubicBezTo>
                        <a:pt x="63960" y="15865"/>
                        <a:pt x="48326" y="12627"/>
                        <a:pt x="43115" y="14246"/>
                      </a:cubicBezTo>
                      <a:close/>
                    </a:path>
                  </a:pathLst>
                </a:custGeom>
                <a:gradFill>
                  <a:gsLst>
                    <a:gs pos="7000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67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19" name="Freeform 7018"/>
                <p:cNvSpPr/>
                <p:nvPr/>
              </p:nvSpPr>
              <p:spPr>
                <a:xfrm>
                  <a:off x="3700665" y="3573141"/>
                  <a:ext cx="27197" cy="11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197" h="11899">
                      <a:moveTo>
                        <a:pt x="0" y="11874"/>
                      </a:moveTo>
                      <a:lnTo>
                        <a:pt x="14168" y="11470"/>
                      </a:lnTo>
                      <a:cubicBezTo>
                        <a:pt x="14168" y="11470"/>
                        <a:pt x="22311" y="202"/>
                        <a:pt x="26545" y="202"/>
                      </a:cubicBezTo>
                      <a:cubicBezTo>
                        <a:pt x="30780" y="202"/>
                        <a:pt x="13826" y="-2695"/>
                        <a:pt x="0" y="11874"/>
                      </a:cubicBezTo>
                      <a:close/>
                    </a:path>
                  </a:pathLst>
                </a:custGeom>
                <a:solidFill>
                  <a:srgbClr val="AA0001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20" name="Freeform 7019"/>
                <p:cNvSpPr/>
                <p:nvPr/>
              </p:nvSpPr>
              <p:spPr>
                <a:xfrm>
                  <a:off x="3686167" y="3446668"/>
                  <a:ext cx="193144" cy="1380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144" h="138008">
                      <a:moveTo>
                        <a:pt x="0" y="137360"/>
                      </a:moveTo>
                      <a:lnTo>
                        <a:pt x="5863" y="138008"/>
                      </a:lnTo>
                      <a:lnTo>
                        <a:pt x="13028" y="137360"/>
                      </a:lnTo>
                      <a:lnTo>
                        <a:pt x="12051" y="132827"/>
                      </a:lnTo>
                      <a:cubicBezTo>
                        <a:pt x="12051" y="132827"/>
                        <a:pt x="28337" y="77138"/>
                        <a:pt x="39736" y="61597"/>
                      </a:cubicBezTo>
                      <a:cubicBezTo>
                        <a:pt x="51136" y="46056"/>
                        <a:pt x="76866" y="11413"/>
                        <a:pt x="117906" y="8175"/>
                      </a:cubicBezTo>
                      <a:cubicBezTo>
                        <a:pt x="158945" y="4937"/>
                        <a:pt x="173601" y="21774"/>
                        <a:pt x="173601" y="21774"/>
                      </a:cubicBezTo>
                      <a:lnTo>
                        <a:pt x="176208" y="25335"/>
                      </a:lnTo>
                      <a:lnTo>
                        <a:pt x="180441" y="26954"/>
                      </a:lnTo>
                      <a:lnTo>
                        <a:pt x="183047" y="27925"/>
                      </a:lnTo>
                      <a:lnTo>
                        <a:pt x="183699" y="30192"/>
                      </a:lnTo>
                      <a:lnTo>
                        <a:pt x="183699" y="32782"/>
                      </a:lnTo>
                      <a:lnTo>
                        <a:pt x="188095" y="34563"/>
                      </a:lnTo>
                      <a:lnTo>
                        <a:pt x="189235" y="30839"/>
                      </a:lnTo>
                      <a:cubicBezTo>
                        <a:pt x="189235" y="30839"/>
                        <a:pt x="189235" y="27278"/>
                        <a:pt x="190213" y="26306"/>
                      </a:cubicBezTo>
                      <a:cubicBezTo>
                        <a:pt x="191190" y="25335"/>
                        <a:pt x="193471" y="23069"/>
                        <a:pt x="193144" y="23392"/>
                      </a:cubicBezTo>
                      <a:lnTo>
                        <a:pt x="191515" y="21126"/>
                      </a:lnTo>
                      <a:cubicBezTo>
                        <a:pt x="191515" y="21126"/>
                        <a:pt x="190864" y="9794"/>
                        <a:pt x="162854" y="3642"/>
                      </a:cubicBezTo>
                      <a:cubicBezTo>
                        <a:pt x="134842" y="-2509"/>
                        <a:pt x="94780" y="-2833"/>
                        <a:pt x="68724" y="18212"/>
                      </a:cubicBezTo>
                      <a:cubicBezTo>
                        <a:pt x="42667" y="39257"/>
                        <a:pt x="28011" y="46056"/>
                        <a:pt x="0" y="13736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CF38"/>
                    </a:gs>
                    <a:gs pos="63000">
                      <a:srgbClr val="E3F1C6"/>
                    </a:gs>
                    <a:gs pos="92000">
                      <a:srgbClr val="9BCE34"/>
                    </a:gs>
                    <a:gs pos="100000">
                      <a:srgbClr val="6D9224"/>
                    </a:gs>
                  </a:gsLst>
                  <a:lin ang="11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21" name="Freeform 7020"/>
                <p:cNvSpPr/>
                <p:nvPr/>
              </p:nvSpPr>
              <p:spPr>
                <a:xfrm>
                  <a:off x="3692031" y="3449015"/>
                  <a:ext cx="149826" cy="1356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826" h="135660">
                      <a:moveTo>
                        <a:pt x="0" y="135660"/>
                      </a:moveTo>
                      <a:lnTo>
                        <a:pt x="7165" y="135012"/>
                      </a:lnTo>
                      <a:cubicBezTo>
                        <a:pt x="7165" y="135012"/>
                        <a:pt x="14006" y="88066"/>
                        <a:pt x="33874" y="59250"/>
                      </a:cubicBezTo>
                      <a:cubicBezTo>
                        <a:pt x="53742" y="30434"/>
                        <a:pt x="85010" y="5828"/>
                        <a:pt x="112043" y="5828"/>
                      </a:cubicBezTo>
                      <a:cubicBezTo>
                        <a:pt x="139077" y="5828"/>
                        <a:pt x="149826" y="9389"/>
                        <a:pt x="149826" y="9389"/>
                      </a:cubicBezTo>
                      <a:cubicBezTo>
                        <a:pt x="149826" y="9389"/>
                        <a:pt x="140380" y="0"/>
                        <a:pt x="124420" y="0"/>
                      </a:cubicBezTo>
                      <a:cubicBezTo>
                        <a:pt x="108460" y="0"/>
                        <a:pt x="24753" y="3561"/>
                        <a:pt x="0" y="135660"/>
                      </a:cubicBezTo>
                      <a:close/>
                    </a:path>
                  </a:pathLst>
                </a:custGeom>
                <a:solidFill>
                  <a:srgbClr val="9EBD5D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22" name="Freeform 7021"/>
                <p:cNvSpPr/>
                <p:nvPr/>
              </p:nvSpPr>
              <p:spPr>
                <a:xfrm>
                  <a:off x="3864004" y="3464880"/>
                  <a:ext cx="14983" cy="163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83" h="16350">
                      <a:moveTo>
                        <a:pt x="0" y="7123"/>
                      </a:moveTo>
                      <a:cubicBezTo>
                        <a:pt x="0" y="7123"/>
                        <a:pt x="651" y="0"/>
                        <a:pt x="5537" y="0"/>
                      </a:cubicBezTo>
                      <a:cubicBezTo>
                        <a:pt x="10423" y="0"/>
                        <a:pt x="13680" y="2914"/>
                        <a:pt x="13680" y="2914"/>
                      </a:cubicBezTo>
                      <a:lnTo>
                        <a:pt x="14331" y="3561"/>
                      </a:lnTo>
                      <a:lnTo>
                        <a:pt x="14983" y="5504"/>
                      </a:lnTo>
                      <a:lnTo>
                        <a:pt x="12377" y="8094"/>
                      </a:lnTo>
                      <a:lnTo>
                        <a:pt x="11400" y="16350"/>
                      </a:lnTo>
                      <a:lnTo>
                        <a:pt x="5863" y="14570"/>
                      </a:lnTo>
                      <a:lnTo>
                        <a:pt x="5211" y="9713"/>
                      </a:lnTo>
                      <a:lnTo>
                        <a:pt x="0" y="7123"/>
                      </a:lnTo>
                      <a:close/>
                    </a:path>
                  </a:pathLst>
                </a:custGeom>
                <a:solidFill>
                  <a:srgbClr val="6B8E23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23" name="Freeform 7022"/>
                <p:cNvSpPr/>
                <p:nvPr/>
              </p:nvSpPr>
              <p:spPr>
                <a:xfrm>
                  <a:off x="3689551" y="3577390"/>
                  <a:ext cx="46169" cy="216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169" h="21612">
                      <a:moveTo>
                        <a:pt x="24143" y="5180"/>
                      </a:moveTo>
                      <a:cubicBezTo>
                        <a:pt x="24143" y="5180"/>
                        <a:pt x="42546" y="1457"/>
                        <a:pt x="31960" y="9389"/>
                      </a:cubicBezTo>
                      <a:cubicBezTo>
                        <a:pt x="21375" y="17322"/>
                        <a:pt x="8346" y="19264"/>
                        <a:pt x="1181" y="19264"/>
                      </a:cubicBezTo>
                      <a:cubicBezTo>
                        <a:pt x="-5985" y="19264"/>
                        <a:pt x="21049" y="27359"/>
                        <a:pt x="36194" y="13598"/>
                      </a:cubicBezTo>
                      <a:cubicBezTo>
                        <a:pt x="51339" y="-162"/>
                        <a:pt x="50688" y="-4371"/>
                        <a:pt x="24143" y="518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FFFFFF">
                        <a:alpha val="38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24" name="Freeform 7023"/>
                <p:cNvSpPr/>
                <p:nvPr/>
              </p:nvSpPr>
              <p:spPr>
                <a:xfrm>
                  <a:off x="3611336" y="3624462"/>
                  <a:ext cx="137023" cy="955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023" h="95531">
                      <a:moveTo>
                        <a:pt x="0" y="0"/>
                      </a:moveTo>
                      <a:cubicBezTo>
                        <a:pt x="0" y="2426"/>
                        <a:pt x="610" y="47917"/>
                        <a:pt x="30509" y="71573"/>
                      </a:cubicBezTo>
                      <a:cubicBezTo>
                        <a:pt x="60407" y="95228"/>
                        <a:pt x="73221" y="95531"/>
                        <a:pt x="91526" y="95531"/>
                      </a:cubicBezTo>
                      <a:cubicBezTo>
                        <a:pt x="109831" y="95531"/>
                        <a:pt x="130615" y="83157"/>
                        <a:pt x="136393" y="74605"/>
                      </a:cubicBezTo>
                      <a:cubicBezTo>
                        <a:pt x="142170" y="66053"/>
                        <a:pt x="106781" y="89769"/>
                        <a:pt x="65899" y="74605"/>
                      </a:cubicBezTo>
                      <a:cubicBezTo>
                        <a:pt x="25017" y="59442"/>
                        <a:pt x="9153" y="26688"/>
                        <a:pt x="0" y="0"/>
                      </a:cubicBezTo>
                      <a:close/>
                    </a:path>
                  </a:pathLst>
                </a:custGeom>
                <a:solidFill>
                  <a:srgbClr val="A60000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25" name="Freeform 7024"/>
                <p:cNvSpPr/>
                <p:nvPr/>
              </p:nvSpPr>
              <p:spPr>
                <a:xfrm>
                  <a:off x="3726354" y="3590647"/>
                  <a:ext cx="51903" cy="956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903" h="95683">
                      <a:moveTo>
                        <a:pt x="0" y="9311"/>
                      </a:moveTo>
                      <a:cubicBezTo>
                        <a:pt x="0" y="9311"/>
                        <a:pt x="36122" y="7370"/>
                        <a:pt x="29288" y="44248"/>
                      </a:cubicBezTo>
                      <a:cubicBezTo>
                        <a:pt x="22454" y="81125"/>
                        <a:pt x="3905" y="95683"/>
                        <a:pt x="3905" y="95683"/>
                      </a:cubicBezTo>
                      <a:cubicBezTo>
                        <a:pt x="3905" y="95683"/>
                        <a:pt x="48814" y="83066"/>
                        <a:pt x="51743" y="35513"/>
                      </a:cubicBezTo>
                      <a:cubicBezTo>
                        <a:pt x="54671" y="-12040"/>
                        <a:pt x="11227" y="-1850"/>
                        <a:pt x="0" y="9311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26" name="Freeform 7025"/>
                <p:cNvSpPr/>
                <p:nvPr/>
              </p:nvSpPr>
              <p:spPr>
                <a:xfrm>
                  <a:off x="3662323" y="3608692"/>
                  <a:ext cx="83174" cy="317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174" h="31730">
                      <a:moveTo>
                        <a:pt x="165" y="0"/>
                      </a:moveTo>
                      <a:cubicBezTo>
                        <a:pt x="165" y="0"/>
                        <a:pt x="3420" y="9705"/>
                        <a:pt x="40844" y="9705"/>
                      </a:cubicBezTo>
                      <a:cubicBezTo>
                        <a:pt x="78268" y="9705"/>
                        <a:pt x="83174" y="0"/>
                        <a:pt x="83174" y="0"/>
                      </a:cubicBezTo>
                      <a:cubicBezTo>
                        <a:pt x="83174" y="0"/>
                        <a:pt x="74200" y="28306"/>
                        <a:pt x="40844" y="31540"/>
                      </a:cubicBezTo>
                      <a:cubicBezTo>
                        <a:pt x="7487" y="34775"/>
                        <a:pt x="-1462" y="0"/>
                        <a:pt x="16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3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027" name="Group 7026"/>
              <p:cNvGrpSpPr/>
              <p:nvPr/>
            </p:nvGrpSpPr>
            <p:grpSpPr>
              <a:xfrm>
                <a:off x="3744869" y="3481742"/>
                <a:ext cx="268896" cy="273629"/>
                <a:chOff x="3744869" y="3481742"/>
                <a:chExt cx="268896" cy="273629"/>
              </a:xfrm>
            </p:grpSpPr>
            <p:sp>
              <p:nvSpPr>
                <p:cNvPr id="7028" name="Freeform 7027"/>
                <p:cNvSpPr/>
                <p:nvPr/>
              </p:nvSpPr>
              <p:spPr>
                <a:xfrm>
                  <a:off x="3744869" y="3602551"/>
                  <a:ext cx="171100" cy="1527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100" h="152782">
                      <a:moveTo>
                        <a:pt x="84352" y="11353"/>
                      </a:moveTo>
                      <a:lnTo>
                        <a:pt x="71684" y="10380"/>
                      </a:lnTo>
                      <a:lnTo>
                        <a:pt x="67667" y="10380"/>
                      </a:lnTo>
                      <a:cubicBezTo>
                        <a:pt x="67667" y="10380"/>
                        <a:pt x="58707" y="0"/>
                        <a:pt x="48201" y="0"/>
                      </a:cubicBezTo>
                      <a:cubicBezTo>
                        <a:pt x="37696" y="0"/>
                        <a:pt x="13286" y="973"/>
                        <a:pt x="2781" y="34708"/>
                      </a:cubicBezTo>
                      <a:cubicBezTo>
                        <a:pt x="-7725" y="68444"/>
                        <a:pt x="13595" y="114181"/>
                        <a:pt x="32752" y="130400"/>
                      </a:cubicBezTo>
                      <a:cubicBezTo>
                        <a:pt x="51909" y="146619"/>
                        <a:pt x="66431" y="150511"/>
                        <a:pt x="83425" y="152458"/>
                      </a:cubicBezTo>
                      <a:cubicBezTo>
                        <a:pt x="100420" y="154405"/>
                        <a:pt x="118958" y="147917"/>
                        <a:pt x="136570" y="132346"/>
                      </a:cubicBezTo>
                      <a:cubicBezTo>
                        <a:pt x="154183" y="116776"/>
                        <a:pt x="162525" y="103477"/>
                        <a:pt x="169323" y="74283"/>
                      </a:cubicBezTo>
                      <a:cubicBezTo>
                        <a:pt x="176121" y="45089"/>
                        <a:pt x="162216" y="14597"/>
                        <a:pt x="150165" y="9407"/>
                      </a:cubicBezTo>
                      <a:cubicBezTo>
                        <a:pt x="138116" y="4217"/>
                        <a:pt x="120194" y="5190"/>
                        <a:pt x="117722" y="5190"/>
                      </a:cubicBezTo>
                      <a:cubicBezTo>
                        <a:pt x="115251" y="5190"/>
                        <a:pt x="101964" y="13948"/>
                        <a:pt x="101964" y="13948"/>
                      </a:cubicBezTo>
                      <a:cubicBezTo>
                        <a:pt x="101964" y="13948"/>
                        <a:pt x="101037" y="12326"/>
                        <a:pt x="84352" y="11353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AA0202"/>
                    </a:gs>
                    <a:gs pos="0">
                      <a:srgbClr val="D21919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29" name="Freeform 7028"/>
                <p:cNvSpPr/>
                <p:nvPr/>
              </p:nvSpPr>
              <p:spPr>
                <a:xfrm>
                  <a:off x="3782833" y="3604130"/>
                  <a:ext cx="119942" cy="372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942" h="37234">
                      <a:moveTo>
                        <a:pt x="5863" y="364"/>
                      </a:moveTo>
                      <a:cubicBezTo>
                        <a:pt x="5863" y="364"/>
                        <a:pt x="12539" y="-2712"/>
                        <a:pt x="24102" y="8782"/>
                      </a:cubicBezTo>
                      <a:cubicBezTo>
                        <a:pt x="35665" y="20276"/>
                        <a:pt x="64816" y="14610"/>
                        <a:pt x="67096" y="11696"/>
                      </a:cubicBezTo>
                      <a:cubicBezTo>
                        <a:pt x="69375" y="8782"/>
                        <a:pt x="91198" y="1659"/>
                        <a:pt x="100318" y="7163"/>
                      </a:cubicBezTo>
                      <a:cubicBezTo>
                        <a:pt x="109437" y="12668"/>
                        <a:pt x="113183" y="14125"/>
                        <a:pt x="119208" y="20114"/>
                      </a:cubicBezTo>
                      <a:cubicBezTo>
                        <a:pt x="125234" y="26104"/>
                        <a:pt x="94780" y="12991"/>
                        <a:pt x="80124" y="24000"/>
                      </a:cubicBezTo>
                      <a:cubicBezTo>
                        <a:pt x="65467" y="35008"/>
                        <a:pt x="43970" y="42454"/>
                        <a:pt x="28011" y="32741"/>
                      </a:cubicBezTo>
                      <a:cubicBezTo>
                        <a:pt x="12051" y="23028"/>
                        <a:pt x="-4886" y="19467"/>
                        <a:pt x="2280" y="14934"/>
                      </a:cubicBezTo>
                      <a:cubicBezTo>
                        <a:pt x="9445" y="10401"/>
                        <a:pt x="-8794" y="1659"/>
                        <a:pt x="5863" y="364"/>
                      </a:cubicBezTo>
                      <a:close/>
                    </a:path>
                  </a:pathLst>
                </a:custGeom>
                <a:solidFill>
                  <a:srgbClr val="AA0001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30" name="Freeform 7029"/>
                <p:cNvSpPr/>
                <p:nvPr/>
              </p:nvSpPr>
              <p:spPr>
                <a:xfrm>
                  <a:off x="3780109" y="3606437"/>
                  <a:ext cx="63960" cy="190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960" h="19022">
                      <a:moveTo>
                        <a:pt x="43115" y="14246"/>
                      </a:moveTo>
                      <a:lnTo>
                        <a:pt x="21944" y="7771"/>
                      </a:lnTo>
                      <a:cubicBezTo>
                        <a:pt x="21944" y="7771"/>
                        <a:pt x="18687" y="971"/>
                        <a:pt x="15105" y="971"/>
                      </a:cubicBezTo>
                      <a:cubicBezTo>
                        <a:pt x="11522" y="971"/>
                        <a:pt x="122" y="0"/>
                        <a:pt x="122" y="0"/>
                      </a:cubicBezTo>
                      <a:cubicBezTo>
                        <a:pt x="122" y="0"/>
                        <a:pt x="-2483" y="3561"/>
                        <a:pt x="15756" y="12303"/>
                      </a:cubicBezTo>
                      <a:cubicBezTo>
                        <a:pt x="33995" y="21045"/>
                        <a:pt x="50932" y="18779"/>
                        <a:pt x="50932" y="18779"/>
                      </a:cubicBezTo>
                      <a:lnTo>
                        <a:pt x="63960" y="15865"/>
                      </a:lnTo>
                      <a:cubicBezTo>
                        <a:pt x="63960" y="15865"/>
                        <a:pt x="48326" y="12627"/>
                        <a:pt x="43115" y="14246"/>
                      </a:cubicBezTo>
                      <a:close/>
                    </a:path>
                  </a:pathLst>
                </a:custGeom>
                <a:gradFill>
                  <a:gsLst>
                    <a:gs pos="7000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67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31" name="Freeform 7030"/>
                <p:cNvSpPr/>
                <p:nvPr/>
              </p:nvSpPr>
              <p:spPr>
                <a:xfrm>
                  <a:off x="3835113" y="3608177"/>
                  <a:ext cx="27197" cy="11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197" h="11899">
                      <a:moveTo>
                        <a:pt x="0" y="11874"/>
                      </a:moveTo>
                      <a:lnTo>
                        <a:pt x="14168" y="11470"/>
                      </a:lnTo>
                      <a:cubicBezTo>
                        <a:pt x="14168" y="11470"/>
                        <a:pt x="22311" y="202"/>
                        <a:pt x="26545" y="202"/>
                      </a:cubicBezTo>
                      <a:cubicBezTo>
                        <a:pt x="30780" y="202"/>
                        <a:pt x="13826" y="-2695"/>
                        <a:pt x="0" y="11874"/>
                      </a:cubicBezTo>
                      <a:close/>
                    </a:path>
                  </a:pathLst>
                </a:custGeom>
                <a:solidFill>
                  <a:srgbClr val="AA0001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32" name="Freeform 7031"/>
                <p:cNvSpPr/>
                <p:nvPr/>
              </p:nvSpPr>
              <p:spPr>
                <a:xfrm>
                  <a:off x="3820616" y="3481704"/>
                  <a:ext cx="193144" cy="1380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144" h="138008">
                      <a:moveTo>
                        <a:pt x="0" y="137360"/>
                      </a:moveTo>
                      <a:lnTo>
                        <a:pt x="5863" y="138008"/>
                      </a:lnTo>
                      <a:lnTo>
                        <a:pt x="13028" y="137360"/>
                      </a:lnTo>
                      <a:lnTo>
                        <a:pt x="12051" y="132827"/>
                      </a:lnTo>
                      <a:cubicBezTo>
                        <a:pt x="12051" y="132827"/>
                        <a:pt x="28337" y="77138"/>
                        <a:pt x="39736" y="61597"/>
                      </a:cubicBezTo>
                      <a:cubicBezTo>
                        <a:pt x="51136" y="46056"/>
                        <a:pt x="76866" y="11413"/>
                        <a:pt x="117906" y="8175"/>
                      </a:cubicBezTo>
                      <a:cubicBezTo>
                        <a:pt x="158945" y="4937"/>
                        <a:pt x="173601" y="21774"/>
                        <a:pt x="173601" y="21774"/>
                      </a:cubicBezTo>
                      <a:lnTo>
                        <a:pt x="176207" y="25335"/>
                      </a:lnTo>
                      <a:lnTo>
                        <a:pt x="180441" y="26954"/>
                      </a:lnTo>
                      <a:lnTo>
                        <a:pt x="183047" y="27925"/>
                      </a:lnTo>
                      <a:lnTo>
                        <a:pt x="183698" y="30192"/>
                      </a:lnTo>
                      <a:lnTo>
                        <a:pt x="183698" y="32782"/>
                      </a:lnTo>
                      <a:lnTo>
                        <a:pt x="188095" y="34563"/>
                      </a:lnTo>
                      <a:lnTo>
                        <a:pt x="189235" y="30839"/>
                      </a:lnTo>
                      <a:cubicBezTo>
                        <a:pt x="189235" y="30839"/>
                        <a:pt x="189235" y="27278"/>
                        <a:pt x="190213" y="26306"/>
                      </a:cubicBezTo>
                      <a:cubicBezTo>
                        <a:pt x="191189" y="25335"/>
                        <a:pt x="193470" y="23069"/>
                        <a:pt x="193144" y="23392"/>
                      </a:cubicBezTo>
                      <a:lnTo>
                        <a:pt x="191515" y="21126"/>
                      </a:lnTo>
                      <a:cubicBezTo>
                        <a:pt x="191515" y="21126"/>
                        <a:pt x="190864" y="9794"/>
                        <a:pt x="162853" y="3642"/>
                      </a:cubicBezTo>
                      <a:cubicBezTo>
                        <a:pt x="134842" y="-2509"/>
                        <a:pt x="94780" y="-2833"/>
                        <a:pt x="68724" y="18212"/>
                      </a:cubicBezTo>
                      <a:cubicBezTo>
                        <a:pt x="42667" y="39257"/>
                        <a:pt x="28011" y="46056"/>
                        <a:pt x="0" y="13736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CF38"/>
                    </a:gs>
                    <a:gs pos="63000">
                      <a:srgbClr val="E3F1C6"/>
                    </a:gs>
                    <a:gs pos="92000">
                      <a:srgbClr val="9BCE34"/>
                    </a:gs>
                    <a:gs pos="100000">
                      <a:srgbClr val="6D9224"/>
                    </a:gs>
                  </a:gsLst>
                  <a:lin ang="11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33" name="Freeform 7032"/>
                <p:cNvSpPr/>
                <p:nvPr/>
              </p:nvSpPr>
              <p:spPr>
                <a:xfrm>
                  <a:off x="3826479" y="3484051"/>
                  <a:ext cx="149825" cy="1356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825" h="135660">
                      <a:moveTo>
                        <a:pt x="0" y="135660"/>
                      </a:moveTo>
                      <a:lnTo>
                        <a:pt x="7165" y="135012"/>
                      </a:lnTo>
                      <a:cubicBezTo>
                        <a:pt x="7165" y="135012"/>
                        <a:pt x="14006" y="88066"/>
                        <a:pt x="33874" y="59250"/>
                      </a:cubicBezTo>
                      <a:cubicBezTo>
                        <a:pt x="53742" y="30434"/>
                        <a:pt x="85009" y="5828"/>
                        <a:pt x="112043" y="5828"/>
                      </a:cubicBezTo>
                      <a:cubicBezTo>
                        <a:pt x="139077" y="5828"/>
                        <a:pt x="149825" y="9389"/>
                        <a:pt x="149825" y="9389"/>
                      </a:cubicBezTo>
                      <a:cubicBezTo>
                        <a:pt x="149825" y="9389"/>
                        <a:pt x="140380" y="0"/>
                        <a:pt x="124420" y="0"/>
                      </a:cubicBezTo>
                      <a:cubicBezTo>
                        <a:pt x="108460" y="0"/>
                        <a:pt x="24753" y="3561"/>
                        <a:pt x="0" y="135660"/>
                      </a:cubicBezTo>
                      <a:close/>
                    </a:path>
                  </a:pathLst>
                </a:custGeom>
                <a:solidFill>
                  <a:srgbClr val="9EBD5D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34" name="Freeform 7033"/>
                <p:cNvSpPr/>
                <p:nvPr/>
              </p:nvSpPr>
              <p:spPr>
                <a:xfrm>
                  <a:off x="3998452" y="3499916"/>
                  <a:ext cx="14982" cy="163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82" h="16350">
                      <a:moveTo>
                        <a:pt x="0" y="7123"/>
                      </a:moveTo>
                      <a:cubicBezTo>
                        <a:pt x="0" y="7123"/>
                        <a:pt x="651" y="0"/>
                        <a:pt x="5537" y="0"/>
                      </a:cubicBezTo>
                      <a:cubicBezTo>
                        <a:pt x="10423" y="0"/>
                        <a:pt x="13680" y="2914"/>
                        <a:pt x="13680" y="2914"/>
                      </a:cubicBezTo>
                      <a:lnTo>
                        <a:pt x="14331" y="3561"/>
                      </a:lnTo>
                      <a:lnTo>
                        <a:pt x="14982" y="5504"/>
                      </a:lnTo>
                      <a:lnTo>
                        <a:pt x="12377" y="8094"/>
                      </a:lnTo>
                      <a:lnTo>
                        <a:pt x="11400" y="16350"/>
                      </a:lnTo>
                      <a:lnTo>
                        <a:pt x="5863" y="14570"/>
                      </a:lnTo>
                      <a:lnTo>
                        <a:pt x="5211" y="9713"/>
                      </a:lnTo>
                      <a:lnTo>
                        <a:pt x="0" y="7123"/>
                      </a:lnTo>
                      <a:close/>
                    </a:path>
                  </a:pathLst>
                </a:custGeom>
                <a:solidFill>
                  <a:srgbClr val="6B8E23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35" name="Freeform 7034"/>
                <p:cNvSpPr/>
                <p:nvPr/>
              </p:nvSpPr>
              <p:spPr>
                <a:xfrm>
                  <a:off x="3823999" y="3612426"/>
                  <a:ext cx="46169" cy="216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169" h="21612">
                      <a:moveTo>
                        <a:pt x="24143" y="5180"/>
                      </a:moveTo>
                      <a:cubicBezTo>
                        <a:pt x="24143" y="5180"/>
                        <a:pt x="42545" y="1457"/>
                        <a:pt x="31960" y="9389"/>
                      </a:cubicBezTo>
                      <a:cubicBezTo>
                        <a:pt x="21375" y="17322"/>
                        <a:pt x="8346" y="19264"/>
                        <a:pt x="1181" y="19264"/>
                      </a:cubicBezTo>
                      <a:cubicBezTo>
                        <a:pt x="-5985" y="19264"/>
                        <a:pt x="21049" y="27359"/>
                        <a:pt x="36194" y="13598"/>
                      </a:cubicBezTo>
                      <a:cubicBezTo>
                        <a:pt x="51339" y="-162"/>
                        <a:pt x="50688" y="-4371"/>
                        <a:pt x="24143" y="518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FFFFFF">
                        <a:alpha val="38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36" name="Freeform 7035"/>
                <p:cNvSpPr/>
                <p:nvPr/>
              </p:nvSpPr>
              <p:spPr>
                <a:xfrm>
                  <a:off x="3745784" y="3659498"/>
                  <a:ext cx="137022" cy="955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022" h="95531">
                      <a:moveTo>
                        <a:pt x="0" y="0"/>
                      </a:moveTo>
                      <a:cubicBezTo>
                        <a:pt x="0" y="2426"/>
                        <a:pt x="610" y="47917"/>
                        <a:pt x="30509" y="71573"/>
                      </a:cubicBezTo>
                      <a:cubicBezTo>
                        <a:pt x="60407" y="95228"/>
                        <a:pt x="73221" y="95531"/>
                        <a:pt x="91526" y="95531"/>
                      </a:cubicBezTo>
                      <a:cubicBezTo>
                        <a:pt x="109831" y="95531"/>
                        <a:pt x="130614" y="83157"/>
                        <a:pt x="136393" y="74605"/>
                      </a:cubicBezTo>
                      <a:cubicBezTo>
                        <a:pt x="142170" y="66053"/>
                        <a:pt x="106781" y="89769"/>
                        <a:pt x="65899" y="74605"/>
                      </a:cubicBezTo>
                      <a:cubicBezTo>
                        <a:pt x="25017" y="59442"/>
                        <a:pt x="9153" y="26688"/>
                        <a:pt x="0" y="0"/>
                      </a:cubicBezTo>
                      <a:close/>
                    </a:path>
                  </a:pathLst>
                </a:custGeom>
                <a:solidFill>
                  <a:srgbClr val="A60000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37" name="Freeform 7036"/>
                <p:cNvSpPr/>
                <p:nvPr/>
              </p:nvSpPr>
              <p:spPr>
                <a:xfrm>
                  <a:off x="3860802" y="3625683"/>
                  <a:ext cx="51903" cy="956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903" h="95683">
                      <a:moveTo>
                        <a:pt x="0" y="9311"/>
                      </a:moveTo>
                      <a:cubicBezTo>
                        <a:pt x="0" y="9311"/>
                        <a:pt x="36122" y="7370"/>
                        <a:pt x="29288" y="44248"/>
                      </a:cubicBezTo>
                      <a:cubicBezTo>
                        <a:pt x="22454" y="81125"/>
                        <a:pt x="3905" y="95683"/>
                        <a:pt x="3905" y="95683"/>
                      </a:cubicBezTo>
                      <a:cubicBezTo>
                        <a:pt x="3905" y="95683"/>
                        <a:pt x="48814" y="83066"/>
                        <a:pt x="51743" y="35513"/>
                      </a:cubicBezTo>
                      <a:cubicBezTo>
                        <a:pt x="54671" y="-12040"/>
                        <a:pt x="11227" y="-1850"/>
                        <a:pt x="0" y="9311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38" name="Freeform 7037"/>
                <p:cNvSpPr/>
                <p:nvPr/>
              </p:nvSpPr>
              <p:spPr>
                <a:xfrm>
                  <a:off x="3796772" y="3643728"/>
                  <a:ext cx="83174" cy="317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174" h="31730">
                      <a:moveTo>
                        <a:pt x="165" y="0"/>
                      </a:moveTo>
                      <a:cubicBezTo>
                        <a:pt x="165" y="0"/>
                        <a:pt x="3420" y="9705"/>
                        <a:pt x="40844" y="9705"/>
                      </a:cubicBezTo>
                      <a:cubicBezTo>
                        <a:pt x="78268" y="9705"/>
                        <a:pt x="83174" y="0"/>
                        <a:pt x="83174" y="0"/>
                      </a:cubicBezTo>
                      <a:cubicBezTo>
                        <a:pt x="83174" y="0"/>
                        <a:pt x="74200" y="28306"/>
                        <a:pt x="40844" y="31540"/>
                      </a:cubicBezTo>
                      <a:cubicBezTo>
                        <a:pt x="7487" y="34775"/>
                        <a:pt x="-1462" y="0"/>
                        <a:pt x="16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3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7039" name="Grape"/>
            <p:cNvGrpSpPr/>
            <p:nvPr/>
          </p:nvGrpSpPr>
          <p:grpSpPr>
            <a:xfrm>
              <a:off x="3236581" y="3601149"/>
              <a:ext cx="304753" cy="481510"/>
              <a:chOff x="3236581" y="3601149"/>
              <a:chExt cx="304753" cy="481510"/>
            </a:xfrm>
          </p:grpSpPr>
          <p:grpSp>
            <p:nvGrpSpPr>
              <p:cNvPr id="7040" name="Group 7039"/>
              <p:cNvGrpSpPr/>
              <p:nvPr/>
            </p:nvGrpSpPr>
            <p:grpSpPr>
              <a:xfrm>
                <a:off x="3410298" y="3601128"/>
                <a:ext cx="75562" cy="193029"/>
                <a:chOff x="3410298" y="3601128"/>
                <a:chExt cx="75562" cy="193029"/>
              </a:xfrm>
            </p:grpSpPr>
            <p:sp>
              <p:nvSpPr>
                <p:cNvPr id="7041" name="Freeform 7040"/>
                <p:cNvSpPr/>
                <p:nvPr/>
              </p:nvSpPr>
              <p:spPr>
                <a:xfrm>
                  <a:off x="3410298" y="3601128"/>
                  <a:ext cx="75243" cy="1930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243" h="193029">
                      <a:moveTo>
                        <a:pt x="61707" y="0"/>
                      </a:moveTo>
                      <a:cubicBezTo>
                        <a:pt x="61707" y="0"/>
                        <a:pt x="69068" y="-706"/>
                        <a:pt x="71333" y="6355"/>
                      </a:cubicBezTo>
                      <a:cubicBezTo>
                        <a:pt x="73598" y="13416"/>
                        <a:pt x="76995" y="13416"/>
                        <a:pt x="74164" y="16946"/>
                      </a:cubicBezTo>
                      <a:cubicBezTo>
                        <a:pt x="71333" y="20477"/>
                        <a:pt x="54347" y="31068"/>
                        <a:pt x="46703" y="51192"/>
                      </a:cubicBezTo>
                      <a:cubicBezTo>
                        <a:pt x="39059" y="71316"/>
                        <a:pt x="27735" y="118624"/>
                        <a:pt x="26037" y="133452"/>
                      </a:cubicBezTo>
                      <a:cubicBezTo>
                        <a:pt x="24338" y="148280"/>
                        <a:pt x="14712" y="182173"/>
                        <a:pt x="12448" y="187115"/>
                      </a:cubicBezTo>
                      <a:cubicBezTo>
                        <a:pt x="10183" y="192058"/>
                        <a:pt x="0" y="195588"/>
                        <a:pt x="0" y="190645"/>
                      </a:cubicBezTo>
                      <a:cubicBezTo>
                        <a:pt x="0" y="185703"/>
                        <a:pt x="11315" y="171581"/>
                        <a:pt x="15279" y="144750"/>
                      </a:cubicBezTo>
                      <a:cubicBezTo>
                        <a:pt x="19242" y="117918"/>
                        <a:pt x="23772" y="69903"/>
                        <a:pt x="33963" y="45896"/>
                      </a:cubicBezTo>
                      <a:cubicBezTo>
                        <a:pt x="44155" y="21889"/>
                        <a:pt x="49251" y="5649"/>
                        <a:pt x="61707" y="0"/>
                      </a:cubicBezTo>
                      <a:close/>
                    </a:path>
                  </a:pathLst>
                </a:custGeom>
                <a:solidFill>
                  <a:srgbClr val="9D734B"/>
                </a:solidFill>
                <a:ln w="7600" cap="flat">
                  <a:noFill/>
                  <a:bevel/>
                </a:ln>
              </p:spPr>
            </p:sp>
            <p:sp>
              <p:nvSpPr>
                <p:cNvPr id="7042" name="Freeform 7041"/>
                <p:cNvSpPr/>
                <p:nvPr/>
              </p:nvSpPr>
              <p:spPr>
                <a:xfrm>
                  <a:off x="3415951" y="3612017"/>
                  <a:ext cx="69909" cy="181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09" h="181147">
                      <a:moveTo>
                        <a:pt x="0" y="179757"/>
                      </a:moveTo>
                      <a:cubicBezTo>
                        <a:pt x="0" y="179757"/>
                        <a:pt x="9625" y="157161"/>
                        <a:pt x="11324" y="146570"/>
                      </a:cubicBezTo>
                      <a:cubicBezTo>
                        <a:pt x="13023" y="135978"/>
                        <a:pt x="17552" y="103498"/>
                        <a:pt x="26611" y="71018"/>
                      </a:cubicBezTo>
                      <a:cubicBezTo>
                        <a:pt x="35671" y="38537"/>
                        <a:pt x="48127" y="4645"/>
                        <a:pt x="58319" y="1114"/>
                      </a:cubicBezTo>
                      <a:cubicBezTo>
                        <a:pt x="68511" y="-2416"/>
                        <a:pt x="70775" y="3233"/>
                        <a:pt x="69643" y="4645"/>
                      </a:cubicBezTo>
                      <a:cubicBezTo>
                        <a:pt x="68511" y="6057"/>
                        <a:pt x="46429" y="21591"/>
                        <a:pt x="39634" y="44186"/>
                      </a:cubicBezTo>
                      <a:cubicBezTo>
                        <a:pt x="32840" y="66781"/>
                        <a:pt x="23214" y="111265"/>
                        <a:pt x="21516" y="116208"/>
                      </a:cubicBezTo>
                      <a:cubicBezTo>
                        <a:pt x="19817" y="121150"/>
                        <a:pt x="16420" y="148688"/>
                        <a:pt x="13023" y="159279"/>
                      </a:cubicBezTo>
                      <a:cubicBezTo>
                        <a:pt x="9625" y="169871"/>
                        <a:pt x="3963" y="186112"/>
                        <a:pt x="0" y="179757"/>
                      </a:cubicBezTo>
                      <a:close/>
                    </a:path>
                  </a:pathLst>
                </a:custGeom>
                <a:solidFill>
                  <a:srgbClr val="623914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043" name="Group 7042"/>
              <p:cNvGrpSpPr/>
              <p:nvPr/>
            </p:nvGrpSpPr>
            <p:grpSpPr>
              <a:xfrm>
                <a:off x="3257328" y="3983845"/>
                <a:ext cx="88076" cy="98811"/>
                <a:chOff x="3257328" y="3983845"/>
                <a:chExt cx="88076" cy="98811"/>
              </a:xfrm>
            </p:grpSpPr>
            <p:sp>
              <p:nvSpPr>
                <p:cNvPr id="7044" name="Freeform 7043"/>
                <p:cNvSpPr/>
                <p:nvPr/>
              </p:nvSpPr>
              <p:spPr>
                <a:xfrm>
                  <a:off x="3289036" y="3995424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45" name="Freeform 7044"/>
                <p:cNvSpPr/>
                <p:nvPr/>
              </p:nvSpPr>
              <p:spPr>
                <a:xfrm>
                  <a:off x="3257328" y="3983845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46" name="Freeform 7045"/>
                <p:cNvSpPr/>
                <p:nvPr/>
              </p:nvSpPr>
              <p:spPr>
                <a:xfrm>
                  <a:off x="3325828" y="4026193"/>
                  <a:ext cx="14092" cy="14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92" h="14116">
                      <a:moveTo>
                        <a:pt x="0" y="7058"/>
                      </a:moveTo>
                      <a:cubicBezTo>
                        <a:pt x="0" y="3160"/>
                        <a:pt x="3155" y="0"/>
                        <a:pt x="7046" y="0"/>
                      </a:cubicBezTo>
                      <a:cubicBezTo>
                        <a:pt x="10938" y="0"/>
                        <a:pt x="14092" y="3160"/>
                        <a:pt x="14092" y="7058"/>
                      </a:cubicBezTo>
                      <a:cubicBezTo>
                        <a:pt x="14092" y="10956"/>
                        <a:pt x="10938" y="14116"/>
                        <a:pt x="7046" y="14116"/>
                      </a:cubicBezTo>
                      <a:cubicBezTo>
                        <a:pt x="3155" y="14116"/>
                        <a:pt x="0" y="10956"/>
                        <a:pt x="0" y="705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47" name="Freeform 7046"/>
                <p:cNvSpPr/>
                <p:nvPr/>
              </p:nvSpPr>
              <p:spPr>
                <a:xfrm>
                  <a:off x="3274943" y="3995135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48" name="Group 7047"/>
              <p:cNvGrpSpPr/>
              <p:nvPr/>
            </p:nvGrpSpPr>
            <p:grpSpPr>
              <a:xfrm>
                <a:off x="3236894" y="3906207"/>
                <a:ext cx="88076" cy="98811"/>
                <a:chOff x="3236894" y="3906207"/>
                <a:chExt cx="88076" cy="98811"/>
              </a:xfrm>
            </p:grpSpPr>
            <p:sp>
              <p:nvSpPr>
                <p:cNvPr id="7049" name="Freeform 7048"/>
                <p:cNvSpPr/>
                <p:nvPr/>
              </p:nvSpPr>
              <p:spPr>
                <a:xfrm>
                  <a:off x="3268601" y="3917787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50" name="Freeform 7049"/>
                <p:cNvSpPr/>
                <p:nvPr/>
              </p:nvSpPr>
              <p:spPr>
                <a:xfrm>
                  <a:off x="3236894" y="3906207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51" name="Freeform 7050"/>
                <p:cNvSpPr/>
                <p:nvPr/>
              </p:nvSpPr>
              <p:spPr>
                <a:xfrm>
                  <a:off x="3305393" y="3948555"/>
                  <a:ext cx="14092" cy="14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92" h="14116">
                      <a:moveTo>
                        <a:pt x="0" y="7058"/>
                      </a:moveTo>
                      <a:cubicBezTo>
                        <a:pt x="0" y="3160"/>
                        <a:pt x="3155" y="0"/>
                        <a:pt x="7046" y="0"/>
                      </a:cubicBezTo>
                      <a:cubicBezTo>
                        <a:pt x="10938" y="0"/>
                        <a:pt x="14092" y="3160"/>
                        <a:pt x="14092" y="7058"/>
                      </a:cubicBezTo>
                      <a:cubicBezTo>
                        <a:pt x="14092" y="10956"/>
                        <a:pt x="10938" y="14116"/>
                        <a:pt x="7046" y="14116"/>
                      </a:cubicBezTo>
                      <a:cubicBezTo>
                        <a:pt x="3155" y="14116"/>
                        <a:pt x="0" y="10956"/>
                        <a:pt x="0" y="705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52" name="Freeform 7051"/>
                <p:cNvSpPr/>
                <p:nvPr/>
              </p:nvSpPr>
              <p:spPr>
                <a:xfrm>
                  <a:off x="3254509" y="3917500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53" name="Group 7052"/>
              <p:cNvGrpSpPr/>
              <p:nvPr/>
            </p:nvGrpSpPr>
            <p:grpSpPr>
              <a:xfrm>
                <a:off x="3236894" y="3817279"/>
                <a:ext cx="88076" cy="98811"/>
                <a:chOff x="3236894" y="3817279"/>
                <a:chExt cx="88076" cy="98811"/>
              </a:xfrm>
            </p:grpSpPr>
            <p:sp>
              <p:nvSpPr>
                <p:cNvPr id="7054" name="Freeform 7053"/>
                <p:cNvSpPr/>
                <p:nvPr/>
              </p:nvSpPr>
              <p:spPr>
                <a:xfrm>
                  <a:off x="3268601" y="3828859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55" name="Freeform 7054"/>
                <p:cNvSpPr/>
                <p:nvPr/>
              </p:nvSpPr>
              <p:spPr>
                <a:xfrm>
                  <a:off x="3236894" y="3817279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56" name="Freeform 7055"/>
                <p:cNvSpPr/>
                <p:nvPr/>
              </p:nvSpPr>
              <p:spPr>
                <a:xfrm>
                  <a:off x="3305393" y="3859627"/>
                  <a:ext cx="14092" cy="14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92" h="14116">
                      <a:moveTo>
                        <a:pt x="0" y="7058"/>
                      </a:moveTo>
                      <a:cubicBezTo>
                        <a:pt x="0" y="3160"/>
                        <a:pt x="3155" y="0"/>
                        <a:pt x="7046" y="0"/>
                      </a:cubicBezTo>
                      <a:cubicBezTo>
                        <a:pt x="10938" y="0"/>
                        <a:pt x="14092" y="3160"/>
                        <a:pt x="14092" y="7058"/>
                      </a:cubicBezTo>
                      <a:cubicBezTo>
                        <a:pt x="14092" y="10956"/>
                        <a:pt x="10938" y="14116"/>
                        <a:pt x="7046" y="14116"/>
                      </a:cubicBezTo>
                      <a:cubicBezTo>
                        <a:pt x="3155" y="14116"/>
                        <a:pt x="0" y="10956"/>
                        <a:pt x="0" y="705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57" name="Freeform 7056"/>
                <p:cNvSpPr/>
                <p:nvPr/>
              </p:nvSpPr>
              <p:spPr>
                <a:xfrm>
                  <a:off x="3254509" y="3828569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58" name="Group 7057"/>
              <p:cNvGrpSpPr/>
              <p:nvPr/>
            </p:nvGrpSpPr>
            <p:grpSpPr>
              <a:xfrm>
                <a:off x="3280933" y="3898093"/>
                <a:ext cx="88076" cy="98811"/>
                <a:chOff x="3280933" y="3898093"/>
                <a:chExt cx="88076" cy="98811"/>
              </a:xfrm>
            </p:grpSpPr>
            <p:sp>
              <p:nvSpPr>
                <p:cNvPr id="7059" name="Freeform 7058"/>
                <p:cNvSpPr/>
                <p:nvPr/>
              </p:nvSpPr>
              <p:spPr>
                <a:xfrm>
                  <a:off x="3312640" y="3909672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60" name="Freeform 7059"/>
                <p:cNvSpPr/>
                <p:nvPr/>
              </p:nvSpPr>
              <p:spPr>
                <a:xfrm>
                  <a:off x="3280933" y="3898093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61" name="Freeform 7060"/>
                <p:cNvSpPr/>
                <p:nvPr/>
              </p:nvSpPr>
              <p:spPr>
                <a:xfrm>
                  <a:off x="3349432" y="3940440"/>
                  <a:ext cx="14092" cy="14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92" h="14116">
                      <a:moveTo>
                        <a:pt x="0" y="7058"/>
                      </a:moveTo>
                      <a:cubicBezTo>
                        <a:pt x="0" y="3160"/>
                        <a:pt x="3155" y="0"/>
                        <a:pt x="7046" y="0"/>
                      </a:cubicBezTo>
                      <a:cubicBezTo>
                        <a:pt x="10938" y="0"/>
                        <a:pt x="14092" y="3160"/>
                        <a:pt x="14092" y="7058"/>
                      </a:cubicBezTo>
                      <a:cubicBezTo>
                        <a:pt x="14092" y="10956"/>
                        <a:pt x="10938" y="14116"/>
                        <a:pt x="7046" y="14116"/>
                      </a:cubicBezTo>
                      <a:cubicBezTo>
                        <a:pt x="3155" y="14116"/>
                        <a:pt x="0" y="10956"/>
                        <a:pt x="0" y="705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62" name="Freeform 7061"/>
                <p:cNvSpPr/>
                <p:nvPr/>
              </p:nvSpPr>
              <p:spPr>
                <a:xfrm>
                  <a:off x="3298548" y="3909383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63" name="Group 7062"/>
              <p:cNvGrpSpPr/>
              <p:nvPr/>
            </p:nvGrpSpPr>
            <p:grpSpPr>
              <a:xfrm>
                <a:off x="3344919" y="3866684"/>
                <a:ext cx="88076" cy="98811"/>
                <a:chOff x="3344919" y="3866684"/>
                <a:chExt cx="88076" cy="98811"/>
              </a:xfrm>
            </p:grpSpPr>
            <p:sp>
              <p:nvSpPr>
                <p:cNvPr id="7064" name="Freeform 7063"/>
                <p:cNvSpPr/>
                <p:nvPr/>
              </p:nvSpPr>
              <p:spPr>
                <a:xfrm>
                  <a:off x="3376627" y="3878264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65" name="Freeform 7064"/>
                <p:cNvSpPr/>
                <p:nvPr/>
              </p:nvSpPr>
              <p:spPr>
                <a:xfrm>
                  <a:off x="3344919" y="3866684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66" name="Freeform 7065"/>
                <p:cNvSpPr/>
                <p:nvPr/>
              </p:nvSpPr>
              <p:spPr>
                <a:xfrm>
                  <a:off x="3362535" y="3877977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67" name="Group 7066"/>
              <p:cNvGrpSpPr/>
              <p:nvPr/>
            </p:nvGrpSpPr>
            <p:grpSpPr>
              <a:xfrm>
                <a:off x="3404040" y="3817279"/>
                <a:ext cx="88076" cy="98811"/>
                <a:chOff x="3404040" y="3817279"/>
                <a:chExt cx="88076" cy="98811"/>
              </a:xfrm>
            </p:grpSpPr>
            <p:sp>
              <p:nvSpPr>
                <p:cNvPr id="7068" name="Freeform 7067"/>
                <p:cNvSpPr/>
                <p:nvPr/>
              </p:nvSpPr>
              <p:spPr>
                <a:xfrm>
                  <a:off x="3435748" y="3828859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69" name="Freeform 7068"/>
                <p:cNvSpPr/>
                <p:nvPr/>
              </p:nvSpPr>
              <p:spPr>
                <a:xfrm>
                  <a:off x="3404040" y="3817279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70" name="Freeform 7069"/>
                <p:cNvSpPr/>
                <p:nvPr/>
              </p:nvSpPr>
              <p:spPr>
                <a:xfrm>
                  <a:off x="3421656" y="3828571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71" name="Group 7070"/>
              <p:cNvGrpSpPr/>
              <p:nvPr/>
            </p:nvGrpSpPr>
            <p:grpSpPr>
              <a:xfrm>
                <a:off x="3333426" y="3697642"/>
                <a:ext cx="88076" cy="98811"/>
                <a:chOff x="3333426" y="3697642"/>
                <a:chExt cx="88076" cy="98811"/>
              </a:xfrm>
            </p:grpSpPr>
            <p:sp>
              <p:nvSpPr>
                <p:cNvPr id="7072" name="Freeform 7071"/>
                <p:cNvSpPr/>
                <p:nvPr/>
              </p:nvSpPr>
              <p:spPr>
                <a:xfrm>
                  <a:off x="3365133" y="3709222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73" name="Freeform 7072"/>
                <p:cNvSpPr/>
                <p:nvPr/>
              </p:nvSpPr>
              <p:spPr>
                <a:xfrm>
                  <a:off x="3333426" y="3697642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74" name="Freeform 7073"/>
                <p:cNvSpPr/>
                <p:nvPr/>
              </p:nvSpPr>
              <p:spPr>
                <a:xfrm>
                  <a:off x="3401926" y="3739990"/>
                  <a:ext cx="14092" cy="14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92" h="14116">
                      <a:moveTo>
                        <a:pt x="0" y="7058"/>
                      </a:moveTo>
                      <a:cubicBezTo>
                        <a:pt x="0" y="3160"/>
                        <a:pt x="3155" y="0"/>
                        <a:pt x="7046" y="0"/>
                      </a:cubicBezTo>
                      <a:cubicBezTo>
                        <a:pt x="10938" y="0"/>
                        <a:pt x="14092" y="3160"/>
                        <a:pt x="14092" y="7058"/>
                      </a:cubicBezTo>
                      <a:cubicBezTo>
                        <a:pt x="14092" y="10956"/>
                        <a:pt x="10938" y="14116"/>
                        <a:pt x="7046" y="14116"/>
                      </a:cubicBezTo>
                      <a:cubicBezTo>
                        <a:pt x="3155" y="14116"/>
                        <a:pt x="0" y="10956"/>
                        <a:pt x="0" y="705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75" name="Freeform 7074"/>
                <p:cNvSpPr/>
                <p:nvPr/>
              </p:nvSpPr>
              <p:spPr>
                <a:xfrm>
                  <a:off x="3351041" y="3708935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76" name="Group 7075"/>
              <p:cNvGrpSpPr/>
              <p:nvPr/>
            </p:nvGrpSpPr>
            <p:grpSpPr>
              <a:xfrm>
                <a:off x="3289388" y="3747049"/>
                <a:ext cx="88076" cy="98811"/>
                <a:chOff x="3289388" y="3747049"/>
                <a:chExt cx="88076" cy="98811"/>
              </a:xfrm>
            </p:grpSpPr>
            <p:sp>
              <p:nvSpPr>
                <p:cNvPr id="7077" name="Freeform 7076"/>
                <p:cNvSpPr/>
                <p:nvPr/>
              </p:nvSpPr>
              <p:spPr>
                <a:xfrm>
                  <a:off x="3321095" y="3758628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78" name="Freeform 7077"/>
                <p:cNvSpPr/>
                <p:nvPr/>
              </p:nvSpPr>
              <p:spPr>
                <a:xfrm>
                  <a:off x="3289388" y="3747049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79" name="Freeform 7078"/>
                <p:cNvSpPr/>
                <p:nvPr/>
              </p:nvSpPr>
              <p:spPr>
                <a:xfrm>
                  <a:off x="3307003" y="3758339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80" name="Group 7079"/>
              <p:cNvGrpSpPr/>
              <p:nvPr/>
            </p:nvGrpSpPr>
            <p:grpSpPr>
              <a:xfrm>
                <a:off x="3360002" y="3785515"/>
                <a:ext cx="88076" cy="98811"/>
                <a:chOff x="3360002" y="3785515"/>
                <a:chExt cx="88076" cy="98811"/>
              </a:xfrm>
            </p:grpSpPr>
            <p:sp>
              <p:nvSpPr>
                <p:cNvPr id="7081" name="Freeform 7080"/>
                <p:cNvSpPr/>
                <p:nvPr/>
              </p:nvSpPr>
              <p:spPr>
                <a:xfrm>
                  <a:off x="3391709" y="3797095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82" name="Freeform 7081"/>
                <p:cNvSpPr/>
                <p:nvPr/>
              </p:nvSpPr>
              <p:spPr>
                <a:xfrm>
                  <a:off x="3360002" y="3785515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83" name="Freeform 7082"/>
                <p:cNvSpPr/>
                <p:nvPr/>
              </p:nvSpPr>
              <p:spPr>
                <a:xfrm>
                  <a:off x="3326379" y="3757262"/>
                  <a:ext cx="14092" cy="14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92" h="14116">
                      <a:moveTo>
                        <a:pt x="0" y="7058"/>
                      </a:moveTo>
                      <a:cubicBezTo>
                        <a:pt x="0" y="3160"/>
                        <a:pt x="3155" y="0"/>
                        <a:pt x="7046" y="0"/>
                      </a:cubicBezTo>
                      <a:cubicBezTo>
                        <a:pt x="10938" y="0"/>
                        <a:pt x="14092" y="3160"/>
                        <a:pt x="14092" y="7058"/>
                      </a:cubicBezTo>
                      <a:cubicBezTo>
                        <a:pt x="14092" y="10956"/>
                        <a:pt x="10938" y="14116"/>
                        <a:pt x="7046" y="14116"/>
                      </a:cubicBezTo>
                      <a:cubicBezTo>
                        <a:pt x="3155" y="14116"/>
                        <a:pt x="0" y="10956"/>
                        <a:pt x="0" y="705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84" name="Freeform 7083"/>
                <p:cNvSpPr/>
                <p:nvPr/>
              </p:nvSpPr>
              <p:spPr>
                <a:xfrm>
                  <a:off x="3377617" y="3796805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85" name="Group 7084"/>
              <p:cNvGrpSpPr/>
              <p:nvPr/>
            </p:nvGrpSpPr>
            <p:grpSpPr>
              <a:xfrm>
                <a:off x="3377464" y="3837746"/>
                <a:ext cx="11274" cy="16229"/>
                <a:chOff x="3377464" y="3837746"/>
                <a:chExt cx="11274" cy="16229"/>
              </a:xfrm>
            </p:grpSpPr>
            <p:sp>
              <p:nvSpPr>
                <p:cNvPr id="7086" name="Freeform 7085"/>
                <p:cNvSpPr/>
                <p:nvPr/>
              </p:nvSpPr>
              <p:spPr>
                <a:xfrm>
                  <a:off x="3377464" y="3837746"/>
                  <a:ext cx="11274" cy="162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74" h="16229">
                      <a:moveTo>
                        <a:pt x="7391" y="0"/>
                      </a:moveTo>
                      <a:cubicBezTo>
                        <a:pt x="2016" y="-499"/>
                        <a:pt x="-4554" y="14658"/>
                        <a:pt x="4405" y="16154"/>
                      </a:cubicBezTo>
                      <a:cubicBezTo>
                        <a:pt x="13364" y="17650"/>
                        <a:pt x="12767" y="499"/>
                        <a:pt x="739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87" name="Freeform 7086"/>
                <p:cNvSpPr/>
                <p:nvPr/>
              </p:nvSpPr>
              <p:spPr>
                <a:xfrm rot="600000">
                  <a:off x="3379847" y="3843292"/>
                  <a:ext cx="6570" cy="78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70" h="7895">
                      <a:moveTo>
                        <a:pt x="0" y="3938"/>
                      </a:moveTo>
                      <a:cubicBezTo>
                        <a:pt x="0" y="1753"/>
                        <a:pt x="1468" y="-19"/>
                        <a:pt x="3278" y="-19"/>
                      </a:cubicBezTo>
                      <a:cubicBezTo>
                        <a:pt x="5089" y="-19"/>
                        <a:pt x="6556" y="1753"/>
                        <a:pt x="6556" y="3938"/>
                      </a:cubicBezTo>
                      <a:cubicBezTo>
                        <a:pt x="6556" y="6123"/>
                        <a:pt x="5089" y="7895"/>
                        <a:pt x="3278" y="7895"/>
                      </a:cubicBezTo>
                      <a:cubicBezTo>
                        <a:pt x="1468" y="7895"/>
                        <a:pt x="0" y="6123"/>
                        <a:pt x="0" y="3938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88" name="Freeform 7087"/>
                <p:cNvSpPr/>
                <p:nvPr/>
              </p:nvSpPr>
              <p:spPr>
                <a:xfrm>
                  <a:off x="3377837" y="3848627"/>
                  <a:ext cx="10229" cy="5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29" h="5011">
                      <a:moveTo>
                        <a:pt x="50" y="-12"/>
                      </a:moveTo>
                      <a:cubicBezTo>
                        <a:pt x="50" y="-12"/>
                        <a:pt x="-747" y="3577"/>
                        <a:pt x="3634" y="4774"/>
                      </a:cubicBezTo>
                      <a:cubicBezTo>
                        <a:pt x="8014" y="5970"/>
                        <a:pt x="10204" y="1583"/>
                        <a:pt x="10204" y="1184"/>
                      </a:cubicBezTo>
                      <a:cubicBezTo>
                        <a:pt x="10204" y="785"/>
                        <a:pt x="6222" y="6768"/>
                        <a:pt x="50" y="-12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89" name="Freeform 7088"/>
                <p:cNvSpPr/>
                <p:nvPr/>
              </p:nvSpPr>
              <p:spPr>
                <a:xfrm>
                  <a:off x="3384072" y="3839802"/>
                  <a:ext cx="3098" cy="26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98" h="2692">
                      <a:moveTo>
                        <a:pt x="-12" y="237"/>
                      </a:moveTo>
                      <a:cubicBezTo>
                        <a:pt x="-12" y="237"/>
                        <a:pt x="2277" y="1434"/>
                        <a:pt x="2277" y="2530"/>
                      </a:cubicBezTo>
                      <a:cubicBezTo>
                        <a:pt x="2277" y="3627"/>
                        <a:pt x="5164" y="-1159"/>
                        <a:pt x="-12" y="2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090" name="Group 7089"/>
              <p:cNvGrpSpPr/>
              <p:nvPr/>
            </p:nvGrpSpPr>
            <p:grpSpPr>
              <a:xfrm>
                <a:off x="3289388" y="3817279"/>
                <a:ext cx="88076" cy="98811"/>
                <a:chOff x="3289388" y="3817279"/>
                <a:chExt cx="88076" cy="98811"/>
              </a:xfrm>
            </p:grpSpPr>
            <p:sp>
              <p:nvSpPr>
                <p:cNvPr id="7091" name="Freeform 7090"/>
                <p:cNvSpPr/>
                <p:nvPr/>
              </p:nvSpPr>
              <p:spPr>
                <a:xfrm>
                  <a:off x="3321095" y="3828859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92" name="Freeform 7091"/>
                <p:cNvSpPr/>
                <p:nvPr/>
              </p:nvSpPr>
              <p:spPr>
                <a:xfrm>
                  <a:off x="3289388" y="3817279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93" name="Freeform 7092"/>
                <p:cNvSpPr/>
                <p:nvPr/>
              </p:nvSpPr>
              <p:spPr>
                <a:xfrm>
                  <a:off x="3307003" y="3828571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94" name="Group 7093"/>
              <p:cNvGrpSpPr/>
              <p:nvPr/>
            </p:nvGrpSpPr>
            <p:grpSpPr>
              <a:xfrm>
                <a:off x="3404040" y="3726231"/>
                <a:ext cx="88076" cy="98811"/>
                <a:chOff x="3404040" y="3726231"/>
                <a:chExt cx="88076" cy="98811"/>
              </a:xfrm>
            </p:grpSpPr>
            <p:sp>
              <p:nvSpPr>
                <p:cNvPr id="7095" name="Freeform 7094"/>
                <p:cNvSpPr/>
                <p:nvPr/>
              </p:nvSpPr>
              <p:spPr>
                <a:xfrm>
                  <a:off x="3435748" y="3737810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96" name="Freeform 7095"/>
                <p:cNvSpPr/>
                <p:nvPr/>
              </p:nvSpPr>
              <p:spPr>
                <a:xfrm>
                  <a:off x="3404040" y="3726231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97" name="Freeform 7096"/>
                <p:cNvSpPr/>
                <p:nvPr/>
              </p:nvSpPr>
              <p:spPr>
                <a:xfrm>
                  <a:off x="3472540" y="3768579"/>
                  <a:ext cx="14092" cy="14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92" h="14116">
                      <a:moveTo>
                        <a:pt x="0" y="7058"/>
                      </a:moveTo>
                      <a:cubicBezTo>
                        <a:pt x="0" y="3160"/>
                        <a:pt x="3155" y="0"/>
                        <a:pt x="7046" y="0"/>
                      </a:cubicBezTo>
                      <a:cubicBezTo>
                        <a:pt x="10938" y="0"/>
                        <a:pt x="14092" y="3160"/>
                        <a:pt x="14092" y="7058"/>
                      </a:cubicBezTo>
                      <a:cubicBezTo>
                        <a:pt x="14092" y="10956"/>
                        <a:pt x="10938" y="14116"/>
                        <a:pt x="7046" y="14116"/>
                      </a:cubicBezTo>
                      <a:cubicBezTo>
                        <a:pt x="3155" y="14116"/>
                        <a:pt x="0" y="10956"/>
                        <a:pt x="0" y="7058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098" name="Freeform 7097"/>
                <p:cNvSpPr/>
                <p:nvPr/>
              </p:nvSpPr>
              <p:spPr>
                <a:xfrm>
                  <a:off x="3421656" y="3737521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99" name="Group 7098"/>
              <p:cNvGrpSpPr/>
              <p:nvPr/>
            </p:nvGrpSpPr>
            <p:grpSpPr>
              <a:xfrm>
                <a:off x="3324266" y="3662661"/>
                <a:ext cx="217022" cy="216680"/>
                <a:chOff x="3324266" y="3662661"/>
                <a:chExt cx="217022" cy="216680"/>
              </a:xfrm>
            </p:grpSpPr>
            <p:sp>
              <p:nvSpPr>
                <p:cNvPr id="7100" name="Freeform 7099"/>
                <p:cNvSpPr/>
                <p:nvPr/>
              </p:nvSpPr>
              <p:spPr>
                <a:xfrm>
                  <a:off x="3324266" y="3662661"/>
                  <a:ext cx="217022" cy="2166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022" h="216680">
                      <a:moveTo>
                        <a:pt x="115673" y="65288"/>
                      </a:moveTo>
                      <a:lnTo>
                        <a:pt x="103497" y="47710"/>
                      </a:lnTo>
                      <a:cubicBezTo>
                        <a:pt x="103497" y="47710"/>
                        <a:pt x="101348" y="39460"/>
                        <a:pt x="102423" y="35155"/>
                      </a:cubicBezTo>
                      <a:cubicBezTo>
                        <a:pt x="103497" y="30850"/>
                        <a:pt x="104571" y="27980"/>
                        <a:pt x="104571" y="27980"/>
                      </a:cubicBezTo>
                      <a:lnTo>
                        <a:pt x="101706" y="29057"/>
                      </a:lnTo>
                      <a:lnTo>
                        <a:pt x="98125" y="18654"/>
                      </a:lnTo>
                      <a:lnTo>
                        <a:pt x="92037" y="10403"/>
                      </a:lnTo>
                      <a:lnTo>
                        <a:pt x="92037" y="13990"/>
                      </a:lnTo>
                      <a:lnTo>
                        <a:pt x="86129" y="9506"/>
                      </a:lnTo>
                      <a:lnTo>
                        <a:pt x="78787" y="4305"/>
                      </a:lnTo>
                      <a:lnTo>
                        <a:pt x="78787" y="7533"/>
                      </a:lnTo>
                      <a:lnTo>
                        <a:pt x="69117" y="0"/>
                      </a:lnTo>
                      <a:lnTo>
                        <a:pt x="71624" y="5740"/>
                      </a:lnTo>
                      <a:lnTo>
                        <a:pt x="54076" y="717"/>
                      </a:lnTo>
                      <a:lnTo>
                        <a:pt x="59806" y="13990"/>
                      </a:lnTo>
                      <a:lnTo>
                        <a:pt x="49063" y="13990"/>
                      </a:lnTo>
                      <a:lnTo>
                        <a:pt x="50495" y="16501"/>
                      </a:lnTo>
                      <a:lnTo>
                        <a:pt x="45660" y="17398"/>
                      </a:lnTo>
                      <a:lnTo>
                        <a:pt x="49063" y="19730"/>
                      </a:lnTo>
                      <a:lnTo>
                        <a:pt x="35812" y="23676"/>
                      </a:lnTo>
                      <a:lnTo>
                        <a:pt x="46556" y="27980"/>
                      </a:lnTo>
                      <a:lnTo>
                        <a:pt x="39214" y="27084"/>
                      </a:lnTo>
                      <a:lnTo>
                        <a:pt x="41005" y="32823"/>
                      </a:lnTo>
                      <a:lnTo>
                        <a:pt x="27933" y="33720"/>
                      </a:lnTo>
                      <a:lnTo>
                        <a:pt x="31515" y="38742"/>
                      </a:lnTo>
                      <a:lnTo>
                        <a:pt x="27933" y="37307"/>
                      </a:lnTo>
                      <a:lnTo>
                        <a:pt x="27933" y="39101"/>
                      </a:lnTo>
                      <a:lnTo>
                        <a:pt x="15041" y="42688"/>
                      </a:lnTo>
                      <a:lnTo>
                        <a:pt x="20234" y="48966"/>
                      </a:lnTo>
                      <a:lnTo>
                        <a:pt x="10027" y="53091"/>
                      </a:lnTo>
                      <a:lnTo>
                        <a:pt x="14146" y="54705"/>
                      </a:lnTo>
                      <a:lnTo>
                        <a:pt x="0" y="65288"/>
                      </a:lnTo>
                      <a:lnTo>
                        <a:pt x="22562" y="71027"/>
                      </a:lnTo>
                      <a:cubicBezTo>
                        <a:pt x="22562" y="71027"/>
                        <a:pt x="22562" y="72462"/>
                        <a:pt x="22562" y="73180"/>
                      </a:cubicBezTo>
                      <a:cubicBezTo>
                        <a:pt x="22562" y="73897"/>
                        <a:pt x="25606" y="74076"/>
                        <a:pt x="25606" y="74076"/>
                      </a:cubicBezTo>
                      <a:lnTo>
                        <a:pt x="17548" y="77126"/>
                      </a:lnTo>
                      <a:lnTo>
                        <a:pt x="24352" y="82865"/>
                      </a:lnTo>
                      <a:lnTo>
                        <a:pt x="17548" y="87887"/>
                      </a:lnTo>
                      <a:cubicBezTo>
                        <a:pt x="17548" y="87887"/>
                        <a:pt x="20055" y="88246"/>
                        <a:pt x="20055" y="88963"/>
                      </a:cubicBezTo>
                      <a:cubicBezTo>
                        <a:pt x="20055" y="89681"/>
                        <a:pt x="13967" y="99725"/>
                        <a:pt x="13967" y="99725"/>
                      </a:cubicBezTo>
                      <a:lnTo>
                        <a:pt x="27933" y="98290"/>
                      </a:lnTo>
                      <a:lnTo>
                        <a:pt x="25606" y="102236"/>
                      </a:lnTo>
                      <a:lnTo>
                        <a:pt x="31515" y="101160"/>
                      </a:lnTo>
                      <a:lnTo>
                        <a:pt x="26859" y="113715"/>
                      </a:lnTo>
                      <a:lnTo>
                        <a:pt x="37513" y="114881"/>
                      </a:lnTo>
                      <a:lnTo>
                        <a:pt x="32768" y="119634"/>
                      </a:lnTo>
                      <a:lnTo>
                        <a:pt x="34738" y="119634"/>
                      </a:lnTo>
                      <a:cubicBezTo>
                        <a:pt x="34738" y="119634"/>
                        <a:pt x="31962" y="127615"/>
                        <a:pt x="32768" y="128423"/>
                      </a:cubicBezTo>
                      <a:cubicBezTo>
                        <a:pt x="33574" y="129230"/>
                        <a:pt x="38677" y="126630"/>
                        <a:pt x="38677" y="126630"/>
                      </a:cubicBezTo>
                      <a:lnTo>
                        <a:pt x="38677" y="137033"/>
                      </a:lnTo>
                      <a:lnTo>
                        <a:pt x="45660" y="135418"/>
                      </a:lnTo>
                      <a:lnTo>
                        <a:pt x="49063" y="156403"/>
                      </a:lnTo>
                      <a:lnTo>
                        <a:pt x="70192" y="137750"/>
                      </a:lnTo>
                      <a:lnTo>
                        <a:pt x="73236" y="138646"/>
                      </a:lnTo>
                      <a:lnTo>
                        <a:pt x="81293" y="132010"/>
                      </a:lnTo>
                      <a:lnTo>
                        <a:pt x="87024" y="135418"/>
                      </a:lnTo>
                      <a:lnTo>
                        <a:pt x="92753" y="128423"/>
                      </a:lnTo>
                      <a:lnTo>
                        <a:pt x="96693" y="133804"/>
                      </a:lnTo>
                      <a:lnTo>
                        <a:pt x="92037" y="145642"/>
                      </a:lnTo>
                      <a:lnTo>
                        <a:pt x="102423" y="149229"/>
                      </a:lnTo>
                      <a:lnTo>
                        <a:pt x="101706" y="159632"/>
                      </a:lnTo>
                      <a:lnTo>
                        <a:pt x="106004" y="159632"/>
                      </a:lnTo>
                      <a:lnTo>
                        <a:pt x="108511" y="170394"/>
                      </a:lnTo>
                      <a:lnTo>
                        <a:pt x="116747" y="171111"/>
                      </a:lnTo>
                      <a:lnTo>
                        <a:pt x="117822" y="185460"/>
                      </a:lnTo>
                      <a:lnTo>
                        <a:pt x="123552" y="184384"/>
                      </a:lnTo>
                      <a:lnTo>
                        <a:pt x="126775" y="199450"/>
                      </a:lnTo>
                      <a:lnTo>
                        <a:pt x="132147" y="198374"/>
                      </a:lnTo>
                      <a:lnTo>
                        <a:pt x="152559" y="216680"/>
                      </a:lnTo>
                      <a:lnTo>
                        <a:pt x="154709" y="207342"/>
                      </a:lnTo>
                      <a:lnTo>
                        <a:pt x="155962" y="206086"/>
                      </a:lnTo>
                      <a:lnTo>
                        <a:pt x="157036" y="200347"/>
                      </a:lnTo>
                      <a:lnTo>
                        <a:pt x="161871" y="201602"/>
                      </a:lnTo>
                      <a:lnTo>
                        <a:pt x="162766" y="192096"/>
                      </a:lnTo>
                      <a:cubicBezTo>
                        <a:pt x="162766" y="192096"/>
                        <a:pt x="166169" y="191199"/>
                        <a:pt x="166885" y="191199"/>
                      </a:cubicBezTo>
                      <a:cubicBezTo>
                        <a:pt x="167601" y="191199"/>
                        <a:pt x="167958" y="186895"/>
                        <a:pt x="167958" y="186895"/>
                      </a:cubicBezTo>
                      <a:lnTo>
                        <a:pt x="169391" y="184384"/>
                      </a:lnTo>
                      <a:lnTo>
                        <a:pt x="172973" y="184384"/>
                      </a:lnTo>
                      <a:lnTo>
                        <a:pt x="175479" y="177209"/>
                      </a:lnTo>
                      <a:lnTo>
                        <a:pt x="175479" y="171111"/>
                      </a:lnTo>
                      <a:lnTo>
                        <a:pt x="175479" y="165371"/>
                      </a:lnTo>
                      <a:lnTo>
                        <a:pt x="185507" y="172546"/>
                      </a:lnTo>
                      <a:cubicBezTo>
                        <a:pt x="185507" y="172546"/>
                        <a:pt x="184790" y="156045"/>
                        <a:pt x="184790" y="157838"/>
                      </a:cubicBezTo>
                      <a:cubicBezTo>
                        <a:pt x="184790" y="159632"/>
                        <a:pt x="188730" y="160708"/>
                        <a:pt x="188730" y="160708"/>
                      </a:cubicBezTo>
                      <a:lnTo>
                        <a:pt x="191594" y="157838"/>
                      </a:lnTo>
                      <a:lnTo>
                        <a:pt x="203055" y="179003"/>
                      </a:lnTo>
                      <a:lnTo>
                        <a:pt x="203055" y="156403"/>
                      </a:lnTo>
                      <a:lnTo>
                        <a:pt x="209501" y="157838"/>
                      </a:lnTo>
                      <a:lnTo>
                        <a:pt x="204487" y="147077"/>
                      </a:lnTo>
                      <a:lnTo>
                        <a:pt x="209501" y="147794"/>
                      </a:lnTo>
                      <a:lnTo>
                        <a:pt x="206457" y="139363"/>
                      </a:lnTo>
                      <a:lnTo>
                        <a:pt x="209501" y="137033"/>
                      </a:lnTo>
                      <a:lnTo>
                        <a:pt x="203055" y="135418"/>
                      </a:lnTo>
                      <a:lnTo>
                        <a:pt x="211649" y="133804"/>
                      </a:lnTo>
                      <a:lnTo>
                        <a:pt x="200906" y="120531"/>
                      </a:lnTo>
                      <a:lnTo>
                        <a:pt x="207352" y="119634"/>
                      </a:lnTo>
                      <a:lnTo>
                        <a:pt x="200906" y="112459"/>
                      </a:lnTo>
                      <a:lnTo>
                        <a:pt x="217022" y="111563"/>
                      </a:lnTo>
                      <a:lnTo>
                        <a:pt x="211649" y="104388"/>
                      </a:lnTo>
                      <a:lnTo>
                        <a:pt x="212187" y="101160"/>
                      </a:lnTo>
                      <a:lnTo>
                        <a:pt x="208068" y="99725"/>
                      </a:lnTo>
                      <a:lnTo>
                        <a:pt x="210575" y="93627"/>
                      </a:lnTo>
                      <a:lnTo>
                        <a:pt x="200906" y="89860"/>
                      </a:lnTo>
                      <a:lnTo>
                        <a:pt x="214873" y="85376"/>
                      </a:lnTo>
                      <a:lnTo>
                        <a:pt x="208068" y="83583"/>
                      </a:lnTo>
                      <a:lnTo>
                        <a:pt x="204487" y="78202"/>
                      </a:lnTo>
                      <a:lnTo>
                        <a:pt x="208068" y="76049"/>
                      </a:lnTo>
                      <a:lnTo>
                        <a:pt x="195534" y="68157"/>
                      </a:lnTo>
                      <a:lnTo>
                        <a:pt x="198400" y="65288"/>
                      </a:lnTo>
                      <a:lnTo>
                        <a:pt x="191594" y="63135"/>
                      </a:lnTo>
                      <a:lnTo>
                        <a:pt x="194281" y="57216"/>
                      </a:lnTo>
                      <a:lnTo>
                        <a:pt x="186939" y="53808"/>
                      </a:lnTo>
                      <a:lnTo>
                        <a:pt x="181926" y="53091"/>
                      </a:lnTo>
                      <a:lnTo>
                        <a:pt x="183716" y="49145"/>
                      </a:lnTo>
                      <a:lnTo>
                        <a:pt x="175479" y="47710"/>
                      </a:lnTo>
                      <a:lnTo>
                        <a:pt x="179419" y="38742"/>
                      </a:lnTo>
                      <a:lnTo>
                        <a:pt x="166885" y="37307"/>
                      </a:lnTo>
                      <a:lnTo>
                        <a:pt x="165989" y="32823"/>
                      </a:lnTo>
                      <a:lnTo>
                        <a:pt x="153634" y="38742"/>
                      </a:lnTo>
                      <a:lnTo>
                        <a:pt x="150769" y="33720"/>
                      </a:lnTo>
                      <a:cubicBezTo>
                        <a:pt x="150769" y="33720"/>
                        <a:pt x="141458" y="42329"/>
                        <a:pt x="139667" y="47710"/>
                      </a:cubicBezTo>
                      <a:cubicBezTo>
                        <a:pt x="137877" y="53091"/>
                        <a:pt x="135012" y="58472"/>
                        <a:pt x="135012" y="58472"/>
                      </a:cubicBezTo>
                      <a:lnTo>
                        <a:pt x="121761" y="62777"/>
                      </a:lnTo>
                      <a:cubicBezTo>
                        <a:pt x="121761" y="62777"/>
                        <a:pt x="117822" y="65288"/>
                        <a:pt x="115673" y="65288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101" name="Freeform 7100"/>
                <p:cNvSpPr/>
                <p:nvPr/>
              </p:nvSpPr>
              <p:spPr>
                <a:xfrm>
                  <a:off x="3324266" y="3718117"/>
                  <a:ext cx="115696" cy="100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696" h="100958" fill="none">
                      <a:moveTo>
                        <a:pt x="0" y="9831"/>
                      </a:moveTo>
                      <a:cubicBezTo>
                        <a:pt x="0" y="9831"/>
                        <a:pt x="36528" y="5527"/>
                        <a:pt x="37245" y="5527"/>
                      </a:cubicBezTo>
                      <a:cubicBezTo>
                        <a:pt x="37961" y="5527"/>
                        <a:pt x="55867" y="3016"/>
                        <a:pt x="56941" y="3016"/>
                      </a:cubicBezTo>
                      <a:cubicBezTo>
                        <a:pt x="58016" y="3016"/>
                        <a:pt x="75922" y="504"/>
                        <a:pt x="76996" y="146"/>
                      </a:cubicBezTo>
                      <a:cubicBezTo>
                        <a:pt x="78070" y="-213"/>
                        <a:pt x="89530" y="146"/>
                        <a:pt x="89530" y="146"/>
                      </a:cubicBezTo>
                      <a:lnTo>
                        <a:pt x="108153" y="6961"/>
                      </a:lnTo>
                      <a:lnTo>
                        <a:pt x="115696" y="9831"/>
                      </a:lnTo>
                      <a:lnTo>
                        <a:pt x="112092" y="13418"/>
                      </a:lnTo>
                      <a:lnTo>
                        <a:pt x="87560" y="37991"/>
                      </a:lnTo>
                      <a:lnTo>
                        <a:pt x="59090" y="74043"/>
                      </a:lnTo>
                      <a:lnTo>
                        <a:pt x="49421" y="95925"/>
                      </a:lnTo>
                      <a:lnTo>
                        <a:pt x="49063" y="10095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7102" name="Freeform 7101"/>
                <p:cNvSpPr/>
                <p:nvPr/>
              </p:nvSpPr>
              <p:spPr>
                <a:xfrm>
                  <a:off x="3441036" y="3727971"/>
                  <a:ext cx="86285" cy="1513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285" h="151370" fill="none">
                      <a:moveTo>
                        <a:pt x="86285" y="112617"/>
                      </a:moveTo>
                      <a:cubicBezTo>
                        <a:pt x="86285" y="109030"/>
                        <a:pt x="79123" y="94322"/>
                        <a:pt x="79123" y="92528"/>
                      </a:cubicBezTo>
                      <a:cubicBezTo>
                        <a:pt x="79123" y="90735"/>
                        <a:pt x="69453" y="78180"/>
                        <a:pt x="68737" y="77461"/>
                      </a:cubicBezTo>
                      <a:cubicBezTo>
                        <a:pt x="68021" y="76745"/>
                        <a:pt x="60142" y="63113"/>
                        <a:pt x="59784" y="62395"/>
                      </a:cubicBezTo>
                      <a:cubicBezTo>
                        <a:pt x="59426" y="61678"/>
                        <a:pt x="46892" y="45894"/>
                        <a:pt x="46175" y="44818"/>
                      </a:cubicBezTo>
                      <a:cubicBezTo>
                        <a:pt x="45459" y="43742"/>
                        <a:pt x="35253" y="32801"/>
                        <a:pt x="35253" y="32801"/>
                      </a:cubicBezTo>
                      <a:cubicBezTo>
                        <a:pt x="35611" y="33159"/>
                        <a:pt x="21823" y="19707"/>
                        <a:pt x="21465" y="18990"/>
                      </a:cubicBezTo>
                      <a:cubicBezTo>
                        <a:pt x="21107" y="18272"/>
                        <a:pt x="0" y="0"/>
                        <a:pt x="0" y="0"/>
                      </a:cubicBezTo>
                      <a:cubicBezTo>
                        <a:pt x="0" y="0"/>
                        <a:pt x="4275" y="17914"/>
                        <a:pt x="4275" y="18631"/>
                      </a:cubicBezTo>
                      <a:cubicBezTo>
                        <a:pt x="4275" y="19349"/>
                        <a:pt x="12512" y="53786"/>
                        <a:pt x="12512" y="53786"/>
                      </a:cubicBezTo>
                      <a:lnTo>
                        <a:pt x="19316" y="86430"/>
                      </a:lnTo>
                      <a:cubicBezTo>
                        <a:pt x="19316" y="86430"/>
                        <a:pt x="23614" y="102214"/>
                        <a:pt x="23614" y="102931"/>
                      </a:cubicBezTo>
                      <a:cubicBezTo>
                        <a:pt x="23614" y="103649"/>
                        <a:pt x="26837" y="121944"/>
                        <a:pt x="26837" y="122661"/>
                      </a:cubicBezTo>
                      <a:cubicBezTo>
                        <a:pt x="26837" y="123378"/>
                        <a:pt x="26837" y="130912"/>
                        <a:pt x="26837" y="130912"/>
                      </a:cubicBezTo>
                      <a:cubicBezTo>
                        <a:pt x="26837" y="130912"/>
                        <a:pt x="35073" y="151370"/>
                        <a:pt x="35790" y="15137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03" name="Freeform 7102"/>
                <p:cNvSpPr/>
                <p:nvPr/>
              </p:nvSpPr>
              <p:spPr>
                <a:xfrm>
                  <a:off x="3441035" y="3727971"/>
                  <a:ext cx="96693" cy="200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693" h="20077" fill="none">
                      <a:moveTo>
                        <a:pt x="0" y="0"/>
                      </a:moveTo>
                      <a:cubicBezTo>
                        <a:pt x="0" y="0"/>
                        <a:pt x="16809" y="2847"/>
                        <a:pt x="17526" y="2130"/>
                      </a:cubicBezTo>
                      <a:cubicBezTo>
                        <a:pt x="18242" y="1412"/>
                        <a:pt x="39729" y="5358"/>
                        <a:pt x="40445" y="5000"/>
                      </a:cubicBezTo>
                      <a:cubicBezTo>
                        <a:pt x="41162" y="4641"/>
                        <a:pt x="59068" y="10739"/>
                        <a:pt x="59068" y="10739"/>
                      </a:cubicBezTo>
                      <a:lnTo>
                        <a:pt x="73034" y="14327"/>
                      </a:lnTo>
                      <a:lnTo>
                        <a:pt x="81629" y="17555"/>
                      </a:lnTo>
                      <a:lnTo>
                        <a:pt x="88792" y="18990"/>
                      </a:lnTo>
                      <a:lnTo>
                        <a:pt x="96693" y="2007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04" name="Freeform 7103"/>
                <p:cNvSpPr/>
                <p:nvPr/>
              </p:nvSpPr>
              <p:spPr>
                <a:xfrm>
                  <a:off x="3458561" y="3702479"/>
                  <a:ext cx="43344" cy="276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344" h="27644" fill="none">
                      <a:moveTo>
                        <a:pt x="0" y="27644"/>
                      </a:moveTo>
                      <a:lnTo>
                        <a:pt x="10027" y="20088"/>
                      </a:lnTo>
                      <a:lnTo>
                        <a:pt x="18980" y="13273"/>
                      </a:lnTo>
                      <a:cubicBezTo>
                        <a:pt x="18980" y="13273"/>
                        <a:pt x="25069" y="9686"/>
                        <a:pt x="25785" y="9686"/>
                      </a:cubicBezTo>
                      <a:cubicBezTo>
                        <a:pt x="26501" y="9686"/>
                        <a:pt x="37245" y="4305"/>
                        <a:pt x="37245" y="4305"/>
                      </a:cubicBezTo>
                      <a:lnTo>
                        <a:pt x="43344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05" name="Freeform 7104"/>
                <p:cNvSpPr/>
                <p:nvPr/>
              </p:nvSpPr>
              <p:spPr>
                <a:xfrm>
                  <a:off x="3480418" y="3719900"/>
                  <a:ext cx="38140" cy="130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140" h="13082" fill="none">
                      <a:moveTo>
                        <a:pt x="0" y="13082"/>
                      </a:moveTo>
                      <a:cubicBezTo>
                        <a:pt x="0" y="11995"/>
                        <a:pt x="8584" y="8049"/>
                        <a:pt x="11091" y="6255"/>
                      </a:cubicBezTo>
                      <a:cubicBezTo>
                        <a:pt x="13597" y="4462"/>
                        <a:pt x="18611" y="2668"/>
                        <a:pt x="18611" y="2668"/>
                      </a:cubicBezTo>
                      <a:lnTo>
                        <a:pt x="25415" y="1592"/>
                      </a:lnTo>
                      <a:lnTo>
                        <a:pt x="32578" y="516"/>
                      </a:lnTo>
                      <a:lnTo>
                        <a:pt x="38140" y="-2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06" name="Freeform 7105"/>
                <p:cNvSpPr/>
                <p:nvPr/>
              </p:nvSpPr>
              <p:spPr>
                <a:xfrm>
                  <a:off x="3464649" y="3748755"/>
                  <a:ext cx="72699" cy="233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699" h="23317" fill="none">
                      <a:moveTo>
                        <a:pt x="0" y="0"/>
                      </a:moveTo>
                      <a:lnTo>
                        <a:pt x="31873" y="7174"/>
                      </a:lnTo>
                      <a:lnTo>
                        <a:pt x="38319" y="10762"/>
                      </a:lnTo>
                      <a:lnTo>
                        <a:pt x="49421" y="15066"/>
                      </a:lnTo>
                      <a:lnTo>
                        <a:pt x="72699" y="2331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07" name="Freeform 7106"/>
                <p:cNvSpPr/>
                <p:nvPr/>
              </p:nvSpPr>
              <p:spPr>
                <a:xfrm>
                  <a:off x="3481492" y="3765637"/>
                  <a:ext cx="52107" cy="295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107" h="29595" fill="none">
                      <a:moveTo>
                        <a:pt x="0" y="0"/>
                      </a:moveTo>
                      <a:lnTo>
                        <a:pt x="13956" y="5358"/>
                      </a:lnTo>
                      <a:cubicBezTo>
                        <a:pt x="13956" y="5358"/>
                        <a:pt x="22550" y="9663"/>
                        <a:pt x="24341" y="10381"/>
                      </a:cubicBezTo>
                      <a:cubicBezTo>
                        <a:pt x="26132" y="11098"/>
                        <a:pt x="32936" y="16120"/>
                        <a:pt x="34727" y="16837"/>
                      </a:cubicBezTo>
                      <a:cubicBezTo>
                        <a:pt x="36517" y="17555"/>
                        <a:pt x="44038" y="21501"/>
                        <a:pt x="45828" y="23295"/>
                      </a:cubicBezTo>
                      <a:cubicBezTo>
                        <a:pt x="47619" y="25088"/>
                        <a:pt x="52107" y="29595"/>
                        <a:pt x="52107" y="2959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08" name="Freeform 7107"/>
                <p:cNvSpPr/>
                <p:nvPr/>
              </p:nvSpPr>
              <p:spPr>
                <a:xfrm>
                  <a:off x="3499052" y="3788943"/>
                  <a:ext cx="32231" cy="18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231" h="18295" fill="none">
                      <a:moveTo>
                        <a:pt x="0" y="0"/>
                      </a:moveTo>
                      <a:lnTo>
                        <a:pt x="16451" y="6446"/>
                      </a:lnTo>
                      <a:cubicBezTo>
                        <a:pt x="16451" y="6446"/>
                        <a:pt x="26121" y="11109"/>
                        <a:pt x="27553" y="12544"/>
                      </a:cubicBezTo>
                      <a:cubicBezTo>
                        <a:pt x="28985" y="13979"/>
                        <a:pt x="32231" y="18295"/>
                        <a:pt x="32231" y="1829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09" name="Freeform 7108"/>
                <p:cNvSpPr/>
                <p:nvPr/>
              </p:nvSpPr>
              <p:spPr>
                <a:xfrm>
                  <a:off x="3509056" y="3803640"/>
                  <a:ext cx="23300" cy="172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00" h="17219" fill="none">
                      <a:moveTo>
                        <a:pt x="0" y="0"/>
                      </a:moveTo>
                      <a:cubicBezTo>
                        <a:pt x="0" y="0"/>
                        <a:pt x="12176" y="6816"/>
                        <a:pt x="12892" y="6816"/>
                      </a:cubicBezTo>
                      <a:cubicBezTo>
                        <a:pt x="13609" y="6816"/>
                        <a:pt x="20055" y="10762"/>
                        <a:pt x="20055" y="10762"/>
                      </a:cubicBezTo>
                      <a:lnTo>
                        <a:pt x="22204" y="14708"/>
                      </a:lnTo>
                      <a:lnTo>
                        <a:pt x="23300" y="1721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10" name="Freeform 7109"/>
                <p:cNvSpPr/>
                <p:nvPr/>
              </p:nvSpPr>
              <p:spPr>
                <a:xfrm>
                  <a:off x="3473960" y="3762206"/>
                  <a:ext cx="3044" cy="113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44" h="11300" fill="none">
                      <a:moveTo>
                        <a:pt x="3044" y="0"/>
                      </a:moveTo>
                      <a:lnTo>
                        <a:pt x="0" y="1130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11" name="Freeform 7110"/>
                <p:cNvSpPr/>
                <p:nvPr/>
              </p:nvSpPr>
              <p:spPr>
                <a:xfrm>
                  <a:off x="3483271" y="3773506"/>
                  <a:ext cx="2865" cy="93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5" h="9327" fill="none">
                      <a:moveTo>
                        <a:pt x="2865" y="0"/>
                      </a:moveTo>
                      <a:lnTo>
                        <a:pt x="0" y="932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12" name="Freeform 7111"/>
                <p:cNvSpPr/>
                <p:nvPr/>
              </p:nvSpPr>
              <p:spPr>
                <a:xfrm>
                  <a:off x="3487927" y="3780322"/>
                  <a:ext cx="2865" cy="132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5" h="13273" fill="none">
                      <a:moveTo>
                        <a:pt x="2865" y="0"/>
                      </a:moveTo>
                      <a:lnTo>
                        <a:pt x="0" y="1327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13" name="Freeform 7112"/>
                <p:cNvSpPr/>
                <p:nvPr/>
              </p:nvSpPr>
              <p:spPr>
                <a:xfrm>
                  <a:off x="3497238" y="3788943"/>
                  <a:ext cx="1813" cy="103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3" h="10392" fill="none">
                      <a:moveTo>
                        <a:pt x="1813" y="0"/>
                      </a:moveTo>
                      <a:lnTo>
                        <a:pt x="0" y="1039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14" name="Freeform 7113"/>
                <p:cNvSpPr/>
                <p:nvPr/>
              </p:nvSpPr>
              <p:spPr>
                <a:xfrm>
                  <a:off x="3418093" y="3762745"/>
                  <a:ext cx="30082" cy="45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082" h="45558" fill="none">
                      <a:moveTo>
                        <a:pt x="30082" y="0"/>
                      </a:moveTo>
                      <a:lnTo>
                        <a:pt x="13609" y="21523"/>
                      </a:lnTo>
                      <a:lnTo>
                        <a:pt x="7162" y="32644"/>
                      </a:lnTo>
                      <a:lnTo>
                        <a:pt x="0" y="4555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15" name="Freeform 7114"/>
                <p:cNvSpPr/>
                <p:nvPr/>
              </p:nvSpPr>
              <p:spPr>
                <a:xfrm>
                  <a:off x="3432776" y="3795400"/>
                  <a:ext cx="17559" cy="365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559" h="36590" fill="none">
                      <a:moveTo>
                        <a:pt x="17559" y="0"/>
                      </a:moveTo>
                      <a:cubicBezTo>
                        <a:pt x="16653" y="886"/>
                        <a:pt x="8780" y="8778"/>
                        <a:pt x="8780" y="8778"/>
                      </a:cubicBezTo>
                      <a:lnTo>
                        <a:pt x="3939" y="28687"/>
                      </a:lnTo>
                      <a:lnTo>
                        <a:pt x="0" y="3659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16" name="Freeform 7115"/>
                <p:cNvSpPr/>
                <p:nvPr/>
              </p:nvSpPr>
              <p:spPr>
                <a:xfrm>
                  <a:off x="3443162" y="3814401"/>
                  <a:ext cx="17190" cy="32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90" h="32285" fill="none">
                      <a:moveTo>
                        <a:pt x="17190" y="0"/>
                      </a:moveTo>
                      <a:lnTo>
                        <a:pt x="7879" y="10403"/>
                      </a:lnTo>
                      <a:lnTo>
                        <a:pt x="5372" y="17577"/>
                      </a:lnTo>
                      <a:lnTo>
                        <a:pt x="3581" y="23676"/>
                      </a:lnTo>
                      <a:lnTo>
                        <a:pt x="3581" y="28698"/>
                      </a:lnTo>
                      <a:lnTo>
                        <a:pt x="0" y="3228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17" name="Freeform 7116"/>
                <p:cNvSpPr/>
                <p:nvPr/>
              </p:nvSpPr>
              <p:spPr>
                <a:xfrm>
                  <a:off x="3451578" y="3833772"/>
                  <a:ext cx="10206" cy="270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06" h="27084" fill="none">
                      <a:moveTo>
                        <a:pt x="10206" y="0"/>
                      </a:moveTo>
                      <a:lnTo>
                        <a:pt x="4476" y="10762"/>
                      </a:lnTo>
                      <a:lnTo>
                        <a:pt x="3402" y="16860"/>
                      </a:lnTo>
                      <a:lnTo>
                        <a:pt x="3402" y="23676"/>
                      </a:lnTo>
                      <a:lnTo>
                        <a:pt x="0" y="2708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18" name="Freeform 7117"/>
                <p:cNvSpPr/>
                <p:nvPr/>
              </p:nvSpPr>
              <p:spPr>
                <a:xfrm>
                  <a:off x="3338971" y="3741222"/>
                  <a:ext cx="84137" cy="179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137" h="17959" fill="none">
                      <a:moveTo>
                        <a:pt x="0" y="17936"/>
                      </a:moveTo>
                      <a:lnTo>
                        <a:pt x="21465" y="11479"/>
                      </a:lnTo>
                      <a:lnTo>
                        <a:pt x="35074" y="7533"/>
                      </a:lnTo>
                      <a:cubicBezTo>
                        <a:pt x="35074" y="7533"/>
                        <a:pt x="35790" y="3049"/>
                        <a:pt x="39550" y="3049"/>
                      </a:cubicBezTo>
                      <a:cubicBezTo>
                        <a:pt x="43310" y="3049"/>
                        <a:pt x="55845" y="1076"/>
                        <a:pt x="56561" y="717"/>
                      </a:cubicBezTo>
                      <a:cubicBezTo>
                        <a:pt x="57277" y="359"/>
                        <a:pt x="73751" y="0"/>
                        <a:pt x="73751" y="0"/>
                      </a:cubicBezTo>
                      <a:lnTo>
                        <a:pt x="84137" y="304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19" name="Freeform 7118"/>
                <p:cNvSpPr/>
                <p:nvPr/>
              </p:nvSpPr>
              <p:spPr>
                <a:xfrm>
                  <a:off x="3352199" y="3757364"/>
                  <a:ext cx="58016" cy="16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016" h="16882" fill="none">
                      <a:moveTo>
                        <a:pt x="0" y="16860"/>
                      </a:moveTo>
                      <a:cubicBezTo>
                        <a:pt x="0" y="16860"/>
                        <a:pt x="9669" y="16860"/>
                        <a:pt x="11102" y="15425"/>
                      </a:cubicBezTo>
                      <a:cubicBezTo>
                        <a:pt x="12534" y="13990"/>
                        <a:pt x="19697" y="8609"/>
                        <a:pt x="19697" y="8609"/>
                      </a:cubicBezTo>
                      <a:cubicBezTo>
                        <a:pt x="19697" y="8609"/>
                        <a:pt x="25785" y="7892"/>
                        <a:pt x="27217" y="6457"/>
                      </a:cubicBezTo>
                      <a:cubicBezTo>
                        <a:pt x="28650" y="5022"/>
                        <a:pt x="31515" y="4663"/>
                        <a:pt x="35454" y="3946"/>
                      </a:cubicBezTo>
                      <a:cubicBezTo>
                        <a:pt x="39393" y="3229"/>
                        <a:pt x="45481" y="1435"/>
                        <a:pt x="46556" y="1435"/>
                      </a:cubicBezTo>
                      <a:cubicBezTo>
                        <a:pt x="47630" y="1435"/>
                        <a:pt x="58016" y="0"/>
                        <a:pt x="58016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20" name="Freeform 7119"/>
                <p:cNvSpPr/>
                <p:nvPr/>
              </p:nvSpPr>
              <p:spPr>
                <a:xfrm>
                  <a:off x="3356497" y="3772800"/>
                  <a:ext cx="41900" cy="172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900" h="17219" fill="none">
                      <a:moveTo>
                        <a:pt x="0" y="17219"/>
                      </a:moveTo>
                      <a:lnTo>
                        <a:pt x="11818" y="10392"/>
                      </a:lnTo>
                      <a:cubicBezTo>
                        <a:pt x="11818" y="10392"/>
                        <a:pt x="23278" y="5370"/>
                        <a:pt x="23994" y="5011"/>
                      </a:cubicBezTo>
                      <a:cubicBezTo>
                        <a:pt x="24710" y="4652"/>
                        <a:pt x="33305" y="1782"/>
                        <a:pt x="33305" y="1782"/>
                      </a:cubicBezTo>
                      <a:lnTo>
                        <a:pt x="4190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21" name="Freeform 7120"/>
                <p:cNvSpPr/>
                <p:nvPr/>
              </p:nvSpPr>
              <p:spPr>
                <a:xfrm>
                  <a:off x="3362943" y="3784268"/>
                  <a:ext cx="26154" cy="143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54" h="14360" fill="none">
                      <a:moveTo>
                        <a:pt x="0" y="14360"/>
                      </a:moveTo>
                      <a:cubicBezTo>
                        <a:pt x="0" y="14360"/>
                        <a:pt x="8595" y="5740"/>
                        <a:pt x="8595" y="5740"/>
                      </a:cubicBezTo>
                      <a:cubicBezTo>
                        <a:pt x="8595" y="5740"/>
                        <a:pt x="16474" y="3229"/>
                        <a:pt x="16474" y="3229"/>
                      </a:cubicBezTo>
                      <a:cubicBezTo>
                        <a:pt x="16474" y="3229"/>
                        <a:pt x="21129" y="1794"/>
                        <a:pt x="21845" y="1435"/>
                      </a:cubicBezTo>
                      <a:cubicBezTo>
                        <a:pt x="22562" y="1076"/>
                        <a:pt x="26154" y="0"/>
                        <a:pt x="26154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22" name="Freeform 7121"/>
                <p:cNvSpPr/>
                <p:nvPr/>
              </p:nvSpPr>
              <p:spPr>
                <a:xfrm>
                  <a:off x="3391951" y="3783551"/>
                  <a:ext cx="5551" cy="177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51" h="17757" fill="none">
                      <a:moveTo>
                        <a:pt x="0" y="0"/>
                      </a:moveTo>
                      <a:lnTo>
                        <a:pt x="5014" y="5022"/>
                      </a:lnTo>
                      <a:lnTo>
                        <a:pt x="5014" y="9686"/>
                      </a:lnTo>
                      <a:lnTo>
                        <a:pt x="5551" y="1775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23" name="Freeform 7122"/>
                <p:cNvSpPr/>
                <p:nvPr/>
              </p:nvSpPr>
              <p:spPr>
                <a:xfrm>
                  <a:off x="3411289" y="3757723"/>
                  <a:ext cx="4656" cy="403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56" h="40356" fill="none">
                      <a:moveTo>
                        <a:pt x="358" y="0"/>
                      </a:moveTo>
                      <a:lnTo>
                        <a:pt x="4656" y="10762"/>
                      </a:lnTo>
                      <a:lnTo>
                        <a:pt x="2149" y="22600"/>
                      </a:lnTo>
                      <a:lnTo>
                        <a:pt x="0" y="4035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24" name="Freeform 7123"/>
                <p:cNvSpPr/>
                <p:nvPr/>
              </p:nvSpPr>
              <p:spPr>
                <a:xfrm>
                  <a:off x="3347029" y="3713779"/>
                  <a:ext cx="15914" cy="235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14" h="23508" fill="none">
                      <a:moveTo>
                        <a:pt x="-22" y="0"/>
                      </a:moveTo>
                      <a:cubicBezTo>
                        <a:pt x="4454" y="3767"/>
                        <a:pt x="13407" y="9865"/>
                        <a:pt x="13407" y="9865"/>
                      </a:cubicBezTo>
                      <a:lnTo>
                        <a:pt x="15914" y="14170"/>
                      </a:lnTo>
                      <a:cubicBezTo>
                        <a:pt x="15914" y="14170"/>
                        <a:pt x="9468" y="18116"/>
                        <a:pt x="8393" y="18474"/>
                      </a:cubicBezTo>
                      <a:cubicBezTo>
                        <a:pt x="7319" y="18833"/>
                        <a:pt x="5529" y="23508"/>
                        <a:pt x="5529" y="2350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25" name="Freeform 7124"/>
                <p:cNvSpPr/>
                <p:nvPr/>
              </p:nvSpPr>
              <p:spPr>
                <a:xfrm>
                  <a:off x="3342194" y="3705372"/>
                  <a:ext cx="36528" cy="342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528" h="34236" fill="none">
                      <a:moveTo>
                        <a:pt x="0" y="0"/>
                      </a:moveTo>
                      <a:lnTo>
                        <a:pt x="22897" y="6793"/>
                      </a:lnTo>
                      <a:lnTo>
                        <a:pt x="33999" y="12533"/>
                      </a:lnTo>
                      <a:lnTo>
                        <a:pt x="36528" y="16479"/>
                      </a:lnTo>
                      <a:lnTo>
                        <a:pt x="31492" y="27958"/>
                      </a:lnTo>
                      <a:cubicBezTo>
                        <a:pt x="31492" y="27958"/>
                        <a:pt x="29344" y="30828"/>
                        <a:pt x="28627" y="30828"/>
                      </a:cubicBezTo>
                      <a:cubicBezTo>
                        <a:pt x="27911" y="30828"/>
                        <a:pt x="25225" y="34236"/>
                        <a:pt x="25225" y="3423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26" name="Freeform 7125"/>
                <p:cNvSpPr/>
                <p:nvPr/>
              </p:nvSpPr>
              <p:spPr>
                <a:xfrm>
                  <a:off x="3355624" y="3697300"/>
                  <a:ext cx="42068" cy="403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068" h="40356" fill="none">
                      <a:moveTo>
                        <a:pt x="0" y="0"/>
                      </a:moveTo>
                      <a:cubicBezTo>
                        <a:pt x="0" y="0"/>
                        <a:pt x="14123" y="6614"/>
                        <a:pt x="14840" y="6614"/>
                      </a:cubicBezTo>
                      <a:cubicBezTo>
                        <a:pt x="15556" y="6614"/>
                        <a:pt x="23793" y="7690"/>
                        <a:pt x="24509" y="8408"/>
                      </a:cubicBezTo>
                      <a:cubicBezTo>
                        <a:pt x="25225" y="9125"/>
                        <a:pt x="30239" y="11995"/>
                        <a:pt x="31313" y="13071"/>
                      </a:cubicBezTo>
                      <a:cubicBezTo>
                        <a:pt x="32388" y="14147"/>
                        <a:pt x="41341" y="18811"/>
                        <a:pt x="41341" y="18811"/>
                      </a:cubicBezTo>
                      <a:lnTo>
                        <a:pt x="42068" y="21322"/>
                      </a:lnTo>
                      <a:cubicBezTo>
                        <a:pt x="42068" y="21322"/>
                        <a:pt x="37043" y="27420"/>
                        <a:pt x="35969" y="28496"/>
                      </a:cubicBezTo>
                      <a:cubicBezTo>
                        <a:pt x="34894" y="29572"/>
                        <a:pt x="31313" y="34953"/>
                        <a:pt x="31313" y="35671"/>
                      </a:cubicBezTo>
                      <a:cubicBezTo>
                        <a:pt x="31313" y="36388"/>
                        <a:pt x="30955" y="37823"/>
                        <a:pt x="30239" y="38540"/>
                      </a:cubicBezTo>
                      <a:cubicBezTo>
                        <a:pt x="29523" y="39258"/>
                        <a:pt x="27732" y="40356"/>
                        <a:pt x="27732" y="4035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27" name="Freeform 7126"/>
                <p:cNvSpPr/>
                <p:nvPr/>
              </p:nvSpPr>
              <p:spPr>
                <a:xfrm>
                  <a:off x="3368684" y="3685631"/>
                  <a:ext cx="46567" cy="329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567" h="32991" fill="none">
                      <a:moveTo>
                        <a:pt x="0" y="0"/>
                      </a:moveTo>
                      <a:cubicBezTo>
                        <a:pt x="2138" y="3217"/>
                        <a:pt x="19685" y="10033"/>
                        <a:pt x="19685" y="10033"/>
                      </a:cubicBezTo>
                      <a:cubicBezTo>
                        <a:pt x="19685" y="10033"/>
                        <a:pt x="24341" y="14696"/>
                        <a:pt x="24878" y="15235"/>
                      </a:cubicBezTo>
                      <a:cubicBezTo>
                        <a:pt x="25415" y="15773"/>
                        <a:pt x="35980" y="24920"/>
                        <a:pt x="37233" y="26176"/>
                      </a:cubicBezTo>
                      <a:cubicBezTo>
                        <a:pt x="38487" y="27431"/>
                        <a:pt x="46567" y="32991"/>
                        <a:pt x="46567" y="3299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28" name="Freeform 7127"/>
                <p:cNvSpPr/>
                <p:nvPr/>
              </p:nvSpPr>
              <p:spPr>
                <a:xfrm>
                  <a:off x="3382651" y="3664813"/>
                  <a:ext cx="49790" cy="602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790" h="60265" fill="none">
                      <a:moveTo>
                        <a:pt x="0" y="0"/>
                      </a:moveTo>
                      <a:lnTo>
                        <a:pt x="17895" y="17936"/>
                      </a:lnTo>
                      <a:cubicBezTo>
                        <a:pt x="17895" y="17936"/>
                        <a:pt x="28818" y="25828"/>
                        <a:pt x="28818" y="28877"/>
                      </a:cubicBezTo>
                      <a:cubicBezTo>
                        <a:pt x="28818" y="31926"/>
                        <a:pt x="31145" y="38383"/>
                        <a:pt x="33652" y="41971"/>
                      </a:cubicBezTo>
                      <a:cubicBezTo>
                        <a:pt x="36159" y="45558"/>
                        <a:pt x="38666" y="47710"/>
                        <a:pt x="41173" y="51297"/>
                      </a:cubicBezTo>
                      <a:cubicBezTo>
                        <a:pt x="43680" y="54885"/>
                        <a:pt x="49790" y="59907"/>
                        <a:pt x="49790" y="6026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29" name="Freeform 7128"/>
                <p:cNvSpPr/>
                <p:nvPr/>
              </p:nvSpPr>
              <p:spPr>
                <a:xfrm>
                  <a:off x="3420623" y="3682772"/>
                  <a:ext cx="2484" cy="293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4" h="29393" fill="none">
                      <a:moveTo>
                        <a:pt x="-22" y="0"/>
                      </a:moveTo>
                      <a:lnTo>
                        <a:pt x="2484" y="12174"/>
                      </a:lnTo>
                      <a:cubicBezTo>
                        <a:pt x="2484" y="12174"/>
                        <a:pt x="1410" y="19349"/>
                        <a:pt x="1410" y="20783"/>
                      </a:cubicBezTo>
                      <a:cubicBezTo>
                        <a:pt x="1410" y="22218"/>
                        <a:pt x="-22" y="29393"/>
                        <a:pt x="-22" y="2939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30" name="Freeform 7129"/>
                <p:cNvSpPr/>
                <p:nvPr/>
              </p:nvSpPr>
              <p:spPr>
                <a:xfrm>
                  <a:off x="3411469" y="3678445"/>
                  <a:ext cx="537" cy="13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7" h="13990" fill="none">
                      <a:moveTo>
                        <a:pt x="0" y="13990"/>
                      </a:moveTo>
                      <a:lnTo>
                        <a:pt x="0" y="502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31" name="Freeform 7130"/>
                <p:cNvSpPr/>
                <p:nvPr/>
              </p:nvSpPr>
              <p:spPr>
                <a:xfrm>
                  <a:off x="3449251" y="3763463"/>
                  <a:ext cx="60523" cy="717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523" h="71744" fill="none">
                      <a:moveTo>
                        <a:pt x="0" y="0"/>
                      </a:moveTo>
                      <a:lnTo>
                        <a:pt x="23278" y="21523"/>
                      </a:lnTo>
                      <a:lnTo>
                        <a:pt x="39035" y="39101"/>
                      </a:lnTo>
                      <a:lnTo>
                        <a:pt x="47630" y="53450"/>
                      </a:lnTo>
                      <a:lnTo>
                        <a:pt x="53002" y="58831"/>
                      </a:lnTo>
                      <a:lnTo>
                        <a:pt x="60523" y="7174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32" name="Freeform 7131"/>
                <p:cNvSpPr/>
                <p:nvPr/>
              </p:nvSpPr>
              <p:spPr>
                <a:xfrm>
                  <a:off x="3456781" y="3793953"/>
                  <a:ext cx="40456" cy="531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456" h="53102" fill="none">
                      <a:moveTo>
                        <a:pt x="0" y="0"/>
                      </a:moveTo>
                      <a:lnTo>
                        <a:pt x="13239" y="11838"/>
                      </a:lnTo>
                      <a:cubicBezTo>
                        <a:pt x="13239" y="11838"/>
                        <a:pt x="21834" y="19012"/>
                        <a:pt x="21834" y="20447"/>
                      </a:cubicBezTo>
                      <a:cubicBezTo>
                        <a:pt x="21834" y="21882"/>
                        <a:pt x="24341" y="30133"/>
                        <a:pt x="26132" y="31926"/>
                      </a:cubicBezTo>
                      <a:cubicBezTo>
                        <a:pt x="27922" y="33720"/>
                        <a:pt x="35443" y="43405"/>
                        <a:pt x="36517" y="43405"/>
                      </a:cubicBezTo>
                      <a:cubicBezTo>
                        <a:pt x="37591" y="43405"/>
                        <a:pt x="40456" y="53102"/>
                        <a:pt x="40456" y="5310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33" name="Freeform 7132"/>
                <p:cNvSpPr/>
                <p:nvPr/>
              </p:nvSpPr>
              <p:spPr>
                <a:xfrm>
                  <a:off x="3463597" y="3820858"/>
                  <a:ext cx="22897" cy="258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897" h="25828" fill="none">
                      <a:moveTo>
                        <a:pt x="0" y="0"/>
                      </a:moveTo>
                      <a:cubicBezTo>
                        <a:pt x="0" y="0"/>
                        <a:pt x="8214" y="6098"/>
                        <a:pt x="8572" y="7174"/>
                      </a:cubicBezTo>
                      <a:cubicBezTo>
                        <a:pt x="8931" y="8251"/>
                        <a:pt x="14302" y="15784"/>
                        <a:pt x="14302" y="15784"/>
                      </a:cubicBezTo>
                      <a:lnTo>
                        <a:pt x="22002" y="23496"/>
                      </a:lnTo>
                      <a:lnTo>
                        <a:pt x="22897" y="2582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7134" name="Group 7133"/>
              <p:cNvGrpSpPr/>
              <p:nvPr/>
            </p:nvGrpSpPr>
            <p:grpSpPr>
              <a:xfrm>
                <a:off x="3398403" y="3939385"/>
                <a:ext cx="11274" cy="16229"/>
                <a:chOff x="3398403" y="3939385"/>
                <a:chExt cx="11274" cy="16229"/>
              </a:xfrm>
            </p:grpSpPr>
            <p:sp>
              <p:nvSpPr>
                <p:cNvPr id="7135" name="Freeform 7134"/>
                <p:cNvSpPr/>
                <p:nvPr/>
              </p:nvSpPr>
              <p:spPr>
                <a:xfrm>
                  <a:off x="3398403" y="3939385"/>
                  <a:ext cx="11274" cy="162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74" h="16229">
                      <a:moveTo>
                        <a:pt x="7391" y="0"/>
                      </a:moveTo>
                      <a:cubicBezTo>
                        <a:pt x="2016" y="-499"/>
                        <a:pt x="-4554" y="14658"/>
                        <a:pt x="4405" y="16154"/>
                      </a:cubicBezTo>
                      <a:cubicBezTo>
                        <a:pt x="13364" y="17650"/>
                        <a:pt x="12767" y="499"/>
                        <a:pt x="739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136" name="Freeform 7135"/>
                <p:cNvSpPr/>
                <p:nvPr/>
              </p:nvSpPr>
              <p:spPr>
                <a:xfrm rot="600000">
                  <a:off x="3400786" y="3944931"/>
                  <a:ext cx="6570" cy="78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70" h="7895">
                      <a:moveTo>
                        <a:pt x="0" y="3938"/>
                      </a:moveTo>
                      <a:cubicBezTo>
                        <a:pt x="0" y="1753"/>
                        <a:pt x="1468" y="-19"/>
                        <a:pt x="3278" y="-19"/>
                      </a:cubicBezTo>
                      <a:cubicBezTo>
                        <a:pt x="5089" y="-19"/>
                        <a:pt x="6556" y="1753"/>
                        <a:pt x="6556" y="3938"/>
                      </a:cubicBezTo>
                      <a:cubicBezTo>
                        <a:pt x="6556" y="6123"/>
                        <a:pt x="5089" y="7895"/>
                        <a:pt x="3278" y="7895"/>
                      </a:cubicBezTo>
                      <a:cubicBezTo>
                        <a:pt x="1468" y="7895"/>
                        <a:pt x="0" y="6123"/>
                        <a:pt x="0" y="3938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137" name="Freeform 7136"/>
                <p:cNvSpPr/>
                <p:nvPr/>
              </p:nvSpPr>
              <p:spPr>
                <a:xfrm>
                  <a:off x="3398776" y="3950266"/>
                  <a:ext cx="10229" cy="5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29" h="5011">
                      <a:moveTo>
                        <a:pt x="50" y="-12"/>
                      </a:moveTo>
                      <a:cubicBezTo>
                        <a:pt x="50" y="-12"/>
                        <a:pt x="-747" y="3577"/>
                        <a:pt x="3634" y="4774"/>
                      </a:cubicBezTo>
                      <a:cubicBezTo>
                        <a:pt x="8014" y="5970"/>
                        <a:pt x="10204" y="1583"/>
                        <a:pt x="10204" y="1184"/>
                      </a:cubicBezTo>
                      <a:cubicBezTo>
                        <a:pt x="10204" y="785"/>
                        <a:pt x="6222" y="6768"/>
                        <a:pt x="50" y="-12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7138" name="Freeform 7137"/>
                <p:cNvSpPr/>
                <p:nvPr/>
              </p:nvSpPr>
              <p:spPr>
                <a:xfrm>
                  <a:off x="3405010" y="3941441"/>
                  <a:ext cx="3098" cy="26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98" h="2692">
                      <a:moveTo>
                        <a:pt x="-12" y="237"/>
                      </a:moveTo>
                      <a:cubicBezTo>
                        <a:pt x="-12" y="237"/>
                        <a:pt x="2277" y="1434"/>
                        <a:pt x="2277" y="2530"/>
                      </a:cubicBezTo>
                      <a:cubicBezTo>
                        <a:pt x="2277" y="3627"/>
                        <a:pt x="5164" y="-1159"/>
                        <a:pt x="-12" y="2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139" name="Group 7138"/>
              <p:cNvGrpSpPr/>
              <p:nvPr/>
            </p:nvGrpSpPr>
            <p:grpSpPr>
              <a:xfrm>
                <a:off x="3316515" y="3948648"/>
                <a:ext cx="88076" cy="98811"/>
                <a:chOff x="3316515" y="3948648"/>
                <a:chExt cx="88076" cy="98811"/>
              </a:xfrm>
            </p:grpSpPr>
            <p:sp>
              <p:nvSpPr>
                <p:cNvPr id="7140" name="Freeform 7139"/>
                <p:cNvSpPr/>
                <p:nvPr/>
              </p:nvSpPr>
              <p:spPr>
                <a:xfrm>
                  <a:off x="3348223" y="3960227"/>
                  <a:ext cx="53551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551" h="75652">
                      <a:moveTo>
                        <a:pt x="0" y="37826"/>
                      </a:moveTo>
                      <a:cubicBezTo>
                        <a:pt x="0" y="16929"/>
                        <a:pt x="11970" y="0"/>
                        <a:pt x="26775" y="0"/>
                      </a:cubicBezTo>
                      <a:cubicBezTo>
                        <a:pt x="41545" y="0"/>
                        <a:pt x="53551" y="16929"/>
                        <a:pt x="53551" y="37826"/>
                      </a:cubicBezTo>
                      <a:cubicBezTo>
                        <a:pt x="53551" y="58715"/>
                        <a:pt x="41545" y="75652"/>
                        <a:pt x="26775" y="75652"/>
                      </a:cubicBezTo>
                      <a:cubicBezTo>
                        <a:pt x="11970" y="75652"/>
                        <a:pt x="0" y="58715"/>
                        <a:pt x="0" y="37826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141" name="Freeform 7140"/>
                <p:cNvSpPr/>
                <p:nvPr/>
              </p:nvSpPr>
              <p:spPr>
                <a:xfrm>
                  <a:off x="3316515" y="3948648"/>
                  <a:ext cx="88076" cy="98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076" h="98811">
                      <a:moveTo>
                        <a:pt x="0" y="49406"/>
                      </a:moveTo>
                      <a:cubicBezTo>
                        <a:pt x="0" y="22120"/>
                        <a:pt x="19717" y="0"/>
                        <a:pt x="44038" y="0"/>
                      </a:cubicBezTo>
                      <a:cubicBezTo>
                        <a:pt x="68360" y="0"/>
                        <a:pt x="88076" y="22120"/>
                        <a:pt x="88076" y="49406"/>
                      </a:cubicBezTo>
                      <a:cubicBezTo>
                        <a:pt x="88076" y="76692"/>
                        <a:pt x="68360" y="98811"/>
                        <a:pt x="44038" y="98811"/>
                      </a:cubicBezTo>
                      <a:cubicBezTo>
                        <a:pt x="19717" y="98811"/>
                        <a:pt x="0" y="76692"/>
                        <a:pt x="0" y="49406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142" name="Freeform 7141"/>
                <p:cNvSpPr/>
                <p:nvPr/>
              </p:nvSpPr>
              <p:spPr>
                <a:xfrm>
                  <a:off x="3334130" y="3959940"/>
                  <a:ext cx="70461" cy="76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61" h="76932">
                      <a:moveTo>
                        <a:pt x="0" y="38466"/>
                      </a:moveTo>
                      <a:cubicBezTo>
                        <a:pt x="0" y="17222"/>
                        <a:pt x="15773" y="0"/>
                        <a:pt x="35231" y="0"/>
                      </a:cubicBezTo>
                      <a:cubicBezTo>
                        <a:pt x="54688" y="0"/>
                        <a:pt x="70461" y="17222"/>
                        <a:pt x="70461" y="38466"/>
                      </a:cubicBezTo>
                      <a:cubicBezTo>
                        <a:pt x="70461" y="59710"/>
                        <a:pt x="54688" y="76932"/>
                        <a:pt x="35231" y="76932"/>
                      </a:cubicBezTo>
                      <a:cubicBezTo>
                        <a:pt x="15773" y="76932"/>
                        <a:pt x="0" y="59710"/>
                        <a:pt x="0" y="38466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143" name="Group 7142"/>
              <p:cNvGrpSpPr/>
              <p:nvPr/>
            </p:nvGrpSpPr>
            <p:grpSpPr>
              <a:xfrm>
                <a:off x="3251691" y="3947499"/>
                <a:ext cx="11274" cy="16229"/>
                <a:chOff x="3251691" y="3947499"/>
                <a:chExt cx="11274" cy="16229"/>
              </a:xfrm>
            </p:grpSpPr>
            <p:sp>
              <p:nvSpPr>
                <p:cNvPr id="7144" name="Freeform 7143"/>
                <p:cNvSpPr/>
                <p:nvPr/>
              </p:nvSpPr>
              <p:spPr>
                <a:xfrm>
                  <a:off x="3251691" y="3947499"/>
                  <a:ext cx="11274" cy="162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74" h="16229">
                      <a:moveTo>
                        <a:pt x="7391" y="0"/>
                      </a:moveTo>
                      <a:cubicBezTo>
                        <a:pt x="2016" y="-499"/>
                        <a:pt x="-4554" y="14658"/>
                        <a:pt x="4405" y="16154"/>
                      </a:cubicBezTo>
                      <a:cubicBezTo>
                        <a:pt x="13364" y="17650"/>
                        <a:pt x="12767" y="499"/>
                        <a:pt x="739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145" name="Freeform 7144"/>
                <p:cNvSpPr/>
                <p:nvPr/>
              </p:nvSpPr>
              <p:spPr>
                <a:xfrm rot="600000">
                  <a:off x="3254074" y="3953045"/>
                  <a:ext cx="6570" cy="78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70" h="7895">
                      <a:moveTo>
                        <a:pt x="0" y="3938"/>
                      </a:moveTo>
                      <a:cubicBezTo>
                        <a:pt x="0" y="1753"/>
                        <a:pt x="1468" y="-19"/>
                        <a:pt x="3278" y="-19"/>
                      </a:cubicBezTo>
                      <a:cubicBezTo>
                        <a:pt x="5089" y="-19"/>
                        <a:pt x="6556" y="1753"/>
                        <a:pt x="6556" y="3938"/>
                      </a:cubicBezTo>
                      <a:cubicBezTo>
                        <a:pt x="6556" y="6123"/>
                        <a:pt x="5089" y="7895"/>
                        <a:pt x="3278" y="7895"/>
                      </a:cubicBezTo>
                      <a:cubicBezTo>
                        <a:pt x="1468" y="7895"/>
                        <a:pt x="0" y="6123"/>
                        <a:pt x="0" y="3938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146" name="Freeform 7145"/>
                <p:cNvSpPr/>
                <p:nvPr/>
              </p:nvSpPr>
              <p:spPr>
                <a:xfrm>
                  <a:off x="3252064" y="3958380"/>
                  <a:ext cx="10229" cy="5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29" h="5011">
                      <a:moveTo>
                        <a:pt x="50" y="-12"/>
                      </a:moveTo>
                      <a:cubicBezTo>
                        <a:pt x="50" y="-12"/>
                        <a:pt x="-747" y="3577"/>
                        <a:pt x="3634" y="4774"/>
                      </a:cubicBezTo>
                      <a:cubicBezTo>
                        <a:pt x="8014" y="5970"/>
                        <a:pt x="10204" y="1583"/>
                        <a:pt x="10204" y="1184"/>
                      </a:cubicBezTo>
                      <a:cubicBezTo>
                        <a:pt x="10204" y="785"/>
                        <a:pt x="6222" y="6768"/>
                        <a:pt x="50" y="-12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7147" name="Freeform 7146"/>
                <p:cNvSpPr/>
                <p:nvPr/>
              </p:nvSpPr>
              <p:spPr>
                <a:xfrm>
                  <a:off x="3258298" y="3949555"/>
                  <a:ext cx="3098" cy="26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98" h="2692">
                      <a:moveTo>
                        <a:pt x="-12" y="237"/>
                      </a:moveTo>
                      <a:cubicBezTo>
                        <a:pt x="-12" y="237"/>
                        <a:pt x="2277" y="1434"/>
                        <a:pt x="2277" y="2530"/>
                      </a:cubicBezTo>
                      <a:cubicBezTo>
                        <a:pt x="2277" y="3627"/>
                        <a:pt x="5164" y="-1159"/>
                        <a:pt x="-12" y="2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148" name="Group 7147"/>
              <p:cNvGrpSpPr/>
              <p:nvPr/>
            </p:nvGrpSpPr>
            <p:grpSpPr>
              <a:xfrm>
                <a:off x="3319334" y="4060451"/>
                <a:ext cx="11274" cy="16229"/>
                <a:chOff x="3319334" y="4060451"/>
                <a:chExt cx="11274" cy="16229"/>
              </a:xfrm>
            </p:grpSpPr>
            <p:sp>
              <p:nvSpPr>
                <p:cNvPr id="7149" name="Freeform 7148"/>
                <p:cNvSpPr/>
                <p:nvPr/>
              </p:nvSpPr>
              <p:spPr>
                <a:xfrm>
                  <a:off x="3319334" y="4060451"/>
                  <a:ext cx="11274" cy="162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74" h="16229">
                      <a:moveTo>
                        <a:pt x="7391" y="0"/>
                      </a:moveTo>
                      <a:cubicBezTo>
                        <a:pt x="2016" y="-499"/>
                        <a:pt x="-4554" y="14658"/>
                        <a:pt x="4405" y="16154"/>
                      </a:cubicBezTo>
                      <a:cubicBezTo>
                        <a:pt x="13364" y="17650"/>
                        <a:pt x="12767" y="499"/>
                        <a:pt x="739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150" name="Freeform 7149"/>
                <p:cNvSpPr/>
                <p:nvPr/>
              </p:nvSpPr>
              <p:spPr>
                <a:xfrm rot="600000">
                  <a:off x="3321717" y="4065997"/>
                  <a:ext cx="6570" cy="78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70" h="7895">
                      <a:moveTo>
                        <a:pt x="0" y="3938"/>
                      </a:moveTo>
                      <a:cubicBezTo>
                        <a:pt x="0" y="1753"/>
                        <a:pt x="1468" y="-19"/>
                        <a:pt x="3278" y="-19"/>
                      </a:cubicBezTo>
                      <a:cubicBezTo>
                        <a:pt x="5089" y="-19"/>
                        <a:pt x="6556" y="1753"/>
                        <a:pt x="6556" y="3938"/>
                      </a:cubicBezTo>
                      <a:cubicBezTo>
                        <a:pt x="6556" y="6123"/>
                        <a:pt x="5089" y="7895"/>
                        <a:pt x="3278" y="7895"/>
                      </a:cubicBezTo>
                      <a:cubicBezTo>
                        <a:pt x="1468" y="7895"/>
                        <a:pt x="0" y="6123"/>
                        <a:pt x="0" y="3938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151" name="Freeform 7150"/>
                <p:cNvSpPr/>
                <p:nvPr/>
              </p:nvSpPr>
              <p:spPr>
                <a:xfrm>
                  <a:off x="3319708" y="4071332"/>
                  <a:ext cx="10229" cy="5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29" h="5011">
                      <a:moveTo>
                        <a:pt x="50" y="-12"/>
                      </a:moveTo>
                      <a:cubicBezTo>
                        <a:pt x="50" y="-12"/>
                        <a:pt x="-747" y="3577"/>
                        <a:pt x="3634" y="4774"/>
                      </a:cubicBezTo>
                      <a:cubicBezTo>
                        <a:pt x="8014" y="5970"/>
                        <a:pt x="10204" y="1583"/>
                        <a:pt x="10204" y="1184"/>
                      </a:cubicBezTo>
                      <a:cubicBezTo>
                        <a:pt x="10204" y="785"/>
                        <a:pt x="6222" y="6768"/>
                        <a:pt x="50" y="-12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7152" name="Freeform 7151"/>
                <p:cNvSpPr/>
                <p:nvPr/>
              </p:nvSpPr>
              <p:spPr>
                <a:xfrm>
                  <a:off x="3325942" y="4062508"/>
                  <a:ext cx="3098" cy="26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98" h="2692">
                      <a:moveTo>
                        <a:pt x="-12" y="237"/>
                      </a:moveTo>
                      <a:cubicBezTo>
                        <a:pt x="-12" y="237"/>
                        <a:pt x="2277" y="1434"/>
                        <a:pt x="2277" y="2530"/>
                      </a:cubicBezTo>
                      <a:cubicBezTo>
                        <a:pt x="2277" y="3627"/>
                        <a:pt x="5164" y="-1159"/>
                        <a:pt x="-12" y="23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153" name="Group 7152"/>
              <p:cNvGrpSpPr/>
              <p:nvPr/>
            </p:nvGrpSpPr>
            <p:grpSpPr>
              <a:xfrm flipH="1">
                <a:off x="3236542" y="3764320"/>
                <a:ext cx="119003" cy="132075"/>
                <a:chOff x="3236542" y="3764320"/>
                <a:chExt cx="119003" cy="132075"/>
              </a:xfrm>
            </p:grpSpPr>
            <p:sp>
              <p:nvSpPr>
                <p:cNvPr id="7154" name="Freeform 7153"/>
                <p:cNvSpPr/>
                <p:nvPr/>
              </p:nvSpPr>
              <p:spPr>
                <a:xfrm>
                  <a:off x="3236542" y="3764320"/>
                  <a:ext cx="119003" cy="1320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003" h="132075">
                      <a:moveTo>
                        <a:pt x="63429" y="39795"/>
                      </a:moveTo>
                      <a:lnTo>
                        <a:pt x="56752" y="29081"/>
                      </a:lnTo>
                      <a:cubicBezTo>
                        <a:pt x="56752" y="29081"/>
                        <a:pt x="55574" y="24052"/>
                        <a:pt x="56163" y="21428"/>
                      </a:cubicBezTo>
                      <a:cubicBezTo>
                        <a:pt x="56752" y="18804"/>
                        <a:pt x="57342" y="17055"/>
                        <a:pt x="57342" y="17055"/>
                      </a:cubicBezTo>
                      <a:lnTo>
                        <a:pt x="55771" y="17711"/>
                      </a:lnTo>
                      <a:lnTo>
                        <a:pt x="53807" y="11370"/>
                      </a:lnTo>
                      <a:lnTo>
                        <a:pt x="50468" y="6341"/>
                      </a:lnTo>
                      <a:lnTo>
                        <a:pt x="50468" y="8528"/>
                      </a:lnTo>
                      <a:lnTo>
                        <a:pt x="47228" y="5794"/>
                      </a:lnTo>
                      <a:lnTo>
                        <a:pt x="43203" y="2624"/>
                      </a:lnTo>
                      <a:lnTo>
                        <a:pt x="43203" y="4592"/>
                      </a:lnTo>
                      <a:lnTo>
                        <a:pt x="37900" y="0"/>
                      </a:lnTo>
                      <a:lnTo>
                        <a:pt x="39275" y="3499"/>
                      </a:lnTo>
                      <a:lnTo>
                        <a:pt x="29653" y="437"/>
                      </a:lnTo>
                      <a:lnTo>
                        <a:pt x="32795" y="8528"/>
                      </a:lnTo>
                      <a:lnTo>
                        <a:pt x="26903" y="8528"/>
                      </a:lnTo>
                      <a:lnTo>
                        <a:pt x="27689" y="10058"/>
                      </a:lnTo>
                      <a:lnTo>
                        <a:pt x="25038" y="10605"/>
                      </a:lnTo>
                      <a:lnTo>
                        <a:pt x="26903" y="12026"/>
                      </a:lnTo>
                      <a:lnTo>
                        <a:pt x="19638" y="14431"/>
                      </a:lnTo>
                      <a:lnTo>
                        <a:pt x="25529" y="17055"/>
                      </a:lnTo>
                      <a:lnTo>
                        <a:pt x="21503" y="16508"/>
                      </a:lnTo>
                      <a:lnTo>
                        <a:pt x="22485" y="20007"/>
                      </a:lnTo>
                      <a:lnTo>
                        <a:pt x="15317" y="20554"/>
                      </a:lnTo>
                      <a:lnTo>
                        <a:pt x="17281" y="23615"/>
                      </a:lnTo>
                      <a:lnTo>
                        <a:pt x="15317" y="22740"/>
                      </a:lnTo>
                      <a:lnTo>
                        <a:pt x="15317" y="23834"/>
                      </a:lnTo>
                      <a:lnTo>
                        <a:pt x="8248" y="26020"/>
                      </a:lnTo>
                      <a:lnTo>
                        <a:pt x="11095" y="29847"/>
                      </a:lnTo>
                      <a:lnTo>
                        <a:pt x="5499" y="32361"/>
                      </a:lnTo>
                      <a:lnTo>
                        <a:pt x="7757" y="33345"/>
                      </a:lnTo>
                      <a:lnTo>
                        <a:pt x="0" y="39795"/>
                      </a:lnTo>
                      <a:lnTo>
                        <a:pt x="12372" y="43294"/>
                      </a:lnTo>
                      <a:cubicBezTo>
                        <a:pt x="12372" y="43294"/>
                        <a:pt x="12372" y="44169"/>
                        <a:pt x="12372" y="44606"/>
                      </a:cubicBezTo>
                      <a:cubicBezTo>
                        <a:pt x="12372" y="45043"/>
                        <a:pt x="14041" y="45153"/>
                        <a:pt x="14041" y="45153"/>
                      </a:cubicBezTo>
                      <a:lnTo>
                        <a:pt x="9622" y="47011"/>
                      </a:lnTo>
                      <a:lnTo>
                        <a:pt x="13354" y="50510"/>
                      </a:lnTo>
                      <a:lnTo>
                        <a:pt x="9622" y="53571"/>
                      </a:lnTo>
                      <a:cubicBezTo>
                        <a:pt x="9622" y="53571"/>
                        <a:pt x="10997" y="53790"/>
                        <a:pt x="10997" y="54227"/>
                      </a:cubicBezTo>
                      <a:cubicBezTo>
                        <a:pt x="10997" y="54664"/>
                        <a:pt x="7659" y="60786"/>
                        <a:pt x="7659" y="60786"/>
                      </a:cubicBezTo>
                      <a:lnTo>
                        <a:pt x="15317" y="59912"/>
                      </a:lnTo>
                      <a:lnTo>
                        <a:pt x="14041" y="62317"/>
                      </a:lnTo>
                      <a:lnTo>
                        <a:pt x="17281" y="61661"/>
                      </a:lnTo>
                      <a:lnTo>
                        <a:pt x="14728" y="69314"/>
                      </a:lnTo>
                      <a:lnTo>
                        <a:pt x="20570" y="70025"/>
                      </a:lnTo>
                      <a:lnTo>
                        <a:pt x="17968" y="72922"/>
                      </a:lnTo>
                      <a:lnTo>
                        <a:pt x="19048" y="72922"/>
                      </a:lnTo>
                      <a:cubicBezTo>
                        <a:pt x="19048" y="72922"/>
                        <a:pt x="17526" y="77787"/>
                        <a:pt x="17968" y="78279"/>
                      </a:cubicBezTo>
                      <a:cubicBezTo>
                        <a:pt x="18410" y="78771"/>
                        <a:pt x="21209" y="77186"/>
                        <a:pt x="21209" y="77186"/>
                      </a:cubicBezTo>
                      <a:lnTo>
                        <a:pt x="21209" y="83527"/>
                      </a:lnTo>
                      <a:lnTo>
                        <a:pt x="25038" y="82543"/>
                      </a:lnTo>
                      <a:lnTo>
                        <a:pt x="26903" y="95334"/>
                      </a:lnTo>
                      <a:lnTo>
                        <a:pt x="38490" y="83964"/>
                      </a:lnTo>
                      <a:lnTo>
                        <a:pt x="40159" y="84510"/>
                      </a:lnTo>
                      <a:lnTo>
                        <a:pt x="44577" y="80466"/>
                      </a:lnTo>
                      <a:lnTo>
                        <a:pt x="47719" y="82543"/>
                      </a:lnTo>
                      <a:lnTo>
                        <a:pt x="50861" y="78279"/>
                      </a:lnTo>
                      <a:lnTo>
                        <a:pt x="53021" y="81559"/>
                      </a:lnTo>
                      <a:lnTo>
                        <a:pt x="50468" y="88775"/>
                      </a:lnTo>
                      <a:lnTo>
                        <a:pt x="56163" y="90961"/>
                      </a:lnTo>
                      <a:lnTo>
                        <a:pt x="55771" y="97302"/>
                      </a:lnTo>
                      <a:lnTo>
                        <a:pt x="58127" y="97302"/>
                      </a:lnTo>
                      <a:lnTo>
                        <a:pt x="59502" y="103862"/>
                      </a:lnTo>
                      <a:lnTo>
                        <a:pt x="64018" y="104299"/>
                      </a:lnTo>
                      <a:lnTo>
                        <a:pt x="64607" y="113045"/>
                      </a:lnTo>
                      <a:lnTo>
                        <a:pt x="67749" y="112390"/>
                      </a:lnTo>
                      <a:lnTo>
                        <a:pt x="69517" y="121573"/>
                      </a:lnTo>
                      <a:lnTo>
                        <a:pt x="72463" y="120917"/>
                      </a:lnTo>
                      <a:lnTo>
                        <a:pt x="83655" y="132075"/>
                      </a:lnTo>
                      <a:lnTo>
                        <a:pt x="84834" y="126383"/>
                      </a:lnTo>
                      <a:lnTo>
                        <a:pt x="85521" y="125618"/>
                      </a:lnTo>
                      <a:lnTo>
                        <a:pt x="86110" y="122120"/>
                      </a:lnTo>
                      <a:lnTo>
                        <a:pt x="88762" y="122885"/>
                      </a:lnTo>
                      <a:lnTo>
                        <a:pt x="89253" y="117091"/>
                      </a:lnTo>
                      <a:cubicBezTo>
                        <a:pt x="89253" y="117091"/>
                        <a:pt x="91118" y="116544"/>
                        <a:pt x="91511" y="116544"/>
                      </a:cubicBezTo>
                      <a:cubicBezTo>
                        <a:pt x="91904" y="116544"/>
                        <a:pt x="92100" y="113920"/>
                        <a:pt x="92100" y="113920"/>
                      </a:cubicBezTo>
                      <a:lnTo>
                        <a:pt x="92886" y="112390"/>
                      </a:lnTo>
                      <a:lnTo>
                        <a:pt x="94850" y="112390"/>
                      </a:lnTo>
                      <a:lnTo>
                        <a:pt x="96224" y="108017"/>
                      </a:lnTo>
                      <a:lnTo>
                        <a:pt x="96224" y="104299"/>
                      </a:lnTo>
                      <a:lnTo>
                        <a:pt x="96224" y="100800"/>
                      </a:lnTo>
                      <a:lnTo>
                        <a:pt x="101722" y="105173"/>
                      </a:lnTo>
                      <a:cubicBezTo>
                        <a:pt x="101722" y="105173"/>
                        <a:pt x="101329" y="95116"/>
                        <a:pt x="101329" y="96209"/>
                      </a:cubicBezTo>
                      <a:cubicBezTo>
                        <a:pt x="101329" y="97302"/>
                        <a:pt x="103490" y="97958"/>
                        <a:pt x="103490" y="97958"/>
                      </a:cubicBezTo>
                      <a:lnTo>
                        <a:pt x="105061" y="96209"/>
                      </a:lnTo>
                      <a:lnTo>
                        <a:pt x="111345" y="109109"/>
                      </a:lnTo>
                      <a:lnTo>
                        <a:pt x="111345" y="95334"/>
                      </a:lnTo>
                      <a:lnTo>
                        <a:pt x="114879" y="96209"/>
                      </a:lnTo>
                      <a:lnTo>
                        <a:pt x="112130" y="89649"/>
                      </a:lnTo>
                      <a:lnTo>
                        <a:pt x="114879" y="90087"/>
                      </a:lnTo>
                      <a:lnTo>
                        <a:pt x="113210" y="84948"/>
                      </a:lnTo>
                      <a:lnTo>
                        <a:pt x="114879" y="83527"/>
                      </a:lnTo>
                      <a:lnTo>
                        <a:pt x="111345" y="82543"/>
                      </a:lnTo>
                      <a:lnTo>
                        <a:pt x="116058" y="81559"/>
                      </a:lnTo>
                      <a:lnTo>
                        <a:pt x="110167" y="73469"/>
                      </a:lnTo>
                      <a:lnTo>
                        <a:pt x="113701" y="72922"/>
                      </a:lnTo>
                      <a:lnTo>
                        <a:pt x="110167" y="68549"/>
                      </a:lnTo>
                      <a:lnTo>
                        <a:pt x="119003" y="68002"/>
                      </a:lnTo>
                      <a:lnTo>
                        <a:pt x="116058" y="63629"/>
                      </a:lnTo>
                      <a:lnTo>
                        <a:pt x="116352" y="61661"/>
                      </a:lnTo>
                      <a:lnTo>
                        <a:pt x="114094" y="60786"/>
                      </a:lnTo>
                      <a:lnTo>
                        <a:pt x="115468" y="57069"/>
                      </a:lnTo>
                      <a:lnTo>
                        <a:pt x="110167" y="54774"/>
                      </a:lnTo>
                      <a:lnTo>
                        <a:pt x="117825" y="52040"/>
                      </a:lnTo>
                      <a:lnTo>
                        <a:pt x="114094" y="50947"/>
                      </a:lnTo>
                      <a:lnTo>
                        <a:pt x="112130" y="47667"/>
                      </a:lnTo>
                      <a:lnTo>
                        <a:pt x="114094" y="46355"/>
                      </a:lnTo>
                      <a:lnTo>
                        <a:pt x="107221" y="41545"/>
                      </a:lnTo>
                      <a:lnTo>
                        <a:pt x="108792" y="39795"/>
                      </a:lnTo>
                      <a:lnTo>
                        <a:pt x="105061" y="38484"/>
                      </a:lnTo>
                      <a:lnTo>
                        <a:pt x="106534" y="34876"/>
                      </a:lnTo>
                      <a:lnTo>
                        <a:pt x="102508" y="32798"/>
                      </a:lnTo>
                      <a:lnTo>
                        <a:pt x="99758" y="32361"/>
                      </a:lnTo>
                      <a:lnTo>
                        <a:pt x="100740" y="29956"/>
                      </a:lnTo>
                      <a:lnTo>
                        <a:pt x="96224" y="29081"/>
                      </a:lnTo>
                      <a:lnTo>
                        <a:pt x="98384" y="23615"/>
                      </a:lnTo>
                      <a:lnTo>
                        <a:pt x="91511" y="22740"/>
                      </a:lnTo>
                      <a:lnTo>
                        <a:pt x="91020" y="20007"/>
                      </a:lnTo>
                      <a:lnTo>
                        <a:pt x="84245" y="23615"/>
                      </a:lnTo>
                      <a:lnTo>
                        <a:pt x="82674" y="20554"/>
                      </a:lnTo>
                      <a:cubicBezTo>
                        <a:pt x="82674" y="20554"/>
                        <a:pt x="77568" y="25801"/>
                        <a:pt x="76586" y="29081"/>
                      </a:cubicBezTo>
                      <a:cubicBezTo>
                        <a:pt x="75604" y="32361"/>
                        <a:pt x="74033" y="35641"/>
                        <a:pt x="74033" y="35641"/>
                      </a:cubicBezTo>
                      <a:lnTo>
                        <a:pt x="66768" y="38265"/>
                      </a:lnTo>
                      <a:cubicBezTo>
                        <a:pt x="66768" y="38265"/>
                        <a:pt x="64607" y="39795"/>
                        <a:pt x="63429" y="39795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155" name="Freeform 7154"/>
                <p:cNvSpPr/>
                <p:nvPr/>
              </p:nvSpPr>
              <p:spPr>
                <a:xfrm>
                  <a:off x="3236542" y="3798123"/>
                  <a:ext cx="63441" cy="615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441" h="61538" fill="none">
                      <a:moveTo>
                        <a:pt x="0" y="5993"/>
                      </a:moveTo>
                      <a:cubicBezTo>
                        <a:pt x="0" y="5993"/>
                        <a:pt x="20030" y="3369"/>
                        <a:pt x="20423" y="3369"/>
                      </a:cubicBezTo>
                      <a:cubicBezTo>
                        <a:pt x="20816" y="3369"/>
                        <a:pt x="30635" y="1838"/>
                        <a:pt x="31224" y="1838"/>
                      </a:cubicBezTo>
                      <a:cubicBezTo>
                        <a:pt x="31813" y="1838"/>
                        <a:pt x="41632" y="307"/>
                        <a:pt x="42221" y="89"/>
                      </a:cubicBezTo>
                      <a:cubicBezTo>
                        <a:pt x="42810" y="-130"/>
                        <a:pt x="49094" y="89"/>
                        <a:pt x="49094" y="89"/>
                      </a:cubicBezTo>
                      <a:lnTo>
                        <a:pt x="59305" y="4243"/>
                      </a:lnTo>
                      <a:lnTo>
                        <a:pt x="63441" y="5993"/>
                      </a:lnTo>
                      <a:lnTo>
                        <a:pt x="61465" y="8179"/>
                      </a:lnTo>
                      <a:lnTo>
                        <a:pt x="48014" y="23157"/>
                      </a:lnTo>
                      <a:lnTo>
                        <a:pt x="32402" y="45132"/>
                      </a:lnTo>
                      <a:lnTo>
                        <a:pt x="27100" y="58470"/>
                      </a:lnTo>
                      <a:lnTo>
                        <a:pt x="26903" y="6153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7156" name="Freeform 7155"/>
                <p:cNvSpPr/>
                <p:nvPr/>
              </p:nvSpPr>
              <p:spPr>
                <a:xfrm>
                  <a:off x="3300572" y="3804130"/>
                  <a:ext cx="47314" cy="922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314" h="92266" fill="none">
                      <a:moveTo>
                        <a:pt x="47314" y="68644"/>
                      </a:moveTo>
                      <a:cubicBezTo>
                        <a:pt x="47314" y="66458"/>
                        <a:pt x="43387" y="57493"/>
                        <a:pt x="43387" y="56400"/>
                      </a:cubicBezTo>
                      <a:cubicBezTo>
                        <a:pt x="43387" y="55306"/>
                        <a:pt x="38085" y="47653"/>
                        <a:pt x="37692" y="47216"/>
                      </a:cubicBezTo>
                      <a:cubicBezTo>
                        <a:pt x="37299" y="46779"/>
                        <a:pt x="32979" y="38470"/>
                        <a:pt x="32782" y="38033"/>
                      </a:cubicBezTo>
                      <a:cubicBezTo>
                        <a:pt x="32586" y="37595"/>
                        <a:pt x="25713" y="27974"/>
                        <a:pt x="25320" y="27318"/>
                      </a:cubicBezTo>
                      <a:cubicBezTo>
                        <a:pt x="24927" y="26662"/>
                        <a:pt x="19331" y="19993"/>
                        <a:pt x="19331" y="19993"/>
                      </a:cubicBezTo>
                      <a:cubicBezTo>
                        <a:pt x="19527" y="20212"/>
                        <a:pt x="11967" y="12012"/>
                        <a:pt x="11770" y="11575"/>
                      </a:cubicBezTo>
                      <a:cubicBezTo>
                        <a:pt x="11574" y="11138"/>
                        <a:pt x="0" y="0"/>
                        <a:pt x="0" y="0"/>
                      </a:cubicBezTo>
                      <a:cubicBezTo>
                        <a:pt x="0" y="0"/>
                        <a:pt x="2344" y="10919"/>
                        <a:pt x="2344" y="11357"/>
                      </a:cubicBezTo>
                      <a:cubicBezTo>
                        <a:pt x="2344" y="11794"/>
                        <a:pt x="6861" y="32785"/>
                        <a:pt x="6861" y="32785"/>
                      </a:cubicBezTo>
                      <a:lnTo>
                        <a:pt x="10592" y="52683"/>
                      </a:lnTo>
                      <a:cubicBezTo>
                        <a:pt x="10592" y="52683"/>
                        <a:pt x="12949" y="62303"/>
                        <a:pt x="12949" y="62741"/>
                      </a:cubicBezTo>
                      <a:cubicBezTo>
                        <a:pt x="12949" y="63178"/>
                        <a:pt x="14716" y="74330"/>
                        <a:pt x="14716" y="74767"/>
                      </a:cubicBezTo>
                      <a:cubicBezTo>
                        <a:pt x="14716" y="75204"/>
                        <a:pt x="14716" y="79796"/>
                        <a:pt x="14716" y="79796"/>
                      </a:cubicBezTo>
                      <a:cubicBezTo>
                        <a:pt x="14716" y="79796"/>
                        <a:pt x="19232" y="92266"/>
                        <a:pt x="19625" y="9226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57" name="Freeform 7156"/>
                <p:cNvSpPr/>
                <p:nvPr/>
              </p:nvSpPr>
              <p:spPr>
                <a:xfrm>
                  <a:off x="3300572" y="3804130"/>
                  <a:ext cx="53021" cy="12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021" h="12238" fill="none">
                      <a:moveTo>
                        <a:pt x="0" y="0"/>
                      </a:moveTo>
                      <a:cubicBezTo>
                        <a:pt x="0" y="0"/>
                        <a:pt x="9217" y="1736"/>
                        <a:pt x="9610" y="1298"/>
                      </a:cubicBezTo>
                      <a:cubicBezTo>
                        <a:pt x="10003" y="861"/>
                        <a:pt x="21785" y="3266"/>
                        <a:pt x="22178" y="3048"/>
                      </a:cubicBezTo>
                      <a:cubicBezTo>
                        <a:pt x="22571" y="2829"/>
                        <a:pt x="32390" y="6546"/>
                        <a:pt x="32390" y="6546"/>
                      </a:cubicBezTo>
                      <a:lnTo>
                        <a:pt x="40048" y="8733"/>
                      </a:lnTo>
                      <a:lnTo>
                        <a:pt x="44761" y="10700"/>
                      </a:lnTo>
                      <a:lnTo>
                        <a:pt x="48689" y="11575"/>
                      </a:lnTo>
                      <a:lnTo>
                        <a:pt x="53021" y="1223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58" name="Freeform 7157"/>
                <p:cNvSpPr/>
                <p:nvPr/>
              </p:nvSpPr>
              <p:spPr>
                <a:xfrm>
                  <a:off x="3310182" y="3788591"/>
                  <a:ext cx="23768" cy="16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68" h="16850" fill="none">
                      <a:moveTo>
                        <a:pt x="0" y="16850"/>
                      </a:moveTo>
                      <a:lnTo>
                        <a:pt x="5499" y="12245"/>
                      </a:lnTo>
                      <a:lnTo>
                        <a:pt x="10408" y="8090"/>
                      </a:lnTo>
                      <a:cubicBezTo>
                        <a:pt x="10408" y="8090"/>
                        <a:pt x="13746" y="5904"/>
                        <a:pt x="14139" y="5904"/>
                      </a:cubicBezTo>
                      <a:cubicBezTo>
                        <a:pt x="14532" y="5904"/>
                        <a:pt x="20423" y="2624"/>
                        <a:pt x="20423" y="2624"/>
                      </a:cubicBezTo>
                      <a:lnTo>
                        <a:pt x="23768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59" name="Freeform 7158"/>
                <p:cNvSpPr/>
                <p:nvPr/>
              </p:nvSpPr>
              <p:spPr>
                <a:xfrm>
                  <a:off x="3322168" y="3799210"/>
                  <a:ext cx="20914" cy="79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14" h="7974" fill="none">
                      <a:moveTo>
                        <a:pt x="0" y="7974"/>
                      </a:moveTo>
                      <a:cubicBezTo>
                        <a:pt x="0" y="7311"/>
                        <a:pt x="4707" y="4906"/>
                        <a:pt x="6082" y="3813"/>
                      </a:cubicBezTo>
                      <a:cubicBezTo>
                        <a:pt x="7456" y="2720"/>
                        <a:pt x="10205" y="1626"/>
                        <a:pt x="10205" y="1626"/>
                      </a:cubicBezTo>
                      <a:lnTo>
                        <a:pt x="13937" y="970"/>
                      </a:lnTo>
                      <a:lnTo>
                        <a:pt x="17864" y="314"/>
                      </a:lnTo>
                      <a:lnTo>
                        <a:pt x="20914" y="-1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60" name="Freeform 7159"/>
                <p:cNvSpPr/>
                <p:nvPr/>
              </p:nvSpPr>
              <p:spPr>
                <a:xfrm>
                  <a:off x="3313521" y="3816798"/>
                  <a:ext cx="39864" cy="142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64" h="14213" fill="none">
                      <a:moveTo>
                        <a:pt x="0" y="0"/>
                      </a:moveTo>
                      <a:lnTo>
                        <a:pt x="17477" y="4373"/>
                      </a:lnTo>
                      <a:lnTo>
                        <a:pt x="21012" y="6560"/>
                      </a:lnTo>
                      <a:lnTo>
                        <a:pt x="27100" y="9184"/>
                      </a:lnTo>
                      <a:lnTo>
                        <a:pt x="39864" y="1421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61" name="Freeform 7160"/>
                <p:cNvSpPr/>
                <p:nvPr/>
              </p:nvSpPr>
              <p:spPr>
                <a:xfrm>
                  <a:off x="3322757" y="3827089"/>
                  <a:ext cx="28573" cy="18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73" h="18039" fill="none">
                      <a:moveTo>
                        <a:pt x="0" y="0"/>
                      </a:moveTo>
                      <a:lnTo>
                        <a:pt x="7653" y="3266"/>
                      </a:lnTo>
                      <a:cubicBezTo>
                        <a:pt x="7653" y="3266"/>
                        <a:pt x="12366" y="5890"/>
                        <a:pt x="13347" y="6327"/>
                      </a:cubicBezTo>
                      <a:cubicBezTo>
                        <a:pt x="14329" y="6765"/>
                        <a:pt x="18060" y="9826"/>
                        <a:pt x="19042" y="10263"/>
                      </a:cubicBezTo>
                      <a:cubicBezTo>
                        <a:pt x="20024" y="10700"/>
                        <a:pt x="24148" y="13106"/>
                        <a:pt x="25130" y="14199"/>
                      </a:cubicBezTo>
                      <a:cubicBezTo>
                        <a:pt x="26112" y="15292"/>
                        <a:pt x="28573" y="18039"/>
                        <a:pt x="28573" y="1803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62" name="Freeform 7161"/>
                <p:cNvSpPr/>
                <p:nvPr/>
              </p:nvSpPr>
              <p:spPr>
                <a:xfrm>
                  <a:off x="3332385" y="3841294"/>
                  <a:ext cx="17674" cy="111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74" h="11151" fill="none">
                      <a:moveTo>
                        <a:pt x="0" y="0"/>
                      </a:moveTo>
                      <a:lnTo>
                        <a:pt x="9021" y="3929"/>
                      </a:lnTo>
                      <a:cubicBezTo>
                        <a:pt x="9021" y="3929"/>
                        <a:pt x="14323" y="6772"/>
                        <a:pt x="15109" y="7646"/>
                      </a:cubicBezTo>
                      <a:cubicBezTo>
                        <a:pt x="15894" y="8521"/>
                        <a:pt x="17674" y="11151"/>
                        <a:pt x="17674" y="1115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63" name="Freeform 7162"/>
                <p:cNvSpPr/>
                <p:nvPr/>
              </p:nvSpPr>
              <p:spPr>
                <a:xfrm>
                  <a:off x="3337871" y="3850252"/>
                  <a:ext cx="12777" cy="104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777" h="10496" fill="none">
                      <a:moveTo>
                        <a:pt x="0" y="0"/>
                      </a:moveTo>
                      <a:cubicBezTo>
                        <a:pt x="0" y="0"/>
                        <a:pt x="6677" y="4154"/>
                        <a:pt x="7070" y="4154"/>
                      </a:cubicBezTo>
                      <a:cubicBezTo>
                        <a:pt x="7462" y="4154"/>
                        <a:pt x="10997" y="6560"/>
                        <a:pt x="10997" y="6560"/>
                      </a:cubicBezTo>
                      <a:lnTo>
                        <a:pt x="12175" y="8965"/>
                      </a:lnTo>
                      <a:lnTo>
                        <a:pt x="12777" y="1049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64" name="Freeform 7163"/>
                <p:cNvSpPr/>
                <p:nvPr/>
              </p:nvSpPr>
              <p:spPr>
                <a:xfrm>
                  <a:off x="3318626" y="3824998"/>
                  <a:ext cx="1669" cy="68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9" h="6888" fill="none">
                      <a:moveTo>
                        <a:pt x="1669" y="0"/>
                      </a:moveTo>
                      <a:lnTo>
                        <a:pt x="0" y="688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65" name="Freeform 7164"/>
                <p:cNvSpPr/>
                <p:nvPr/>
              </p:nvSpPr>
              <p:spPr>
                <a:xfrm>
                  <a:off x="3323732" y="3831885"/>
                  <a:ext cx="1571" cy="56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1" h="5685" fill="none">
                      <a:moveTo>
                        <a:pt x="1571" y="0"/>
                      </a:moveTo>
                      <a:lnTo>
                        <a:pt x="0" y="568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66" name="Freeform 7165"/>
                <p:cNvSpPr/>
                <p:nvPr/>
              </p:nvSpPr>
              <p:spPr>
                <a:xfrm>
                  <a:off x="3326285" y="3836040"/>
                  <a:ext cx="1571" cy="80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1" h="8090" fill="none">
                      <a:moveTo>
                        <a:pt x="1571" y="0"/>
                      </a:moveTo>
                      <a:lnTo>
                        <a:pt x="0" y="809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67" name="Freeform 7166"/>
                <p:cNvSpPr/>
                <p:nvPr/>
              </p:nvSpPr>
              <p:spPr>
                <a:xfrm>
                  <a:off x="3331391" y="3841295"/>
                  <a:ext cx="994" cy="63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4" h="6334" fill="none">
                      <a:moveTo>
                        <a:pt x="994" y="0"/>
                      </a:moveTo>
                      <a:lnTo>
                        <a:pt x="0" y="633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68" name="Freeform 7167"/>
                <p:cNvSpPr/>
                <p:nvPr/>
              </p:nvSpPr>
              <p:spPr>
                <a:xfrm>
                  <a:off x="3287992" y="3825326"/>
                  <a:ext cx="16496" cy="277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96" h="27769" fill="none">
                      <a:moveTo>
                        <a:pt x="16496" y="0"/>
                      </a:moveTo>
                      <a:lnTo>
                        <a:pt x="7462" y="13119"/>
                      </a:lnTo>
                      <a:lnTo>
                        <a:pt x="3928" y="19898"/>
                      </a:lnTo>
                      <a:lnTo>
                        <a:pt x="0" y="2776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69" name="Freeform 7168"/>
                <p:cNvSpPr/>
                <p:nvPr/>
              </p:nvSpPr>
              <p:spPr>
                <a:xfrm>
                  <a:off x="3296044" y="3845230"/>
                  <a:ext cx="9629" cy="223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29" h="22303" fill="none">
                      <a:moveTo>
                        <a:pt x="9629" y="0"/>
                      </a:moveTo>
                      <a:cubicBezTo>
                        <a:pt x="9131" y="540"/>
                        <a:pt x="4814" y="5350"/>
                        <a:pt x="4814" y="5350"/>
                      </a:cubicBezTo>
                      <a:lnTo>
                        <a:pt x="2160" y="17486"/>
                      </a:lnTo>
                      <a:lnTo>
                        <a:pt x="0" y="2230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70" name="Freeform 7169"/>
                <p:cNvSpPr/>
                <p:nvPr/>
              </p:nvSpPr>
              <p:spPr>
                <a:xfrm>
                  <a:off x="3301738" y="3856812"/>
                  <a:ext cx="9426" cy="19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26" h="19679" fill="none">
                      <a:moveTo>
                        <a:pt x="9426" y="0"/>
                      </a:moveTo>
                      <a:lnTo>
                        <a:pt x="4320" y="6341"/>
                      </a:lnTo>
                      <a:lnTo>
                        <a:pt x="2946" y="10714"/>
                      </a:lnTo>
                      <a:lnTo>
                        <a:pt x="1964" y="14431"/>
                      </a:lnTo>
                      <a:lnTo>
                        <a:pt x="1964" y="17493"/>
                      </a:lnTo>
                      <a:lnTo>
                        <a:pt x="0" y="1967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71" name="Freeform 7170"/>
                <p:cNvSpPr/>
                <p:nvPr/>
              </p:nvSpPr>
              <p:spPr>
                <a:xfrm>
                  <a:off x="3306353" y="3868620"/>
                  <a:ext cx="5597" cy="165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97" h="16508" fill="none">
                      <a:moveTo>
                        <a:pt x="5597" y="0"/>
                      </a:moveTo>
                      <a:lnTo>
                        <a:pt x="2455" y="6560"/>
                      </a:lnTo>
                      <a:lnTo>
                        <a:pt x="1866" y="10277"/>
                      </a:lnTo>
                      <a:lnTo>
                        <a:pt x="1866" y="14431"/>
                      </a:lnTo>
                      <a:lnTo>
                        <a:pt x="0" y="1650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72" name="Freeform 7171"/>
                <p:cNvSpPr/>
                <p:nvPr/>
              </p:nvSpPr>
              <p:spPr>
                <a:xfrm>
                  <a:off x="3244606" y="3812206"/>
                  <a:ext cx="46136" cy="10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136" h="10947" fill="none">
                      <a:moveTo>
                        <a:pt x="0" y="10933"/>
                      </a:moveTo>
                      <a:lnTo>
                        <a:pt x="11770" y="6997"/>
                      </a:lnTo>
                      <a:lnTo>
                        <a:pt x="19232" y="4592"/>
                      </a:lnTo>
                      <a:cubicBezTo>
                        <a:pt x="19232" y="4592"/>
                        <a:pt x="19625" y="1859"/>
                        <a:pt x="21687" y="1859"/>
                      </a:cubicBezTo>
                      <a:cubicBezTo>
                        <a:pt x="23749" y="1859"/>
                        <a:pt x="30622" y="656"/>
                        <a:pt x="31015" y="437"/>
                      </a:cubicBezTo>
                      <a:cubicBezTo>
                        <a:pt x="31408" y="219"/>
                        <a:pt x="40441" y="0"/>
                        <a:pt x="40441" y="0"/>
                      </a:cubicBezTo>
                      <a:lnTo>
                        <a:pt x="46136" y="185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73" name="Freeform 7172"/>
                <p:cNvSpPr/>
                <p:nvPr/>
              </p:nvSpPr>
              <p:spPr>
                <a:xfrm>
                  <a:off x="3251859" y="3822046"/>
                  <a:ext cx="31813" cy="102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3" h="10291" fill="none">
                      <a:moveTo>
                        <a:pt x="0" y="10277"/>
                      </a:moveTo>
                      <a:cubicBezTo>
                        <a:pt x="0" y="10277"/>
                        <a:pt x="5302" y="10277"/>
                        <a:pt x="6088" y="9402"/>
                      </a:cubicBezTo>
                      <a:cubicBezTo>
                        <a:pt x="6873" y="8528"/>
                        <a:pt x="10801" y="5248"/>
                        <a:pt x="10801" y="5248"/>
                      </a:cubicBezTo>
                      <a:cubicBezTo>
                        <a:pt x="10801" y="5248"/>
                        <a:pt x="14139" y="4810"/>
                        <a:pt x="14925" y="3936"/>
                      </a:cubicBezTo>
                      <a:cubicBezTo>
                        <a:pt x="15710" y="3061"/>
                        <a:pt x="17281" y="2843"/>
                        <a:pt x="19441" y="2405"/>
                      </a:cubicBezTo>
                      <a:cubicBezTo>
                        <a:pt x="21601" y="1968"/>
                        <a:pt x="24940" y="875"/>
                        <a:pt x="25529" y="875"/>
                      </a:cubicBezTo>
                      <a:cubicBezTo>
                        <a:pt x="26118" y="875"/>
                        <a:pt x="31813" y="0"/>
                        <a:pt x="31813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74" name="Freeform 7173"/>
                <p:cNvSpPr/>
                <p:nvPr/>
              </p:nvSpPr>
              <p:spPr>
                <a:xfrm>
                  <a:off x="3254216" y="3831455"/>
                  <a:ext cx="22976" cy="104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976" h="10496" fill="none">
                      <a:moveTo>
                        <a:pt x="0" y="10496"/>
                      </a:moveTo>
                      <a:lnTo>
                        <a:pt x="6480" y="6334"/>
                      </a:lnTo>
                      <a:cubicBezTo>
                        <a:pt x="6480" y="6334"/>
                        <a:pt x="12764" y="3273"/>
                        <a:pt x="13157" y="3054"/>
                      </a:cubicBezTo>
                      <a:cubicBezTo>
                        <a:pt x="13550" y="2836"/>
                        <a:pt x="18263" y="1086"/>
                        <a:pt x="18263" y="1086"/>
                      </a:cubicBezTo>
                      <a:lnTo>
                        <a:pt x="22976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75" name="Freeform 7174"/>
                <p:cNvSpPr/>
                <p:nvPr/>
              </p:nvSpPr>
              <p:spPr>
                <a:xfrm>
                  <a:off x="3257750" y="3838445"/>
                  <a:ext cx="14342" cy="87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42" h="8753" fill="none">
                      <a:moveTo>
                        <a:pt x="0" y="8753"/>
                      </a:moveTo>
                      <a:cubicBezTo>
                        <a:pt x="0" y="8753"/>
                        <a:pt x="4713" y="3499"/>
                        <a:pt x="4713" y="3499"/>
                      </a:cubicBezTo>
                      <a:cubicBezTo>
                        <a:pt x="4713" y="3499"/>
                        <a:pt x="9033" y="1968"/>
                        <a:pt x="9033" y="1968"/>
                      </a:cubicBezTo>
                      <a:cubicBezTo>
                        <a:pt x="9033" y="1968"/>
                        <a:pt x="11586" y="1093"/>
                        <a:pt x="11979" y="875"/>
                      </a:cubicBezTo>
                      <a:cubicBezTo>
                        <a:pt x="12372" y="656"/>
                        <a:pt x="14342" y="0"/>
                        <a:pt x="14342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76" name="Freeform 7175"/>
                <p:cNvSpPr/>
                <p:nvPr/>
              </p:nvSpPr>
              <p:spPr>
                <a:xfrm>
                  <a:off x="3273657" y="3838008"/>
                  <a:ext cx="3044" cy="108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44" h="10823" fill="none">
                      <a:moveTo>
                        <a:pt x="0" y="0"/>
                      </a:moveTo>
                      <a:lnTo>
                        <a:pt x="2749" y="3061"/>
                      </a:lnTo>
                      <a:lnTo>
                        <a:pt x="2749" y="5904"/>
                      </a:lnTo>
                      <a:lnTo>
                        <a:pt x="3044" y="1082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77" name="Freeform 7176"/>
                <p:cNvSpPr/>
                <p:nvPr/>
              </p:nvSpPr>
              <p:spPr>
                <a:xfrm>
                  <a:off x="3284261" y="3822264"/>
                  <a:ext cx="2553" cy="245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3" h="24599" fill="none">
                      <a:moveTo>
                        <a:pt x="196" y="0"/>
                      </a:moveTo>
                      <a:lnTo>
                        <a:pt x="2553" y="6560"/>
                      </a:lnTo>
                      <a:lnTo>
                        <a:pt x="1178" y="13775"/>
                      </a:lnTo>
                      <a:lnTo>
                        <a:pt x="0" y="2459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78" name="Freeform 7177"/>
                <p:cNvSpPr/>
                <p:nvPr/>
              </p:nvSpPr>
              <p:spPr>
                <a:xfrm>
                  <a:off x="3249024" y="3795479"/>
                  <a:ext cx="8726" cy="143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26" h="14329" fill="none">
                      <a:moveTo>
                        <a:pt x="-12" y="0"/>
                      </a:moveTo>
                      <a:cubicBezTo>
                        <a:pt x="2442" y="2296"/>
                        <a:pt x="7352" y="6013"/>
                        <a:pt x="7352" y="6013"/>
                      </a:cubicBezTo>
                      <a:lnTo>
                        <a:pt x="8726" y="8637"/>
                      </a:lnTo>
                      <a:cubicBezTo>
                        <a:pt x="8726" y="8637"/>
                        <a:pt x="5192" y="11042"/>
                        <a:pt x="4603" y="11261"/>
                      </a:cubicBezTo>
                      <a:cubicBezTo>
                        <a:pt x="4013" y="11479"/>
                        <a:pt x="3032" y="14329"/>
                        <a:pt x="3032" y="1432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79" name="Freeform 7178"/>
                <p:cNvSpPr/>
                <p:nvPr/>
              </p:nvSpPr>
              <p:spPr>
                <a:xfrm>
                  <a:off x="3246373" y="3790354"/>
                  <a:ext cx="20030" cy="208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030" h="20868" fill="none">
                      <a:moveTo>
                        <a:pt x="0" y="0"/>
                      </a:moveTo>
                      <a:lnTo>
                        <a:pt x="12556" y="4141"/>
                      </a:lnTo>
                      <a:lnTo>
                        <a:pt x="18643" y="7639"/>
                      </a:lnTo>
                      <a:lnTo>
                        <a:pt x="20030" y="10045"/>
                      </a:lnTo>
                      <a:lnTo>
                        <a:pt x="17269" y="17042"/>
                      </a:lnTo>
                      <a:cubicBezTo>
                        <a:pt x="17269" y="17042"/>
                        <a:pt x="16091" y="18791"/>
                        <a:pt x="15698" y="18791"/>
                      </a:cubicBezTo>
                      <a:cubicBezTo>
                        <a:pt x="15305" y="18791"/>
                        <a:pt x="13832" y="20868"/>
                        <a:pt x="13832" y="208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80" name="Freeform 7179"/>
                <p:cNvSpPr/>
                <p:nvPr/>
              </p:nvSpPr>
              <p:spPr>
                <a:xfrm>
                  <a:off x="3253737" y="3785435"/>
                  <a:ext cx="23068" cy="245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068" h="24599" fill="none">
                      <a:moveTo>
                        <a:pt x="0" y="0"/>
                      </a:moveTo>
                      <a:cubicBezTo>
                        <a:pt x="0" y="0"/>
                        <a:pt x="7745" y="4031"/>
                        <a:pt x="8137" y="4031"/>
                      </a:cubicBezTo>
                      <a:cubicBezTo>
                        <a:pt x="8530" y="4031"/>
                        <a:pt x="13047" y="4687"/>
                        <a:pt x="13439" y="5125"/>
                      </a:cubicBezTo>
                      <a:cubicBezTo>
                        <a:pt x="13832" y="5562"/>
                        <a:pt x="16581" y="7311"/>
                        <a:pt x="17171" y="7967"/>
                      </a:cubicBezTo>
                      <a:cubicBezTo>
                        <a:pt x="17760" y="8623"/>
                        <a:pt x="22669" y="11466"/>
                        <a:pt x="22669" y="11466"/>
                      </a:cubicBezTo>
                      <a:lnTo>
                        <a:pt x="23068" y="12996"/>
                      </a:lnTo>
                      <a:cubicBezTo>
                        <a:pt x="23068" y="12996"/>
                        <a:pt x="20313" y="16714"/>
                        <a:pt x="19723" y="17370"/>
                      </a:cubicBezTo>
                      <a:cubicBezTo>
                        <a:pt x="19134" y="18026"/>
                        <a:pt x="17171" y="21305"/>
                        <a:pt x="17171" y="21743"/>
                      </a:cubicBezTo>
                      <a:cubicBezTo>
                        <a:pt x="17171" y="22180"/>
                        <a:pt x="16974" y="23055"/>
                        <a:pt x="16581" y="23492"/>
                      </a:cubicBezTo>
                      <a:cubicBezTo>
                        <a:pt x="16189" y="23929"/>
                        <a:pt x="15207" y="24599"/>
                        <a:pt x="15207" y="2459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81" name="Freeform 7180"/>
                <p:cNvSpPr/>
                <p:nvPr/>
              </p:nvSpPr>
              <p:spPr>
                <a:xfrm>
                  <a:off x="3260899" y="3778321"/>
                  <a:ext cx="25535" cy="201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35" h="20110" fill="none">
                      <a:moveTo>
                        <a:pt x="0" y="0"/>
                      </a:moveTo>
                      <a:cubicBezTo>
                        <a:pt x="1172" y="1961"/>
                        <a:pt x="10795" y="6116"/>
                        <a:pt x="10795" y="6116"/>
                      </a:cubicBezTo>
                      <a:cubicBezTo>
                        <a:pt x="10795" y="6116"/>
                        <a:pt x="13347" y="8958"/>
                        <a:pt x="13642" y="9286"/>
                      </a:cubicBezTo>
                      <a:cubicBezTo>
                        <a:pt x="13937" y="9614"/>
                        <a:pt x="19730" y="15190"/>
                        <a:pt x="20417" y="15955"/>
                      </a:cubicBezTo>
                      <a:cubicBezTo>
                        <a:pt x="21104" y="16720"/>
                        <a:pt x="25535" y="20110"/>
                        <a:pt x="25535" y="2011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82" name="Freeform 7181"/>
                <p:cNvSpPr/>
                <p:nvPr/>
              </p:nvSpPr>
              <p:spPr>
                <a:xfrm>
                  <a:off x="3268557" y="3765632"/>
                  <a:ext cx="27302" cy="367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02" h="36734" fill="none">
                      <a:moveTo>
                        <a:pt x="0" y="0"/>
                      </a:moveTo>
                      <a:lnTo>
                        <a:pt x="9813" y="10933"/>
                      </a:lnTo>
                      <a:cubicBezTo>
                        <a:pt x="9813" y="10933"/>
                        <a:pt x="15802" y="15743"/>
                        <a:pt x="15802" y="17602"/>
                      </a:cubicBezTo>
                      <a:cubicBezTo>
                        <a:pt x="15802" y="19460"/>
                        <a:pt x="17078" y="23396"/>
                        <a:pt x="18453" y="25583"/>
                      </a:cubicBezTo>
                      <a:cubicBezTo>
                        <a:pt x="19828" y="27769"/>
                        <a:pt x="21202" y="29081"/>
                        <a:pt x="22577" y="31268"/>
                      </a:cubicBezTo>
                      <a:cubicBezTo>
                        <a:pt x="23952" y="33454"/>
                        <a:pt x="27302" y="36516"/>
                        <a:pt x="27302" y="3673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83" name="Freeform 7182"/>
                <p:cNvSpPr/>
                <p:nvPr/>
              </p:nvSpPr>
              <p:spPr>
                <a:xfrm>
                  <a:off x="3289379" y="3776579"/>
                  <a:ext cx="1362" cy="179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2" h="17916" fill="none">
                      <a:moveTo>
                        <a:pt x="-12" y="0"/>
                      </a:moveTo>
                      <a:lnTo>
                        <a:pt x="1362" y="7421"/>
                      </a:lnTo>
                      <a:cubicBezTo>
                        <a:pt x="1362" y="7421"/>
                        <a:pt x="773" y="11794"/>
                        <a:pt x="773" y="12668"/>
                      </a:cubicBezTo>
                      <a:cubicBezTo>
                        <a:pt x="773" y="13543"/>
                        <a:pt x="-12" y="17916"/>
                        <a:pt x="-12" y="1791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84" name="Freeform 7183"/>
                <p:cNvSpPr/>
                <p:nvPr/>
              </p:nvSpPr>
              <p:spPr>
                <a:xfrm>
                  <a:off x="3284359" y="3773941"/>
                  <a:ext cx="295" cy="85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5" h="8528" fill="none">
                      <a:moveTo>
                        <a:pt x="0" y="8528"/>
                      </a:moveTo>
                      <a:lnTo>
                        <a:pt x="0" y="30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85" name="Freeform 7184"/>
                <p:cNvSpPr/>
                <p:nvPr/>
              </p:nvSpPr>
              <p:spPr>
                <a:xfrm>
                  <a:off x="3305077" y="3825763"/>
                  <a:ext cx="33187" cy="437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187" h="43731" fill="none">
                      <a:moveTo>
                        <a:pt x="0" y="0"/>
                      </a:moveTo>
                      <a:lnTo>
                        <a:pt x="12764" y="13119"/>
                      </a:lnTo>
                      <a:lnTo>
                        <a:pt x="21405" y="23834"/>
                      </a:lnTo>
                      <a:lnTo>
                        <a:pt x="26118" y="32580"/>
                      </a:lnTo>
                      <a:lnTo>
                        <a:pt x="29063" y="35860"/>
                      </a:lnTo>
                      <a:lnTo>
                        <a:pt x="33187" y="4373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86" name="Freeform 7185"/>
                <p:cNvSpPr/>
                <p:nvPr/>
              </p:nvSpPr>
              <p:spPr>
                <a:xfrm>
                  <a:off x="3309207" y="3844349"/>
                  <a:ext cx="22184" cy="32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184" h="32368" fill="none">
                      <a:moveTo>
                        <a:pt x="0" y="0"/>
                      </a:moveTo>
                      <a:lnTo>
                        <a:pt x="7260" y="7216"/>
                      </a:lnTo>
                      <a:cubicBezTo>
                        <a:pt x="7260" y="7216"/>
                        <a:pt x="11973" y="11589"/>
                        <a:pt x="11973" y="12463"/>
                      </a:cubicBezTo>
                      <a:cubicBezTo>
                        <a:pt x="11973" y="13338"/>
                        <a:pt x="13347" y="18367"/>
                        <a:pt x="14329" y="19460"/>
                      </a:cubicBezTo>
                      <a:cubicBezTo>
                        <a:pt x="15311" y="20554"/>
                        <a:pt x="19435" y="26457"/>
                        <a:pt x="20024" y="26457"/>
                      </a:cubicBezTo>
                      <a:cubicBezTo>
                        <a:pt x="20613" y="26457"/>
                        <a:pt x="22184" y="32368"/>
                        <a:pt x="22184" y="323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7187" name="Freeform 7186"/>
                <p:cNvSpPr/>
                <p:nvPr/>
              </p:nvSpPr>
              <p:spPr>
                <a:xfrm>
                  <a:off x="3312945" y="3860748"/>
                  <a:ext cx="12556" cy="157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56" h="15743" fill="none">
                      <a:moveTo>
                        <a:pt x="0" y="0"/>
                      </a:moveTo>
                      <a:cubicBezTo>
                        <a:pt x="0" y="0"/>
                        <a:pt x="4504" y="3717"/>
                        <a:pt x="4701" y="4373"/>
                      </a:cubicBezTo>
                      <a:cubicBezTo>
                        <a:pt x="4897" y="5029"/>
                        <a:pt x="7843" y="9621"/>
                        <a:pt x="7843" y="9621"/>
                      </a:cubicBezTo>
                      <a:lnTo>
                        <a:pt x="12065" y="14322"/>
                      </a:lnTo>
                      <a:lnTo>
                        <a:pt x="12556" y="1574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</p:grpSp>
        </p:grpSp>
        <p:grpSp>
          <p:nvGrpSpPr>
            <p:cNvPr id="7188" name="Leechee"/>
            <p:cNvGrpSpPr/>
            <p:nvPr/>
          </p:nvGrpSpPr>
          <p:grpSpPr>
            <a:xfrm>
              <a:off x="3592136" y="4063150"/>
              <a:ext cx="389773" cy="374782"/>
              <a:chOff x="3592136" y="4063150"/>
              <a:chExt cx="389773" cy="374782"/>
            </a:xfrm>
          </p:grpSpPr>
          <p:grpSp>
            <p:nvGrpSpPr>
              <p:cNvPr id="7189" name="Group 7188"/>
              <p:cNvGrpSpPr/>
              <p:nvPr/>
            </p:nvGrpSpPr>
            <p:grpSpPr>
              <a:xfrm>
                <a:off x="3592082" y="4063150"/>
                <a:ext cx="253487" cy="374782"/>
                <a:chOff x="3592082" y="4063150"/>
                <a:chExt cx="253487" cy="374782"/>
              </a:xfrm>
            </p:grpSpPr>
            <p:grpSp>
              <p:nvGrpSpPr>
                <p:cNvPr id="7190" name="Group 7189"/>
                <p:cNvGrpSpPr/>
                <p:nvPr/>
              </p:nvGrpSpPr>
              <p:grpSpPr>
                <a:xfrm>
                  <a:off x="3592082" y="4063150"/>
                  <a:ext cx="251156" cy="374782"/>
                  <a:chOff x="3592082" y="4063150"/>
                  <a:chExt cx="251156" cy="374782"/>
                </a:xfrm>
              </p:grpSpPr>
              <p:sp>
                <p:nvSpPr>
                  <p:cNvPr id="7191" name="Freeform 7190"/>
                  <p:cNvSpPr/>
                  <p:nvPr/>
                </p:nvSpPr>
                <p:spPr>
                  <a:xfrm>
                    <a:off x="3592082" y="4271243"/>
                    <a:ext cx="147367" cy="166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367" h="166689">
                        <a:moveTo>
                          <a:pt x="53890" y="4941"/>
                        </a:moveTo>
                        <a:lnTo>
                          <a:pt x="50896" y="3953"/>
                        </a:lnTo>
                        <a:lnTo>
                          <a:pt x="48235" y="3953"/>
                        </a:lnTo>
                        <a:lnTo>
                          <a:pt x="47237" y="6588"/>
                        </a:lnTo>
                        <a:lnTo>
                          <a:pt x="46572" y="6588"/>
                        </a:lnTo>
                        <a:lnTo>
                          <a:pt x="41915" y="11859"/>
                        </a:lnTo>
                        <a:cubicBezTo>
                          <a:pt x="41915" y="11859"/>
                          <a:pt x="36925" y="12848"/>
                          <a:pt x="36592" y="13506"/>
                        </a:cubicBezTo>
                        <a:cubicBezTo>
                          <a:pt x="36260" y="14165"/>
                          <a:pt x="35594" y="19107"/>
                          <a:pt x="35594" y="19107"/>
                        </a:cubicBezTo>
                        <a:lnTo>
                          <a:pt x="30604" y="16801"/>
                        </a:lnTo>
                        <a:lnTo>
                          <a:pt x="29440" y="20589"/>
                        </a:lnTo>
                        <a:lnTo>
                          <a:pt x="24284" y="20589"/>
                        </a:lnTo>
                        <a:lnTo>
                          <a:pt x="22787" y="24542"/>
                        </a:lnTo>
                        <a:lnTo>
                          <a:pt x="17631" y="25860"/>
                        </a:lnTo>
                        <a:lnTo>
                          <a:pt x="15302" y="31954"/>
                        </a:lnTo>
                        <a:lnTo>
                          <a:pt x="8982" y="36237"/>
                        </a:lnTo>
                        <a:lnTo>
                          <a:pt x="8982" y="42825"/>
                        </a:lnTo>
                        <a:lnTo>
                          <a:pt x="3826" y="47931"/>
                        </a:lnTo>
                        <a:lnTo>
                          <a:pt x="3826" y="55673"/>
                        </a:lnTo>
                        <a:lnTo>
                          <a:pt x="0" y="58308"/>
                        </a:lnTo>
                        <a:lnTo>
                          <a:pt x="1663" y="61602"/>
                        </a:lnTo>
                        <a:lnTo>
                          <a:pt x="2329" y="66544"/>
                        </a:lnTo>
                        <a:lnTo>
                          <a:pt x="3826" y="69838"/>
                        </a:lnTo>
                        <a:lnTo>
                          <a:pt x="2329" y="73462"/>
                        </a:lnTo>
                        <a:cubicBezTo>
                          <a:pt x="2329" y="73462"/>
                          <a:pt x="2329" y="78073"/>
                          <a:pt x="2329" y="78732"/>
                        </a:cubicBezTo>
                        <a:cubicBezTo>
                          <a:pt x="2329" y="79391"/>
                          <a:pt x="333" y="83345"/>
                          <a:pt x="998" y="83345"/>
                        </a:cubicBezTo>
                        <a:cubicBezTo>
                          <a:pt x="1663" y="83345"/>
                          <a:pt x="4491" y="86803"/>
                          <a:pt x="4491" y="86803"/>
                        </a:cubicBezTo>
                        <a:lnTo>
                          <a:pt x="2994" y="91909"/>
                        </a:lnTo>
                        <a:lnTo>
                          <a:pt x="6819" y="95698"/>
                        </a:lnTo>
                        <a:lnTo>
                          <a:pt x="6320" y="98498"/>
                        </a:lnTo>
                        <a:lnTo>
                          <a:pt x="11310" y="102121"/>
                        </a:lnTo>
                        <a:lnTo>
                          <a:pt x="11310" y="108381"/>
                        </a:lnTo>
                        <a:lnTo>
                          <a:pt x="14637" y="110027"/>
                        </a:lnTo>
                        <a:cubicBezTo>
                          <a:pt x="14637" y="110027"/>
                          <a:pt x="11976" y="113322"/>
                          <a:pt x="11976" y="113981"/>
                        </a:cubicBezTo>
                        <a:cubicBezTo>
                          <a:pt x="11976" y="114640"/>
                          <a:pt x="18296" y="117275"/>
                          <a:pt x="18296" y="117275"/>
                        </a:cubicBezTo>
                        <a:lnTo>
                          <a:pt x="17631" y="122216"/>
                        </a:lnTo>
                        <a:lnTo>
                          <a:pt x="25282" y="122216"/>
                        </a:lnTo>
                        <a:lnTo>
                          <a:pt x="28442" y="123699"/>
                        </a:lnTo>
                        <a:lnTo>
                          <a:pt x="27278" y="134075"/>
                        </a:lnTo>
                        <a:lnTo>
                          <a:pt x="33931" y="134075"/>
                        </a:lnTo>
                        <a:lnTo>
                          <a:pt x="33931" y="139676"/>
                        </a:lnTo>
                        <a:lnTo>
                          <a:pt x="37923" y="140665"/>
                        </a:lnTo>
                        <a:lnTo>
                          <a:pt x="37923" y="143629"/>
                        </a:lnTo>
                        <a:lnTo>
                          <a:pt x="43578" y="143629"/>
                        </a:lnTo>
                        <a:lnTo>
                          <a:pt x="43578" y="150218"/>
                        </a:lnTo>
                        <a:lnTo>
                          <a:pt x="50065" y="148735"/>
                        </a:lnTo>
                        <a:lnTo>
                          <a:pt x="50065" y="154335"/>
                        </a:lnTo>
                        <a:lnTo>
                          <a:pt x="53391" y="153347"/>
                        </a:lnTo>
                        <a:lnTo>
                          <a:pt x="55055" y="156641"/>
                        </a:lnTo>
                        <a:lnTo>
                          <a:pt x="56884" y="154335"/>
                        </a:lnTo>
                        <a:lnTo>
                          <a:pt x="59712" y="159606"/>
                        </a:lnTo>
                        <a:cubicBezTo>
                          <a:pt x="59712" y="159606"/>
                          <a:pt x="59379" y="155982"/>
                          <a:pt x="60211" y="156806"/>
                        </a:cubicBezTo>
                        <a:cubicBezTo>
                          <a:pt x="61042" y="157629"/>
                          <a:pt x="63537" y="162077"/>
                          <a:pt x="63205" y="161748"/>
                        </a:cubicBezTo>
                        <a:lnTo>
                          <a:pt x="65866" y="160759"/>
                        </a:lnTo>
                        <a:lnTo>
                          <a:pt x="71189" y="164712"/>
                        </a:lnTo>
                        <a:lnTo>
                          <a:pt x="72852" y="162077"/>
                        </a:lnTo>
                        <a:lnTo>
                          <a:pt x="73850" y="165371"/>
                        </a:lnTo>
                        <a:lnTo>
                          <a:pt x="79505" y="163065"/>
                        </a:lnTo>
                        <a:lnTo>
                          <a:pt x="84162" y="166689"/>
                        </a:lnTo>
                        <a:lnTo>
                          <a:pt x="85492" y="163065"/>
                        </a:lnTo>
                        <a:lnTo>
                          <a:pt x="89152" y="163065"/>
                        </a:lnTo>
                        <a:lnTo>
                          <a:pt x="89152" y="159441"/>
                        </a:lnTo>
                        <a:lnTo>
                          <a:pt x="95473" y="163065"/>
                        </a:lnTo>
                        <a:lnTo>
                          <a:pt x="99797" y="163065"/>
                        </a:lnTo>
                        <a:lnTo>
                          <a:pt x="101959" y="159277"/>
                        </a:lnTo>
                        <a:lnTo>
                          <a:pt x="101959" y="159277"/>
                        </a:lnTo>
                        <a:lnTo>
                          <a:pt x="108113" y="160100"/>
                        </a:lnTo>
                        <a:lnTo>
                          <a:pt x="108113" y="158124"/>
                        </a:lnTo>
                        <a:lnTo>
                          <a:pt x="111274" y="154335"/>
                        </a:lnTo>
                        <a:lnTo>
                          <a:pt x="111274" y="151700"/>
                        </a:lnTo>
                        <a:lnTo>
                          <a:pt x="116763" y="154335"/>
                        </a:lnTo>
                        <a:lnTo>
                          <a:pt x="115931" y="148735"/>
                        </a:lnTo>
                        <a:lnTo>
                          <a:pt x="120089" y="149559"/>
                        </a:lnTo>
                        <a:lnTo>
                          <a:pt x="122251" y="144123"/>
                        </a:lnTo>
                        <a:lnTo>
                          <a:pt x="127075" y="142641"/>
                        </a:lnTo>
                        <a:lnTo>
                          <a:pt x="127075" y="137699"/>
                        </a:lnTo>
                        <a:lnTo>
                          <a:pt x="130568" y="137699"/>
                        </a:lnTo>
                        <a:lnTo>
                          <a:pt x="128738" y="129135"/>
                        </a:lnTo>
                        <a:lnTo>
                          <a:pt x="135724" y="127487"/>
                        </a:lnTo>
                        <a:lnTo>
                          <a:pt x="134061" y="121557"/>
                        </a:lnTo>
                        <a:lnTo>
                          <a:pt x="137055" y="122216"/>
                        </a:lnTo>
                        <a:lnTo>
                          <a:pt x="135724" y="115628"/>
                        </a:lnTo>
                        <a:cubicBezTo>
                          <a:pt x="135724" y="115628"/>
                          <a:pt x="142045" y="118264"/>
                          <a:pt x="141046" y="116946"/>
                        </a:cubicBezTo>
                        <a:cubicBezTo>
                          <a:pt x="140048" y="115628"/>
                          <a:pt x="137055" y="112992"/>
                          <a:pt x="137055" y="112992"/>
                        </a:cubicBezTo>
                        <a:lnTo>
                          <a:pt x="141712" y="112004"/>
                        </a:lnTo>
                        <a:lnTo>
                          <a:pt x="137055" y="103439"/>
                        </a:lnTo>
                        <a:lnTo>
                          <a:pt x="141712" y="102121"/>
                        </a:lnTo>
                        <a:lnTo>
                          <a:pt x="139050" y="97510"/>
                        </a:lnTo>
                        <a:lnTo>
                          <a:pt x="141712" y="96522"/>
                        </a:lnTo>
                        <a:lnTo>
                          <a:pt x="143708" y="91909"/>
                        </a:lnTo>
                        <a:lnTo>
                          <a:pt x="143708" y="89603"/>
                        </a:lnTo>
                        <a:lnTo>
                          <a:pt x="141046" y="80709"/>
                        </a:lnTo>
                        <a:lnTo>
                          <a:pt x="145038" y="78732"/>
                        </a:lnTo>
                        <a:lnTo>
                          <a:pt x="147367" y="72144"/>
                        </a:lnTo>
                        <a:cubicBezTo>
                          <a:pt x="147367" y="72144"/>
                          <a:pt x="141046" y="68520"/>
                          <a:pt x="141046" y="67532"/>
                        </a:cubicBezTo>
                        <a:cubicBezTo>
                          <a:pt x="141046" y="66544"/>
                          <a:pt x="145038" y="60285"/>
                          <a:pt x="145038" y="60285"/>
                        </a:cubicBezTo>
                        <a:lnTo>
                          <a:pt x="144373" y="58308"/>
                        </a:lnTo>
                        <a:lnTo>
                          <a:pt x="138052" y="55014"/>
                        </a:lnTo>
                        <a:lnTo>
                          <a:pt x="141046" y="44802"/>
                        </a:lnTo>
                        <a:lnTo>
                          <a:pt x="136722" y="42825"/>
                        </a:lnTo>
                        <a:lnTo>
                          <a:pt x="138385" y="36237"/>
                        </a:lnTo>
                        <a:lnTo>
                          <a:pt x="134061" y="34919"/>
                        </a:lnTo>
                        <a:lnTo>
                          <a:pt x="135724" y="28989"/>
                        </a:lnTo>
                        <a:lnTo>
                          <a:pt x="129071" y="27013"/>
                        </a:lnTo>
                        <a:lnTo>
                          <a:pt x="129902" y="23224"/>
                        </a:lnTo>
                        <a:lnTo>
                          <a:pt x="126077" y="22401"/>
                        </a:lnTo>
                        <a:lnTo>
                          <a:pt x="126077" y="16801"/>
                        </a:lnTo>
                        <a:lnTo>
                          <a:pt x="122251" y="16801"/>
                        </a:lnTo>
                        <a:lnTo>
                          <a:pt x="119258" y="12683"/>
                        </a:lnTo>
                        <a:lnTo>
                          <a:pt x="114600" y="12683"/>
                        </a:lnTo>
                        <a:lnTo>
                          <a:pt x="115515" y="10130"/>
                        </a:lnTo>
                        <a:lnTo>
                          <a:pt x="111274" y="9389"/>
                        </a:lnTo>
                        <a:lnTo>
                          <a:pt x="110442" y="8565"/>
                        </a:lnTo>
                        <a:lnTo>
                          <a:pt x="108113" y="10871"/>
                        </a:lnTo>
                        <a:lnTo>
                          <a:pt x="106450" y="5930"/>
                        </a:lnTo>
                        <a:lnTo>
                          <a:pt x="102459" y="6588"/>
                        </a:lnTo>
                        <a:lnTo>
                          <a:pt x="100795" y="4941"/>
                        </a:lnTo>
                        <a:lnTo>
                          <a:pt x="99131" y="6588"/>
                        </a:lnTo>
                        <a:lnTo>
                          <a:pt x="92478" y="4941"/>
                        </a:lnTo>
                        <a:lnTo>
                          <a:pt x="88154" y="3953"/>
                        </a:lnTo>
                        <a:lnTo>
                          <a:pt x="87156" y="4941"/>
                        </a:lnTo>
                        <a:lnTo>
                          <a:pt x="84827" y="4941"/>
                        </a:lnTo>
                        <a:lnTo>
                          <a:pt x="81168" y="5930"/>
                        </a:lnTo>
                        <a:lnTo>
                          <a:pt x="79505" y="2306"/>
                        </a:lnTo>
                        <a:lnTo>
                          <a:pt x="75846" y="3953"/>
                        </a:lnTo>
                        <a:lnTo>
                          <a:pt x="70523" y="5930"/>
                        </a:lnTo>
                        <a:lnTo>
                          <a:pt x="68860" y="3294"/>
                        </a:lnTo>
                        <a:lnTo>
                          <a:pt x="66864" y="3953"/>
                        </a:lnTo>
                        <a:lnTo>
                          <a:pt x="65866" y="2306"/>
                        </a:lnTo>
                        <a:lnTo>
                          <a:pt x="62872" y="0"/>
                        </a:lnTo>
                        <a:lnTo>
                          <a:pt x="59379" y="1318"/>
                        </a:lnTo>
                        <a:lnTo>
                          <a:pt x="53890" y="494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F2222"/>
                      </a:gs>
                      <a:gs pos="100000">
                        <a:srgbClr val="680808"/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192" name="Freeform 7191"/>
                  <p:cNvSpPr/>
                  <p:nvPr/>
                </p:nvSpPr>
                <p:spPr>
                  <a:xfrm>
                    <a:off x="3695870" y="4191790"/>
                    <a:ext cx="147367" cy="166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367" h="166689">
                        <a:moveTo>
                          <a:pt x="53890" y="4941"/>
                        </a:moveTo>
                        <a:lnTo>
                          <a:pt x="50896" y="3953"/>
                        </a:lnTo>
                        <a:lnTo>
                          <a:pt x="48235" y="3953"/>
                        </a:lnTo>
                        <a:lnTo>
                          <a:pt x="47237" y="6588"/>
                        </a:lnTo>
                        <a:lnTo>
                          <a:pt x="46572" y="6588"/>
                        </a:lnTo>
                        <a:lnTo>
                          <a:pt x="41915" y="11859"/>
                        </a:lnTo>
                        <a:cubicBezTo>
                          <a:pt x="41915" y="11859"/>
                          <a:pt x="36925" y="12848"/>
                          <a:pt x="36592" y="13506"/>
                        </a:cubicBezTo>
                        <a:cubicBezTo>
                          <a:pt x="36260" y="14165"/>
                          <a:pt x="35594" y="19107"/>
                          <a:pt x="35594" y="19107"/>
                        </a:cubicBezTo>
                        <a:lnTo>
                          <a:pt x="30604" y="16801"/>
                        </a:lnTo>
                        <a:lnTo>
                          <a:pt x="29440" y="20589"/>
                        </a:lnTo>
                        <a:lnTo>
                          <a:pt x="24284" y="20589"/>
                        </a:lnTo>
                        <a:lnTo>
                          <a:pt x="22787" y="24542"/>
                        </a:lnTo>
                        <a:lnTo>
                          <a:pt x="17631" y="25860"/>
                        </a:lnTo>
                        <a:lnTo>
                          <a:pt x="15302" y="31954"/>
                        </a:lnTo>
                        <a:lnTo>
                          <a:pt x="8982" y="36237"/>
                        </a:lnTo>
                        <a:lnTo>
                          <a:pt x="8982" y="42825"/>
                        </a:lnTo>
                        <a:lnTo>
                          <a:pt x="3826" y="47931"/>
                        </a:lnTo>
                        <a:lnTo>
                          <a:pt x="3826" y="55673"/>
                        </a:lnTo>
                        <a:lnTo>
                          <a:pt x="0" y="58308"/>
                        </a:lnTo>
                        <a:lnTo>
                          <a:pt x="1663" y="61602"/>
                        </a:lnTo>
                        <a:lnTo>
                          <a:pt x="2329" y="66544"/>
                        </a:lnTo>
                        <a:lnTo>
                          <a:pt x="3826" y="69838"/>
                        </a:lnTo>
                        <a:lnTo>
                          <a:pt x="2329" y="73462"/>
                        </a:lnTo>
                        <a:cubicBezTo>
                          <a:pt x="2329" y="73462"/>
                          <a:pt x="2329" y="78073"/>
                          <a:pt x="2329" y="78732"/>
                        </a:cubicBezTo>
                        <a:cubicBezTo>
                          <a:pt x="2329" y="79391"/>
                          <a:pt x="333" y="83345"/>
                          <a:pt x="998" y="83345"/>
                        </a:cubicBezTo>
                        <a:cubicBezTo>
                          <a:pt x="1663" y="83345"/>
                          <a:pt x="4491" y="86803"/>
                          <a:pt x="4491" y="86803"/>
                        </a:cubicBezTo>
                        <a:lnTo>
                          <a:pt x="2994" y="91909"/>
                        </a:lnTo>
                        <a:lnTo>
                          <a:pt x="6819" y="95698"/>
                        </a:lnTo>
                        <a:lnTo>
                          <a:pt x="6320" y="98498"/>
                        </a:lnTo>
                        <a:lnTo>
                          <a:pt x="11310" y="102121"/>
                        </a:lnTo>
                        <a:lnTo>
                          <a:pt x="11310" y="108381"/>
                        </a:lnTo>
                        <a:lnTo>
                          <a:pt x="14637" y="110027"/>
                        </a:lnTo>
                        <a:cubicBezTo>
                          <a:pt x="14637" y="110027"/>
                          <a:pt x="11976" y="113322"/>
                          <a:pt x="11976" y="113981"/>
                        </a:cubicBezTo>
                        <a:cubicBezTo>
                          <a:pt x="11976" y="114640"/>
                          <a:pt x="18296" y="117275"/>
                          <a:pt x="18296" y="117275"/>
                        </a:cubicBezTo>
                        <a:lnTo>
                          <a:pt x="17631" y="122216"/>
                        </a:lnTo>
                        <a:lnTo>
                          <a:pt x="25282" y="122216"/>
                        </a:lnTo>
                        <a:lnTo>
                          <a:pt x="28442" y="123699"/>
                        </a:lnTo>
                        <a:lnTo>
                          <a:pt x="27278" y="134075"/>
                        </a:lnTo>
                        <a:lnTo>
                          <a:pt x="33931" y="134075"/>
                        </a:lnTo>
                        <a:lnTo>
                          <a:pt x="33931" y="139676"/>
                        </a:lnTo>
                        <a:lnTo>
                          <a:pt x="37923" y="140665"/>
                        </a:lnTo>
                        <a:lnTo>
                          <a:pt x="37923" y="143629"/>
                        </a:lnTo>
                        <a:lnTo>
                          <a:pt x="43578" y="143629"/>
                        </a:lnTo>
                        <a:lnTo>
                          <a:pt x="43578" y="150218"/>
                        </a:lnTo>
                        <a:lnTo>
                          <a:pt x="50065" y="148735"/>
                        </a:lnTo>
                        <a:lnTo>
                          <a:pt x="50065" y="154335"/>
                        </a:lnTo>
                        <a:lnTo>
                          <a:pt x="53391" y="153347"/>
                        </a:lnTo>
                        <a:lnTo>
                          <a:pt x="55055" y="156641"/>
                        </a:lnTo>
                        <a:lnTo>
                          <a:pt x="56884" y="154335"/>
                        </a:lnTo>
                        <a:lnTo>
                          <a:pt x="59712" y="159606"/>
                        </a:lnTo>
                        <a:cubicBezTo>
                          <a:pt x="59712" y="159606"/>
                          <a:pt x="59379" y="155982"/>
                          <a:pt x="60211" y="156806"/>
                        </a:cubicBezTo>
                        <a:cubicBezTo>
                          <a:pt x="61042" y="157629"/>
                          <a:pt x="63537" y="162077"/>
                          <a:pt x="63205" y="161748"/>
                        </a:cubicBezTo>
                        <a:lnTo>
                          <a:pt x="65866" y="160759"/>
                        </a:lnTo>
                        <a:lnTo>
                          <a:pt x="71189" y="164712"/>
                        </a:lnTo>
                        <a:lnTo>
                          <a:pt x="72852" y="162077"/>
                        </a:lnTo>
                        <a:lnTo>
                          <a:pt x="73850" y="165371"/>
                        </a:lnTo>
                        <a:lnTo>
                          <a:pt x="79505" y="163065"/>
                        </a:lnTo>
                        <a:lnTo>
                          <a:pt x="84162" y="166689"/>
                        </a:lnTo>
                        <a:lnTo>
                          <a:pt x="85492" y="163065"/>
                        </a:lnTo>
                        <a:lnTo>
                          <a:pt x="89152" y="163065"/>
                        </a:lnTo>
                        <a:lnTo>
                          <a:pt x="89152" y="159441"/>
                        </a:lnTo>
                        <a:lnTo>
                          <a:pt x="95473" y="163065"/>
                        </a:lnTo>
                        <a:lnTo>
                          <a:pt x="99797" y="163065"/>
                        </a:lnTo>
                        <a:lnTo>
                          <a:pt x="101959" y="159277"/>
                        </a:lnTo>
                        <a:lnTo>
                          <a:pt x="101959" y="159277"/>
                        </a:lnTo>
                        <a:lnTo>
                          <a:pt x="108113" y="160100"/>
                        </a:lnTo>
                        <a:lnTo>
                          <a:pt x="108113" y="158124"/>
                        </a:lnTo>
                        <a:lnTo>
                          <a:pt x="111274" y="154335"/>
                        </a:lnTo>
                        <a:lnTo>
                          <a:pt x="111274" y="151700"/>
                        </a:lnTo>
                        <a:lnTo>
                          <a:pt x="116763" y="154335"/>
                        </a:lnTo>
                        <a:lnTo>
                          <a:pt x="115931" y="148735"/>
                        </a:lnTo>
                        <a:lnTo>
                          <a:pt x="120089" y="149559"/>
                        </a:lnTo>
                        <a:lnTo>
                          <a:pt x="122251" y="144123"/>
                        </a:lnTo>
                        <a:lnTo>
                          <a:pt x="127075" y="142641"/>
                        </a:lnTo>
                        <a:lnTo>
                          <a:pt x="127075" y="137699"/>
                        </a:lnTo>
                        <a:lnTo>
                          <a:pt x="130568" y="137699"/>
                        </a:lnTo>
                        <a:lnTo>
                          <a:pt x="128738" y="129135"/>
                        </a:lnTo>
                        <a:lnTo>
                          <a:pt x="135724" y="127487"/>
                        </a:lnTo>
                        <a:lnTo>
                          <a:pt x="134061" y="121557"/>
                        </a:lnTo>
                        <a:lnTo>
                          <a:pt x="137055" y="122216"/>
                        </a:lnTo>
                        <a:lnTo>
                          <a:pt x="135724" y="115628"/>
                        </a:lnTo>
                        <a:cubicBezTo>
                          <a:pt x="135724" y="115628"/>
                          <a:pt x="142045" y="118264"/>
                          <a:pt x="141046" y="116946"/>
                        </a:cubicBezTo>
                        <a:cubicBezTo>
                          <a:pt x="140048" y="115628"/>
                          <a:pt x="137055" y="112992"/>
                          <a:pt x="137055" y="112992"/>
                        </a:cubicBezTo>
                        <a:lnTo>
                          <a:pt x="141712" y="112004"/>
                        </a:lnTo>
                        <a:lnTo>
                          <a:pt x="137055" y="103439"/>
                        </a:lnTo>
                        <a:lnTo>
                          <a:pt x="141712" y="102121"/>
                        </a:lnTo>
                        <a:lnTo>
                          <a:pt x="139050" y="97510"/>
                        </a:lnTo>
                        <a:lnTo>
                          <a:pt x="141712" y="96522"/>
                        </a:lnTo>
                        <a:lnTo>
                          <a:pt x="143708" y="91909"/>
                        </a:lnTo>
                        <a:lnTo>
                          <a:pt x="143708" y="89603"/>
                        </a:lnTo>
                        <a:lnTo>
                          <a:pt x="141046" y="80709"/>
                        </a:lnTo>
                        <a:lnTo>
                          <a:pt x="145038" y="78732"/>
                        </a:lnTo>
                        <a:lnTo>
                          <a:pt x="147367" y="72144"/>
                        </a:lnTo>
                        <a:cubicBezTo>
                          <a:pt x="147367" y="72144"/>
                          <a:pt x="141046" y="68520"/>
                          <a:pt x="141046" y="67532"/>
                        </a:cubicBezTo>
                        <a:cubicBezTo>
                          <a:pt x="141046" y="66544"/>
                          <a:pt x="145038" y="60285"/>
                          <a:pt x="145038" y="60285"/>
                        </a:cubicBezTo>
                        <a:lnTo>
                          <a:pt x="144373" y="58308"/>
                        </a:lnTo>
                        <a:lnTo>
                          <a:pt x="138052" y="55014"/>
                        </a:lnTo>
                        <a:lnTo>
                          <a:pt x="141046" y="44802"/>
                        </a:lnTo>
                        <a:lnTo>
                          <a:pt x="136722" y="42825"/>
                        </a:lnTo>
                        <a:lnTo>
                          <a:pt x="138385" y="36237"/>
                        </a:lnTo>
                        <a:lnTo>
                          <a:pt x="134061" y="34919"/>
                        </a:lnTo>
                        <a:lnTo>
                          <a:pt x="135724" y="28989"/>
                        </a:lnTo>
                        <a:lnTo>
                          <a:pt x="129071" y="27013"/>
                        </a:lnTo>
                        <a:lnTo>
                          <a:pt x="129902" y="23224"/>
                        </a:lnTo>
                        <a:lnTo>
                          <a:pt x="126077" y="22401"/>
                        </a:lnTo>
                        <a:lnTo>
                          <a:pt x="126077" y="16801"/>
                        </a:lnTo>
                        <a:lnTo>
                          <a:pt x="122251" y="16801"/>
                        </a:lnTo>
                        <a:lnTo>
                          <a:pt x="119258" y="12683"/>
                        </a:lnTo>
                        <a:lnTo>
                          <a:pt x="114600" y="12683"/>
                        </a:lnTo>
                        <a:lnTo>
                          <a:pt x="115515" y="10130"/>
                        </a:lnTo>
                        <a:lnTo>
                          <a:pt x="111274" y="9389"/>
                        </a:lnTo>
                        <a:lnTo>
                          <a:pt x="110442" y="8565"/>
                        </a:lnTo>
                        <a:lnTo>
                          <a:pt x="108113" y="10871"/>
                        </a:lnTo>
                        <a:lnTo>
                          <a:pt x="106450" y="5930"/>
                        </a:lnTo>
                        <a:lnTo>
                          <a:pt x="102459" y="6588"/>
                        </a:lnTo>
                        <a:lnTo>
                          <a:pt x="100795" y="4941"/>
                        </a:lnTo>
                        <a:lnTo>
                          <a:pt x="99131" y="6588"/>
                        </a:lnTo>
                        <a:lnTo>
                          <a:pt x="92478" y="4941"/>
                        </a:lnTo>
                        <a:lnTo>
                          <a:pt x="88154" y="3953"/>
                        </a:lnTo>
                        <a:lnTo>
                          <a:pt x="87156" y="4941"/>
                        </a:lnTo>
                        <a:lnTo>
                          <a:pt x="84827" y="4941"/>
                        </a:lnTo>
                        <a:lnTo>
                          <a:pt x="81168" y="5930"/>
                        </a:lnTo>
                        <a:lnTo>
                          <a:pt x="79505" y="2306"/>
                        </a:lnTo>
                        <a:lnTo>
                          <a:pt x="75846" y="3953"/>
                        </a:lnTo>
                        <a:lnTo>
                          <a:pt x="70523" y="5930"/>
                        </a:lnTo>
                        <a:lnTo>
                          <a:pt x="68860" y="3294"/>
                        </a:lnTo>
                        <a:lnTo>
                          <a:pt x="66864" y="3953"/>
                        </a:lnTo>
                        <a:lnTo>
                          <a:pt x="65866" y="2306"/>
                        </a:lnTo>
                        <a:lnTo>
                          <a:pt x="62872" y="0"/>
                        </a:lnTo>
                        <a:lnTo>
                          <a:pt x="59379" y="1318"/>
                        </a:lnTo>
                        <a:lnTo>
                          <a:pt x="53890" y="494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F2222"/>
                      </a:gs>
                      <a:gs pos="100000">
                        <a:srgbClr val="680808"/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193" name="Freeform 7192"/>
                  <p:cNvSpPr/>
                  <p:nvPr/>
                </p:nvSpPr>
                <p:spPr>
                  <a:xfrm>
                    <a:off x="3738783" y="4184728"/>
                    <a:ext cx="20438" cy="149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438" h="14927">
                        <a:moveTo>
                          <a:pt x="1996" y="14639"/>
                        </a:moveTo>
                        <a:lnTo>
                          <a:pt x="0" y="8050"/>
                        </a:lnTo>
                        <a:lnTo>
                          <a:pt x="0" y="5415"/>
                        </a:lnTo>
                        <a:lnTo>
                          <a:pt x="4491" y="3603"/>
                        </a:lnTo>
                        <a:cubicBezTo>
                          <a:pt x="4491" y="3603"/>
                          <a:pt x="6986" y="1791"/>
                          <a:pt x="8316" y="1791"/>
                        </a:cubicBezTo>
                        <a:cubicBezTo>
                          <a:pt x="9647" y="1791"/>
                          <a:pt x="13639" y="474"/>
                          <a:pt x="14637" y="803"/>
                        </a:cubicBezTo>
                        <a:cubicBezTo>
                          <a:pt x="15635" y="1132"/>
                          <a:pt x="20292" y="-515"/>
                          <a:pt x="20292" y="144"/>
                        </a:cubicBezTo>
                        <a:cubicBezTo>
                          <a:pt x="20292" y="803"/>
                          <a:pt x="20292" y="6403"/>
                          <a:pt x="20292" y="6403"/>
                        </a:cubicBezTo>
                        <a:cubicBezTo>
                          <a:pt x="20292" y="6403"/>
                          <a:pt x="20625" y="4756"/>
                          <a:pt x="20292" y="6403"/>
                        </a:cubicBezTo>
                        <a:cubicBezTo>
                          <a:pt x="19960" y="8050"/>
                          <a:pt x="19294" y="7391"/>
                          <a:pt x="17298" y="9368"/>
                        </a:cubicBezTo>
                        <a:cubicBezTo>
                          <a:pt x="15302" y="11345"/>
                          <a:pt x="14637" y="13651"/>
                          <a:pt x="14637" y="13651"/>
                        </a:cubicBezTo>
                        <a:cubicBezTo>
                          <a:pt x="14637" y="13651"/>
                          <a:pt x="10312" y="14639"/>
                          <a:pt x="9314" y="14639"/>
                        </a:cubicBezTo>
                        <a:cubicBezTo>
                          <a:pt x="8316" y="14639"/>
                          <a:pt x="1996" y="15298"/>
                          <a:pt x="1996" y="14639"/>
                        </a:cubicBezTo>
                        <a:close/>
                      </a:path>
                    </a:pathLst>
                  </a:custGeom>
                  <a:solidFill>
                    <a:srgbClr val="9D2E32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194" name="Freeform 7193"/>
                  <p:cNvSpPr/>
                  <p:nvPr/>
                </p:nvSpPr>
                <p:spPr>
                  <a:xfrm>
                    <a:off x="3646305" y="4063150"/>
                    <a:ext cx="107115" cy="1272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7115" h="127260">
                        <a:moveTo>
                          <a:pt x="95140" y="126993"/>
                        </a:moveTo>
                        <a:cubicBezTo>
                          <a:pt x="96304" y="125840"/>
                          <a:pt x="87821" y="112827"/>
                          <a:pt x="87156" y="112498"/>
                        </a:cubicBezTo>
                        <a:cubicBezTo>
                          <a:pt x="86491" y="112169"/>
                          <a:pt x="83165" y="110521"/>
                          <a:pt x="83165" y="110521"/>
                        </a:cubicBezTo>
                        <a:cubicBezTo>
                          <a:pt x="83165" y="110521"/>
                          <a:pt x="82499" y="106569"/>
                          <a:pt x="83165" y="106239"/>
                        </a:cubicBezTo>
                        <a:cubicBezTo>
                          <a:pt x="83830" y="105910"/>
                          <a:pt x="79838" y="98004"/>
                          <a:pt x="79838" y="98004"/>
                        </a:cubicBezTo>
                        <a:lnTo>
                          <a:pt x="76844" y="94051"/>
                        </a:lnTo>
                        <a:cubicBezTo>
                          <a:pt x="76844" y="94051"/>
                          <a:pt x="76844" y="89768"/>
                          <a:pt x="76179" y="89109"/>
                        </a:cubicBezTo>
                        <a:cubicBezTo>
                          <a:pt x="75513" y="88450"/>
                          <a:pt x="66531" y="76261"/>
                          <a:pt x="66531" y="76261"/>
                        </a:cubicBezTo>
                        <a:lnTo>
                          <a:pt x="55055" y="68191"/>
                        </a:lnTo>
                        <a:lnTo>
                          <a:pt x="36592" y="53202"/>
                        </a:lnTo>
                        <a:lnTo>
                          <a:pt x="27943" y="53861"/>
                        </a:lnTo>
                        <a:lnTo>
                          <a:pt x="29606" y="60120"/>
                        </a:lnTo>
                        <a:lnTo>
                          <a:pt x="26613" y="60779"/>
                        </a:lnTo>
                        <a:cubicBezTo>
                          <a:pt x="26613" y="60779"/>
                          <a:pt x="24118" y="56661"/>
                          <a:pt x="23619" y="56167"/>
                        </a:cubicBezTo>
                        <a:cubicBezTo>
                          <a:pt x="23120" y="55673"/>
                          <a:pt x="8649" y="21248"/>
                          <a:pt x="8649" y="21248"/>
                        </a:cubicBezTo>
                        <a:lnTo>
                          <a:pt x="5988" y="19601"/>
                        </a:lnTo>
                        <a:lnTo>
                          <a:pt x="1663" y="14330"/>
                        </a:lnTo>
                        <a:lnTo>
                          <a:pt x="1663" y="8071"/>
                        </a:lnTo>
                        <a:lnTo>
                          <a:pt x="0" y="2471"/>
                        </a:lnTo>
                        <a:lnTo>
                          <a:pt x="9813" y="0"/>
                        </a:lnTo>
                        <a:lnTo>
                          <a:pt x="23951" y="36401"/>
                        </a:lnTo>
                        <a:cubicBezTo>
                          <a:pt x="23951" y="36401"/>
                          <a:pt x="28609" y="39696"/>
                          <a:pt x="29606" y="39696"/>
                        </a:cubicBezTo>
                        <a:cubicBezTo>
                          <a:pt x="30604" y="39696"/>
                          <a:pt x="32767" y="38872"/>
                          <a:pt x="33598" y="39696"/>
                        </a:cubicBezTo>
                        <a:cubicBezTo>
                          <a:pt x="34430" y="40519"/>
                          <a:pt x="37258" y="47272"/>
                          <a:pt x="37258" y="47272"/>
                        </a:cubicBezTo>
                        <a:cubicBezTo>
                          <a:pt x="37258" y="47272"/>
                          <a:pt x="55387" y="57320"/>
                          <a:pt x="68860" y="70661"/>
                        </a:cubicBezTo>
                        <a:cubicBezTo>
                          <a:pt x="82332" y="84003"/>
                          <a:pt x="87489" y="83509"/>
                          <a:pt x="86823" y="84168"/>
                        </a:cubicBezTo>
                        <a:cubicBezTo>
                          <a:pt x="86823" y="84168"/>
                          <a:pt x="88487" y="90427"/>
                          <a:pt x="89152" y="91744"/>
                        </a:cubicBezTo>
                        <a:cubicBezTo>
                          <a:pt x="89818" y="93062"/>
                          <a:pt x="93476" y="95039"/>
                          <a:pt x="93476" y="95039"/>
                        </a:cubicBezTo>
                        <a:lnTo>
                          <a:pt x="96969" y="100968"/>
                        </a:lnTo>
                        <a:lnTo>
                          <a:pt x="99298" y="101792"/>
                        </a:lnTo>
                        <a:lnTo>
                          <a:pt x="99631" y="106239"/>
                        </a:lnTo>
                        <a:lnTo>
                          <a:pt x="107115" y="122381"/>
                        </a:lnTo>
                        <a:cubicBezTo>
                          <a:pt x="107115" y="122381"/>
                          <a:pt x="96803" y="128640"/>
                          <a:pt x="95140" y="12699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35F57"/>
                      </a:gs>
                      <a:gs pos="100000">
                        <a:srgbClr val="7D312A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195" name="Freeform 7194"/>
                  <p:cNvSpPr/>
                  <p:nvPr/>
                </p:nvSpPr>
                <p:spPr>
                  <a:xfrm>
                    <a:off x="3634329" y="4065950"/>
                    <a:ext cx="27278" cy="2184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278" h="218408">
                        <a:moveTo>
                          <a:pt x="9980" y="659"/>
                        </a:moveTo>
                        <a:lnTo>
                          <a:pt x="1331" y="0"/>
                        </a:lnTo>
                        <a:cubicBezTo>
                          <a:pt x="1331" y="0"/>
                          <a:pt x="2329" y="16471"/>
                          <a:pt x="2329" y="17130"/>
                        </a:cubicBezTo>
                        <a:cubicBezTo>
                          <a:pt x="2329" y="17789"/>
                          <a:pt x="0" y="27013"/>
                          <a:pt x="0" y="28660"/>
                        </a:cubicBezTo>
                        <a:cubicBezTo>
                          <a:pt x="0" y="30307"/>
                          <a:pt x="2329" y="75438"/>
                          <a:pt x="2329" y="76097"/>
                        </a:cubicBezTo>
                        <a:cubicBezTo>
                          <a:pt x="2329" y="76756"/>
                          <a:pt x="3659" y="84992"/>
                          <a:pt x="3659" y="85980"/>
                        </a:cubicBezTo>
                        <a:cubicBezTo>
                          <a:pt x="3659" y="86968"/>
                          <a:pt x="9980" y="133087"/>
                          <a:pt x="9980" y="133087"/>
                        </a:cubicBezTo>
                        <a:lnTo>
                          <a:pt x="5988" y="137040"/>
                        </a:lnTo>
                        <a:lnTo>
                          <a:pt x="10645" y="141653"/>
                        </a:lnTo>
                        <a:lnTo>
                          <a:pt x="13972" y="168665"/>
                        </a:lnTo>
                        <a:lnTo>
                          <a:pt x="10645" y="171959"/>
                        </a:lnTo>
                        <a:lnTo>
                          <a:pt x="8649" y="185466"/>
                        </a:lnTo>
                        <a:cubicBezTo>
                          <a:pt x="8649" y="185466"/>
                          <a:pt x="8649" y="196666"/>
                          <a:pt x="8649" y="197325"/>
                        </a:cubicBezTo>
                        <a:cubicBezTo>
                          <a:pt x="8649" y="197984"/>
                          <a:pt x="8649" y="202925"/>
                          <a:pt x="8649" y="202925"/>
                        </a:cubicBezTo>
                        <a:cubicBezTo>
                          <a:pt x="8649" y="202925"/>
                          <a:pt x="4325" y="205231"/>
                          <a:pt x="5988" y="211161"/>
                        </a:cubicBezTo>
                        <a:cubicBezTo>
                          <a:pt x="7651" y="217090"/>
                          <a:pt x="11976" y="218408"/>
                          <a:pt x="11976" y="218408"/>
                        </a:cubicBezTo>
                        <a:lnTo>
                          <a:pt x="20126" y="214290"/>
                        </a:lnTo>
                        <a:lnTo>
                          <a:pt x="23951" y="210502"/>
                        </a:lnTo>
                        <a:lnTo>
                          <a:pt x="24617" y="207537"/>
                        </a:lnTo>
                        <a:lnTo>
                          <a:pt x="24617" y="202925"/>
                        </a:lnTo>
                        <a:lnTo>
                          <a:pt x="20126" y="200619"/>
                        </a:lnTo>
                        <a:lnTo>
                          <a:pt x="20126" y="191560"/>
                        </a:lnTo>
                        <a:lnTo>
                          <a:pt x="23951" y="182171"/>
                        </a:lnTo>
                        <a:cubicBezTo>
                          <a:pt x="23951" y="182171"/>
                          <a:pt x="25947" y="177230"/>
                          <a:pt x="26612" y="175254"/>
                        </a:cubicBezTo>
                        <a:cubicBezTo>
                          <a:pt x="27278" y="173277"/>
                          <a:pt x="27278" y="171301"/>
                          <a:pt x="27278" y="171301"/>
                        </a:cubicBezTo>
                        <a:lnTo>
                          <a:pt x="25947" y="167018"/>
                        </a:lnTo>
                        <a:cubicBezTo>
                          <a:pt x="25947" y="167018"/>
                          <a:pt x="23951" y="168665"/>
                          <a:pt x="23951" y="166359"/>
                        </a:cubicBezTo>
                        <a:cubicBezTo>
                          <a:pt x="23951" y="164053"/>
                          <a:pt x="21623" y="161418"/>
                          <a:pt x="21623" y="160100"/>
                        </a:cubicBezTo>
                        <a:cubicBezTo>
                          <a:pt x="21623" y="158782"/>
                          <a:pt x="18296" y="137699"/>
                          <a:pt x="18296" y="137699"/>
                        </a:cubicBezTo>
                        <a:lnTo>
                          <a:pt x="23951" y="133746"/>
                        </a:lnTo>
                        <a:lnTo>
                          <a:pt x="23951" y="132099"/>
                        </a:lnTo>
                        <a:lnTo>
                          <a:pt x="18961" y="132099"/>
                        </a:lnTo>
                        <a:lnTo>
                          <a:pt x="10645" y="101462"/>
                        </a:lnTo>
                        <a:lnTo>
                          <a:pt x="11976" y="100145"/>
                        </a:lnTo>
                        <a:cubicBezTo>
                          <a:pt x="11976" y="100145"/>
                          <a:pt x="7984" y="88615"/>
                          <a:pt x="9980" y="85321"/>
                        </a:cubicBezTo>
                        <a:cubicBezTo>
                          <a:pt x="11976" y="82027"/>
                          <a:pt x="11976" y="82027"/>
                          <a:pt x="11976" y="82027"/>
                        </a:cubicBezTo>
                        <a:lnTo>
                          <a:pt x="9980" y="78403"/>
                        </a:lnTo>
                        <a:cubicBezTo>
                          <a:pt x="9980" y="78403"/>
                          <a:pt x="5322" y="12848"/>
                          <a:pt x="9980" y="65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35F57"/>
                      </a:gs>
                      <a:gs pos="100000">
                        <a:srgbClr val="7D312A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7196" name="Group 7195"/>
                <p:cNvGrpSpPr/>
                <p:nvPr/>
              </p:nvGrpSpPr>
              <p:grpSpPr>
                <a:xfrm>
                  <a:off x="3605731" y="4197088"/>
                  <a:ext cx="239838" cy="227954"/>
                  <a:chOff x="3605731" y="4197088"/>
                  <a:chExt cx="239838" cy="227954"/>
                </a:xfrm>
              </p:grpSpPr>
              <p:sp>
                <p:nvSpPr>
                  <p:cNvPr id="7197" name="Freeform 7196"/>
                  <p:cNvSpPr/>
                  <p:nvPr/>
                </p:nvSpPr>
                <p:spPr>
                  <a:xfrm>
                    <a:off x="3607349" y="4308881"/>
                    <a:ext cx="12133" cy="16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33" h="16820">
                        <a:moveTo>
                          <a:pt x="9706" y="0"/>
                        </a:moveTo>
                        <a:lnTo>
                          <a:pt x="0" y="16820"/>
                        </a:lnTo>
                        <a:lnTo>
                          <a:pt x="12133" y="15218"/>
                        </a:lnTo>
                        <a:lnTo>
                          <a:pt x="9706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198" name="Freeform 7197"/>
                  <p:cNvSpPr/>
                  <p:nvPr/>
                </p:nvSpPr>
                <p:spPr>
                  <a:xfrm>
                    <a:off x="3606540" y="4337715"/>
                    <a:ext cx="12942" cy="152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942" h="15218">
                        <a:moveTo>
                          <a:pt x="4044" y="0"/>
                        </a:moveTo>
                        <a:lnTo>
                          <a:pt x="0" y="15218"/>
                        </a:lnTo>
                        <a:lnTo>
                          <a:pt x="12942" y="10412"/>
                        </a:lnTo>
                        <a:lnTo>
                          <a:pt x="4044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199" name="Freeform 7198"/>
                  <p:cNvSpPr/>
                  <p:nvPr/>
                </p:nvSpPr>
                <p:spPr>
                  <a:xfrm>
                    <a:off x="3617055" y="4361743"/>
                    <a:ext cx="14559" cy="160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559" h="16019">
                        <a:moveTo>
                          <a:pt x="2427" y="0"/>
                        </a:moveTo>
                        <a:lnTo>
                          <a:pt x="0" y="16019"/>
                        </a:lnTo>
                        <a:lnTo>
                          <a:pt x="14559" y="14417"/>
                        </a:lnTo>
                        <a:lnTo>
                          <a:pt x="2427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00" name="Freeform 7199"/>
                  <p:cNvSpPr/>
                  <p:nvPr/>
                </p:nvSpPr>
                <p:spPr>
                  <a:xfrm>
                    <a:off x="3605731" y="4361743"/>
                    <a:ext cx="8897" cy="8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97" h="8810">
                        <a:moveTo>
                          <a:pt x="0" y="0"/>
                        </a:moveTo>
                        <a:lnTo>
                          <a:pt x="0" y="8810"/>
                        </a:lnTo>
                        <a:lnTo>
                          <a:pt x="8897" y="64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01" name="Freeform 7200"/>
                  <p:cNvSpPr/>
                  <p:nvPr/>
                </p:nvSpPr>
                <p:spPr>
                  <a:xfrm>
                    <a:off x="3631615" y="4388974"/>
                    <a:ext cx="8897" cy="128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97" h="12815">
                        <a:moveTo>
                          <a:pt x="0" y="0"/>
                        </a:moveTo>
                        <a:lnTo>
                          <a:pt x="0" y="12815"/>
                        </a:lnTo>
                        <a:lnTo>
                          <a:pt x="8897" y="88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02" name="Freeform 7201"/>
                  <p:cNvSpPr/>
                  <p:nvPr/>
                </p:nvSpPr>
                <p:spPr>
                  <a:xfrm>
                    <a:off x="3654262" y="4406595"/>
                    <a:ext cx="10515" cy="152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515" h="15218">
                        <a:moveTo>
                          <a:pt x="0" y="0"/>
                        </a:moveTo>
                        <a:lnTo>
                          <a:pt x="2427" y="15218"/>
                        </a:lnTo>
                        <a:lnTo>
                          <a:pt x="105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03" name="Freeform 7202"/>
                  <p:cNvSpPr/>
                  <p:nvPr/>
                </p:nvSpPr>
                <p:spPr>
                  <a:xfrm>
                    <a:off x="3641321" y="4406595"/>
                    <a:ext cx="8897" cy="104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97" h="10412">
                        <a:moveTo>
                          <a:pt x="0" y="0"/>
                        </a:moveTo>
                        <a:lnTo>
                          <a:pt x="2427" y="10412"/>
                        </a:lnTo>
                        <a:lnTo>
                          <a:pt x="889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04" name="Freeform 7203"/>
                  <p:cNvSpPr/>
                  <p:nvPr/>
                </p:nvSpPr>
                <p:spPr>
                  <a:xfrm>
                    <a:off x="3669650" y="4409805"/>
                    <a:ext cx="11311" cy="152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311" h="15237">
                        <a:moveTo>
                          <a:pt x="-19" y="1596"/>
                        </a:moveTo>
                        <a:cubicBezTo>
                          <a:pt x="-19" y="3998"/>
                          <a:pt x="11311" y="15212"/>
                          <a:pt x="11311" y="15212"/>
                        </a:cubicBezTo>
                        <a:lnTo>
                          <a:pt x="11311" y="0"/>
                        </a:lnTo>
                        <a:lnTo>
                          <a:pt x="-19" y="1596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05" name="Freeform 7204"/>
                  <p:cNvSpPr/>
                  <p:nvPr/>
                </p:nvSpPr>
                <p:spPr>
                  <a:xfrm>
                    <a:off x="3696323" y="4397784"/>
                    <a:ext cx="12942" cy="136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942" h="13616">
                        <a:moveTo>
                          <a:pt x="0" y="8810"/>
                        </a:moveTo>
                        <a:lnTo>
                          <a:pt x="12942" y="13616"/>
                        </a:lnTo>
                        <a:lnTo>
                          <a:pt x="7280" y="0"/>
                        </a:lnTo>
                        <a:lnTo>
                          <a:pt x="0" y="881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06" name="Freeform 7205"/>
                  <p:cNvSpPr/>
                  <p:nvPr/>
                </p:nvSpPr>
                <p:spPr>
                  <a:xfrm>
                    <a:off x="3689871" y="4411401"/>
                    <a:ext cx="8499" cy="116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99" h="11639">
                        <a:moveTo>
                          <a:pt x="-19" y="3204"/>
                        </a:moveTo>
                        <a:cubicBezTo>
                          <a:pt x="1599" y="3204"/>
                          <a:pt x="8070" y="11213"/>
                          <a:pt x="8474" y="11614"/>
                        </a:cubicBezTo>
                        <a:lnTo>
                          <a:pt x="8070" y="0"/>
                        </a:lnTo>
                        <a:lnTo>
                          <a:pt x="-19" y="3204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07" name="Freeform 7206"/>
                  <p:cNvSpPr/>
                  <p:nvPr/>
                </p:nvSpPr>
                <p:spPr>
                  <a:xfrm>
                    <a:off x="3709265" y="4383368"/>
                    <a:ext cx="14559" cy="72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559" h="7208">
                        <a:moveTo>
                          <a:pt x="0" y="0"/>
                        </a:moveTo>
                        <a:lnTo>
                          <a:pt x="14559" y="0"/>
                        </a:lnTo>
                        <a:lnTo>
                          <a:pt x="2427" y="72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08" name="Freeform 7207"/>
                  <p:cNvSpPr/>
                  <p:nvPr/>
                </p:nvSpPr>
                <p:spPr>
                  <a:xfrm>
                    <a:off x="3709264" y="4391377"/>
                    <a:ext cx="12942" cy="136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942" h="13616">
                        <a:moveTo>
                          <a:pt x="0" y="6408"/>
                        </a:moveTo>
                        <a:lnTo>
                          <a:pt x="12942" y="13616"/>
                        </a:lnTo>
                        <a:lnTo>
                          <a:pt x="6471" y="0"/>
                        </a:lnTo>
                        <a:lnTo>
                          <a:pt x="0" y="640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09" name="Freeform 7208"/>
                  <p:cNvSpPr/>
                  <p:nvPr/>
                </p:nvSpPr>
                <p:spPr>
                  <a:xfrm>
                    <a:off x="3619602" y="4294263"/>
                    <a:ext cx="11406" cy="144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06" h="14454">
                        <a:moveTo>
                          <a:pt x="1295" y="0"/>
                        </a:moveTo>
                        <a:cubicBezTo>
                          <a:pt x="1295" y="0"/>
                          <a:pt x="-2496" y="18772"/>
                          <a:pt x="2812" y="13516"/>
                        </a:cubicBezTo>
                        <a:cubicBezTo>
                          <a:pt x="8120" y="8260"/>
                          <a:pt x="11406" y="3504"/>
                          <a:pt x="11406" y="3504"/>
                        </a:cubicBezTo>
                        <a:lnTo>
                          <a:pt x="1295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10" name="Freeform 7209"/>
                  <p:cNvSpPr/>
                  <p:nvPr/>
                </p:nvSpPr>
                <p:spPr>
                  <a:xfrm>
                    <a:off x="3637675" y="4281749"/>
                    <a:ext cx="11027" cy="145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027" h="14517">
                        <a:moveTo>
                          <a:pt x="1927" y="0"/>
                        </a:moveTo>
                        <a:cubicBezTo>
                          <a:pt x="1927" y="0"/>
                          <a:pt x="-1106" y="14517"/>
                          <a:pt x="411" y="14517"/>
                        </a:cubicBezTo>
                        <a:cubicBezTo>
                          <a:pt x="1927" y="14517"/>
                          <a:pt x="11027" y="9011"/>
                          <a:pt x="11027" y="9011"/>
                        </a:cubicBezTo>
                        <a:lnTo>
                          <a:pt x="1927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11" name="Freeform 7210"/>
                  <p:cNvSpPr/>
                  <p:nvPr/>
                </p:nvSpPr>
                <p:spPr>
                  <a:xfrm>
                    <a:off x="3652240" y="4276744"/>
                    <a:ext cx="12133" cy="135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33" h="13516">
                        <a:moveTo>
                          <a:pt x="0" y="10512"/>
                        </a:moveTo>
                        <a:cubicBezTo>
                          <a:pt x="1264" y="9261"/>
                          <a:pt x="10616" y="0"/>
                          <a:pt x="10616" y="0"/>
                        </a:cubicBezTo>
                        <a:lnTo>
                          <a:pt x="12133" y="13516"/>
                        </a:lnTo>
                        <a:lnTo>
                          <a:pt x="0" y="1051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12" name="Freeform 7211"/>
                  <p:cNvSpPr/>
                  <p:nvPr/>
                </p:nvSpPr>
                <p:spPr>
                  <a:xfrm>
                    <a:off x="3670440" y="4277244"/>
                    <a:ext cx="10616" cy="125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616" h="12515">
                        <a:moveTo>
                          <a:pt x="10616" y="12515"/>
                        </a:moveTo>
                        <a:cubicBezTo>
                          <a:pt x="10616" y="10512"/>
                          <a:pt x="8089" y="0"/>
                          <a:pt x="8089" y="0"/>
                        </a:cubicBezTo>
                        <a:lnTo>
                          <a:pt x="0" y="9511"/>
                        </a:lnTo>
                        <a:lnTo>
                          <a:pt x="10616" y="1251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13" name="Freeform 7212"/>
                  <p:cNvSpPr/>
                  <p:nvPr/>
                </p:nvSpPr>
                <p:spPr>
                  <a:xfrm>
                    <a:off x="3688134" y="4277995"/>
                    <a:ext cx="10363" cy="117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63" h="11764">
                        <a:moveTo>
                          <a:pt x="0" y="10262"/>
                        </a:moveTo>
                        <a:cubicBezTo>
                          <a:pt x="1264" y="9010"/>
                          <a:pt x="10363" y="0"/>
                          <a:pt x="10363" y="0"/>
                        </a:cubicBezTo>
                        <a:lnTo>
                          <a:pt x="10363" y="11764"/>
                        </a:lnTo>
                        <a:lnTo>
                          <a:pt x="0" y="1026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14" name="Freeform 7213"/>
                  <p:cNvSpPr/>
                  <p:nvPr/>
                </p:nvSpPr>
                <p:spPr>
                  <a:xfrm>
                    <a:off x="3698497" y="4289758"/>
                    <a:ext cx="12386" cy="123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86" h="12389">
                        <a:moveTo>
                          <a:pt x="0" y="3004"/>
                        </a:moveTo>
                        <a:lnTo>
                          <a:pt x="12386" y="0"/>
                        </a:lnTo>
                        <a:lnTo>
                          <a:pt x="9479" y="12389"/>
                        </a:lnTo>
                        <a:lnTo>
                          <a:pt x="0" y="3004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15" name="Freeform 7214"/>
                  <p:cNvSpPr/>
                  <p:nvPr/>
                </p:nvSpPr>
                <p:spPr>
                  <a:xfrm>
                    <a:off x="3711894" y="4307279"/>
                    <a:ext cx="11122" cy="145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122" h="14517">
                        <a:moveTo>
                          <a:pt x="0" y="4005"/>
                        </a:moveTo>
                        <a:lnTo>
                          <a:pt x="11122" y="0"/>
                        </a:lnTo>
                        <a:lnTo>
                          <a:pt x="6572" y="14517"/>
                        </a:lnTo>
                        <a:lnTo>
                          <a:pt x="0" y="400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16" name="Freeform 7215"/>
                  <p:cNvSpPr/>
                  <p:nvPr/>
                </p:nvSpPr>
                <p:spPr>
                  <a:xfrm>
                    <a:off x="3718465" y="4326802"/>
                    <a:ext cx="12638" cy="92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38" h="9261">
                        <a:moveTo>
                          <a:pt x="0" y="0"/>
                        </a:moveTo>
                        <a:lnTo>
                          <a:pt x="12638" y="1001"/>
                        </a:lnTo>
                        <a:lnTo>
                          <a:pt x="4297" y="926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17" name="Freeform 7216"/>
                  <p:cNvSpPr/>
                  <p:nvPr/>
                </p:nvSpPr>
                <p:spPr>
                  <a:xfrm>
                    <a:off x="3722762" y="4340819"/>
                    <a:ext cx="16935" cy="10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935" h="10512">
                        <a:moveTo>
                          <a:pt x="0" y="0"/>
                        </a:moveTo>
                        <a:lnTo>
                          <a:pt x="16935" y="2002"/>
                        </a:lnTo>
                        <a:lnTo>
                          <a:pt x="4297" y="105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18" name="Freeform 7217"/>
                  <p:cNvSpPr/>
                  <p:nvPr/>
                </p:nvSpPr>
                <p:spPr>
                  <a:xfrm>
                    <a:off x="3725543" y="4354835"/>
                    <a:ext cx="12133" cy="110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33" h="11013">
                        <a:moveTo>
                          <a:pt x="0" y="0"/>
                        </a:moveTo>
                        <a:lnTo>
                          <a:pt x="12133" y="4005"/>
                        </a:lnTo>
                        <a:lnTo>
                          <a:pt x="0" y="110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19" name="Freeform 7218"/>
                  <p:cNvSpPr/>
                  <p:nvPr/>
                </p:nvSpPr>
                <p:spPr>
                  <a:xfrm>
                    <a:off x="3715433" y="4369602"/>
                    <a:ext cx="15672" cy="92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672" h="9261">
                        <a:moveTo>
                          <a:pt x="0" y="9261"/>
                        </a:moveTo>
                        <a:lnTo>
                          <a:pt x="15672" y="9261"/>
                        </a:lnTo>
                        <a:lnTo>
                          <a:pt x="9352" y="0"/>
                        </a:lnTo>
                        <a:lnTo>
                          <a:pt x="4297" y="5006"/>
                        </a:lnTo>
                        <a:lnTo>
                          <a:pt x="0" y="9261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20" name="Freeform 7219"/>
                  <p:cNvSpPr/>
                  <p:nvPr/>
                </p:nvSpPr>
                <p:spPr>
                  <a:xfrm>
                    <a:off x="3617359" y="4329805"/>
                    <a:ext cx="13144" cy="120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44" h="12014">
                        <a:moveTo>
                          <a:pt x="10616" y="0"/>
                        </a:moveTo>
                        <a:cubicBezTo>
                          <a:pt x="10616" y="0"/>
                          <a:pt x="0" y="4505"/>
                          <a:pt x="0" y="5506"/>
                        </a:cubicBezTo>
                        <a:cubicBezTo>
                          <a:pt x="0" y="6508"/>
                          <a:pt x="13144" y="12014"/>
                          <a:pt x="13144" y="12014"/>
                        </a:cubicBezTo>
                        <a:lnTo>
                          <a:pt x="10616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21" name="Freeform 7220"/>
                  <p:cNvSpPr/>
                  <p:nvPr/>
                </p:nvSpPr>
                <p:spPr>
                  <a:xfrm>
                    <a:off x="3625953" y="4310282"/>
                    <a:ext cx="7077" cy="110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77" h="11013">
                        <a:moveTo>
                          <a:pt x="3539" y="11013"/>
                        </a:moveTo>
                        <a:lnTo>
                          <a:pt x="7077" y="1001"/>
                        </a:lnTo>
                        <a:lnTo>
                          <a:pt x="0" y="0"/>
                        </a:lnTo>
                        <a:lnTo>
                          <a:pt x="3539" y="11013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22" name="Freeform 7221"/>
                  <p:cNvSpPr/>
                  <p:nvPr/>
                </p:nvSpPr>
                <p:spPr>
                  <a:xfrm>
                    <a:off x="3642635" y="4296266"/>
                    <a:ext cx="11627" cy="150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627" h="15018">
                        <a:moveTo>
                          <a:pt x="0" y="15018"/>
                        </a:moveTo>
                        <a:cubicBezTo>
                          <a:pt x="0" y="13015"/>
                          <a:pt x="5055" y="0"/>
                          <a:pt x="5055" y="0"/>
                        </a:cubicBezTo>
                        <a:lnTo>
                          <a:pt x="11627" y="15018"/>
                        </a:lnTo>
                        <a:lnTo>
                          <a:pt x="0" y="1501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23" name="Freeform 7222"/>
                  <p:cNvSpPr/>
                  <p:nvPr/>
                </p:nvSpPr>
                <p:spPr>
                  <a:xfrm>
                    <a:off x="3664373" y="4296267"/>
                    <a:ext cx="12133" cy="130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33" h="13015">
                        <a:moveTo>
                          <a:pt x="0" y="12014"/>
                        </a:moveTo>
                        <a:cubicBezTo>
                          <a:pt x="0" y="11013"/>
                          <a:pt x="7077" y="0"/>
                          <a:pt x="7077" y="0"/>
                        </a:cubicBezTo>
                        <a:lnTo>
                          <a:pt x="12133" y="13015"/>
                        </a:lnTo>
                        <a:lnTo>
                          <a:pt x="0" y="12014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24" name="Freeform 7223"/>
                  <p:cNvSpPr/>
                  <p:nvPr/>
                </p:nvSpPr>
                <p:spPr>
                  <a:xfrm>
                    <a:off x="3682320" y="4293263"/>
                    <a:ext cx="15419" cy="180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19" h="18021">
                        <a:moveTo>
                          <a:pt x="0" y="13766"/>
                        </a:moveTo>
                        <a:lnTo>
                          <a:pt x="13902" y="0"/>
                        </a:lnTo>
                        <a:lnTo>
                          <a:pt x="15419" y="18021"/>
                        </a:lnTo>
                        <a:lnTo>
                          <a:pt x="0" y="13766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25" name="Freeform 7224"/>
                  <p:cNvSpPr/>
                  <p:nvPr/>
                </p:nvSpPr>
                <p:spPr>
                  <a:xfrm>
                    <a:off x="3697739" y="4316290"/>
                    <a:ext cx="10111" cy="115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11" h="11513">
                        <a:moveTo>
                          <a:pt x="0" y="2002"/>
                        </a:moveTo>
                        <a:lnTo>
                          <a:pt x="10111" y="0"/>
                        </a:lnTo>
                        <a:lnTo>
                          <a:pt x="6572" y="11513"/>
                        </a:lnTo>
                        <a:lnTo>
                          <a:pt x="0" y="200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26" name="Freeform 7225"/>
                  <p:cNvSpPr/>
                  <p:nvPr/>
                </p:nvSpPr>
                <p:spPr>
                  <a:xfrm>
                    <a:off x="3705827" y="4332308"/>
                    <a:ext cx="9605" cy="10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05" h="10512">
                        <a:moveTo>
                          <a:pt x="0" y="0"/>
                        </a:moveTo>
                        <a:lnTo>
                          <a:pt x="9605" y="0"/>
                        </a:lnTo>
                        <a:lnTo>
                          <a:pt x="4044" y="105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27" name="Freeform 7226"/>
                  <p:cNvSpPr/>
                  <p:nvPr/>
                </p:nvSpPr>
                <p:spPr>
                  <a:xfrm>
                    <a:off x="3711894" y="4353301"/>
                    <a:ext cx="8910" cy="145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10" h="14548">
                        <a:moveTo>
                          <a:pt x="1517" y="31"/>
                        </a:moveTo>
                        <a:cubicBezTo>
                          <a:pt x="506" y="31"/>
                          <a:pt x="0" y="14548"/>
                          <a:pt x="0" y="14548"/>
                        </a:cubicBezTo>
                        <a:cubicBezTo>
                          <a:pt x="0" y="14548"/>
                          <a:pt x="6572" y="10544"/>
                          <a:pt x="8594" y="10544"/>
                        </a:cubicBezTo>
                        <a:cubicBezTo>
                          <a:pt x="10616" y="10544"/>
                          <a:pt x="2528" y="-970"/>
                          <a:pt x="1517" y="31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28" name="Freeform 7227"/>
                  <p:cNvSpPr/>
                  <p:nvPr/>
                </p:nvSpPr>
                <p:spPr>
                  <a:xfrm>
                    <a:off x="3645668" y="4386872"/>
                    <a:ext cx="11627" cy="140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627" h="14016">
                        <a:moveTo>
                          <a:pt x="2528" y="0"/>
                        </a:moveTo>
                        <a:cubicBezTo>
                          <a:pt x="506" y="4505"/>
                          <a:pt x="0" y="14016"/>
                          <a:pt x="0" y="14016"/>
                        </a:cubicBezTo>
                        <a:lnTo>
                          <a:pt x="11627" y="9011"/>
                        </a:lnTo>
                        <a:lnTo>
                          <a:pt x="2528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29" name="Freeform 7228"/>
                  <p:cNvSpPr/>
                  <p:nvPr/>
                </p:nvSpPr>
                <p:spPr>
                  <a:xfrm>
                    <a:off x="3667912" y="4392378"/>
                    <a:ext cx="11122" cy="125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122" h="12546">
                        <a:moveTo>
                          <a:pt x="0" y="0"/>
                        </a:moveTo>
                        <a:cubicBezTo>
                          <a:pt x="0" y="0"/>
                          <a:pt x="2528" y="11513"/>
                          <a:pt x="2528" y="12515"/>
                        </a:cubicBezTo>
                        <a:cubicBezTo>
                          <a:pt x="2528" y="13516"/>
                          <a:pt x="11122" y="1502"/>
                          <a:pt x="11122" y="1502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30" name="Freeform 7229"/>
                  <p:cNvSpPr/>
                  <p:nvPr/>
                </p:nvSpPr>
                <p:spPr>
                  <a:xfrm>
                    <a:off x="3683584" y="4386371"/>
                    <a:ext cx="14155" cy="120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155" h="12014">
                        <a:moveTo>
                          <a:pt x="0" y="7509"/>
                        </a:moveTo>
                        <a:lnTo>
                          <a:pt x="14155" y="12014"/>
                        </a:lnTo>
                        <a:lnTo>
                          <a:pt x="11122" y="0"/>
                        </a:lnTo>
                        <a:lnTo>
                          <a:pt x="0" y="7509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31" name="Freeform 7230"/>
                  <p:cNvSpPr/>
                  <p:nvPr/>
                </p:nvSpPr>
                <p:spPr>
                  <a:xfrm>
                    <a:off x="3698244" y="4371855"/>
                    <a:ext cx="9605" cy="115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05" h="11513">
                        <a:moveTo>
                          <a:pt x="2022" y="0"/>
                        </a:moveTo>
                        <a:lnTo>
                          <a:pt x="9605" y="11513"/>
                        </a:lnTo>
                        <a:lnTo>
                          <a:pt x="0" y="10512"/>
                        </a:lnTo>
                        <a:lnTo>
                          <a:pt x="2022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32" name="Freeform 7231"/>
                  <p:cNvSpPr/>
                  <p:nvPr/>
                </p:nvSpPr>
                <p:spPr>
                  <a:xfrm>
                    <a:off x="3699255" y="4354835"/>
                    <a:ext cx="10616" cy="110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616" h="11013">
                        <a:moveTo>
                          <a:pt x="0" y="0"/>
                        </a:moveTo>
                        <a:lnTo>
                          <a:pt x="1011" y="11013"/>
                        </a:lnTo>
                        <a:lnTo>
                          <a:pt x="10616" y="40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33" name="Freeform 7232"/>
                  <p:cNvSpPr/>
                  <p:nvPr/>
                </p:nvSpPr>
                <p:spPr>
                  <a:xfrm>
                    <a:off x="3687628" y="4334811"/>
                    <a:ext cx="17188" cy="140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188" h="14016">
                        <a:moveTo>
                          <a:pt x="0" y="2002"/>
                        </a:moveTo>
                        <a:cubicBezTo>
                          <a:pt x="0" y="2002"/>
                          <a:pt x="7077" y="14016"/>
                          <a:pt x="8089" y="14016"/>
                        </a:cubicBezTo>
                        <a:cubicBezTo>
                          <a:pt x="9100" y="14016"/>
                          <a:pt x="17188" y="0"/>
                          <a:pt x="17188" y="0"/>
                        </a:cubicBezTo>
                        <a:lnTo>
                          <a:pt x="0" y="200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34" name="Freeform 7233"/>
                  <p:cNvSpPr/>
                  <p:nvPr/>
                </p:nvSpPr>
                <p:spPr>
                  <a:xfrm>
                    <a:off x="3674989" y="4314788"/>
                    <a:ext cx="14660" cy="17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660" h="17520">
                        <a:moveTo>
                          <a:pt x="0" y="11013"/>
                        </a:moveTo>
                        <a:cubicBezTo>
                          <a:pt x="1264" y="9761"/>
                          <a:pt x="14660" y="0"/>
                          <a:pt x="14660" y="0"/>
                        </a:cubicBezTo>
                        <a:lnTo>
                          <a:pt x="12638" y="17520"/>
                        </a:lnTo>
                        <a:lnTo>
                          <a:pt x="0" y="11013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35" name="Freeform 7234"/>
                  <p:cNvSpPr/>
                  <p:nvPr/>
                </p:nvSpPr>
                <p:spPr>
                  <a:xfrm>
                    <a:off x="3649081" y="4313287"/>
                    <a:ext cx="11248" cy="135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248" h="13516">
                        <a:moveTo>
                          <a:pt x="126" y="13516"/>
                        </a:moveTo>
                        <a:cubicBezTo>
                          <a:pt x="2654" y="11013"/>
                          <a:pt x="5687" y="0"/>
                          <a:pt x="5687" y="0"/>
                        </a:cubicBezTo>
                        <a:cubicBezTo>
                          <a:pt x="5687" y="0"/>
                          <a:pt x="11248" y="8009"/>
                          <a:pt x="11248" y="10012"/>
                        </a:cubicBezTo>
                        <a:cubicBezTo>
                          <a:pt x="11248" y="12014"/>
                          <a:pt x="-1390" y="13516"/>
                          <a:pt x="126" y="13516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36" name="Freeform 7235"/>
                  <p:cNvSpPr/>
                  <p:nvPr/>
                </p:nvSpPr>
                <p:spPr>
                  <a:xfrm>
                    <a:off x="3634547" y="4332809"/>
                    <a:ext cx="13144" cy="90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44" h="9011">
                        <a:moveTo>
                          <a:pt x="13144" y="0"/>
                        </a:moveTo>
                        <a:lnTo>
                          <a:pt x="0" y="1001"/>
                        </a:lnTo>
                        <a:lnTo>
                          <a:pt x="13144" y="9011"/>
                        </a:lnTo>
                        <a:lnTo>
                          <a:pt x="13144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37" name="Freeform 7236"/>
                  <p:cNvSpPr/>
                  <p:nvPr/>
                </p:nvSpPr>
                <p:spPr>
                  <a:xfrm>
                    <a:off x="3624941" y="4349329"/>
                    <a:ext cx="16683" cy="140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683" h="14016">
                        <a:moveTo>
                          <a:pt x="12133" y="0"/>
                        </a:moveTo>
                        <a:lnTo>
                          <a:pt x="0" y="7509"/>
                        </a:lnTo>
                        <a:lnTo>
                          <a:pt x="16683" y="14016"/>
                        </a:lnTo>
                        <a:lnTo>
                          <a:pt x="12133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38" name="Freeform 7237"/>
                  <p:cNvSpPr/>
                  <p:nvPr/>
                </p:nvSpPr>
                <p:spPr>
                  <a:xfrm>
                    <a:off x="3636569" y="4369352"/>
                    <a:ext cx="11880" cy="130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880" h="13015">
                        <a:moveTo>
                          <a:pt x="3539" y="0"/>
                        </a:moveTo>
                        <a:lnTo>
                          <a:pt x="0" y="13015"/>
                        </a:lnTo>
                        <a:lnTo>
                          <a:pt x="11880" y="8260"/>
                        </a:lnTo>
                        <a:lnTo>
                          <a:pt x="3539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39" name="Freeform 7238"/>
                  <p:cNvSpPr/>
                  <p:nvPr/>
                </p:nvSpPr>
                <p:spPr>
                  <a:xfrm>
                    <a:off x="3653757" y="4374358"/>
                    <a:ext cx="12133" cy="170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33" h="17020">
                        <a:moveTo>
                          <a:pt x="0" y="0"/>
                        </a:moveTo>
                        <a:lnTo>
                          <a:pt x="4044" y="17020"/>
                        </a:lnTo>
                        <a:lnTo>
                          <a:pt x="12133" y="300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40" name="Freeform 7239"/>
                  <p:cNvSpPr/>
                  <p:nvPr/>
                </p:nvSpPr>
                <p:spPr>
                  <a:xfrm>
                    <a:off x="3671956" y="4371354"/>
                    <a:ext cx="11122" cy="130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122" h="13015">
                        <a:moveTo>
                          <a:pt x="0" y="4005"/>
                        </a:moveTo>
                        <a:lnTo>
                          <a:pt x="11122" y="13015"/>
                        </a:lnTo>
                        <a:lnTo>
                          <a:pt x="8594" y="0"/>
                        </a:lnTo>
                        <a:lnTo>
                          <a:pt x="0" y="400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41" name="Freeform 7240"/>
                  <p:cNvSpPr/>
                  <p:nvPr/>
                </p:nvSpPr>
                <p:spPr>
                  <a:xfrm>
                    <a:off x="3688386" y="4359089"/>
                    <a:ext cx="10427" cy="142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427" h="14267">
                        <a:moveTo>
                          <a:pt x="0" y="0"/>
                        </a:moveTo>
                        <a:lnTo>
                          <a:pt x="0" y="14267"/>
                        </a:lnTo>
                        <a:cubicBezTo>
                          <a:pt x="0" y="14267"/>
                          <a:pt x="9352" y="10763"/>
                          <a:pt x="10363" y="10262"/>
                        </a:cubicBezTo>
                        <a:cubicBezTo>
                          <a:pt x="11375" y="976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42" name="Freeform 7241"/>
                  <p:cNvSpPr/>
                  <p:nvPr/>
                </p:nvSpPr>
                <p:spPr>
                  <a:xfrm>
                    <a:off x="3675495" y="4340318"/>
                    <a:ext cx="13144" cy="1357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44" h="13578">
                        <a:moveTo>
                          <a:pt x="0" y="0"/>
                        </a:moveTo>
                        <a:lnTo>
                          <a:pt x="13144" y="4005"/>
                        </a:lnTo>
                        <a:cubicBezTo>
                          <a:pt x="13144" y="4005"/>
                          <a:pt x="4044" y="14517"/>
                          <a:pt x="3539" y="13516"/>
                        </a:cubicBezTo>
                        <a:cubicBezTo>
                          <a:pt x="3033" y="12515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43" name="Freeform 7242"/>
                  <p:cNvSpPr/>
                  <p:nvPr/>
                </p:nvSpPr>
                <p:spPr>
                  <a:xfrm>
                    <a:off x="3659318" y="4321796"/>
                    <a:ext cx="13144" cy="150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44" h="15018">
                        <a:moveTo>
                          <a:pt x="0" y="14016"/>
                        </a:moveTo>
                        <a:lnTo>
                          <a:pt x="9100" y="0"/>
                        </a:lnTo>
                        <a:lnTo>
                          <a:pt x="13144" y="15018"/>
                        </a:lnTo>
                        <a:lnTo>
                          <a:pt x="0" y="14016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44" name="Freeform 7243"/>
                  <p:cNvSpPr/>
                  <p:nvPr/>
                </p:nvSpPr>
                <p:spPr>
                  <a:xfrm>
                    <a:off x="3644657" y="4344323"/>
                    <a:ext cx="15672" cy="95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672" h="9511">
                        <a:moveTo>
                          <a:pt x="14660" y="0"/>
                        </a:moveTo>
                        <a:lnTo>
                          <a:pt x="0" y="2503"/>
                        </a:lnTo>
                        <a:lnTo>
                          <a:pt x="15672" y="9511"/>
                        </a:lnTo>
                        <a:lnTo>
                          <a:pt x="1466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45" name="Freeform 7244"/>
                  <p:cNvSpPr/>
                  <p:nvPr/>
                </p:nvSpPr>
                <p:spPr>
                  <a:xfrm>
                    <a:off x="3649144" y="4358338"/>
                    <a:ext cx="13713" cy="126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713" h="12608">
                        <a:moveTo>
                          <a:pt x="3096" y="0"/>
                        </a:moveTo>
                        <a:cubicBezTo>
                          <a:pt x="3096" y="0"/>
                          <a:pt x="-442" y="14016"/>
                          <a:pt x="63" y="12515"/>
                        </a:cubicBezTo>
                        <a:cubicBezTo>
                          <a:pt x="569" y="11013"/>
                          <a:pt x="13713" y="7008"/>
                          <a:pt x="13713" y="7008"/>
                        </a:cubicBezTo>
                        <a:lnTo>
                          <a:pt x="3096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46" name="Freeform 7245"/>
                  <p:cNvSpPr/>
                  <p:nvPr/>
                </p:nvSpPr>
                <p:spPr>
                  <a:xfrm>
                    <a:off x="3667659" y="4358339"/>
                    <a:ext cx="10363" cy="117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63" h="11795">
                        <a:moveTo>
                          <a:pt x="0" y="2253"/>
                        </a:moveTo>
                        <a:cubicBezTo>
                          <a:pt x="0" y="2253"/>
                          <a:pt x="5561" y="13766"/>
                          <a:pt x="7836" y="11513"/>
                        </a:cubicBezTo>
                        <a:cubicBezTo>
                          <a:pt x="10111" y="9261"/>
                          <a:pt x="10363" y="0"/>
                          <a:pt x="10363" y="0"/>
                        </a:cubicBezTo>
                        <a:lnTo>
                          <a:pt x="0" y="2253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47" name="Freeform 7246"/>
                  <p:cNvSpPr/>
                  <p:nvPr/>
                </p:nvSpPr>
                <p:spPr>
                  <a:xfrm>
                    <a:off x="3665384" y="4341694"/>
                    <a:ext cx="10111" cy="113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11" h="11379">
                        <a:moveTo>
                          <a:pt x="3089" y="0"/>
                        </a:moveTo>
                        <a:cubicBezTo>
                          <a:pt x="3089" y="0"/>
                          <a:pt x="374" y="10475"/>
                          <a:pt x="0" y="11217"/>
                        </a:cubicBezTo>
                        <a:cubicBezTo>
                          <a:pt x="-374" y="11958"/>
                          <a:pt x="10111" y="10104"/>
                          <a:pt x="10111" y="10104"/>
                        </a:cubicBezTo>
                        <a:lnTo>
                          <a:pt x="3089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48" name="Freeform 7247"/>
                  <p:cNvSpPr/>
                  <p:nvPr/>
                </p:nvSpPr>
                <p:spPr>
                  <a:xfrm>
                    <a:off x="3713220" y="4229226"/>
                    <a:ext cx="12133" cy="16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33" h="16820">
                        <a:moveTo>
                          <a:pt x="9706" y="0"/>
                        </a:moveTo>
                        <a:lnTo>
                          <a:pt x="0" y="16820"/>
                        </a:lnTo>
                        <a:lnTo>
                          <a:pt x="12133" y="15218"/>
                        </a:lnTo>
                        <a:lnTo>
                          <a:pt x="9706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49" name="Freeform 7248"/>
                  <p:cNvSpPr/>
                  <p:nvPr/>
                </p:nvSpPr>
                <p:spPr>
                  <a:xfrm>
                    <a:off x="3712411" y="4258059"/>
                    <a:ext cx="12942" cy="152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942" h="15218">
                        <a:moveTo>
                          <a:pt x="4044" y="0"/>
                        </a:moveTo>
                        <a:lnTo>
                          <a:pt x="0" y="15218"/>
                        </a:lnTo>
                        <a:lnTo>
                          <a:pt x="12942" y="10412"/>
                        </a:lnTo>
                        <a:lnTo>
                          <a:pt x="4044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50" name="Freeform 7249"/>
                  <p:cNvSpPr/>
                  <p:nvPr/>
                </p:nvSpPr>
                <p:spPr>
                  <a:xfrm>
                    <a:off x="3722927" y="4282087"/>
                    <a:ext cx="14559" cy="160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559" h="16019">
                        <a:moveTo>
                          <a:pt x="2427" y="0"/>
                        </a:moveTo>
                        <a:lnTo>
                          <a:pt x="0" y="16019"/>
                        </a:lnTo>
                        <a:lnTo>
                          <a:pt x="14559" y="14417"/>
                        </a:lnTo>
                        <a:lnTo>
                          <a:pt x="2427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51" name="Freeform 7250"/>
                  <p:cNvSpPr/>
                  <p:nvPr/>
                </p:nvSpPr>
                <p:spPr>
                  <a:xfrm>
                    <a:off x="3711603" y="4282087"/>
                    <a:ext cx="8897" cy="8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97" h="8810">
                        <a:moveTo>
                          <a:pt x="0" y="0"/>
                        </a:moveTo>
                        <a:lnTo>
                          <a:pt x="0" y="8810"/>
                        </a:lnTo>
                        <a:lnTo>
                          <a:pt x="8897" y="64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52" name="Freeform 7251"/>
                  <p:cNvSpPr/>
                  <p:nvPr/>
                </p:nvSpPr>
                <p:spPr>
                  <a:xfrm>
                    <a:off x="3737486" y="4309319"/>
                    <a:ext cx="8897" cy="128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97" h="12815">
                        <a:moveTo>
                          <a:pt x="0" y="0"/>
                        </a:moveTo>
                        <a:lnTo>
                          <a:pt x="0" y="12815"/>
                        </a:lnTo>
                        <a:lnTo>
                          <a:pt x="8897" y="88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53" name="Freeform 7252"/>
                  <p:cNvSpPr/>
                  <p:nvPr/>
                </p:nvSpPr>
                <p:spPr>
                  <a:xfrm>
                    <a:off x="3760135" y="4326940"/>
                    <a:ext cx="10515" cy="152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515" h="15218">
                        <a:moveTo>
                          <a:pt x="0" y="0"/>
                        </a:moveTo>
                        <a:lnTo>
                          <a:pt x="2427" y="15218"/>
                        </a:lnTo>
                        <a:lnTo>
                          <a:pt x="105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54" name="Freeform 7253"/>
                  <p:cNvSpPr/>
                  <p:nvPr/>
                </p:nvSpPr>
                <p:spPr>
                  <a:xfrm>
                    <a:off x="3747193" y="4326939"/>
                    <a:ext cx="8897" cy="104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97" h="10412">
                        <a:moveTo>
                          <a:pt x="0" y="0"/>
                        </a:moveTo>
                        <a:lnTo>
                          <a:pt x="2427" y="10412"/>
                        </a:lnTo>
                        <a:lnTo>
                          <a:pt x="889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55" name="Freeform 7254"/>
                  <p:cNvSpPr/>
                  <p:nvPr/>
                </p:nvSpPr>
                <p:spPr>
                  <a:xfrm>
                    <a:off x="3775521" y="4330150"/>
                    <a:ext cx="11311" cy="152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311" h="15237">
                        <a:moveTo>
                          <a:pt x="-19" y="1596"/>
                        </a:moveTo>
                        <a:cubicBezTo>
                          <a:pt x="-19" y="3998"/>
                          <a:pt x="11311" y="15212"/>
                          <a:pt x="11311" y="15212"/>
                        </a:cubicBezTo>
                        <a:lnTo>
                          <a:pt x="11311" y="0"/>
                        </a:lnTo>
                        <a:lnTo>
                          <a:pt x="-19" y="1596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56" name="Freeform 7255"/>
                  <p:cNvSpPr/>
                  <p:nvPr/>
                </p:nvSpPr>
                <p:spPr>
                  <a:xfrm>
                    <a:off x="3802194" y="4318129"/>
                    <a:ext cx="12942" cy="136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942" h="13616">
                        <a:moveTo>
                          <a:pt x="0" y="8810"/>
                        </a:moveTo>
                        <a:lnTo>
                          <a:pt x="12942" y="13616"/>
                        </a:lnTo>
                        <a:lnTo>
                          <a:pt x="7280" y="0"/>
                        </a:lnTo>
                        <a:lnTo>
                          <a:pt x="0" y="881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57" name="Freeform 7256"/>
                  <p:cNvSpPr/>
                  <p:nvPr/>
                </p:nvSpPr>
                <p:spPr>
                  <a:xfrm>
                    <a:off x="3795742" y="4331745"/>
                    <a:ext cx="8499" cy="116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99" h="11639">
                        <a:moveTo>
                          <a:pt x="-19" y="3204"/>
                        </a:moveTo>
                        <a:cubicBezTo>
                          <a:pt x="1599" y="3204"/>
                          <a:pt x="8070" y="11213"/>
                          <a:pt x="8474" y="11614"/>
                        </a:cubicBezTo>
                        <a:lnTo>
                          <a:pt x="8070" y="0"/>
                        </a:lnTo>
                        <a:lnTo>
                          <a:pt x="-19" y="3204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58" name="Freeform 7257"/>
                  <p:cNvSpPr/>
                  <p:nvPr/>
                </p:nvSpPr>
                <p:spPr>
                  <a:xfrm>
                    <a:off x="3815136" y="4303712"/>
                    <a:ext cx="14559" cy="72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559" h="7208">
                        <a:moveTo>
                          <a:pt x="0" y="0"/>
                        </a:moveTo>
                        <a:lnTo>
                          <a:pt x="14559" y="0"/>
                        </a:lnTo>
                        <a:lnTo>
                          <a:pt x="2427" y="72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59" name="Freeform 7258"/>
                  <p:cNvSpPr/>
                  <p:nvPr/>
                </p:nvSpPr>
                <p:spPr>
                  <a:xfrm>
                    <a:off x="3815136" y="4311722"/>
                    <a:ext cx="12942" cy="136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942" h="13616">
                        <a:moveTo>
                          <a:pt x="0" y="6408"/>
                        </a:moveTo>
                        <a:lnTo>
                          <a:pt x="12942" y="13616"/>
                        </a:lnTo>
                        <a:lnTo>
                          <a:pt x="6471" y="0"/>
                        </a:lnTo>
                        <a:lnTo>
                          <a:pt x="0" y="640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60" name="Freeform 7259"/>
                  <p:cNvSpPr/>
                  <p:nvPr/>
                </p:nvSpPr>
                <p:spPr>
                  <a:xfrm>
                    <a:off x="3725473" y="4214609"/>
                    <a:ext cx="11406" cy="144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06" h="14454">
                        <a:moveTo>
                          <a:pt x="1295" y="0"/>
                        </a:moveTo>
                        <a:cubicBezTo>
                          <a:pt x="1295" y="0"/>
                          <a:pt x="-2496" y="18772"/>
                          <a:pt x="2812" y="13516"/>
                        </a:cubicBezTo>
                        <a:cubicBezTo>
                          <a:pt x="8120" y="8260"/>
                          <a:pt x="11406" y="3504"/>
                          <a:pt x="11406" y="3504"/>
                        </a:cubicBezTo>
                        <a:lnTo>
                          <a:pt x="1295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61" name="Freeform 7260"/>
                  <p:cNvSpPr/>
                  <p:nvPr/>
                </p:nvSpPr>
                <p:spPr>
                  <a:xfrm>
                    <a:off x="3743546" y="4202093"/>
                    <a:ext cx="11027" cy="145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027" h="14517">
                        <a:moveTo>
                          <a:pt x="1927" y="0"/>
                        </a:moveTo>
                        <a:cubicBezTo>
                          <a:pt x="1927" y="0"/>
                          <a:pt x="-1106" y="14517"/>
                          <a:pt x="411" y="14517"/>
                        </a:cubicBezTo>
                        <a:cubicBezTo>
                          <a:pt x="1927" y="14517"/>
                          <a:pt x="11027" y="9011"/>
                          <a:pt x="11027" y="9011"/>
                        </a:cubicBezTo>
                        <a:lnTo>
                          <a:pt x="1927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62" name="Freeform 7261"/>
                  <p:cNvSpPr/>
                  <p:nvPr/>
                </p:nvSpPr>
                <p:spPr>
                  <a:xfrm>
                    <a:off x="3758112" y="4197088"/>
                    <a:ext cx="12133" cy="135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33" h="13516">
                        <a:moveTo>
                          <a:pt x="0" y="10512"/>
                        </a:moveTo>
                        <a:cubicBezTo>
                          <a:pt x="1264" y="9261"/>
                          <a:pt x="10616" y="0"/>
                          <a:pt x="10616" y="0"/>
                        </a:cubicBezTo>
                        <a:lnTo>
                          <a:pt x="12133" y="13516"/>
                        </a:lnTo>
                        <a:lnTo>
                          <a:pt x="0" y="1051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63" name="Freeform 7262"/>
                  <p:cNvSpPr/>
                  <p:nvPr/>
                </p:nvSpPr>
                <p:spPr>
                  <a:xfrm>
                    <a:off x="3776311" y="4197588"/>
                    <a:ext cx="10616" cy="125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616" h="12515">
                        <a:moveTo>
                          <a:pt x="10616" y="12515"/>
                        </a:moveTo>
                        <a:cubicBezTo>
                          <a:pt x="10616" y="10512"/>
                          <a:pt x="8089" y="0"/>
                          <a:pt x="8089" y="0"/>
                        </a:cubicBezTo>
                        <a:lnTo>
                          <a:pt x="0" y="9511"/>
                        </a:lnTo>
                        <a:lnTo>
                          <a:pt x="10616" y="1251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64" name="Freeform 7263"/>
                  <p:cNvSpPr/>
                  <p:nvPr/>
                </p:nvSpPr>
                <p:spPr>
                  <a:xfrm>
                    <a:off x="3794005" y="4198339"/>
                    <a:ext cx="10363" cy="117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63" h="11764">
                        <a:moveTo>
                          <a:pt x="0" y="10262"/>
                        </a:moveTo>
                        <a:cubicBezTo>
                          <a:pt x="1264" y="9010"/>
                          <a:pt x="10363" y="0"/>
                          <a:pt x="10363" y="0"/>
                        </a:cubicBezTo>
                        <a:lnTo>
                          <a:pt x="10363" y="11764"/>
                        </a:lnTo>
                        <a:lnTo>
                          <a:pt x="0" y="1026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65" name="Freeform 7264"/>
                  <p:cNvSpPr/>
                  <p:nvPr/>
                </p:nvSpPr>
                <p:spPr>
                  <a:xfrm>
                    <a:off x="3804368" y="4210103"/>
                    <a:ext cx="12386" cy="123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86" h="12389">
                        <a:moveTo>
                          <a:pt x="0" y="3004"/>
                        </a:moveTo>
                        <a:lnTo>
                          <a:pt x="12386" y="0"/>
                        </a:lnTo>
                        <a:lnTo>
                          <a:pt x="9479" y="12389"/>
                        </a:lnTo>
                        <a:lnTo>
                          <a:pt x="0" y="3004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66" name="Freeform 7265"/>
                  <p:cNvSpPr/>
                  <p:nvPr/>
                </p:nvSpPr>
                <p:spPr>
                  <a:xfrm>
                    <a:off x="3817764" y="4227623"/>
                    <a:ext cx="11122" cy="145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122" h="14517">
                        <a:moveTo>
                          <a:pt x="0" y="4005"/>
                        </a:moveTo>
                        <a:lnTo>
                          <a:pt x="11122" y="0"/>
                        </a:lnTo>
                        <a:lnTo>
                          <a:pt x="6572" y="14517"/>
                        </a:lnTo>
                        <a:lnTo>
                          <a:pt x="0" y="400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67" name="Freeform 7266"/>
                  <p:cNvSpPr/>
                  <p:nvPr/>
                </p:nvSpPr>
                <p:spPr>
                  <a:xfrm>
                    <a:off x="3824336" y="4247147"/>
                    <a:ext cx="12638" cy="92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38" h="9261">
                        <a:moveTo>
                          <a:pt x="0" y="0"/>
                        </a:moveTo>
                        <a:lnTo>
                          <a:pt x="12638" y="1001"/>
                        </a:lnTo>
                        <a:lnTo>
                          <a:pt x="4297" y="926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68" name="Freeform 7267"/>
                  <p:cNvSpPr/>
                  <p:nvPr/>
                </p:nvSpPr>
                <p:spPr>
                  <a:xfrm>
                    <a:off x="3828634" y="4261163"/>
                    <a:ext cx="16935" cy="10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935" h="10512">
                        <a:moveTo>
                          <a:pt x="0" y="0"/>
                        </a:moveTo>
                        <a:lnTo>
                          <a:pt x="16935" y="2002"/>
                        </a:lnTo>
                        <a:lnTo>
                          <a:pt x="4297" y="105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69" name="Freeform 7268"/>
                  <p:cNvSpPr/>
                  <p:nvPr/>
                </p:nvSpPr>
                <p:spPr>
                  <a:xfrm>
                    <a:off x="3831414" y="4275179"/>
                    <a:ext cx="12133" cy="110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33" h="11013">
                        <a:moveTo>
                          <a:pt x="0" y="0"/>
                        </a:moveTo>
                        <a:lnTo>
                          <a:pt x="12133" y="4005"/>
                        </a:lnTo>
                        <a:lnTo>
                          <a:pt x="0" y="110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70" name="Freeform 7269"/>
                  <p:cNvSpPr/>
                  <p:nvPr/>
                </p:nvSpPr>
                <p:spPr>
                  <a:xfrm>
                    <a:off x="3821304" y="4289947"/>
                    <a:ext cx="15672" cy="92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672" h="9261">
                        <a:moveTo>
                          <a:pt x="0" y="9261"/>
                        </a:moveTo>
                        <a:lnTo>
                          <a:pt x="15672" y="9261"/>
                        </a:lnTo>
                        <a:lnTo>
                          <a:pt x="9352" y="0"/>
                        </a:lnTo>
                        <a:lnTo>
                          <a:pt x="4297" y="5006"/>
                        </a:lnTo>
                        <a:lnTo>
                          <a:pt x="0" y="9261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71" name="Freeform 7270"/>
                  <p:cNvSpPr/>
                  <p:nvPr/>
                </p:nvSpPr>
                <p:spPr>
                  <a:xfrm>
                    <a:off x="3723229" y="4250150"/>
                    <a:ext cx="13144" cy="120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44" h="12014">
                        <a:moveTo>
                          <a:pt x="10616" y="0"/>
                        </a:moveTo>
                        <a:cubicBezTo>
                          <a:pt x="10616" y="0"/>
                          <a:pt x="0" y="4505"/>
                          <a:pt x="0" y="5506"/>
                        </a:cubicBezTo>
                        <a:cubicBezTo>
                          <a:pt x="0" y="6508"/>
                          <a:pt x="13144" y="12014"/>
                          <a:pt x="13144" y="12014"/>
                        </a:cubicBezTo>
                        <a:lnTo>
                          <a:pt x="10616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72" name="Freeform 7271"/>
                  <p:cNvSpPr/>
                  <p:nvPr/>
                </p:nvSpPr>
                <p:spPr>
                  <a:xfrm>
                    <a:off x="3731823" y="4230627"/>
                    <a:ext cx="7077" cy="110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77" h="11013">
                        <a:moveTo>
                          <a:pt x="3539" y="11013"/>
                        </a:moveTo>
                        <a:lnTo>
                          <a:pt x="7077" y="1001"/>
                        </a:lnTo>
                        <a:lnTo>
                          <a:pt x="0" y="0"/>
                        </a:lnTo>
                        <a:lnTo>
                          <a:pt x="3539" y="11013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73" name="Freeform 7272"/>
                  <p:cNvSpPr/>
                  <p:nvPr/>
                </p:nvSpPr>
                <p:spPr>
                  <a:xfrm>
                    <a:off x="3748507" y="4216611"/>
                    <a:ext cx="11627" cy="150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627" h="15018">
                        <a:moveTo>
                          <a:pt x="0" y="15018"/>
                        </a:moveTo>
                        <a:cubicBezTo>
                          <a:pt x="0" y="13015"/>
                          <a:pt x="5055" y="0"/>
                          <a:pt x="5055" y="0"/>
                        </a:cubicBezTo>
                        <a:lnTo>
                          <a:pt x="11627" y="15018"/>
                        </a:lnTo>
                        <a:lnTo>
                          <a:pt x="0" y="1501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74" name="Freeform 7273"/>
                  <p:cNvSpPr/>
                  <p:nvPr/>
                </p:nvSpPr>
                <p:spPr>
                  <a:xfrm>
                    <a:off x="3770245" y="4216611"/>
                    <a:ext cx="12133" cy="130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33" h="13015">
                        <a:moveTo>
                          <a:pt x="0" y="12014"/>
                        </a:moveTo>
                        <a:cubicBezTo>
                          <a:pt x="0" y="11013"/>
                          <a:pt x="7077" y="0"/>
                          <a:pt x="7077" y="0"/>
                        </a:cubicBezTo>
                        <a:lnTo>
                          <a:pt x="12133" y="13015"/>
                        </a:lnTo>
                        <a:lnTo>
                          <a:pt x="0" y="12014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75" name="Freeform 7274"/>
                  <p:cNvSpPr/>
                  <p:nvPr/>
                </p:nvSpPr>
                <p:spPr>
                  <a:xfrm>
                    <a:off x="3788191" y="4213607"/>
                    <a:ext cx="15419" cy="180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19" h="18021">
                        <a:moveTo>
                          <a:pt x="0" y="13766"/>
                        </a:moveTo>
                        <a:lnTo>
                          <a:pt x="13902" y="0"/>
                        </a:lnTo>
                        <a:lnTo>
                          <a:pt x="15419" y="18021"/>
                        </a:lnTo>
                        <a:lnTo>
                          <a:pt x="0" y="13766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76" name="Freeform 7275"/>
                  <p:cNvSpPr/>
                  <p:nvPr/>
                </p:nvSpPr>
                <p:spPr>
                  <a:xfrm>
                    <a:off x="3803610" y="4236634"/>
                    <a:ext cx="10111" cy="115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11" h="11513">
                        <a:moveTo>
                          <a:pt x="0" y="2002"/>
                        </a:moveTo>
                        <a:lnTo>
                          <a:pt x="10111" y="0"/>
                        </a:lnTo>
                        <a:lnTo>
                          <a:pt x="6572" y="11513"/>
                        </a:lnTo>
                        <a:lnTo>
                          <a:pt x="0" y="200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77" name="Freeform 7276"/>
                  <p:cNvSpPr/>
                  <p:nvPr/>
                </p:nvSpPr>
                <p:spPr>
                  <a:xfrm>
                    <a:off x="3811698" y="4252653"/>
                    <a:ext cx="9605" cy="10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05" h="10512">
                        <a:moveTo>
                          <a:pt x="0" y="0"/>
                        </a:moveTo>
                        <a:lnTo>
                          <a:pt x="9605" y="0"/>
                        </a:lnTo>
                        <a:lnTo>
                          <a:pt x="4044" y="105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78" name="Freeform 7277"/>
                  <p:cNvSpPr/>
                  <p:nvPr/>
                </p:nvSpPr>
                <p:spPr>
                  <a:xfrm>
                    <a:off x="3817764" y="4273646"/>
                    <a:ext cx="8910" cy="145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10" h="14548">
                        <a:moveTo>
                          <a:pt x="1517" y="31"/>
                        </a:moveTo>
                        <a:cubicBezTo>
                          <a:pt x="506" y="31"/>
                          <a:pt x="0" y="14548"/>
                          <a:pt x="0" y="14548"/>
                        </a:cubicBezTo>
                        <a:cubicBezTo>
                          <a:pt x="0" y="14548"/>
                          <a:pt x="6572" y="10544"/>
                          <a:pt x="8594" y="10544"/>
                        </a:cubicBezTo>
                        <a:cubicBezTo>
                          <a:pt x="10616" y="10544"/>
                          <a:pt x="2528" y="-970"/>
                          <a:pt x="1517" y="31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79" name="Freeform 7278"/>
                  <p:cNvSpPr/>
                  <p:nvPr/>
                </p:nvSpPr>
                <p:spPr>
                  <a:xfrm>
                    <a:off x="3751540" y="4307216"/>
                    <a:ext cx="11627" cy="140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627" h="14016">
                        <a:moveTo>
                          <a:pt x="2528" y="0"/>
                        </a:moveTo>
                        <a:cubicBezTo>
                          <a:pt x="506" y="4505"/>
                          <a:pt x="0" y="14016"/>
                          <a:pt x="0" y="14016"/>
                        </a:cubicBezTo>
                        <a:lnTo>
                          <a:pt x="11627" y="9011"/>
                        </a:lnTo>
                        <a:lnTo>
                          <a:pt x="2528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80" name="Freeform 7279"/>
                  <p:cNvSpPr/>
                  <p:nvPr/>
                </p:nvSpPr>
                <p:spPr>
                  <a:xfrm>
                    <a:off x="3773783" y="4312723"/>
                    <a:ext cx="11122" cy="125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122" h="12546">
                        <a:moveTo>
                          <a:pt x="0" y="0"/>
                        </a:moveTo>
                        <a:cubicBezTo>
                          <a:pt x="0" y="0"/>
                          <a:pt x="2528" y="11513"/>
                          <a:pt x="2528" y="12515"/>
                        </a:cubicBezTo>
                        <a:cubicBezTo>
                          <a:pt x="2528" y="13516"/>
                          <a:pt x="11122" y="1502"/>
                          <a:pt x="11122" y="1502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81" name="Freeform 7280"/>
                  <p:cNvSpPr/>
                  <p:nvPr/>
                </p:nvSpPr>
                <p:spPr>
                  <a:xfrm>
                    <a:off x="3789455" y="4306716"/>
                    <a:ext cx="14155" cy="120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155" h="12014">
                        <a:moveTo>
                          <a:pt x="0" y="7509"/>
                        </a:moveTo>
                        <a:lnTo>
                          <a:pt x="14155" y="12014"/>
                        </a:lnTo>
                        <a:lnTo>
                          <a:pt x="11122" y="0"/>
                        </a:lnTo>
                        <a:lnTo>
                          <a:pt x="0" y="7509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82" name="Freeform 7281"/>
                  <p:cNvSpPr/>
                  <p:nvPr/>
                </p:nvSpPr>
                <p:spPr>
                  <a:xfrm>
                    <a:off x="3804115" y="4292199"/>
                    <a:ext cx="9605" cy="115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05" h="11513">
                        <a:moveTo>
                          <a:pt x="2022" y="0"/>
                        </a:moveTo>
                        <a:lnTo>
                          <a:pt x="9605" y="11513"/>
                        </a:lnTo>
                        <a:lnTo>
                          <a:pt x="0" y="10512"/>
                        </a:lnTo>
                        <a:lnTo>
                          <a:pt x="2022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83" name="Freeform 7282"/>
                  <p:cNvSpPr/>
                  <p:nvPr/>
                </p:nvSpPr>
                <p:spPr>
                  <a:xfrm>
                    <a:off x="3805126" y="4275179"/>
                    <a:ext cx="10616" cy="110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616" h="11013">
                        <a:moveTo>
                          <a:pt x="0" y="0"/>
                        </a:moveTo>
                        <a:lnTo>
                          <a:pt x="1011" y="11013"/>
                        </a:lnTo>
                        <a:lnTo>
                          <a:pt x="10616" y="40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84" name="Freeform 7283"/>
                  <p:cNvSpPr/>
                  <p:nvPr/>
                </p:nvSpPr>
                <p:spPr>
                  <a:xfrm>
                    <a:off x="3793499" y="4255156"/>
                    <a:ext cx="17188" cy="140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188" h="14016">
                        <a:moveTo>
                          <a:pt x="0" y="2002"/>
                        </a:moveTo>
                        <a:cubicBezTo>
                          <a:pt x="0" y="2002"/>
                          <a:pt x="7077" y="14016"/>
                          <a:pt x="8089" y="14016"/>
                        </a:cubicBezTo>
                        <a:cubicBezTo>
                          <a:pt x="9100" y="14016"/>
                          <a:pt x="17188" y="0"/>
                          <a:pt x="17188" y="0"/>
                        </a:cubicBezTo>
                        <a:lnTo>
                          <a:pt x="0" y="200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85" name="Freeform 7284"/>
                  <p:cNvSpPr/>
                  <p:nvPr/>
                </p:nvSpPr>
                <p:spPr>
                  <a:xfrm>
                    <a:off x="3780860" y="4235132"/>
                    <a:ext cx="14660" cy="17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660" h="17520">
                        <a:moveTo>
                          <a:pt x="0" y="11013"/>
                        </a:moveTo>
                        <a:cubicBezTo>
                          <a:pt x="1264" y="9761"/>
                          <a:pt x="14660" y="0"/>
                          <a:pt x="14660" y="0"/>
                        </a:cubicBezTo>
                        <a:lnTo>
                          <a:pt x="12638" y="17520"/>
                        </a:lnTo>
                        <a:lnTo>
                          <a:pt x="0" y="11013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86" name="Freeform 7285"/>
                  <p:cNvSpPr/>
                  <p:nvPr/>
                </p:nvSpPr>
                <p:spPr>
                  <a:xfrm>
                    <a:off x="3754952" y="4233630"/>
                    <a:ext cx="11248" cy="135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248" h="13516">
                        <a:moveTo>
                          <a:pt x="126" y="13516"/>
                        </a:moveTo>
                        <a:cubicBezTo>
                          <a:pt x="2654" y="11013"/>
                          <a:pt x="5687" y="0"/>
                          <a:pt x="5687" y="0"/>
                        </a:cubicBezTo>
                        <a:cubicBezTo>
                          <a:pt x="5687" y="0"/>
                          <a:pt x="11248" y="8009"/>
                          <a:pt x="11248" y="10012"/>
                        </a:cubicBezTo>
                        <a:cubicBezTo>
                          <a:pt x="11248" y="12014"/>
                          <a:pt x="-1390" y="13516"/>
                          <a:pt x="126" y="13516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87" name="Freeform 7286"/>
                  <p:cNvSpPr/>
                  <p:nvPr/>
                </p:nvSpPr>
                <p:spPr>
                  <a:xfrm>
                    <a:off x="3740418" y="4253153"/>
                    <a:ext cx="13144" cy="90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44" h="9011">
                        <a:moveTo>
                          <a:pt x="13144" y="0"/>
                        </a:moveTo>
                        <a:lnTo>
                          <a:pt x="0" y="1001"/>
                        </a:lnTo>
                        <a:lnTo>
                          <a:pt x="13144" y="9011"/>
                        </a:lnTo>
                        <a:lnTo>
                          <a:pt x="13144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88" name="Freeform 7287"/>
                  <p:cNvSpPr/>
                  <p:nvPr/>
                </p:nvSpPr>
                <p:spPr>
                  <a:xfrm>
                    <a:off x="3730813" y="4269673"/>
                    <a:ext cx="16683" cy="140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683" h="14016">
                        <a:moveTo>
                          <a:pt x="12133" y="0"/>
                        </a:moveTo>
                        <a:lnTo>
                          <a:pt x="0" y="7509"/>
                        </a:lnTo>
                        <a:lnTo>
                          <a:pt x="16683" y="14016"/>
                        </a:lnTo>
                        <a:lnTo>
                          <a:pt x="12133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89" name="Freeform 7288"/>
                  <p:cNvSpPr/>
                  <p:nvPr/>
                </p:nvSpPr>
                <p:spPr>
                  <a:xfrm>
                    <a:off x="3742439" y="4289696"/>
                    <a:ext cx="11880" cy="130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880" h="13015">
                        <a:moveTo>
                          <a:pt x="3539" y="0"/>
                        </a:moveTo>
                        <a:lnTo>
                          <a:pt x="0" y="13015"/>
                        </a:lnTo>
                        <a:lnTo>
                          <a:pt x="11880" y="8260"/>
                        </a:lnTo>
                        <a:lnTo>
                          <a:pt x="3539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90" name="Freeform 7289"/>
                  <p:cNvSpPr/>
                  <p:nvPr/>
                </p:nvSpPr>
                <p:spPr>
                  <a:xfrm>
                    <a:off x="3759628" y="4294702"/>
                    <a:ext cx="12133" cy="170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33" h="17020">
                        <a:moveTo>
                          <a:pt x="0" y="0"/>
                        </a:moveTo>
                        <a:lnTo>
                          <a:pt x="4044" y="17020"/>
                        </a:lnTo>
                        <a:lnTo>
                          <a:pt x="12133" y="300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91" name="Freeform 7290"/>
                  <p:cNvSpPr/>
                  <p:nvPr/>
                </p:nvSpPr>
                <p:spPr>
                  <a:xfrm>
                    <a:off x="3777827" y="4291698"/>
                    <a:ext cx="11122" cy="130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122" h="13015">
                        <a:moveTo>
                          <a:pt x="0" y="4005"/>
                        </a:moveTo>
                        <a:lnTo>
                          <a:pt x="11122" y="13015"/>
                        </a:lnTo>
                        <a:lnTo>
                          <a:pt x="8594" y="0"/>
                        </a:lnTo>
                        <a:lnTo>
                          <a:pt x="0" y="400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92" name="Freeform 7291"/>
                  <p:cNvSpPr/>
                  <p:nvPr/>
                </p:nvSpPr>
                <p:spPr>
                  <a:xfrm>
                    <a:off x="3794258" y="4279434"/>
                    <a:ext cx="10427" cy="142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427" h="14267">
                        <a:moveTo>
                          <a:pt x="0" y="0"/>
                        </a:moveTo>
                        <a:lnTo>
                          <a:pt x="0" y="14267"/>
                        </a:lnTo>
                        <a:cubicBezTo>
                          <a:pt x="0" y="14267"/>
                          <a:pt x="9352" y="10763"/>
                          <a:pt x="10363" y="10262"/>
                        </a:cubicBezTo>
                        <a:cubicBezTo>
                          <a:pt x="11375" y="976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93" name="Freeform 7292"/>
                  <p:cNvSpPr/>
                  <p:nvPr/>
                </p:nvSpPr>
                <p:spPr>
                  <a:xfrm>
                    <a:off x="3781366" y="4260662"/>
                    <a:ext cx="13144" cy="1357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44" h="13578">
                        <a:moveTo>
                          <a:pt x="0" y="0"/>
                        </a:moveTo>
                        <a:lnTo>
                          <a:pt x="13144" y="4005"/>
                        </a:lnTo>
                        <a:cubicBezTo>
                          <a:pt x="13144" y="4005"/>
                          <a:pt x="4044" y="14517"/>
                          <a:pt x="3539" y="13516"/>
                        </a:cubicBezTo>
                        <a:cubicBezTo>
                          <a:pt x="3033" y="12515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94" name="Freeform 7293"/>
                  <p:cNvSpPr/>
                  <p:nvPr/>
                </p:nvSpPr>
                <p:spPr>
                  <a:xfrm>
                    <a:off x="3765189" y="4242141"/>
                    <a:ext cx="13144" cy="150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44" h="15018">
                        <a:moveTo>
                          <a:pt x="0" y="14016"/>
                        </a:moveTo>
                        <a:lnTo>
                          <a:pt x="9100" y="0"/>
                        </a:lnTo>
                        <a:lnTo>
                          <a:pt x="13144" y="15018"/>
                        </a:lnTo>
                        <a:lnTo>
                          <a:pt x="0" y="14016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95" name="Freeform 7294"/>
                  <p:cNvSpPr/>
                  <p:nvPr/>
                </p:nvSpPr>
                <p:spPr>
                  <a:xfrm>
                    <a:off x="3750529" y="4264667"/>
                    <a:ext cx="15672" cy="95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672" h="9511">
                        <a:moveTo>
                          <a:pt x="14660" y="0"/>
                        </a:moveTo>
                        <a:lnTo>
                          <a:pt x="0" y="2503"/>
                        </a:lnTo>
                        <a:lnTo>
                          <a:pt x="15672" y="9511"/>
                        </a:lnTo>
                        <a:lnTo>
                          <a:pt x="1466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96" name="Freeform 7295"/>
                  <p:cNvSpPr/>
                  <p:nvPr/>
                </p:nvSpPr>
                <p:spPr>
                  <a:xfrm>
                    <a:off x="3755016" y="4278684"/>
                    <a:ext cx="13713" cy="126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713" h="12608">
                        <a:moveTo>
                          <a:pt x="3096" y="0"/>
                        </a:moveTo>
                        <a:cubicBezTo>
                          <a:pt x="3096" y="0"/>
                          <a:pt x="-442" y="14016"/>
                          <a:pt x="63" y="12515"/>
                        </a:cubicBezTo>
                        <a:cubicBezTo>
                          <a:pt x="569" y="11013"/>
                          <a:pt x="13713" y="7008"/>
                          <a:pt x="13713" y="7008"/>
                        </a:cubicBezTo>
                        <a:lnTo>
                          <a:pt x="3096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97" name="Freeform 7296"/>
                  <p:cNvSpPr/>
                  <p:nvPr/>
                </p:nvSpPr>
                <p:spPr>
                  <a:xfrm>
                    <a:off x="3773531" y="4278683"/>
                    <a:ext cx="10363" cy="117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63" h="11795">
                        <a:moveTo>
                          <a:pt x="0" y="2253"/>
                        </a:moveTo>
                        <a:cubicBezTo>
                          <a:pt x="0" y="2253"/>
                          <a:pt x="5561" y="13766"/>
                          <a:pt x="7836" y="11513"/>
                        </a:cubicBezTo>
                        <a:cubicBezTo>
                          <a:pt x="10111" y="9261"/>
                          <a:pt x="10363" y="0"/>
                          <a:pt x="10363" y="0"/>
                        </a:cubicBezTo>
                        <a:lnTo>
                          <a:pt x="0" y="2253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298" name="Freeform 7297"/>
                  <p:cNvSpPr/>
                  <p:nvPr/>
                </p:nvSpPr>
                <p:spPr>
                  <a:xfrm>
                    <a:off x="3771256" y="4262039"/>
                    <a:ext cx="10111" cy="113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11" h="11379">
                        <a:moveTo>
                          <a:pt x="3089" y="0"/>
                        </a:moveTo>
                        <a:cubicBezTo>
                          <a:pt x="3089" y="0"/>
                          <a:pt x="374" y="10475"/>
                          <a:pt x="0" y="11217"/>
                        </a:cubicBezTo>
                        <a:cubicBezTo>
                          <a:pt x="-374" y="11958"/>
                          <a:pt x="10111" y="10104"/>
                          <a:pt x="10111" y="10104"/>
                        </a:cubicBezTo>
                        <a:lnTo>
                          <a:pt x="3089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7299" name="Freeform 7298"/>
                <p:cNvSpPr/>
                <p:nvPr/>
              </p:nvSpPr>
              <p:spPr>
                <a:xfrm>
                  <a:off x="3605011" y="4310172"/>
                  <a:ext cx="12133" cy="168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33" h="16820">
                      <a:moveTo>
                        <a:pt x="9706" y="0"/>
                      </a:moveTo>
                      <a:lnTo>
                        <a:pt x="0" y="16820"/>
                      </a:lnTo>
                      <a:lnTo>
                        <a:pt x="12133" y="15218"/>
                      </a:lnTo>
                      <a:lnTo>
                        <a:pt x="9706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0" name="Freeform 7299"/>
                <p:cNvSpPr/>
                <p:nvPr/>
              </p:nvSpPr>
              <p:spPr>
                <a:xfrm>
                  <a:off x="3604202" y="4339005"/>
                  <a:ext cx="12942" cy="152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2" h="15218">
                      <a:moveTo>
                        <a:pt x="4044" y="0"/>
                      </a:moveTo>
                      <a:lnTo>
                        <a:pt x="0" y="15218"/>
                      </a:lnTo>
                      <a:lnTo>
                        <a:pt x="12942" y="10412"/>
                      </a:lnTo>
                      <a:lnTo>
                        <a:pt x="4044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1" name="Freeform 7300"/>
                <p:cNvSpPr/>
                <p:nvPr/>
              </p:nvSpPr>
              <p:spPr>
                <a:xfrm>
                  <a:off x="3614717" y="4363033"/>
                  <a:ext cx="14559" cy="16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59" h="16019">
                      <a:moveTo>
                        <a:pt x="2427" y="0"/>
                      </a:moveTo>
                      <a:lnTo>
                        <a:pt x="0" y="16019"/>
                      </a:lnTo>
                      <a:lnTo>
                        <a:pt x="14559" y="14417"/>
                      </a:lnTo>
                      <a:lnTo>
                        <a:pt x="2427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2" name="Freeform 7301"/>
                <p:cNvSpPr/>
                <p:nvPr/>
              </p:nvSpPr>
              <p:spPr>
                <a:xfrm>
                  <a:off x="3603393" y="4363033"/>
                  <a:ext cx="8897" cy="88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7" h="8810">
                      <a:moveTo>
                        <a:pt x="0" y="0"/>
                      </a:moveTo>
                      <a:lnTo>
                        <a:pt x="0" y="8810"/>
                      </a:lnTo>
                      <a:lnTo>
                        <a:pt x="8897" y="64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3" name="Freeform 7302"/>
                <p:cNvSpPr/>
                <p:nvPr/>
              </p:nvSpPr>
              <p:spPr>
                <a:xfrm>
                  <a:off x="3629276" y="4390265"/>
                  <a:ext cx="8897" cy="128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7" h="12815">
                      <a:moveTo>
                        <a:pt x="0" y="0"/>
                      </a:moveTo>
                      <a:lnTo>
                        <a:pt x="0" y="12815"/>
                      </a:lnTo>
                      <a:lnTo>
                        <a:pt x="8897" y="88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4" name="Freeform 7303"/>
                <p:cNvSpPr/>
                <p:nvPr/>
              </p:nvSpPr>
              <p:spPr>
                <a:xfrm>
                  <a:off x="3651924" y="4407885"/>
                  <a:ext cx="10515" cy="152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15" h="15218">
                      <a:moveTo>
                        <a:pt x="0" y="0"/>
                      </a:moveTo>
                      <a:lnTo>
                        <a:pt x="2427" y="15218"/>
                      </a:lnTo>
                      <a:lnTo>
                        <a:pt x="105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5" name="Freeform 7304"/>
                <p:cNvSpPr/>
                <p:nvPr/>
              </p:nvSpPr>
              <p:spPr>
                <a:xfrm>
                  <a:off x="3638982" y="4407886"/>
                  <a:ext cx="8897" cy="104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7" h="10412">
                      <a:moveTo>
                        <a:pt x="0" y="0"/>
                      </a:moveTo>
                      <a:lnTo>
                        <a:pt x="2427" y="10412"/>
                      </a:lnTo>
                      <a:lnTo>
                        <a:pt x="889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6" name="Freeform 7305"/>
                <p:cNvSpPr/>
                <p:nvPr/>
              </p:nvSpPr>
              <p:spPr>
                <a:xfrm>
                  <a:off x="3667311" y="4411095"/>
                  <a:ext cx="11311" cy="152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11" h="15237">
                      <a:moveTo>
                        <a:pt x="-19" y="1596"/>
                      </a:moveTo>
                      <a:cubicBezTo>
                        <a:pt x="-19" y="3998"/>
                        <a:pt x="11311" y="15212"/>
                        <a:pt x="11311" y="15212"/>
                      </a:cubicBezTo>
                      <a:lnTo>
                        <a:pt x="11311" y="0"/>
                      </a:lnTo>
                      <a:lnTo>
                        <a:pt x="-19" y="1596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7" name="Freeform 7306"/>
                <p:cNvSpPr/>
                <p:nvPr/>
              </p:nvSpPr>
              <p:spPr>
                <a:xfrm>
                  <a:off x="3693985" y="4399075"/>
                  <a:ext cx="12942" cy="136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2" h="13616">
                      <a:moveTo>
                        <a:pt x="0" y="8810"/>
                      </a:moveTo>
                      <a:lnTo>
                        <a:pt x="12942" y="13616"/>
                      </a:lnTo>
                      <a:lnTo>
                        <a:pt x="7280" y="0"/>
                      </a:lnTo>
                      <a:lnTo>
                        <a:pt x="0" y="881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8" name="Freeform 7307"/>
                <p:cNvSpPr/>
                <p:nvPr/>
              </p:nvSpPr>
              <p:spPr>
                <a:xfrm>
                  <a:off x="3687533" y="4412692"/>
                  <a:ext cx="8499" cy="116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99" h="11639">
                      <a:moveTo>
                        <a:pt x="-19" y="3204"/>
                      </a:moveTo>
                      <a:cubicBezTo>
                        <a:pt x="1599" y="3204"/>
                        <a:pt x="8070" y="11213"/>
                        <a:pt x="8474" y="11614"/>
                      </a:cubicBezTo>
                      <a:lnTo>
                        <a:pt x="8070" y="0"/>
                      </a:lnTo>
                      <a:lnTo>
                        <a:pt x="-19" y="3204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9" name="Freeform 7308"/>
                <p:cNvSpPr/>
                <p:nvPr/>
              </p:nvSpPr>
              <p:spPr>
                <a:xfrm>
                  <a:off x="3706926" y="4384659"/>
                  <a:ext cx="14559" cy="72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59" h="7208">
                      <a:moveTo>
                        <a:pt x="0" y="0"/>
                      </a:moveTo>
                      <a:lnTo>
                        <a:pt x="14559" y="0"/>
                      </a:lnTo>
                      <a:lnTo>
                        <a:pt x="2427" y="72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10" name="Freeform 7309"/>
                <p:cNvSpPr/>
                <p:nvPr/>
              </p:nvSpPr>
              <p:spPr>
                <a:xfrm>
                  <a:off x="3706927" y="4392668"/>
                  <a:ext cx="12942" cy="136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2" h="13616">
                      <a:moveTo>
                        <a:pt x="0" y="6408"/>
                      </a:moveTo>
                      <a:lnTo>
                        <a:pt x="12942" y="13616"/>
                      </a:lnTo>
                      <a:lnTo>
                        <a:pt x="6471" y="0"/>
                      </a:lnTo>
                      <a:lnTo>
                        <a:pt x="0" y="6408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11" name="Freeform 7310"/>
                <p:cNvSpPr/>
                <p:nvPr/>
              </p:nvSpPr>
              <p:spPr>
                <a:xfrm>
                  <a:off x="3617263" y="4295554"/>
                  <a:ext cx="11406" cy="144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06" h="14454">
                      <a:moveTo>
                        <a:pt x="1295" y="0"/>
                      </a:moveTo>
                      <a:cubicBezTo>
                        <a:pt x="1295" y="0"/>
                        <a:pt x="-2496" y="18772"/>
                        <a:pt x="2812" y="13516"/>
                      </a:cubicBezTo>
                      <a:cubicBezTo>
                        <a:pt x="8120" y="8260"/>
                        <a:pt x="11406" y="3504"/>
                        <a:pt x="11406" y="3504"/>
                      </a:cubicBezTo>
                      <a:lnTo>
                        <a:pt x="1295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12" name="Freeform 7311"/>
                <p:cNvSpPr/>
                <p:nvPr/>
              </p:nvSpPr>
              <p:spPr>
                <a:xfrm>
                  <a:off x="3635336" y="4283040"/>
                  <a:ext cx="11027" cy="14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27" h="14517">
                      <a:moveTo>
                        <a:pt x="1927" y="0"/>
                      </a:moveTo>
                      <a:cubicBezTo>
                        <a:pt x="1927" y="0"/>
                        <a:pt x="-1106" y="14517"/>
                        <a:pt x="411" y="14517"/>
                      </a:cubicBezTo>
                      <a:cubicBezTo>
                        <a:pt x="1927" y="14517"/>
                        <a:pt x="11027" y="9011"/>
                        <a:pt x="11027" y="9011"/>
                      </a:cubicBezTo>
                      <a:lnTo>
                        <a:pt x="1927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13" name="Freeform 7312"/>
                <p:cNvSpPr/>
                <p:nvPr/>
              </p:nvSpPr>
              <p:spPr>
                <a:xfrm>
                  <a:off x="3649902" y="4278034"/>
                  <a:ext cx="12133" cy="135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33" h="13516">
                      <a:moveTo>
                        <a:pt x="0" y="10512"/>
                      </a:moveTo>
                      <a:cubicBezTo>
                        <a:pt x="1264" y="9261"/>
                        <a:pt x="10616" y="0"/>
                        <a:pt x="10616" y="0"/>
                      </a:cubicBezTo>
                      <a:lnTo>
                        <a:pt x="12133" y="13516"/>
                      </a:lnTo>
                      <a:lnTo>
                        <a:pt x="0" y="10512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14" name="Freeform 7313"/>
                <p:cNvSpPr/>
                <p:nvPr/>
              </p:nvSpPr>
              <p:spPr>
                <a:xfrm>
                  <a:off x="3668101" y="4278535"/>
                  <a:ext cx="10616" cy="125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16" h="12515">
                      <a:moveTo>
                        <a:pt x="10616" y="12515"/>
                      </a:moveTo>
                      <a:cubicBezTo>
                        <a:pt x="10616" y="10512"/>
                        <a:pt x="8089" y="0"/>
                        <a:pt x="8089" y="0"/>
                      </a:cubicBezTo>
                      <a:lnTo>
                        <a:pt x="0" y="9511"/>
                      </a:lnTo>
                      <a:lnTo>
                        <a:pt x="10616" y="12515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15" name="Freeform 7314"/>
                <p:cNvSpPr/>
                <p:nvPr/>
              </p:nvSpPr>
              <p:spPr>
                <a:xfrm>
                  <a:off x="3685795" y="4279285"/>
                  <a:ext cx="10363" cy="11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3" h="11764">
                      <a:moveTo>
                        <a:pt x="0" y="10262"/>
                      </a:moveTo>
                      <a:cubicBezTo>
                        <a:pt x="1264" y="9011"/>
                        <a:pt x="10363" y="0"/>
                        <a:pt x="10363" y="0"/>
                      </a:cubicBezTo>
                      <a:lnTo>
                        <a:pt x="10363" y="11764"/>
                      </a:lnTo>
                      <a:lnTo>
                        <a:pt x="0" y="10262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16" name="Freeform 7315"/>
                <p:cNvSpPr/>
                <p:nvPr/>
              </p:nvSpPr>
              <p:spPr>
                <a:xfrm>
                  <a:off x="3696158" y="4291049"/>
                  <a:ext cx="12386" cy="123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86" h="12389">
                      <a:moveTo>
                        <a:pt x="0" y="3004"/>
                      </a:moveTo>
                      <a:lnTo>
                        <a:pt x="12386" y="0"/>
                      </a:lnTo>
                      <a:lnTo>
                        <a:pt x="9479" y="12389"/>
                      </a:lnTo>
                      <a:lnTo>
                        <a:pt x="0" y="3004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17" name="Freeform 7316"/>
                <p:cNvSpPr/>
                <p:nvPr/>
              </p:nvSpPr>
              <p:spPr>
                <a:xfrm>
                  <a:off x="3709555" y="4308570"/>
                  <a:ext cx="11122" cy="14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22" h="14517">
                      <a:moveTo>
                        <a:pt x="0" y="4005"/>
                      </a:moveTo>
                      <a:lnTo>
                        <a:pt x="11122" y="0"/>
                      </a:lnTo>
                      <a:lnTo>
                        <a:pt x="6572" y="14517"/>
                      </a:lnTo>
                      <a:lnTo>
                        <a:pt x="0" y="4005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18" name="Freeform 7317"/>
                <p:cNvSpPr/>
                <p:nvPr/>
              </p:nvSpPr>
              <p:spPr>
                <a:xfrm>
                  <a:off x="3716128" y="4328092"/>
                  <a:ext cx="12638" cy="92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38" h="9261">
                      <a:moveTo>
                        <a:pt x="0" y="0"/>
                      </a:moveTo>
                      <a:lnTo>
                        <a:pt x="12638" y="1001"/>
                      </a:lnTo>
                      <a:lnTo>
                        <a:pt x="4297" y="92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19" name="Freeform 7318"/>
                <p:cNvSpPr/>
                <p:nvPr/>
              </p:nvSpPr>
              <p:spPr>
                <a:xfrm>
                  <a:off x="3720424" y="4342109"/>
                  <a:ext cx="16935" cy="105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35" h="10512">
                      <a:moveTo>
                        <a:pt x="0" y="0"/>
                      </a:moveTo>
                      <a:lnTo>
                        <a:pt x="16935" y="2002"/>
                      </a:lnTo>
                      <a:lnTo>
                        <a:pt x="4297" y="105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0" name="Freeform 7319"/>
                <p:cNvSpPr/>
                <p:nvPr/>
              </p:nvSpPr>
              <p:spPr>
                <a:xfrm>
                  <a:off x="3723204" y="4356125"/>
                  <a:ext cx="12133" cy="11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33" h="11013">
                      <a:moveTo>
                        <a:pt x="0" y="0"/>
                      </a:moveTo>
                      <a:lnTo>
                        <a:pt x="12133" y="4005"/>
                      </a:lnTo>
                      <a:lnTo>
                        <a:pt x="0" y="110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1" name="Freeform 7320"/>
                <p:cNvSpPr/>
                <p:nvPr/>
              </p:nvSpPr>
              <p:spPr>
                <a:xfrm>
                  <a:off x="3713094" y="4370892"/>
                  <a:ext cx="15672" cy="92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" h="9261">
                      <a:moveTo>
                        <a:pt x="0" y="9261"/>
                      </a:moveTo>
                      <a:lnTo>
                        <a:pt x="15672" y="9261"/>
                      </a:lnTo>
                      <a:lnTo>
                        <a:pt x="9352" y="0"/>
                      </a:lnTo>
                      <a:lnTo>
                        <a:pt x="4297" y="5006"/>
                      </a:lnTo>
                      <a:lnTo>
                        <a:pt x="0" y="9261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2" name="Freeform 7321"/>
                <p:cNvSpPr/>
                <p:nvPr/>
              </p:nvSpPr>
              <p:spPr>
                <a:xfrm>
                  <a:off x="3615020" y="4331095"/>
                  <a:ext cx="13144" cy="12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44" h="12014">
                      <a:moveTo>
                        <a:pt x="10616" y="0"/>
                      </a:moveTo>
                      <a:cubicBezTo>
                        <a:pt x="10616" y="0"/>
                        <a:pt x="0" y="4505"/>
                        <a:pt x="0" y="5506"/>
                      </a:cubicBezTo>
                      <a:cubicBezTo>
                        <a:pt x="0" y="6508"/>
                        <a:pt x="13144" y="12014"/>
                        <a:pt x="13144" y="12014"/>
                      </a:cubicBezTo>
                      <a:lnTo>
                        <a:pt x="10616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3" name="Freeform 7322"/>
                <p:cNvSpPr/>
                <p:nvPr/>
              </p:nvSpPr>
              <p:spPr>
                <a:xfrm>
                  <a:off x="3623615" y="4311573"/>
                  <a:ext cx="7077" cy="11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77" h="11013">
                      <a:moveTo>
                        <a:pt x="3539" y="11013"/>
                      </a:moveTo>
                      <a:lnTo>
                        <a:pt x="7077" y="1001"/>
                      </a:lnTo>
                      <a:lnTo>
                        <a:pt x="0" y="0"/>
                      </a:lnTo>
                      <a:lnTo>
                        <a:pt x="3539" y="11013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4" name="Freeform 7323"/>
                <p:cNvSpPr/>
                <p:nvPr/>
              </p:nvSpPr>
              <p:spPr>
                <a:xfrm>
                  <a:off x="3640297" y="4297557"/>
                  <a:ext cx="11627" cy="15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27" h="15018">
                      <a:moveTo>
                        <a:pt x="0" y="15018"/>
                      </a:moveTo>
                      <a:cubicBezTo>
                        <a:pt x="0" y="13015"/>
                        <a:pt x="5055" y="0"/>
                        <a:pt x="5055" y="0"/>
                      </a:cubicBezTo>
                      <a:lnTo>
                        <a:pt x="11627" y="15018"/>
                      </a:lnTo>
                      <a:lnTo>
                        <a:pt x="0" y="15018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5" name="Freeform 7324"/>
                <p:cNvSpPr/>
                <p:nvPr/>
              </p:nvSpPr>
              <p:spPr>
                <a:xfrm>
                  <a:off x="3662035" y="4297556"/>
                  <a:ext cx="12133" cy="130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33" h="13015">
                      <a:moveTo>
                        <a:pt x="0" y="12014"/>
                      </a:moveTo>
                      <a:cubicBezTo>
                        <a:pt x="0" y="11013"/>
                        <a:pt x="7077" y="0"/>
                        <a:pt x="7077" y="0"/>
                      </a:cubicBezTo>
                      <a:lnTo>
                        <a:pt x="12133" y="13015"/>
                      </a:lnTo>
                      <a:lnTo>
                        <a:pt x="0" y="12014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6" name="Freeform 7325"/>
                <p:cNvSpPr/>
                <p:nvPr/>
              </p:nvSpPr>
              <p:spPr>
                <a:xfrm>
                  <a:off x="3679981" y="4294553"/>
                  <a:ext cx="15419" cy="180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19" h="18021">
                      <a:moveTo>
                        <a:pt x="0" y="13766"/>
                      </a:moveTo>
                      <a:lnTo>
                        <a:pt x="13902" y="0"/>
                      </a:lnTo>
                      <a:lnTo>
                        <a:pt x="15419" y="18021"/>
                      </a:lnTo>
                      <a:lnTo>
                        <a:pt x="0" y="13766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7" name="Freeform 7326"/>
                <p:cNvSpPr/>
                <p:nvPr/>
              </p:nvSpPr>
              <p:spPr>
                <a:xfrm>
                  <a:off x="3695400" y="4317580"/>
                  <a:ext cx="10111" cy="115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11" h="11513">
                      <a:moveTo>
                        <a:pt x="0" y="2002"/>
                      </a:moveTo>
                      <a:lnTo>
                        <a:pt x="10111" y="0"/>
                      </a:lnTo>
                      <a:lnTo>
                        <a:pt x="6572" y="11513"/>
                      </a:lnTo>
                      <a:lnTo>
                        <a:pt x="0" y="200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8" name="Freeform 7327"/>
                <p:cNvSpPr/>
                <p:nvPr/>
              </p:nvSpPr>
              <p:spPr>
                <a:xfrm>
                  <a:off x="3703489" y="4333599"/>
                  <a:ext cx="9605" cy="105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05" h="10512">
                      <a:moveTo>
                        <a:pt x="0" y="0"/>
                      </a:moveTo>
                      <a:lnTo>
                        <a:pt x="9605" y="0"/>
                      </a:lnTo>
                      <a:lnTo>
                        <a:pt x="4044" y="105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9" name="Freeform 7328"/>
                <p:cNvSpPr/>
                <p:nvPr/>
              </p:nvSpPr>
              <p:spPr>
                <a:xfrm>
                  <a:off x="3709555" y="4354592"/>
                  <a:ext cx="8910" cy="145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10" h="14548">
                      <a:moveTo>
                        <a:pt x="1517" y="31"/>
                      </a:moveTo>
                      <a:cubicBezTo>
                        <a:pt x="506" y="31"/>
                        <a:pt x="0" y="14548"/>
                        <a:pt x="0" y="14548"/>
                      </a:cubicBezTo>
                      <a:cubicBezTo>
                        <a:pt x="0" y="14548"/>
                        <a:pt x="6572" y="10544"/>
                        <a:pt x="8594" y="10544"/>
                      </a:cubicBezTo>
                      <a:cubicBezTo>
                        <a:pt x="10616" y="10544"/>
                        <a:pt x="2528" y="-970"/>
                        <a:pt x="1517" y="31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0" name="Freeform 7329"/>
                <p:cNvSpPr/>
                <p:nvPr/>
              </p:nvSpPr>
              <p:spPr>
                <a:xfrm>
                  <a:off x="3643330" y="4388162"/>
                  <a:ext cx="11627" cy="14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27" h="14016">
                      <a:moveTo>
                        <a:pt x="2528" y="0"/>
                      </a:moveTo>
                      <a:cubicBezTo>
                        <a:pt x="506" y="4505"/>
                        <a:pt x="0" y="14016"/>
                        <a:pt x="0" y="14016"/>
                      </a:cubicBezTo>
                      <a:lnTo>
                        <a:pt x="11627" y="9011"/>
                      </a:lnTo>
                      <a:lnTo>
                        <a:pt x="2528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1" name="Freeform 7330"/>
                <p:cNvSpPr/>
                <p:nvPr/>
              </p:nvSpPr>
              <p:spPr>
                <a:xfrm>
                  <a:off x="3665574" y="4393669"/>
                  <a:ext cx="11122" cy="125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22" h="12546">
                      <a:moveTo>
                        <a:pt x="0" y="0"/>
                      </a:moveTo>
                      <a:cubicBezTo>
                        <a:pt x="0" y="0"/>
                        <a:pt x="2528" y="11513"/>
                        <a:pt x="2528" y="12515"/>
                      </a:cubicBezTo>
                      <a:cubicBezTo>
                        <a:pt x="2528" y="13516"/>
                        <a:pt x="11122" y="1502"/>
                        <a:pt x="11122" y="150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2" name="Freeform 7331"/>
                <p:cNvSpPr/>
                <p:nvPr/>
              </p:nvSpPr>
              <p:spPr>
                <a:xfrm>
                  <a:off x="3681245" y="4387662"/>
                  <a:ext cx="14155" cy="12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5" h="12014">
                      <a:moveTo>
                        <a:pt x="0" y="7509"/>
                      </a:moveTo>
                      <a:lnTo>
                        <a:pt x="14155" y="12014"/>
                      </a:lnTo>
                      <a:lnTo>
                        <a:pt x="11122" y="0"/>
                      </a:lnTo>
                      <a:lnTo>
                        <a:pt x="0" y="7509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3" name="Freeform 7332"/>
                <p:cNvSpPr/>
                <p:nvPr/>
              </p:nvSpPr>
              <p:spPr>
                <a:xfrm>
                  <a:off x="3695906" y="4373145"/>
                  <a:ext cx="9605" cy="115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05" h="11513">
                      <a:moveTo>
                        <a:pt x="2022" y="0"/>
                      </a:moveTo>
                      <a:lnTo>
                        <a:pt x="9605" y="11513"/>
                      </a:lnTo>
                      <a:lnTo>
                        <a:pt x="0" y="10512"/>
                      </a:lnTo>
                      <a:lnTo>
                        <a:pt x="2022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4" name="Freeform 7333"/>
                <p:cNvSpPr/>
                <p:nvPr/>
              </p:nvSpPr>
              <p:spPr>
                <a:xfrm>
                  <a:off x="3696917" y="4356125"/>
                  <a:ext cx="10616" cy="11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16" h="11013">
                      <a:moveTo>
                        <a:pt x="0" y="0"/>
                      </a:moveTo>
                      <a:lnTo>
                        <a:pt x="1011" y="11013"/>
                      </a:lnTo>
                      <a:lnTo>
                        <a:pt x="10616" y="40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5" name="Freeform 7334"/>
                <p:cNvSpPr/>
                <p:nvPr/>
              </p:nvSpPr>
              <p:spPr>
                <a:xfrm>
                  <a:off x="3685290" y="4336102"/>
                  <a:ext cx="17188" cy="14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88" h="14016">
                      <a:moveTo>
                        <a:pt x="0" y="2002"/>
                      </a:moveTo>
                      <a:cubicBezTo>
                        <a:pt x="0" y="2002"/>
                        <a:pt x="7077" y="14016"/>
                        <a:pt x="8089" y="14016"/>
                      </a:cubicBezTo>
                      <a:cubicBezTo>
                        <a:pt x="9100" y="14016"/>
                        <a:pt x="17188" y="0"/>
                        <a:pt x="17188" y="0"/>
                      </a:cubicBezTo>
                      <a:lnTo>
                        <a:pt x="0" y="2002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6" name="Freeform 7335"/>
                <p:cNvSpPr/>
                <p:nvPr/>
              </p:nvSpPr>
              <p:spPr>
                <a:xfrm>
                  <a:off x="3672652" y="4316078"/>
                  <a:ext cx="14660" cy="175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60" h="17521">
                      <a:moveTo>
                        <a:pt x="0" y="11013"/>
                      </a:moveTo>
                      <a:cubicBezTo>
                        <a:pt x="1264" y="9761"/>
                        <a:pt x="14660" y="0"/>
                        <a:pt x="14660" y="0"/>
                      </a:cubicBezTo>
                      <a:lnTo>
                        <a:pt x="12638" y="17521"/>
                      </a:lnTo>
                      <a:lnTo>
                        <a:pt x="0" y="11013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7" name="Freeform 7336"/>
                <p:cNvSpPr/>
                <p:nvPr/>
              </p:nvSpPr>
              <p:spPr>
                <a:xfrm>
                  <a:off x="3646742" y="4314577"/>
                  <a:ext cx="11248" cy="135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48" h="13516">
                      <a:moveTo>
                        <a:pt x="126" y="13516"/>
                      </a:moveTo>
                      <a:cubicBezTo>
                        <a:pt x="2654" y="11013"/>
                        <a:pt x="5687" y="0"/>
                        <a:pt x="5687" y="0"/>
                      </a:cubicBezTo>
                      <a:cubicBezTo>
                        <a:pt x="5687" y="0"/>
                        <a:pt x="11248" y="8009"/>
                        <a:pt x="11248" y="10012"/>
                      </a:cubicBezTo>
                      <a:cubicBezTo>
                        <a:pt x="11248" y="12014"/>
                        <a:pt x="-1390" y="13516"/>
                        <a:pt x="126" y="13516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8" name="Freeform 7337"/>
                <p:cNvSpPr/>
                <p:nvPr/>
              </p:nvSpPr>
              <p:spPr>
                <a:xfrm>
                  <a:off x="3632209" y="4334099"/>
                  <a:ext cx="13144" cy="9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44" h="9011">
                      <a:moveTo>
                        <a:pt x="13144" y="0"/>
                      </a:moveTo>
                      <a:lnTo>
                        <a:pt x="0" y="1001"/>
                      </a:lnTo>
                      <a:lnTo>
                        <a:pt x="13144" y="9011"/>
                      </a:lnTo>
                      <a:lnTo>
                        <a:pt x="13144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9" name="Freeform 7338"/>
                <p:cNvSpPr/>
                <p:nvPr/>
              </p:nvSpPr>
              <p:spPr>
                <a:xfrm>
                  <a:off x="3622603" y="4350619"/>
                  <a:ext cx="16683" cy="14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83" h="14016">
                      <a:moveTo>
                        <a:pt x="12133" y="0"/>
                      </a:moveTo>
                      <a:lnTo>
                        <a:pt x="0" y="7509"/>
                      </a:lnTo>
                      <a:lnTo>
                        <a:pt x="16683" y="14016"/>
                      </a:lnTo>
                      <a:lnTo>
                        <a:pt x="12133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0" name="Freeform 7339"/>
                <p:cNvSpPr/>
                <p:nvPr/>
              </p:nvSpPr>
              <p:spPr>
                <a:xfrm>
                  <a:off x="3634231" y="4370642"/>
                  <a:ext cx="11880" cy="130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80" h="13015">
                      <a:moveTo>
                        <a:pt x="3539" y="0"/>
                      </a:moveTo>
                      <a:lnTo>
                        <a:pt x="0" y="13015"/>
                      </a:lnTo>
                      <a:lnTo>
                        <a:pt x="11880" y="8260"/>
                      </a:lnTo>
                      <a:lnTo>
                        <a:pt x="3539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1" name="Freeform 7340"/>
                <p:cNvSpPr/>
                <p:nvPr/>
              </p:nvSpPr>
              <p:spPr>
                <a:xfrm>
                  <a:off x="3651419" y="4375648"/>
                  <a:ext cx="12133" cy="17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33" h="17020">
                      <a:moveTo>
                        <a:pt x="0" y="0"/>
                      </a:moveTo>
                      <a:lnTo>
                        <a:pt x="4044" y="17020"/>
                      </a:lnTo>
                      <a:lnTo>
                        <a:pt x="12133" y="30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2" name="Freeform 7341"/>
                <p:cNvSpPr/>
                <p:nvPr/>
              </p:nvSpPr>
              <p:spPr>
                <a:xfrm>
                  <a:off x="3669618" y="4372645"/>
                  <a:ext cx="11122" cy="130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22" h="13015">
                      <a:moveTo>
                        <a:pt x="0" y="4005"/>
                      </a:moveTo>
                      <a:lnTo>
                        <a:pt x="11122" y="13015"/>
                      </a:lnTo>
                      <a:lnTo>
                        <a:pt x="8594" y="0"/>
                      </a:lnTo>
                      <a:lnTo>
                        <a:pt x="0" y="4005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3" name="Freeform 7342"/>
                <p:cNvSpPr/>
                <p:nvPr/>
              </p:nvSpPr>
              <p:spPr>
                <a:xfrm>
                  <a:off x="3686048" y="4360380"/>
                  <a:ext cx="10427" cy="142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27" h="14267">
                      <a:moveTo>
                        <a:pt x="0" y="0"/>
                      </a:moveTo>
                      <a:lnTo>
                        <a:pt x="0" y="14267"/>
                      </a:lnTo>
                      <a:cubicBezTo>
                        <a:pt x="0" y="14267"/>
                        <a:pt x="9352" y="10763"/>
                        <a:pt x="10363" y="10262"/>
                      </a:cubicBezTo>
                      <a:cubicBezTo>
                        <a:pt x="11375" y="976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4" name="Freeform 7343"/>
                <p:cNvSpPr/>
                <p:nvPr/>
              </p:nvSpPr>
              <p:spPr>
                <a:xfrm>
                  <a:off x="3673157" y="4341608"/>
                  <a:ext cx="13144" cy="135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44" h="13578">
                      <a:moveTo>
                        <a:pt x="0" y="0"/>
                      </a:moveTo>
                      <a:lnTo>
                        <a:pt x="13144" y="4005"/>
                      </a:lnTo>
                      <a:cubicBezTo>
                        <a:pt x="13144" y="4005"/>
                        <a:pt x="4044" y="14517"/>
                        <a:pt x="3539" y="13516"/>
                      </a:cubicBezTo>
                      <a:cubicBezTo>
                        <a:pt x="3033" y="1251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5" name="Freeform 7344"/>
                <p:cNvSpPr/>
                <p:nvPr/>
              </p:nvSpPr>
              <p:spPr>
                <a:xfrm>
                  <a:off x="3656980" y="4323087"/>
                  <a:ext cx="13144" cy="15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44" h="15018">
                      <a:moveTo>
                        <a:pt x="0" y="14016"/>
                      </a:moveTo>
                      <a:lnTo>
                        <a:pt x="9100" y="0"/>
                      </a:lnTo>
                      <a:lnTo>
                        <a:pt x="13144" y="15018"/>
                      </a:lnTo>
                      <a:lnTo>
                        <a:pt x="0" y="14016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6" name="Freeform 7345"/>
                <p:cNvSpPr/>
                <p:nvPr/>
              </p:nvSpPr>
              <p:spPr>
                <a:xfrm>
                  <a:off x="3642319" y="4345613"/>
                  <a:ext cx="15672" cy="95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" h="9511">
                      <a:moveTo>
                        <a:pt x="14660" y="0"/>
                      </a:moveTo>
                      <a:lnTo>
                        <a:pt x="0" y="2503"/>
                      </a:lnTo>
                      <a:lnTo>
                        <a:pt x="15672" y="9511"/>
                      </a:lnTo>
                      <a:lnTo>
                        <a:pt x="1466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7" name="Freeform 7346"/>
                <p:cNvSpPr/>
                <p:nvPr/>
              </p:nvSpPr>
              <p:spPr>
                <a:xfrm>
                  <a:off x="3646806" y="4359629"/>
                  <a:ext cx="13713" cy="126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13" h="12608">
                      <a:moveTo>
                        <a:pt x="3096" y="0"/>
                      </a:moveTo>
                      <a:cubicBezTo>
                        <a:pt x="3096" y="0"/>
                        <a:pt x="-442" y="14016"/>
                        <a:pt x="63" y="12515"/>
                      </a:cubicBezTo>
                      <a:cubicBezTo>
                        <a:pt x="569" y="11013"/>
                        <a:pt x="13713" y="7008"/>
                        <a:pt x="13713" y="7008"/>
                      </a:cubicBezTo>
                      <a:lnTo>
                        <a:pt x="3096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8" name="Freeform 7347"/>
                <p:cNvSpPr/>
                <p:nvPr/>
              </p:nvSpPr>
              <p:spPr>
                <a:xfrm>
                  <a:off x="3665321" y="4359629"/>
                  <a:ext cx="10363" cy="117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3" h="11795">
                      <a:moveTo>
                        <a:pt x="0" y="2253"/>
                      </a:moveTo>
                      <a:cubicBezTo>
                        <a:pt x="0" y="2253"/>
                        <a:pt x="5561" y="13766"/>
                        <a:pt x="7836" y="11513"/>
                      </a:cubicBezTo>
                      <a:cubicBezTo>
                        <a:pt x="10111" y="9261"/>
                        <a:pt x="10363" y="0"/>
                        <a:pt x="10363" y="0"/>
                      </a:cubicBezTo>
                      <a:lnTo>
                        <a:pt x="0" y="2253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9" name="Freeform 7348"/>
                <p:cNvSpPr/>
                <p:nvPr/>
              </p:nvSpPr>
              <p:spPr>
                <a:xfrm>
                  <a:off x="3663046" y="4342985"/>
                  <a:ext cx="10111" cy="11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11" h="11379">
                      <a:moveTo>
                        <a:pt x="3089" y="0"/>
                      </a:moveTo>
                      <a:cubicBezTo>
                        <a:pt x="3089" y="0"/>
                        <a:pt x="374" y="10475"/>
                        <a:pt x="0" y="11217"/>
                      </a:cubicBezTo>
                      <a:cubicBezTo>
                        <a:pt x="-374" y="11958"/>
                        <a:pt x="10111" y="10104"/>
                        <a:pt x="10111" y="10104"/>
                      </a:cubicBezTo>
                      <a:lnTo>
                        <a:pt x="3089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0" name="Freeform 7349"/>
                <p:cNvSpPr/>
                <p:nvPr/>
              </p:nvSpPr>
              <p:spPr>
                <a:xfrm>
                  <a:off x="3710882" y="4230516"/>
                  <a:ext cx="12133" cy="168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33" h="16820">
                      <a:moveTo>
                        <a:pt x="9706" y="0"/>
                      </a:moveTo>
                      <a:lnTo>
                        <a:pt x="0" y="16820"/>
                      </a:lnTo>
                      <a:lnTo>
                        <a:pt x="12133" y="15218"/>
                      </a:lnTo>
                      <a:lnTo>
                        <a:pt x="9706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1" name="Freeform 7350"/>
                <p:cNvSpPr/>
                <p:nvPr/>
              </p:nvSpPr>
              <p:spPr>
                <a:xfrm>
                  <a:off x="3710073" y="4259350"/>
                  <a:ext cx="12942" cy="152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2" h="15218">
                      <a:moveTo>
                        <a:pt x="4044" y="0"/>
                      </a:moveTo>
                      <a:lnTo>
                        <a:pt x="0" y="15218"/>
                      </a:lnTo>
                      <a:lnTo>
                        <a:pt x="12942" y="10412"/>
                      </a:lnTo>
                      <a:lnTo>
                        <a:pt x="4044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2" name="Freeform 7351"/>
                <p:cNvSpPr/>
                <p:nvPr/>
              </p:nvSpPr>
              <p:spPr>
                <a:xfrm>
                  <a:off x="3720588" y="4283378"/>
                  <a:ext cx="14559" cy="16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59" h="16019">
                      <a:moveTo>
                        <a:pt x="2427" y="0"/>
                      </a:moveTo>
                      <a:lnTo>
                        <a:pt x="0" y="16019"/>
                      </a:lnTo>
                      <a:lnTo>
                        <a:pt x="14559" y="14417"/>
                      </a:lnTo>
                      <a:lnTo>
                        <a:pt x="2427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3" name="Freeform 7352"/>
                <p:cNvSpPr/>
                <p:nvPr/>
              </p:nvSpPr>
              <p:spPr>
                <a:xfrm>
                  <a:off x="3709264" y="4283377"/>
                  <a:ext cx="8897" cy="88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7" h="8810">
                      <a:moveTo>
                        <a:pt x="0" y="0"/>
                      </a:moveTo>
                      <a:lnTo>
                        <a:pt x="0" y="8810"/>
                      </a:lnTo>
                      <a:lnTo>
                        <a:pt x="8897" y="64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4" name="Freeform 7353"/>
                <p:cNvSpPr/>
                <p:nvPr/>
              </p:nvSpPr>
              <p:spPr>
                <a:xfrm>
                  <a:off x="3735147" y="4310610"/>
                  <a:ext cx="8897" cy="128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7" h="12815">
                      <a:moveTo>
                        <a:pt x="0" y="0"/>
                      </a:moveTo>
                      <a:lnTo>
                        <a:pt x="0" y="12815"/>
                      </a:lnTo>
                      <a:lnTo>
                        <a:pt x="8897" y="88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5" name="Freeform 7354"/>
                <p:cNvSpPr/>
                <p:nvPr/>
              </p:nvSpPr>
              <p:spPr>
                <a:xfrm>
                  <a:off x="3757795" y="4328230"/>
                  <a:ext cx="10515" cy="152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15" h="15218">
                      <a:moveTo>
                        <a:pt x="0" y="0"/>
                      </a:moveTo>
                      <a:lnTo>
                        <a:pt x="2427" y="15218"/>
                      </a:lnTo>
                      <a:lnTo>
                        <a:pt x="105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6" name="Freeform 7355"/>
                <p:cNvSpPr/>
                <p:nvPr/>
              </p:nvSpPr>
              <p:spPr>
                <a:xfrm>
                  <a:off x="3744854" y="4328230"/>
                  <a:ext cx="8897" cy="104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7" h="10412">
                      <a:moveTo>
                        <a:pt x="0" y="0"/>
                      </a:moveTo>
                      <a:lnTo>
                        <a:pt x="2427" y="10412"/>
                      </a:lnTo>
                      <a:lnTo>
                        <a:pt x="889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7" name="Freeform 7356"/>
                <p:cNvSpPr/>
                <p:nvPr/>
              </p:nvSpPr>
              <p:spPr>
                <a:xfrm>
                  <a:off x="3773182" y="4331440"/>
                  <a:ext cx="11311" cy="152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11" h="15237">
                      <a:moveTo>
                        <a:pt x="-19" y="1596"/>
                      </a:moveTo>
                      <a:cubicBezTo>
                        <a:pt x="-19" y="3998"/>
                        <a:pt x="11311" y="15212"/>
                        <a:pt x="11311" y="15212"/>
                      </a:cubicBezTo>
                      <a:lnTo>
                        <a:pt x="11311" y="0"/>
                      </a:lnTo>
                      <a:lnTo>
                        <a:pt x="-19" y="1596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8" name="Freeform 7357"/>
                <p:cNvSpPr/>
                <p:nvPr/>
              </p:nvSpPr>
              <p:spPr>
                <a:xfrm>
                  <a:off x="3799856" y="4319420"/>
                  <a:ext cx="12942" cy="136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2" h="13616">
                      <a:moveTo>
                        <a:pt x="0" y="8810"/>
                      </a:moveTo>
                      <a:lnTo>
                        <a:pt x="12942" y="13616"/>
                      </a:lnTo>
                      <a:lnTo>
                        <a:pt x="7280" y="0"/>
                      </a:lnTo>
                      <a:lnTo>
                        <a:pt x="0" y="881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9" name="Freeform 7358"/>
                <p:cNvSpPr/>
                <p:nvPr/>
              </p:nvSpPr>
              <p:spPr>
                <a:xfrm>
                  <a:off x="3793405" y="4333036"/>
                  <a:ext cx="8499" cy="116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99" h="11639">
                      <a:moveTo>
                        <a:pt x="-19" y="3204"/>
                      </a:moveTo>
                      <a:cubicBezTo>
                        <a:pt x="1599" y="3204"/>
                        <a:pt x="8070" y="11213"/>
                        <a:pt x="8474" y="11614"/>
                      </a:cubicBezTo>
                      <a:lnTo>
                        <a:pt x="8070" y="0"/>
                      </a:lnTo>
                      <a:lnTo>
                        <a:pt x="-19" y="3204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60" name="Freeform 7359"/>
                <p:cNvSpPr/>
                <p:nvPr/>
              </p:nvSpPr>
              <p:spPr>
                <a:xfrm>
                  <a:off x="3812797" y="4305003"/>
                  <a:ext cx="14559" cy="72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59" h="7208">
                      <a:moveTo>
                        <a:pt x="0" y="0"/>
                      </a:moveTo>
                      <a:lnTo>
                        <a:pt x="14559" y="0"/>
                      </a:lnTo>
                      <a:lnTo>
                        <a:pt x="2427" y="72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61" name="Freeform 7360"/>
                <p:cNvSpPr/>
                <p:nvPr/>
              </p:nvSpPr>
              <p:spPr>
                <a:xfrm>
                  <a:off x="3812798" y="4313012"/>
                  <a:ext cx="12942" cy="136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42" h="13616">
                      <a:moveTo>
                        <a:pt x="0" y="6408"/>
                      </a:moveTo>
                      <a:lnTo>
                        <a:pt x="12942" y="13616"/>
                      </a:lnTo>
                      <a:lnTo>
                        <a:pt x="6471" y="0"/>
                      </a:lnTo>
                      <a:lnTo>
                        <a:pt x="0" y="6408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62" name="Freeform 7361"/>
                <p:cNvSpPr/>
                <p:nvPr/>
              </p:nvSpPr>
              <p:spPr>
                <a:xfrm>
                  <a:off x="3723135" y="4215899"/>
                  <a:ext cx="11406" cy="144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06" h="14454">
                      <a:moveTo>
                        <a:pt x="1295" y="0"/>
                      </a:moveTo>
                      <a:cubicBezTo>
                        <a:pt x="1295" y="0"/>
                        <a:pt x="-2496" y="18772"/>
                        <a:pt x="2812" y="13516"/>
                      </a:cubicBezTo>
                      <a:cubicBezTo>
                        <a:pt x="8120" y="8260"/>
                        <a:pt x="11406" y="3504"/>
                        <a:pt x="11406" y="3504"/>
                      </a:cubicBezTo>
                      <a:lnTo>
                        <a:pt x="1295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63" name="Freeform 7362"/>
                <p:cNvSpPr/>
                <p:nvPr/>
              </p:nvSpPr>
              <p:spPr>
                <a:xfrm>
                  <a:off x="3741208" y="4203384"/>
                  <a:ext cx="11027" cy="14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27" h="14517">
                      <a:moveTo>
                        <a:pt x="1927" y="0"/>
                      </a:moveTo>
                      <a:cubicBezTo>
                        <a:pt x="1927" y="0"/>
                        <a:pt x="-1106" y="14517"/>
                        <a:pt x="411" y="14517"/>
                      </a:cubicBezTo>
                      <a:cubicBezTo>
                        <a:pt x="1927" y="14517"/>
                        <a:pt x="11027" y="9011"/>
                        <a:pt x="11027" y="9011"/>
                      </a:cubicBezTo>
                      <a:lnTo>
                        <a:pt x="1927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64" name="Freeform 7363"/>
                <p:cNvSpPr/>
                <p:nvPr/>
              </p:nvSpPr>
              <p:spPr>
                <a:xfrm>
                  <a:off x="3755774" y="4198378"/>
                  <a:ext cx="12133" cy="135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33" h="13516">
                      <a:moveTo>
                        <a:pt x="0" y="10512"/>
                      </a:moveTo>
                      <a:cubicBezTo>
                        <a:pt x="1264" y="9261"/>
                        <a:pt x="10616" y="0"/>
                        <a:pt x="10616" y="0"/>
                      </a:cubicBezTo>
                      <a:lnTo>
                        <a:pt x="12133" y="13516"/>
                      </a:lnTo>
                      <a:lnTo>
                        <a:pt x="0" y="1051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65" name="Freeform 7364"/>
                <p:cNvSpPr/>
                <p:nvPr/>
              </p:nvSpPr>
              <p:spPr>
                <a:xfrm>
                  <a:off x="3773972" y="4198879"/>
                  <a:ext cx="10616" cy="125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16" h="12515">
                      <a:moveTo>
                        <a:pt x="10616" y="12515"/>
                      </a:moveTo>
                      <a:cubicBezTo>
                        <a:pt x="10616" y="10512"/>
                        <a:pt x="8089" y="0"/>
                        <a:pt x="8089" y="0"/>
                      </a:cubicBezTo>
                      <a:lnTo>
                        <a:pt x="0" y="9511"/>
                      </a:lnTo>
                      <a:lnTo>
                        <a:pt x="10616" y="12515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66" name="Freeform 7365"/>
                <p:cNvSpPr/>
                <p:nvPr/>
              </p:nvSpPr>
              <p:spPr>
                <a:xfrm>
                  <a:off x="3791666" y="4199630"/>
                  <a:ext cx="10363" cy="11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3" h="11764">
                      <a:moveTo>
                        <a:pt x="0" y="10262"/>
                      </a:moveTo>
                      <a:cubicBezTo>
                        <a:pt x="1264" y="9011"/>
                        <a:pt x="10363" y="0"/>
                        <a:pt x="10363" y="0"/>
                      </a:cubicBezTo>
                      <a:lnTo>
                        <a:pt x="10363" y="11764"/>
                      </a:lnTo>
                      <a:lnTo>
                        <a:pt x="0" y="1026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67" name="Freeform 7366"/>
                <p:cNvSpPr/>
                <p:nvPr/>
              </p:nvSpPr>
              <p:spPr>
                <a:xfrm>
                  <a:off x="3802030" y="4211393"/>
                  <a:ext cx="12386" cy="123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86" h="12389">
                      <a:moveTo>
                        <a:pt x="0" y="3004"/>
                      </a:moveTo>
                      <a:lnTo>
                        <a:pt x="12386" y="0"/>
                      </a:lnTo>
                      <a:lnTo>
                        <a:pt x="9479" y="12389"/>
                      </a:lnTo>
                      <a:lnTo>
                        <a:pt x="0" y="3004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68" name="Freeform 7367"/>
                <p:cNvSpPr/>
                <p:nvPr/>
              </p:nvSpPr>
              <p:spPr>
                <a:xfrm>
                  <a:off x="3815427" y="4228914"/>
                  <a:ext cx="11122" cy="14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22" h="14517">
                      <a:moveTo>
                        <a:pt x="0" y="4005"/>
                      </a:moveTo>
                      <a:lnTo>
                        <a:pt x="11122" y="0"/>
                      </a:lnTo>
                      <a:lnTo>
                        <a:pt x="6572" y="14517"/>
                      </a:lnTo>
                      <a:lnTo>
                        <a:pt x="0" y="4005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69" name="Freeform 7368"/>
                <p:cNvSpPr/>
                <p:nvPr/>
              </p:nvSpPr>
              <p:spPr>
                <a:xfrm>
                  <a:off x="3821999" y="4248437"/>
                  <a:ext cx="12638" cy="92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38" h="9261">
                      <a:moveTo>
                        <a:pt x="0" y="0"/>
                      </a:moveTo>
                      <a:lnTo>
                        <a:pt x="12638" y="1001"/>
                      </a:lnTo>
                      <a:lnTo>
                        <a:pt x="4297" y="92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0" name="Freeform 7369"/>
                <p:cNvSpPr/>
                <p:nvPr/>
              </p:nvSpPr>
              <p:spPr>
                <a:xfrm>
                  <a:off x="3826296" y="4262453"/>
                  <a:ext cx="16935" cy="105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35" h="10512">
                      <a:moveTo>
                        <a:pt x="0" y="0"/>
                      </a:moveTo>
                      <a:lnTo>
                        <a:pt x="16935" y="2002"/>
                      </a:lnTo>
                      <a:lnTo>
                        <a:pt x="4297" y="105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1" name="Freeform 7370"/>
                <p:cNvSpPr/>
                <p:nvPr/>
              </p:nvSpPr>
              <p:spPr>
                <a:xfrm>
                  <a:off x="3829075" y="4276470"/>
                  <a:ext cx="12133" cy="11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33" h="11013">
                      <a:moveTo>
                        <a:pt x="0" y="0"/>
                      </a:moveTo>
                      <a:lnTo>
                        <a:pt x="12133" y="4005"/>
                      </a:lnTo>
                      <a:lnTo>
                        <a:pt x="0" y="110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2" name="Freeform 7371"/>
                <p:cNvSpPr/>
                <p:nvPr/>
              </p:nvSpPr>
              <p:spPr>
                <a:xfrm>
                  <a:off x="3818965" y="4291237"/>
                  <a:ext cx="15672" cy="92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" h="9261">
                      <a:moveTo>
                        <a:pt x="0" y="9261"/>
                      </a:moveTo>
                      <a:lnTo>
                        <a:pt x="15672" y="9261"/>
                      </a:lnTo>
                      <a:lnTo>
                        <a:pt x="9352" y="0"/>
                      </a:lnTo>
                      <a:lnTo>
                        <a:pt x="4297" y="5006"/>
                      </a:lnTo>
                      <a:lnTo>
                        <a:pt x="0" y="9261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3" name="Freeform 7372"/>
                <p:cNvSpPr/>
                <p:nvPr/>
              </p:nvSpPr>
              <p:spPr>
                <a:xfrm>
                  <a:off x="3720892" y="4251440"/>
                  <a:ext cx="13144" cy="12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44" h="12014">
                      <a:moveTo>
                        <a:pt x="10616" y="0"/>
                      </a:moveTo>
                      <a:cubicBezTo>
                        <a:pt x="10616" y="0"/>
                        <a:pt x="0" y="4505"/>
                        <a:pt x="0" y="5506"/>
                      </a:cubicBezTo>
                      <a:cubicBezTo>
                        <a:pt x="0" y="6508"/>
                        <a:pt x="13144" y="12014"/>
                        <a:pt x="13144" y="12014"/>
                      </a:cubicBezTo>
                      <a:lnTo>
                        <a:pt x="10616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4" name="Freeform 7373"/>
                <p:cNvSpPr/>
                <p:nvPr/>
              </p:nvSpPr>
              <p:spPr>
                <a:xfrm>
                  <a:off x="3729486" y="4231918"/>
                  <a:ext cx="7077" cy="11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77" h="11013">
                      <a:moveTo>
                        <a:pt x="3539" y="11013"/>
                      </a:moveTo>
                      <a:lnTo>
                        <a:pt x="7077" y="1001"/>
                      </a:lnTo>
                      <a:lnTo>
                        <a:pt x="0" y="0"/>
                      </a:lnTo>
                      <a:lnTo>
                        <a:pt x="3539" y="1101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5" name="Freeform 7374"/>
                <p:cNvSpPr/>
                <p:nvPr/>
              </p:nvSpPr>
              <p:spPr>
                <a:xfrm>
                  <a:off x="3746168" y="4217901"/>
                  <a:ext cx="11627" cy="15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27" h="15018">
                      <a:moveTo>
                        <a:pt x="0" y="15018"/>
                      </a:moveTo>
                      <a:cubicBezTo>
                        <a:pt x="0" y="13015"/>
                        <a:pt x="5055" y="0"/>
                        <a:pt x="5055" y="0"/>
                      </a:cubicBezTo>
                      <a:lnTo>
                        <a:pt x="11627" y="15018"/>
                      </a:lnTo>
                      <a:lnTo>
                        <a:pt x="0" y="15018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6" name="Freeform 7375"/>
                <p:cNvSpPr/>
                <p:nvPr/>
              </p:nvSpPr>
              <p:spPr>
                <a:xfrm>
                  <a:off x="3767906" y="4217901"/>
                  <a:ext cx="12133" cy="130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33" h="13015">
                      <a:moveTo>
                        <a:pt x="0" y="12014"/>
                      </a:moveTo>
                      <a:cubicBezTo>
                        <a:pt x="0" y="11013"/>
                        <a:pt x="7077" y="0"/>
                        <a:pt x="7077" y="0"/>
                      </a:cubicBezTo>
                      <a:lnTo>
                        <a:pt x="12133" y="13015"/>
                      </a:lnTo>
                      <a:lnTo>
                        <a:pt x="0" y="12014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7" name="Freeform 7376"/>
                <p:cNvSpPr/>
                <p:nvPr/>
              </p:nvSpPr>
              <p:spPr>
                <a:xfrm>
                  <a:off x="3785853" y="4214898"/>
                  <a:ext cx="15419" cy="180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19" h="18021">
                      <a:moveTo>
                        <a:pt x="0" y="13766"/>
                      </a:moveTo>
                      <a:lnTo>
                        <a:pt x="13902" y="0"/>
                      </a:lnTo>
                      <a:lnTo>
                        <a:pt x="15419" y="18021"/>
                      </a:lnTo>
                      <a:lnTo>
                        <a:pt x="0" y="13766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8" name="Freeform 7377"/>
                <p:cNvSpPr/>
                <p:nvPr/>
              </p:nvSpPr>
              <p:spPr>
                <a:xfrm>
                  <a:off x="3801271" y="4237924"/>
                  <a:ext cx="10111" cy="115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11" h="11513">
                      <a:moveTo>
                        <a:pt x="0" y="2002"/>
                      </a:moveTo>
                      <a:lnTo>
                        <a:pt x="10111" y="0"/>
                      </a:lnTo>
                      <a:lnTo>
                        <a:pt x="6572" y="11513"/>
                      </a:lnTo>
                      <a:lnTo>
                        <a:pt x="0" y="200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9" name="Freeform 7378"/>
                <p:cNvSpPr/>
                <p:nvPr/>
              </p:nvSpPr>
              <p:spPr>
                <a:xfrm>
                  <a:off x="3809360" y="4253943"/>
                  <a:ext cx="9605" cy="105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05" h="10512">
                      <a:moveTo>
                        <a:pt x="0" y="0"/>
                      </a:moveTo>
                      <a:lnTo>
                        <a:pt x="9605" y="0"/>
                      </a:lnTo>
                      <a:lnTo>
                        <a:pt x="4044" y="105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0" name="Freeform 7379"/>
                <p:cNvSpPr/>
                <p:nvPr/>
              </p:nvSpPr>
              <p:spPr>
                <a:xfrm>
                  <a:off x="3815427" y="4274937"/>
                  <a:ext cx="8910" cy="145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10" h="14548">
                      <a:moveTo>
                        <a:pt x="1517" y="31"/>
                      </a:moveTo>
                      <a:cubicBezTo>
                        <a:pt x="506" y="31"/>
                        <a:pt x="0" y="14548"/>
                        <a:pt x="0" y="14548"/>
                      </a:cubicBezTo>
                      <a:cubicBezTo>
                        <a:pt x="0" y="14548"/>
                        <a:pt x="6572" y="10544"/>
                        <a:pt x="8594" y="10544"/>
                      </a:cubicBezTo>
                      <a:cubicBezTo>
                        <a:pt x="10616" y="10544"/>
                        <a:pt x="2528" y="-970"/>
                        <a:pt x="1517" y="31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1" name="Freeform 7380"/>
                <p:cNvSpPr/>
                <p:nvPr/>
              </p:nvSpPr>
              <p:spPr>
                <a:xfrm>
                  <a:off x="3749201" y="4308507"/>
                  <a:ext cx="11627" cy="14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27" h="14016">
                      <a:moveTo>
                        <a:pt x="2528" y="0"/>
                      </a:moveTo>
                      <a:cubicBezTo>
                        <a:pt x="506" y="4505"/>
                        <a:pt x="0" y="14016"/>
                        <a:pt x="0" y="14016"/>
                      </a:cubicBezTo>
                      <a:lnTo>
                        <a:pt x="11627" y="9011"/>
                      </a:lnTo>
                      <a:lnTo>
                        <a:pt x="2528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2" name="Freeform 7381"/>
                <p:cNvSpPr/>
                <p:nvPr/>
              </p:nvSpPr>
              <p:spPr>
                <a:xfrm>
                  <a:off x="3771445" y="4314013"/>
                  <a:ext cx="11122" cy="125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22" h="12546">
                      <a:moveTo>
                        <a:pt x="0" y="0"/>
                      </a:moveTo>
                      <a:cubicBezTo>
                        <a:pt x="0" y="0"/>
                        <a:pt x="2528" y="11513"/>
                        <a:pt x="2528" y="12515"/>
                      </a:cubicBezTo>
                      <a:cubicBezTo>
                        <a:pt x="2528" y="13516"/>
                        <a:pt x="11122" y="1502"/>
                        <a:pt x="11122" y="150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3" name="Freeform 7382"/>
                <p:cNvSpPr/>
                <p:nvPr/>
              </p:nvSpPr>
              <p:spPr>
                <a:xfrm>
                  <a:off x="3787116" y="4308006"/>
                  <a:ext cx="14155" cy="12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55" h="12014">
                      <a:moveTo>
                        <a:pt x="0" y="7509"/>
                      </a:moveTo>
                      <a:lnTo>
                        <a:pt x="14155" y="12014"/>
                      </a:lnTo>
                      <a:lnTo>
                        <a:pt x="11122" y="0"/>
                      </a:lnTo>
                      <a:lnTo>
                        <a:pt x="0" y="7509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4" name="Freeform 7383"/>
                <p:cNvSpPr/>
                <p:nvPr/>
              </p:nvSpPr>
              <p:spPr>
                <a:xfrm>
                  <a:off x="3801777" y="4293490"/>
                  <a:ext cx="9605" cy="115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05" h="11513">
                      <a:moveTo>
                        <a:pt x="2022" y="0"/>
                      </a:moveTo>
                      <a:lnTo>
                        <a:pt x="9605" y="11513"/>
                      </a:lnTo>
                      <a:lnTo>
                        <a:pt x="0" y="10512"/>
                      </a:lnTo>
                      <a:lnTo>
                        <a:pt x="2022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5" name="Freeform 7384"/>
                <p:cNvSpPr/>
                <p:nvPr/>
              </p:nvSpPr>
              <p:spPr>
                <a:xfrm>
                  <a:off x="3802788" y="4276470"/>
                  <a:ext cx="10616" cy="11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16" h="11013">
                      <a:moveTo>
                        <a:pt x="0" y="0"/>
                      </a:moveTo>
                      <a:lnTo>
                        <a:pt x="1011" y="11013"/>
                      </a:lnTo>
                      <a:lnTo>
                        <a:pt x="10616" y="40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6" name="Freeform 7385"/>
                <p:cNvSpPr/>
                <p:nvPr/>
              </p:nvSpPr>
              <p:spPr>
                <a:xfrm>
                  <a:off x="3791161" y="4256446"/>
                  <a:ext cx="17188" cy="14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88" h="14016">
                      <a:moveTo>
                        <a:pt x="0" y="2002"/>
                      </a:moveTo>
                      <a:cubicBezTo>
                        <a:pt x="0" y="2002"/>
                        <a:pt x="7077" y="14016"/>
                        <a:pt x="8089" y="14016"/>
                      </a:cubicBezTo>
                      <a:cubicBezTo>
                        <a:pt x="9100" y="14016"/>
                        <a:pt x="17188" y="0"/>
                        <a:pt x="17188" y="0"/>
                      </a:cubicBezTo>
                      <a:lnTo>
                        <a:pt x="0" y="200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7" name="Freeform 7386"/>
                <p:cNvSpPr/>
                <p:nvPr/>
              </p:nvSpPr>
              <p:spPr>
                <a:xfrm>
                  <a:off x="3778523" y="4236422"/>
                  <a:ext cx="14660" cy="175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60" h="17521">
                      <a:moveTo>
                        <a:pt x="0" y="11013"/>
                      </a:moveTo>
                      <a:cubicBezTo>
                        <a:pt x="1264" y="9761"/>
                        <a:pt x="14660" y="0"/>
                        <a:pt x="14660" y="0"/>
                      </a:cubicBezTo>
                      <a:lnTo>
                        <a:pt x="12638" y="17521"/>
                      </a:lnTo>
                      <a:lnTo>
                        <a:pt x="0" y="1101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8" name="Freeform 7387"/>
                <p:cNvSpPr/>
                <p:nvPr/>
              </p:nvSpPr>
              <p:spPr>
                <a:xfrm>
                  <a:off x="3752613" y="4234920"/>
                  <a:ext cx="11248" cy="135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48" h="13516">
                      <a:moveTo>
                        <a:pt x="126" y="13516"/>
                      </a:moveTo>
                      <a:cubicBezTo>
                        <a:pt x="2654" y="11013"/>
                        <a:pt x="5687" y="0"/>
                        <a:pt x="5687" y="0"/>
                      </a:cubicBezTo>
                      <a:cubicBezTo>
                        <a:pt x="5687" y="0"/>
                        <a:pt x="11248" y="8009"/>
                        <a:pt x="11248" y="10012"/>
                      </a:cubicBezTo>
                      <a:cubicBezTo>
                        <a:pt x="11248" y="12014"/>
                        <a:pt x="-1390" y="13516"/>
                        <a:pt x="126" y="13516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9" name="Freeform 7388"/>
                <p:cNvSpPr/>
                <p:nvPr/>
              </p:nvSpPr>
              <p:spPr>
                <a:xfrm>
                  <a:off x="3738080" y="4254444"/>
                  <a:ext cx="13144" cy="9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44" h="9011">
                      <a:moveTo>
                        <a:pt x="13144" y="0"/>
                      </a:moveTo>
                      <a:lnTo>
                        <a:pt x="0" y="1001"/>
                      </a:lnTo>
                      <a:lnTo>
                        <a:pt x="13144" y="9011"/>
                      </a:lnTo>
                      <a:lnTo>
                        <a:pt x="13144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90" name="Freeform 7389"/>
                <p:cNvSpPr/>
                <p:nvPr/>
              </p:nvSpPr>
              <p:spPr>
                <a:xfrm>
                  <a:off x="3728475" y="4270963"/>
                  <a:ext cx="16683" cy="14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83" h="14016">
                      <a:moveTo>
                        <a:pt x="12133" y="0"/>
                      </a:moveTo>
                      <a:lnTo>
                        <a:pt x="0" y="7509"/>
                      </a:lnTo>
                      <a:lnTo>
                        <a:pt x="16683" y="14016"/>
                      </a:lnTo>
                      <a:lnTo>
                        <a:pt x="12133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91" name="Freeform 7390"/>
                <p:cNvSpPr/>
                <p:nvPr/>
              </p:nvSpPr>
              <p:spPr>
                <a:xfrm>
                  <a:off x="3740102" y="4290986"/>
                  <a:ext cx="11880" cy="130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80" h="13015">
                      <a:moveTo>
                        <a:pt x="3539" y="0"/>
                      </a:moveTo>
                      <a:lnTo>
                        <a:pt x="0" y="13015"/>
                      </a:lnTo>
                      <a:lnTo>
                        <a:pt x="11880" y="8260"/>
                      </a:lnTo>
                      <a:lnTo>
                        <a:pt x="3539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92" name="Freeform 7391"/>
                <p:cNvSpPr/>
                <p:nvPr/>
              </p:nvSpPr>
              <p:spPr>
                <a:xfrm>
                  <a:off x="3757290" y="4295992"/>
                  <a:ext cx="12133" cy="17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33" h="17020">
                      <a:moveTo>
                        <a:pt x="0" y="0"/>
                      </a:moveTo>
                      <a:lnTo>
                        <a:pt x="4044" y="17020"/>
                      </a:lnTo>
                      <a:lnTo>
                        <a:pt x="12133" y="30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93" name="Freeform 7392"/>
                <p:cNvSpPr/>
                <p:nvPr/>
              </p:nvSpPr>
              <p:spPr>
                <a:xfrm>
                  <a:off x="3775489" y="4292989"/>
                  <a:ext cx="11122" cy="130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22" h="13015">
                      <a:moveTo>
                        <a:pt x="0" y="4005"/>
                      </a:moveTo>
                      <a:lnTo>
                        <a:pt x="11122" y="13015"/>
                      </a:lnTo>
                      <a:lnTo>
                        <a:pt x="8594" y="0"/>
                      </a:lnTo>
                      <a:lnTo>
                        <a:pt x="0" y="4005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94" name="Freeform 7393"/>
                <p:cNvSpPr/>
                <p:nvPr/>
              </p:nvSpPr>
              <p:spPr>
                <a:xfrm>
                  <a:off x="3791919" y="4280724"/>
                  <a:ext cx="10427" cy="142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27" h="14267">
                      <a:moveTo>
                        <a:pt x="0" y="0"/>
                      </a:moveTo>
                      <a:lnTo>
                        <a:pt x="0" y="14267"/>
                      </a:lnTo>
                      <a:cubicBezTo>
                        <a:pt x="0" y="14267"/>
                        <a:pt x="9352" y="10763"/>
                        <a:pt x="10363" y="10262"/>
                      </a:cubicBezTo>
                      <a:cubicBezTo>
                        <a:pt x="11375" y="976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95" name="Freeform 7394"/>
                <p:cNvSpPr/>
                <p:nvPr/>
              </p:nvSpPr>
              <p:spPr>
                <a:xfrm>
                  <a:off x="3779028" y="4261953"/>
                  <a:ext cx="13144" cy="135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44" h="13578">
                      <a:moveTo>
                        <a:pt x="0" y="0"/>
                      </a:moveTo>
                      <a:lnTo>
                        <a:pt x="13144" y="4005"/>
                      </a:lnTo>
                      <a:cubicBezTo>
                        <a:pt x="13144" y="4005"/>
                        <a:pt x="4044" y="14517"/>
                        <a:pt x="3539" y="13516"/>
                      </a:cubicBezTo>
                      <a:cubicBezTo>
                        <a:pt x="3033" y="1251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96" name="Freeform 7395"/>
                <p:cNvSpPr/>
                <p:nvPr/>
              </p:nvSpPr>
              <p:spPr>
                <a:xfrm>
                  <a:off x="3762851" y="4243431"/>
                  <a:ext cx="13144" cy="15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44" h="15018">
                      <a:moveTo>
                        <a:pt x="0" y="14016"/>
                      </a:moveTo>
                      <a:lnTo>
                        <a:pt x="9100" y="0"/>
                      </a:lnTo>
                      <a:lnTo>
                        <a:pt x="13144" y="15018"/>
                      </a:lnTo>
                      <a:lnTo>
                        <a:pt x="0" y="14016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97" name="Freeform 7396"/>
                <p:cNvSpPr/>
                <p:nvPr/>
              </p:nvSpPr>
              <p:spPr>
                <a:xfrm>
                  <a:off x="3748190" y="4265957"/>
                  <a:ext cx="15672" cy="95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2" h="9511">
                      <a:moveTo>
                        <a:pt x="14660" y="0"/>
                      </a:moveTo>
                      <a:lnTo>
                        <a:pt x="0" y="2503"/>
                      </a:lnTo>
                      <a:lnTo>
                        <a:pt x="15672" y="9511"/>
                      </a:lnTo>
                      <a:lnTo>
                        <a:pt x="1466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98" name="Freeform 7397"/>
                <p:cNvSpPr/>
                <p:nvPr/>
              </p:nvSpPr>
              <p:spPr>
                <a:xfrm>
                  <a:off x="3752677" y="4279974"/>
                  <a:ext cx="13713" cy="126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13" h="12608">
                      <a:moveTo>
                        <a:pt x="3096" y="0"/>
                      </a:moveTo>
                      <a:cubicBezTo>
                        <a:pt x="3096" y="0"/>
                        <a:pt x="-442" y="14016"/>
                        <a:pt x="63" y="12515"/>
                      </a:cubicBezTo>
                      <a:cubicBezTo>
                        <a:pt x="569" y="11013"/>
                        <a:pt x="13713" y="7008"/>
                        <a:pt x="13713" y="7008"/>
                      </a:cubicBezTo>
                      <a:lnTo>
                        <a:pt x="3096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99" name="Freeform 7398"/>
                <p:cNvSpPr/>
                <p:nvPr/>
              </p:nvSpPr>
              <p:spPr>
                <a:xfrm>
                  <a:off x="3771192" y="4279974"/>
                  <a:ext cx="10363" cy="117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3" h="11795">
                      <a:moveTo>
                        <a:pt x="0" y="2253"/>
                      </a:moveTo>
                      <a:cubicBezTo>
                        <a:pt x="0" y="2253"/>
                        <a:pt x="5561" y="13766"/>
                        <a:pt x="7836" y="11513"/>
                      </a:cubicBezTo>
                      <a:cubicBezTo>
                        <a:pt x="10111" y="9261"/>
                        <a:pt x="10363" y="0"/>
                        <a:pt x="10363" y="0"/>
                      </a:cubicBezTo>
                      <a:lnTo>
                        <a:pt x="0" y="225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00" name="Freeform 7399"/>
                <p:cNvSpPr/>
                <p:nvPr/>
              </p:nvSpPr>
              <p:spPr>
                <a:xfrm>
                  <a:off x="3768917" y="4263329"/>
                  <a:ext cx="10111" cy="11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11" h="11379">
                      <a:moveTo>
                        <a:pt x="3089" y="0"/>
                      </a:moveTo>
                      <a:cubicBezTo>
                        <a:pt x="3089" y="0"/>
                        <a:pt x="374" y="10475"/>
                        <a:pt x="0" y="11217"/>
                      </a:cubicBezTo>
                      <a:cubicBezTo>
                        <a:pt x="-374" y="11958"/>
                        <a:pt x="10111" y="10104"/>
                        <a:pt x="10111" y="10104"/>
                      </a:cubicBezTo>
                      <a:lnTo>
                        <a:pt x="3089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401" name="Group 7400"/>
              <p:cNvGrpSpPr/>
              <p:nvPr/>
            </p:nvGrpSpPr>
            <p:grpSpPr>
              <a:xfrm>
                <a:off x="3825485" y="4290624"/>
                <a:ext cx="156353" cy="147287"/>
                <a:chOff x="3825485" y="4290624"/>
                <a:chExt cx="156353" cy="147287"/>
              </a:xfrm>
            </p:grpSpPr>
            <p:sp>
              <p:nvSpPr>
                <p:cNvPr id="7402" name="Freeform 7401"/>
                <p:cNvSpPr/>
                <p:nvPr/>
              </p:nvSpPr>
              <p:spPr>
                <a:xfrm>
                  <a:off x="3825485" y="4312776"/>
                  <a:ext cx="156353" cy="125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353" h="125136">
                      <a:moveTo>
                        <a:pt x="4004" y="53652"/>
                      </a:moveTo>
                      <a:lnTo>
                        <a:pt x="2729" y="61542"/>
                      </a:lnTo>
                      <a:cubicBezTo>
                        <a:pt x="2729" y="61542"/>
                        <a:pt x="179" y="63120"/>
                        <a:pt x="498" y="63751"/>
                      </a:cubicBezTo>
                      <a:cubicBezTo>
                        <a:pt x="817" y="64383"/>
                        <a:pt x="-777" y="67854"/>
                        <a:pt x="498" y="67854"/>
                      </a:cubicBezTo>
                      <a:cubicBezTo>
                        <a:pt x="1773" y="67854"/>
                        <a:pt x="4641" y="70695"/>
                        <a:pt x="4641" y="70695"/>
                      </a:cubicBezTo>
                      <a:cubicBezTo>
                        <a:pt x="4641" y="70695"/>
                        <a:pt x="4641" y="74166"/>
                        <a:pt x="4004" y="75744"/>
                      </a:cubicBezTo>
                      <a:cubicBezTo>
                        <a:pt x="3366" y="77322"/>
                        <a:pt x="3366" y="81741"/>
                        <a:pt x="4004" y="81741"/>
                      </a:cubicBezTo>
                      <a:cubicBezTo>
                        <a:pt x="4641" y="81741"/>
                        <a:pt x="11972" y="82687"/>
                        <a:pt x="11972" y="82687"/>
                      </a:cubicBezTo>
                      <a:cubicBezTo>
                        <a:pt x="11972" y="82687"/>
                        <a:pt x="10060" y="90262"/>
                        <a:pt x="10378" y="90893"/>
                      </a:cubicBezTo>
                      <a:cubicBezTo>
                        <a:pt x="10697" y="91525"/>
                        <a:pt x="13566" y="92155"/>
                        <a:pt x="13566" y="92155"/>
                      </a:cubicBezTo>
                      <a:lnTo>
                        <a:pt x="17390" y="94049"/>
                      </a:lnTo>
                      <a:lnTo>
                        <a:pt x="16434" y="100361"/>
                      </a:lnTo>
                      <a:lnTo>
                        <a:pt x="23765" y="100361"/>
                      </a:lnTo>
                      <a:lnTo>
                        <a:pt x="23765" y="106673"/>
                      </a:lnTo>
                      <a:cubicBezTo>
                        <a:pt x="23765" y="106673"/>
                        <a:pt x="28864" y="102886"/>
                        <a:pt x="28545" y="103833"/>
                      </a:cubicBezTo>
                      <a:cubicBezTo>
                        <a:pt x="28227" y="104780"/>
                        <a:pt x="28545" y="107935"/>
                        <a:pt x="28545" y="107935"/>
                      </a:cubicBezTo>
                      <a:lnTo>
                        <a:pt x="30458" y="107935"/>
                      </a:lnTo>
                      <a:lnTo>
                        <a:pt x="30458" y="110776"/>
                      </a:lnTo>
                      <a:lnTo>
                        <a:pt x="34601" y="109829"/>
                      </a:lnTo>
                      <a:lnTo>
                        <a:pt x="41294" y="115510"/>
                      </a:lnTo>
                      <a:lnTo>
                        <a:pt x="43207" y="113616"/>
                      </a:lnTo>
                      <a:lnTo>
                        <a:pt x="44163" y="116457"/>
                      </a:lnTo>
                      <a:lnTo>
                        <a:pt x="49900" y="115510"/>
                      </a:lnTo>
                      <a:lnTo>
                        <a:pt x="49262" y="119613"/>
                      </a:lnTo>
                      <a:lnTo>
                        <a:pt x="54840" y="117561"/>
                      </a:lnTo>
                      <a:lnTo>
                        <a:pt x="54840" y="121664"/>
                      </a:lnTo>
                      <a:lnTo>
                        <a:pt x="56911" y="119613"/>
                      </a:lnTo>
                      <a:lnTo>
                        <a:pt x="60736" y="123400"/>
                      </a:lnTo>
                      <a:lnTo>
                        <a:pt x="62967" y="119613"/>
                      </a:lnTo>
                      <a:lnTo>
                        <a:pt x="68545" y="125136"/>
                      </a:lnTo>
                      <a:lnTo>
                        <a:pt x="70935" y="120875"/>
                      </a:lnTo>
                      <a:lnTo>
                        <a:pt x="74441" y="125136"/>
                      </a:lnTo>
                      <a:lnTo>
                        <a:pt x="77309" y="120244"/>
                      </a:lnTo>
                      <a:lnTo>
                        <a:pt x="82728" y="123400"/>
                      </a:lnTo>
                      <a:lnTo>
                        <a:pt x="83365" y="121664"/>
                      </a:lnTo>
                      <a:lnTo>
                        <a:pt x="88465" y="125136"/>
                      </a:lnTo>
                      <a:lnTo>
                        <a:pt x="89421" y="120244"/>
                      </a:lnTo>
                      <a:lnTo>
                        <a:pt x="91015" y="120244"/>
                      </a:lnTo>
                      <a:lnTo>
                        <a:pt x="92608" y="118666"/>
                      </a:lnTo>
                      <a:lnTo>
                        <a:pt x="98664" y="121664"/>
                      </a:lnTo>
                      <a:lnTo>
                        <a:pt x="100576" y="117561"/>
                      </a:lnTo>
                      <a:lnTo>
                        <a:pt x="102807" y="117561"/>
                      </a:lnTo>
                      <a:lnTo>
                        <a:pt x="104879" y="119613"/>
                      </a:lnTo>
                      <a:lnTo>
                        <a:pt x="107269" y="116457"/>
                      </a:lnTo>
                      <a:lnTo>
                        <a:pt x="108863" y="112354"/>
                      </a:lnTo>
                      <a:lnTo>
                        <a:pt x="110457" y="110776"/>
                      </a:lnTo>
                      <a:lnTo>
                        <a:pt x="115875" y="113616"/>
                      </a:lnTo>
                      <a:lnTo>
                        <a:pt x="115875" y="106673"/>
                      </a:lnTo>
                      <a:lnTo>
                        <a:pt x="123524" y="106042"/>
                      </a:lnTo>
                      <a:lnTo>
                        <a:pt x="124799" y="101623"/>
                      </a:lnTo>
                      <a:lnTo>
                        <a:pt x="127986" y="101623"/>
                      </a:lnTo>
                      <a:lnTo>
                        <a:pt x="127986" y="97521"/>
                      </a:lnTo>
                      <a:lnTo>
                        <a:pt x="129898" y="94049"/>
                      </a:lnTo>
                      <a:lnTo>
                        <a:pt x="134360" y="92155"/>
                      </a:lnTo>
                      <a:lnTo>
                        <a:pt x="137548" y="93102"/>
                      </a:lnTo>
                      <a:lnTo>
                        <a:pt x="138185" y="83319"/>
                      </a:lnTo>
                      <a:lnTo>
                        <a:pt x="144879" y="81741"/>
                      </a:lnTo>
                      <a:lnTo>
                        <a:pt x="146472" y="79216"/>
                      </a:lnTo>
                      <a:lnTo>
                        <a:pt x="143365" y="75192"/>
                      </a:lnTo>
                      <a:lnTo>
                        <a:pt x="148225" y="73377"/>
                      </a:lnTo>
                      <a:lnTo>
                        <a:pt x="146313" y="67854"/>
                      </a:lnTo>
                      <a:lnTo>
                        <a:pt x="148863" y="66276"/>
                      </a:lnTo>
                      <a:lnTo>
                        <a:pt x="146472" y="63751"/>
                      </a:lnTo>
                      <a:lnTo>
                        <a:pt x="152209" y="58071"/>
                      </a:lnTo>
                      <a:lnTo>
                        <a:pt x="149659" y="57124"/>
                      </a:lnTo>
                      <a:lnTo>
                        <a:pt x="153165" y="54599"/>
                      </a:lnTo>
                      <a:lnTo>
                        <a:pt x="151253" y="50812"/>
                      </a:lnTo>
                      <a:lnTo>
                        <a:pt x="156353" y="48602"/>
                      </a:lnTo>
                      <a:lnTo>
                        <a:pt x="151253" y="45762"/>
                      </a:lnTo>
                      <a:lnTo>
                        <a:pt x="154759" y="43553"/>
                      </a:lnTo>
                      <a:lnTo>
                        <a:pt x="151891" y="39766"/>
                      </a:lnTo>
                      <a:lnTo>
                        <a:pt x="152847" y="38819"/>
                      </a:lnTo>
                      <a:lnTo>
                        <a:pt x="151891" y="35032"/>
                      </a:lnTo>
                      <a:lnTo>
                        <a:pt x="148863" y="31245"/>
                      </a:lnTo>
                      <a:lnTo>
                        <a:pt x="146313" y="25248"/>
                      </a:lnTo>
                      <a:lnTo>
                        <a:pt x="143365" y="19567"/>
                      </a:lnTo>
                      <a:cubicBezTo>
                        <a:pt x="143365" y="19567"/>
                        <a:pt x="138185" y="14518"/>
                        <a:pt x="139460" y="11362"/>
                      </a:cubicBezTo>
                      <a:cubicBezTo>
                        <a:pt x="140735" y="8206"/>
                        <a:pt x="139460" y="2840"/>
                        <a:pt x="139460" y="2840"/>
                      </a:cubicBezTo>
                      <a:lnTo>
                        <a:pt x="139460" y="0"/>
                      </a:lnTo>
                      <a:cubicBezTo>
                        <a:pt x="139460" y="0"/>
                        <a:pt x="134998" y="3472"/>
                        <a:pt x="135317" y="4103"/>
                      </a:cubicBezTo>
                      <a:cubicBezTo>
                        <a:pt x="135636" y="4734"/>
                        <a:pt x="134360" y="5050"/>
                        <a:pt x="133724" y="5681"/>
                      </a:cubicBezTo>
                      <a:cubicBezTo>
                        <a:pt x="133086" y="6312"/>
                        <a:pt x="129898" y="6233"/>
                        <a:pt x="129898" y="6233"/>
                      </a:cubicBezTo>
                      <a:cubicBezTo>
                        <a:pt x="129898" y="6233"/>
                        <a:pt x="144879" y="152751"/>
                        <a:pt x="4004" y="53652"/>
                      </a:cubicBezTo>
                      <a:close/>
                    </a:path>
                  </a:pathLst>
                </a:custGeom>
                <a:solidFill>
                  <a:srgbClr val="960C0C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03" name="Freeform 7402"/>
                <p:cNvSpPr/>
                <p:nvPr/>
              </p:nvSpPr>
              <p:spPr>
                <a:xfrm>
                  <a:off x="3829171" y="4313722"/>
                  <a:ext cx="143285" cy="1120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285" h="112098">
                      <a:moveTo>
                        <a:pt x="0" y="57755"/>
                      </a:moveTo>
                      <a:cubicBezTo>
                        <a:pt x="0" y="57755"/>
                        <a:pt x="7012" y="86790"/>
                        <a:pt x="15298" y="91840"/>
                      </a:cubicBezTo>
                      <a:cubicBezTo>
                        <a:pt x="23585" y="96889"/>
                        <a:pt x="31235" y="101308"/>
                        <a:pt x="33147" y="103201"/>
                      </a:cubicBezTo>
                      <a:cubicBezTo>
                        <a:pt x="35059" y="105095"/>
                        <a:pt x="40478" y="105727"/>
                        <a:pt x="41434" y="106357"/>
                      </a:cubicBezTo>
                      <a:cubicBezTo>
                        <a:pt x="42390" y="106989"/>
                        <a:pt x="52908" y="110460"/>
                        <a:pt x="56732" y="111407"/>
                      </a:cubicBezTo>
                      <a:cubicBezTo>
                        <a:pt x="60557" y="112354"/>
                        <a:pt x="69481" y="112098"/>
                        <a:pt x="72987" y="112098"/>
                      </a:cubicBezTo>
                      <a:cubicBezTo>
                        <a:pt x="76493" y="112098"/>
                        <a:pt x="81911" y="112669"/>
                        <a:pt x="84143" y="110460"/>
                      </a:cubicBezTo>
                      <a:cubicBezTo>
                        <a:pt x="86373" y="108251"/>
                        <a:pt x="86692" y="104780"/>
                        <a:pt x="91791" y="106357"/>
                      </a:cubicBezTo>
                      <a:cubicBezTo>
                        <a:pt x="96891" y="107935"/>
                        <a:pt x="97210" y="108251"/>
                        <a:pt x="100078" y="106989"/>
                      </a:cubicBezTo>
                      <a:cubicBezTo>
                        <a:pt x="102947" y="105727"/>
                        <a:pt x="112030" y="101466"/>
                        <a:pt x="113783" y="99730"/>
                      </a:cubicBezTo>
                      <a:cubicBezTo>
                        <a:pt x="115536" y="97994"/>
                        <a:pt x="123345" y="87106"/>
                        <a:pt x="125257" y="86159"/>
                      </a:cubicBezTo>
                      <a:cubicBezTo>
                        <a:pt x="127169" y="85212"/>
                        <a:pt x="132588" y="76375"/>
                        <a:pt x="132588" y="74797"/>
                      </a:cubicBezTo>
                      <a:cubicBezTo>
                        <a:pt x="132588" y="73219"/>
                        <a:pt x="135137" y="71957"/>
                        <a:pt x="136412" y="69748"/>
                      </a:cubicBezTo>
                      <a:cubicBezTo>
                        <a:pt x="137687" y="67539"/>
                        <a:pt x="138643" y="64383"/>
                        <a:pt x="139281" y="61542"/>
                      </a:cubicBezTo>
                      <a:cubicBezTo>
                        <a:pt x="139918" y="58702"/>
                        <a:pt x="139918" y="59017"/>
                        <a:pt x="140874" y="55230"/>
                      </a:cubicBezTo>
                      <a:cubicBezTo>
                        <a:pt x="141830" y="51443"/>
                        <a:pt x="142468" y="51127"/>
                        <a:pt x="142468" y="48287"/>
                      </a:cubicBezTo>
                      <a:cubicBezTo>
                        <a:pt x="142468" y="45447"/>
                        <a:pt x="142468" y="47656"/>
                        <a:pt x="143106" y="42606"/>
                      </a:cubicBezTo>
                      <a:cubicBezTo>
                        <a:pt x="143743" y="37556"/>
                        <a:pt x="142468" y="34400"/>
                        <a:pt x="142468" y="32507"/>
                      </a:cubicBezTo>
                      <a:cubicBezTo>
                        <a:pt x="142468" y="30613"/>
                        <a:pt x="139281" y="23670"/>
                        <a:pt x="139281" y="23039"/>
                      </a:cubicBezTo>
                      <a:cubicBezTo>
                        <a:pt x="139281" y="22408"/>
                        <a:pt x="137687" y="17358"/>
                        <a:pt x="137050" y="15780"/>
                      </a:cubicBezTo>
                      <a:cubicBezTo>
                        <a:pt x="136412" y="14202"/>
                        <a:pt x="136412" y="8206"/>
                        <a:pt x="136412" y="6312"/>
                      </a:cubicBezTo>
                      <a:cubicBezTo>
                        <a:pt x="136412" y="4418"/>
                        <a:pt x="135775" y="0"/>
                        <a:pt x="135775" y="0"/>
                      </a:cubicBezTo>
                      <a:lnTo>
                        <a:pt x="130994" y="6312"/>
                      </a:lnTo>
                      <a:lnTo>
                        <a:pt x="127807" y="4734"/>
                      </a:lnTo>
                      <a:cubicBezTo>
                        <a:pt x="127807" y="4734"/>
                        <a:pt x="124619" y="1894"/>
                        <a:pt x="123663" y="6312"/>
                      </a:cubicBezTo>
                      <a:cubicBezTo>
                        <a:pt x="122707" y="10730"/>
                        <a:pt x="145655" y="-15149"/>
                        <a:pt x="122389" y="35032"/>
                      </a:cubicBezTo>
                      <a:cubicBezTo>
                        <a:pt x="99122" y="85212"/>
                        <a:pt x="89879" y="91840"/>
                        <a:pt x="79840" y="94523"/>
                      </a:cubicBezTo>
                      <a:cubicBezTo>
                        <a:pt x="69800" y="97205"/>
                        <a:pt x="61513" y="97836"/>
                        <a:pt x="56414" y="95627"/>
                      </a:cubicBezTo>
                      <a:cubicBezTo>
                        <a:pt x="51314" y="93418"/>
                        <a:pt x="35378" y="86790"/>
                        <a:pt x="33784" y="86159"/>
                      </a:cubicBezTo>
                      <a:cubicBezTo>
                        <a:pt x="32191" y="85528"/>
                        <a:pt x="23585" y="78269"/>
                        <a:pt x="23585" y="78269"/>
                      </a:cubicBezTo>
                      <a:lnTo>
                        <a:pt x="0" y="57755"/>
                      </a:lnTo>
                      <a:close/>
                    </a:path>
                  </a:pathLst>
                </a:custGeom>
                <a:solidFill>
                  <a:srgbClr val="F4C1B6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04" name="Freeform 7403"/>
                <p:cNvSpPr/>
                <p:nvPr/>
              </p:nvSpPr>
              <p:spPr>
                <a:xfrm>
                  <a:off x="3828214" y="4290624"/>
                  <a:ext cx="140237" cy="1286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237" h="128647">
                      <a:moveTo>
                        <a:pt x="64700" y="4162"/>
                      </a:moveTo>
                      <a:cubicBezTo>
                        <a:pt x="64700" y="4162"/>
                        <a:pt x="52270" y="5424"/>
                        <a:pt x="47489" y="5424"/>
                      </a:cubicBezTo>
                      <a:cubicBezTo>
                        <a:pt x="42709" y="5424"/>
                        <a:pt x="35059" y="8896"/>
                        <a:pt x="35059" y="8896"/>
                      </a:cubicBezTo>
                      <a:cubicBezTo>
                        <a:pt x="35059" y="8896"/>
                        <a:pt x="24542" y="12683"/>
                        <a:pt x="21992" y="16786"/>
                      </a:cubicBezTo>
                      <a:cubicBezTo>
                        <a:pt x="19442" y="20889"/>
                        <a:pt x="12749" y="22467"/>
                        <a:pt x="11474" y="26254"/>
                      </a:cubicBezTo>
                      <a:cubicBezTo>
                        <a:pt x="10199" y="30041"/>
                        <a:pt x="-637" y="43928"/>
                        <a:pt x="0" y="60023"/>
                      </a:cubicBezTo>
                      <a:cubicBezTo>
                        <a:pt x="637" y="76119"/>
                        <a:pt x="1275" y="84324"/>
                        <a:pt x="7968" y="95686"/>
                      </a:cubicBezTo>
                      <a:cubicBezTo>
                        <a:pt x="14661" y="107048"/>
                        <a:pt x="28047" y="113044"/>
                        <a:pt x="31553" y="114622"/>
                      </a:cubicBezTo>
                      <a:cubicBezTo>
                        <a:pt x="35059" y="116200"/>
                        <a:pt x="41752" y="120934"/>
                        <a:pt x="44940" y="123144"/>
                      </a:cubicBezTo>
                      <a:cubicBezTo>
                        <a:pt x="48127" y="125353"/>
                        <a:pt x="68206" y="131350"/>
                        <a:pt x="89242" y="127246"/>
                      </a:cubicBezTo>
                      <a:cubicBezTo>
                        <a:pt x="110278" y="123144"/>
                        <a:pt x="119839" y="110519"/>
                        <a:pt x="119839" y="110519"/>
                      </a:cubicBezTo>
                      <a:cubicBezTo>
                        <a:pt x="119839" y="110519"/>
                        <a:pt x="128445" y="97896"/>
                        <a:pt x="131950" y="94424"/>
                      </a:cubicBezTo>
                      <a:cubicBezTo>
                        <a:pt x="135456" y="90952"/>
                        <a:pt x="137688" y="79275"/>
                        <a:pt x="137688" y="79275"/>
                      </a:cubicBezTo>
                      <a:cubicBezTo>
                        <a:pt x="137688" y="79275"/>
                        <a:pt x="140237" y="69491"/>
                        <a:pt x="140237" y="65704"/>
                      </a:cubicBezTo>
                      <a:cubicBezTo>
                        <a:pt x="140237" y="61917"/>
                        <a:pt x="138962" y="60023"/>
                        <a:pt x="138962" y="58761"/>
                      </a:cubicBezTo>
                      <a:cubicBezTo>
                        <a:pt x="138962" y="57499"/>
                        <a:pt x="140555" y="49609"/>
                        <a:pt x="137688" y="43612"/>
                      </a:cubicBezTo>
                      <a:cubicBezTo>
                        <a:pt x="134819" y="37616"/>
                        <a:pt x="130038" y="30041"/>
                        <a:pt x="129719" y="29410"/>
                      </a:cubicBezTo>
                      <a:cubicBezTo>
                        <a:pt x="129401" y="28779"/>
                        <a:pt x="120955" y="16628"/>
                        <a:pt x="119839" y="15524"/>
                      </a:cubicBezTo>
                      <a:cubicBezTo>
                        <a:pt x="118723" y="14419"/>
                        <a:pt x="101672" y="-9409"/>
                        <a:pt x="64700" y="4162"/>
                      </a:cubicBezTo>
                      <a:close/>
                    </a:path>
                  </a:pathLst>
                </a:custGeom>
                <a:gradFill>
                  <a:gsLst>
                    <a:gs pos="26000">
                      <a:srgbClr val="F9F0E6"/>
                    </a:gs>
                    <a:gs pos="100000">
                      <a:srgbClr val="F5E5D4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405" name="Freeform 7404"/>
                <p:cNvSpPr/>
                <p:nvPr/>
              </p:nvSpPr>
              <p:spPr>
                <a:xfrm>
                  <a:off x="3885683" y="4320350"/>
                  <a:ext cx="24143" cy="143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43" h="14320">
                      <a:moveTo>
                        <a:pt x="538" y="7890"/>
                      </a:moveTo>
                      <a:cubicBezTo>
                        <a:pt x="538" y="7890"/>
                        <a:pt x="-3287" y="11046"/>
                        <a:pt x="9462" y="9784"/>
                      </a:cubicBezTo>
                      <a:cubicBezTo>
                        <a:pt x="22211" y="8521"/>
                        <a:pt x="22370" y="15307"/>
                        <a:pt x="23486" y="14202"/>
                      </a:cubicBezTo>
                      <a:cubicBezTo>
                        <a:pt x="24601" y="13097"/>
                        <a:pt x="24143" y="8521"/>
                        <a:pt x="23486" y="6628"/>
                      </a:cubicBezTo>
                      <a:cubicBezTo>
                        <a:pt x="22848" y="4734"/>
                        <a:pt x="20617" y="0"/>
                        <a:pt x="19342" y="0"/>
                      </a:cubicBezTo>
                      <a:cubicBezTo>
                        <a:pt x="18068" y="0"/>
                        <a:pt x="7868" y="2525"/>
                        <a:pt x="7868" y="2525"/>
                      </a:cubicBezTo>
                      <a:lnTo>
                        <a:pt x="538" y="7890"/>
                      </a:lnTo>
                      <a:close/>
                    </a:path>
                  </a:pathLst>
                </a:custGeom>
                <a:solidFill>
                  <a:srgbClr val="BF640E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06" name="Freeform 7405"/>
                <p:cNvSpPr/>
                <p:nvPr/>
              </p:nvSpPr>
              <p:spPr>
                <a:xfrm>
                  <a:off x="3872835" y="4347117"/>
                  <a:ext cx="33466" cy="584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466" h="58445">
                      <a:moveTo>
                        <a:pt x="32510" y="59"/>
                      </a:moveTo>
                      <a:cubicBezTo>
                        <a:pt x="32510" y="59"/>
                        <a:pt x="20398" y="11105"/>
                        <a:pt x="20398" y="15208"/>
                      </a:cubicBezTo>
                      <a:cubicBezTo>
                        <a:pt x="20398" y="19311"/>
                        <a:pt x="7331" y="39509"/>
                        <a:pt x="7331" y="39509"/>
                      </a:cubicBezTo>
                      <a:lnTo>
                        <a:pt x="0" y="58445"/>
                      </a:lnTo>
                      <a:cubicBezTo>
                        <a:pt x="0" y="58445"/>
                        <a:pt x="5100" y="44243"/>
                        <a:pt x="9880" y="36985"/>
                      </a:cubicBezTo>
                      <a:cubicBezTo>
                        <a:pt x="14661" y="29726"/>
                        <a:pt x="20079" y="21520"/>
                        <a:pt x="21036" y="18680"/>
                      </a:cubicBezTo>
                      <a:cubicBezTo>
                        <a:pt x="21992" y="15839"/>
                        <a:pt x="27091" y="2900"/>
                        <a:pt x="31235" y="2900"/>
                      </a:cubicBezTo>
                      <a:cubicBezTo>
                        <a:pt x="35378" y="2900"/>
                        <a:pt x="32510" y="-572"/>
                        <a:pt x="32510" y="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07" name="Freeform 7406"/>
                <p:cNvSpPr/>
                <p:nvPr/>
              </p:nvSpPr>
              <p:spPr>
                <a:xfrm>
                  <a:off x="3909827" y="4347077"/>
                  <a:ext cx="15000" cy="685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00" h="68584">
                      <a:moveTo>
                        <a:pt x="618" y="99"/>
                      </a:moveTo>
                      <a:cubicBezTo>
                        <a:pt x="-20" y="99"/>
                        <a:pt x="-1295" y="6095"/>
                        <a:pt x="3805" y="12091"/>
                      </a:cubicBezTo>
                      <a:cubicBezTo>
                        <a:pt x="8904" y="18088"/>
                        <a:pt x="13048" y="30396"/>
                        <a:pt x="13048" y="33868"/>
                      </a:cubicBezTo>
                      <a:cubicBezTo>
                        <a:pt x="13048" y="37340"/>
                        <a:pt x="11773" y="57538"/>
                        <a:pt x="11773" y="60694"/>
                      </a:cubicBezTo>
                      <a:cubicBezTo>
                        <a:pt x="11773" y="63850"/>
                        <a:pt x="13048" y="68584"/>
                        <a:pt x="13048" y="68584"/>
                      </a:cubicBezTo>
                      <a:lnTo>
                        <a:pt x="14641" y="63534"/>
                      </a:lnTo>
                      <a:cubicBezTo>
                        <a:pt x="14641" y="63534"/>
                        <a:pt x="12729" y="44598"/>
                        <a:pt x="14323" y="38286"/>
                      </a:cubicBezTo>
                      <a:cubicBezTo>
                        <a:pt x="15916" y="31974"/>
                        <a:pt x="14641" y="26925"/>
                        <a:pt x="11773" y="21244"/>
                      </a:cubicBezTo>
                      <a:cubicBezTo>
                        <a:pt x="8904" y="15563"/>
                        <a:pt x="5398" y="13670"/>
                        <a:pt x="3805" y="7673"/>
                      </a:cubicBezTo>
                      <a:cubicBezTo>
                        <a:pt x="2211" y="1677"/>
                        <a:pt x="618" y="-533"/>
                        <a:pt x="618" y="99"/>
                      </a:cubicBezTo>
                      <a:close/>
                    </a:path>
                  </a:pathLst>
                </a:custGeom>
                <a:solidFill>
                  <a:srgbClr val="FFFFFF">
                    <a:alpha val="3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08" name="Freeform 7407"/>
                <p:cNvSpPr/>
                <p:nvPr/>
              </p:nvSpPr>
              <p:spPr>
                <a:xfrm>
                  <a:off x="3916181" y="4342324"/>
                  <a:ext cx="20876" cy="198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876" h="19843">
                      <a:moveTo>
                        <a:pt x="0" y="1381"/>
                      </a:moveTo>
                      <a:cubicBezTo>
                        <a:pt x="0" y="1381"/>
                        <a:pt x="8287" y="7377"/>
                        <a:pt x="11155" y="10218"/>
                      </a:cubicBezTo>
                      <a:cubicBezTo>
                        <a:pt x="14024" y="13058"/>
                        <a:pt x="20876" y="19843"/>
                        <a:pt x="20876" y="19843"/>
                      </a:cubicBezTo>
                      <a:cubicBezTo>
                        <a:pt x="20876" y="19843"/>
                        <a:pt x="5418" y="4537"/>
                        <a:pt x="3187" y="1381"/>
                      </a:cubicBezTo>
                      <a:cubicBezTo>
                        <a:pt x="956" y="-1775"/>
                        <a:pt x="0" y="1381"/>
                        <a:pt x="0" y="13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09" name="Freeform 7408"/>
                <p:cNvSpPr/>
                <p:nvPr/>
              </p:nvSpPr>
              <p:spPr>
                <a:xfrm>
                  <a:off x="3913313" y="4326386"/>
                  <a:ext cx="47171" cy="10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71" h="10375">
                      <a:moveTo>
                        <a:pt x="0" y="1854"/>
                      </a:moveTo>
                      <a:cubicBezTo>
                        <a:pt x="0" y="1854"/>
                        <a:pt x="15617" y="907"/>
                        <a:pt x="23267" y="2485"/>
                      </a:cubicBezTo>
                      <a:cubicBezTo>
                        <a:pt x="30916" y="4063"/>
                        <a:pt x="35378" y="5010"/>
                        <a:pt x="38565" y="6904"/>
                      </a:cubicBezTo>
                      <a:cubicBezTo>
                        <a:pt x="41752" y="8797"/>
                        <a:pt x="47171" y="10375"/>
                        <a:pt x="47171" y="10375"/>
                      </a:cubicBezTo>
                      <a:cubicBezTo>
                        <a:pt x="47171" y="10375"/>
                        <a:pt x="45896" y="6904"/>
                        <a:pt x="43665" y="6904"/>
                      </a:cubicBezTo>
                      <a:cubicBezTo>
                        <a:pt x="41434" y="6904"/>
                        <a:pt x="36015" y="3117"/>
                        <a:pt x="35059" y="3432"/>
                      </a:cubicBezTo>
                      <a:cubicBezTo>
                        <a:pt x="34103" y="3748"/>
                        <a:pt x="32191" y="1854"/>
                        <a:pt x="29641" y="1854"/>
                      </a:cubicBezTo>
                      <a:cubicBezTo>
                        <a:pt x="27091" y="1854"/>
                        <a:pt x="24541" y="276"/>
                        <a:pt x="21036" y="276"/>
                      </a:cubicBezTo>
                      <a:cubicBezTo>
                        <a:pt x="17530" y="276"/>
                        <a:pt x="15299" y="276"/>
                        <a:pt x="13386" y="276"/>
                      </a:cubicBezTo>
                      <a:cubicBezTo>
                        <a:pt x="11474" y="276"/>
                        <a:pt x="5100" y="-355"/>
                        <a:pt x="4781" y="276"/>
                      </a:cubicBezTo>
                      <a:cubicBezTo>
                        <a:pt x="4462" y="907"/>
                        <a:pt x="0" y="1854"/>
                        <a:pt x="0" y="18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10" name="Freeform 7409"/>
                <p:cNvSpPr/>
                <p:nvPr/>
              </p:nvSpPr>
              <p:spPr>
                <a:xfrm>
                  <a:off x="3909807" y="4310310"/>
                  <a:ext cx="42071" cy="135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071" h="13512">
                      <a:moveTo>
                        <a:pt x="0" y="13512"/>
                      </a:moveTo>
                      <a:cubicBezTo>
                        <a:pt x="956" y="12565"/>
                        <a:pt x="7968" y="6568"/>
                        <a:pt x="8924" y="6568"/>
                      </a:cubicBezTo>
                      <a:cubicBezTo>
                        <a:pt x="9880" y="6568"/>
                        <a:pt x="10199" y="7515"/>
                        <a:pt x="12749" y="6568"/>
                      </a:cubicBezTo>
                      <a:cubicBezTo>
                        <a:pt x="15299" y="5622"/>
                        <a:pt x="15936" y="4044"/>
                        <a:pt x="19123" y="3412"/>
                      </a:cubicBezTo>
                      <a:cubicBezTo>
                        <a:pt x="22310" y="2781"/>
                        <a:pt x="23904" y="2150"/>
                        <a:pt x="26773" y="1519"/>
                      </a:cubicBezTo>
                      <a:cubicBezTo>
                        <a:pt x="29641" y="888"/>
                        <a:pt x="30916" y="256"/>
                        <a:pt x="32828" y="256"/>
                      </a:cubicBezTo>
                      <a:cubicBezTo>
                        <a:pt x="34741" y="256"/>
                        <a:pt x="35697" y="-375"/>
                        <a:pt x="37609" y="256"/>
                      </a:cubicBezTo>
                      <a:cubicBezTo>
                        <a:pt x="39521" y="888"/>
                        <a:pt x="42071" y="1519"/>
                        <a:pt x="42071" y="1519"/>
                      </a:cubicBezTo>
                      <a:cubicBezTo>
                        <a:pt x="42071" y="1519"/>
                        <a:pt x="42071" y="572"/>
                        <a:pt x="42071" y="1519"/>
                      </a:cubicBezTo>
                      <a:cubicBezTo>
                        <a:pt x="42071" y="2466"/>
                        <a:pt x="38565" y="1519"/>
                        <a:pt x="36334" y="1519"/>
                      </a:cubicBezTo>
                      <a:cubicBezTo>
                        <a:pt x="34103" y="1519"/>
                        <a:pt x="30916" y="572"/>
                        <a:pt x="28366" y="1519"/>
                      </a:cubicBezTo>
                      <a:cubicBezTo>
                        <a:pt x="25816" y="2466"/>
                        <a:pt x="21992" y="3412"/>
                        <a:pt x="20557" y="4833"/>
                      </a:cubicBezTo>
                      <a:cubicBezTo>
                        <a:pt x="19123" y="6253"/>
                        <a:pt x="15299" y="7200"/>
                        <a:pt x="14821" y="7673"/>
                      </a:cubicBezTo>
                      <a:cubicBezTo>
                        <a:pt x="14342" y="8146"/>
                        <a:pt x="10199" y="9093"/>
                        <a:pt x="9562" y="9724"/>
                      </a:cubicBezTo>
                      <a:cubicBezTo>
                        <a:pt x="8924" y="10356"/>
                        <a:pt x="4781" y="9724"/>
                        <a:pt x="3825" y="10671"/>
                      </a:cubicBezTo>
                      <a:cubicBezTo>
                        <a:pt x="2868" y="11618"/>
                        <a:pt x="956" y="13512"/>
                        <a:pt x="0" y="135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11" name="Freeform 7410"/>
                <p:cNvSpPr/>
                <p:nvPr/>
              </p:nvSpPr>
              <p:spPr>
                <a:xfrm>
                  <a:off x="3920006" y="4331692"/>
                  <a:ext cx="46454" cy="42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454" h="42626">
                      <a:moveTo>
                        <a:pt x="0" y="0"/>
                      </a:moveTo>
                      <a:lnTo>
                        <a:pt x="17530" y="3491"/>
                      </a:lnTo>
                      <a:cubicBezTo>
                        <a:pt x="17530" y="3491"/>
                        <a:pt x="27729" y="5069"/>
                        <a:pt x="28685" y="6016"/>
                      </a:cubicBezTo>
                      <a:cubicBezTo>
                        <a:pt x="29641" y="6963"/>
                        <a:pt x="31553" y="10119"/>
                        <a:pt x="32828" y="10119"/>
                      </a:cubicBezTo>
                      <a:cubicBezTo>
                        <a:pt x="34103" y="10119"/>
                        <a:pt x="36972" y="12013"/>
                        <a:pt x="37609" y="12644"/>
                      </a:cubicBezTo>
                      <a:cubicBezTo>
                        <a:pt x="38247" y="13275"/>
                        <a:pt x="40796" y="14222"/>
                        <a:pt x="40796" y="15800"/>
                      </a:cubicBezTo>
                      <a:cubicBezTo>
                        <a:pt x="40796" y="17378"/>
                        <a:pt x="41912" y="19114"/>
                        <a:pt x="42709" y="19903"/>
                      </a:cubicBezTo>
                      <a:cubicBezTo>
                        <a:pt x="43505" y="20692"/>
                        <a:pt x="44621" y="15484"/>
                        <a:pt x="45896" y="22112"/>
                      </a:cubicBezTo>
                      <a:cubicBezTo>
                        <a:pt x="47171" y="28739"/>
                        <a:pt x="45896" y="36945"/>
                        <a:pt x="45896" y="36945"/>
                      </a:cubicBezTo>
                      <a:lnTo>
                        <a:pt x="44302" y="42626"/>
                      </a:lnTo>
                      <a:cubicBezTo>
                        <a:pt x="44302" y="42626"/>
                        <a:pt x="45099" y="25110"/>
                        <a:pt x="38247" y="18325"/>
                      </a:cubicBezTo>
                      <a:cubicBezTo>
                        <a:pt x="31394" y="11539"/>
                        <a:pt x="5418" y="-61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12" name="Freeform 7411"/>
                <p:cNvSpPr/>
                <p:nvPr/>
              </p:nvSpPr>
              <p:spPr>
                <a:xfrm>
                  <a:off x="3890903" y="4293208"/>
                  <a:ext cx="3606" cy="268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6" h="26826">
                      <a:moveTo>
                        <a:pt x="3606" y="26826"/>
                      </a:moveTo>
                      <a:cubicBezTo>
                        <a:pt x="2012" y="24301"/>
                        <a:pt x="-538" y="16096"/>
                        <a:pt x="100" y="10415"/>
                      </a:cubicBezTo>
                      <a:cubicBezTo>
                        <a:pt x="737" y="4734"/>
                        <a:pt x="2012" y="1578"/>
                        <a:pt x="2012" y="1578"/>
                      </a:cubicBezTo>
                      <a:lnTo>
                        <a:pt x="3606" y="0"/>
                      </a:lnTo>
                      <a:cubicBezTo>
                        <a:pt x="3606" y="0"/>
                        <a:pt x="-1175" y="19883"/>
                        <a:pt x="3606" y="268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13" name="Freeform 7412"/>
                <p:cNvSpPr/>
                <p:nvPr/>
              </p:nvSpPr>
              <p:spPr>
                <a:xfrm>
                  <a:off x="3861680" y="4299126"/>
                  <a:ext cx="25338" cy="231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338" h="23118">
                      <a:moveTo>
                        <a:pt x="0" y="710"/>
                      </a:moveTo>
                      <a:cubicBezTo>
                        <a:pt x="0" y="710"/>
                        <a:pt x="17848" y="3866"/>
                        <a:pt x="21354" y="10494"/>
                      </a:cubicBezTo>
                      <a:cubicBezTo>
                        <a:pt x="24860" y="17121"/>
                        <a:pt x="23904" y="23118"/>
                        <a:pt x="23904" y="23118"/>
                      </a:cubicBezTo>
                      <a:cubicBezTo>
                        <a:pt x="23904" y="23118"/>
                        <a:pt x="30597" y="11441"/>
                        <a:pt x="15299" y="4497"/>
                      </a:cubicBezTo>
                      <a:cubicBezTo>
                        <a:pt x="0" y="-2446"/>
                        <a:pt x="0" y="710"/>
                        <a:pt x="0" y="7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14" name="Freeform 7413"/>
                <p:cNvSpPr/>
                <p:nvPr/>
              </p:nvSpPr>
              <p:spPr>
                <a:xfrm>
                  <a:off x="3846700" y="4308042"/>
                  <a:ext cx="32191" cy="91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91" h="9152">
                      <a:moveTo>
                        <a:pt x="0" y="2209"/>
                      </a:moveTo>
                      <a:cubicBezTo>
                        <a:pt x="0" y="2209"/>
                        <a:pt x="11155" y="-631"/>
                        <a:pt x="17848" y="2209"/>
                      </a:cubicBezTo>
                      <a:cubicBezTo>
                        <a:pt x="24541" y="5050"/>
                        <a:pt x="32191" y="9152"/>
                        <a:pt x="32191" y="9152"/>
                      </a:cubicBezTo>
                      <a:lnTo>
                        <a:pt x="31235" y="8206"/>
                      </a:lnTo>
                      <a:cubicBezTo>
                        <a:pt x="31235" y="8206"/>
                        <a:pt x="26135" y="3787"/>
                        <a:pt x="25179" y="3472"/>
                      </a:cubicBezTo>
                      <a:cubicBezTo>
                        <a:pt x="24223" y="3156"/>
                        <a:pt x="19123" y="947"/>
                        <a:pt x="19123" y="947"/>
                      </a:cubicBezTo>
                      <a:lnTo>
                        <a:pt x="14024" y="0"/>
                      </a:lnTo>
                      <a:lnTo>
                        <a:pt x="9562" y="0"/>
                      </a:lnTo>
                      <a:cubicBezTo>
                        <a:pt x="9562" y="0"/>
                        <a:pt x="7649" y="0"/>
                        <a:pt x="6374" y="0"/>
                      </a:cubicBezTo>
                      <a:cubicBezTo>
                        <a:pt x="5100" y="0"/>
                        <a:pt x="1912" y="947"/>
                        <a:pt x="0" y="220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15" name="Freeform 7414"/>
                <p:cNvSpPr/>
                <p:nvPr/>
              </p:nvSpPr>
              <p:spPr>
                <a:xfrm>
                  <a:off x="3829171" y="4318456"/>
                  <a:ext cx="46214" cy="381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14" h="38188">
                      <a:moveTo>
                        <a:pt x="0" y="38188"/>
                      </a:moveTo>
                      <a:cubicBezTo>
                        <a:pt x="0" y="38188"/>
                        <a:pt x="956" y="25248"/>
                        <a:pt x="4781" y="20198"/>
                      </a:cubicBezTo>
                      <a:cubicBezTo>
                        <a:pt x="8605" y="15149"/>
                        <a:pt x="11155" y="11362"/>
                        <a:pt x="11155" y="11362"/>
                      </a:cubicBezTo>
                      <a:cubicBezTo>
                        <a:pt x="11155" y="11362"/>
                        <a:pt x="12430" y="8206"/>
                        <a:pt x="14661" y="6943"/>
                      </a:cubicBezTo>
                      <a:cubicBezTo>
                        <a:pt x="16892" y="5681"/>
                        <a:pt x="19123" y="1736"/>
                        <a:pt x="23426" y="1736"/>
                      </a:cubicBezTo>
                      <a:cubicBezTo>
                        <a:pt x="27729" y="1736"/>
                        <a:pt x="29004" y="2525"/>
                        <a:pt x="31235" y="1736"/>
                      </a:cubicBezTo>
                      <a:cubicBezTo>
                        <a:pt x="33466" y="947"/>
                        <a:pt x="33466" y="0"/>
                        <a:pt x="36015" y="0"/>
                      </a:cubicBezTo>
                      <a:cubicBezTo>
                        <a:pt x="38565" y="0"/>
                        <a:pt x="42390" y="631"/>
                        <a:pt x="43027" y="631"/>
                      </a:cubicBezTo>
                      <a:cubicBezTo>
                        <a:pt x="43665" y="631"/>
                        <a:pt x="45258" y="631"/>
                        <a:pt x="45258" y="1736"/>
                      </a:cubicBezTo>
                      <a:cubicBezTo>
                        <a:pt x="45258" y="2840"/>
                        <a:pt x="46214" y="3787"/>
                        <a:pt x="46214" y="3787"/>
                      </a:cubicBezTo>
                      <a:cubicBezTo>
                        <a:pt x="46214" y="3787"/>
                        <a:pt x="33306" y="1894"/>
                        <a:pt x="28366" y="2840"/>
                      </a:cubicBezTo>
                      <a:cubicBezTo>
                        <a:pt x="23426" y="3787"/>
                        <a:pt x="15936" y="7890"/>
                        <a:pt x="15299" y="8521"/>
                      </a:cubicBezTo>
                      <a:cubicBezTo>
                        <a:pt x="14661" y="9152"/>
                        <a:pt x="12908" y="12151"/>
                        <a:pt x="11155" y="13886"/>
                      </a:cubicBezTo>
                      <a:cubicBezTo>
                        <a:pt x="9402" y="15622"/>
                        <a:pt x="7331" y="21461"/>
                        <a:pt x="6693" y="22092"/>
                      </a:cubicBezTo>
                      <a:cubicBezTo>
                        <a:pt x="6056" y="22723"/>
                        <a:pt x="2868" y="30929"/>
                        <a:pt x="2868" y="30929"/>
                      </a:cubicBezTo>
                      <a:lnTo>
                        <a:pt x="0" y="3818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16" name="Freeform 7415"/>
                <p:cNvSpPr/>
                <p:nvPr/>
              </p:nvSpPr>
              <p:spPr>
                <a:xfrm>
                  <a:off x="3831461" y="4344809"/>
                  <a:ext cx="9343" cy="440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43" h="44026">
                      <a:moveTo>
                        <a:pt x="7590" y="44026"/>
                      </a:moveTo>
                      <a:cubicBezTo>
                        <a:pt x="7590" y="43395"/>
                        <a:pt x="1215" y="33927"/>
                        <a:pt x="1215" y="28246"/>
                      </a:cubicBezTo>
                      <a:cubicBezTo>
                        <a:pt x="1215" y="22565"/>
                        <a:pt x="-697" y="17831"/>
                        <a:pt x="259" y="15938"/>
                      </a:cubicBezTo>
                      <a:cubicBezTo>
                        <a:pt x="1215" y="14044"/>
                        <a:pt x="896" y="11519"/>
                        <a:pt x="1853" y="10573"/>
                      </a:cubicBezTo>
                      <a:cubicBezTo>
                        <a:pt x="2809" y="9626"/>
                        <a:pt x="4084" y="7101"/>
                        <a:pt x="5358" y="7101"/>
                      </a:cubicBezTo>
                      <a:cubicBezTo>
                        <a:pt x="6633" y="7101"/>
                        <a:pt x="8546" y="789"/>
                        <a:pt x="8546" y="789"/>
                      </a:cubicBezTo>
                      <a:lnTo>
                        <a:pt x="9343" y="0"/>
                      </a:lnTo>
                      <a:cubicBezTo>
                        <a:pt x="9343" y="0"/>
                        <a:pt x="8546" y="4576"/>
                        <a:pt x="8546" y="5523"/>
                      </a:cubicBezTo>
                      <a:cubicBezTo>
                        <a:pt x="8546" y="6470"/>
                        <a:pt x="2809" y="10257"/>
                        <a:pt x="2809" y="13413"/>
                      </a:cubicBezTo>
                      <a:cubicBezTo>
                        <a:pt x="2809" y="16569"/>
                        <a:pt x="-60" y="21934"/>
                        <a:pt x="1853" y="23828"/>
                      </a:cubicBezTo>
                      <a:cubicBezTo>
                        <a:pt x="3765" y="25721"/>
                        <a:pt x="5358" y="36767"/>
                        <a:pt x="5996" y="38977"/>
                      </a:cubicBezTo>
                      <a:cubicBezTo>
                        <a:pt x="6633" y="41186"/>
                        <a:pt x="7590" y="44026"/>
                        <a:pt x="7590" y="440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17" name="Freeform 7416"/>
                <p:cNvSpPr/>
                <p:nvPr/>
              </p:nvSpPr>
              <p:spPr>
                <a:xfrm>
                  <a:off x="3843095" y="4327609"/>
                  <a:ext cx="17350" cy="78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50" h="78624">
                      <a:moveTo>
                        <a:pt x="16036" y="0"/>
                      </a:moveTo>
                      <a:cubicBezTo>
                        <a:pt x="14442" y="0"/>
                        <a:pt x="7111" y="6312"/>
                        <a:pt x="7111" y="11362"/>
                      </a:cubicBezTo>
                      <a:cubicBezTo>
                        <a:pt x="7111" y="16411"/>
                        <a:pt x="5518" y="26195"/>
                        <a:pt x="5837" y="26826"/>
                      </a:cubicBezTo>
                      <a:cubicBezTo>
                        <a:pt x="6155" y="27457"/>
                        <a:pt x="3606" y="23986"/>
                        <a:pt x="1056" y="33138"/>
                      </a:cubicBezTo>
                      <a:cubicBezTo>
                        <a:pt x="-1494" y="42291"/>
                        <a:pt x="1056" y="50181"/>
                        <a:pt x="2331" y="52390"/>
                      </a:cubicBezTo>
                      <a:cubicBezTo>
                        <a:pt x="3606" y="54599"/>
                        <a:pt x="4880" y="62173"/>
                        <a:pt x="7111" y="64383"/>
                      </a:cubicBezTo>
                      <a:cubicBezTo>
                        <a:pt x="9343" y="66592"/>
                        <a:pt x="13805" y="77322"/>
                        <a:pt x="16036" y="77953"/>
                      </a:cubicBezTo>
                      <a:cubicBezTo>
                        <a:pt x="18267" y="78624"/>
                        <a:pt x="17311" y="79531"/>
                        <a:pt x="16036" y="76691"/>
                      </a:cubicBezTo>
                      <a:cubicBezTo>
                        <a:pt x="14761" y="73850"/>
                        <a:pt x="10617" y="66907"/>
                        <a:pt x="9661" y="64383"/>
                      </a:cubicBezTo>
                      <a:cubicBezTo>
                        <a:pt x="8705" y="61858"/>
                        <a:pt x="7111" y="59964"/>
                        <a:pt x="6474" y="54915"/>
                      </a:cubicBezTo>
                      <a:cubicBezTo>
                        <a:pt x="5837" y="49865"/>
                        <a:pt x="3287" y="47656"/>
                        <a:pt x="3287" y="44500"/>
                      </a:cubicBezTo>
                      <a:cubicBezTo>
                        <a:pt x="3287" y="41344"/>
                        <a:pt x="3287" y="35032"/>
                        <a:pt x="3287" y="34400"/>
                      </a:cubicBezTo>
                      <a:cubicBezTo>
                        <a:pt x="3287" y="33769"/>
                        <a:pt x="7111" y="28088"/>
                        <a:pt x="7111" y="28088"/>
                      </a:cubicBezTo>
                      <a:cubicBezTo>
                        <a:pt x="7111" y="28088"/>
                        <a:pt x="6315" y="12782"/>
                        <a:pt x="8705" y="8837"/>
                      </a:cubicBezTo>
                      <a:cubicBezTo>
                        <a:pt x="11096" y="4892"/>
                        <a:pt x="16036" y="1578"/>
                        <a:pt x="1603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18" name="Freeform 7417"/>
                <p:cNvSpPr/>
                <p:nvPr/>
              </p:nvSpPr>
              <p:spPr>
                <a:xfrm>
                  <a:off x="3865983" y="4330765"/>
                  <a:ext cx="18008" cy="201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08" h="20199">
                      <a:moveTo>
                        <a:pt x="18008" y="0"/>
                      </a:moveTo>
                      <a:cubicBezTo>
                        <a:pt x="18008" y="0"/>
                        <a:pt x="10358" y="5050"/>
                        <a:pt x="5896" y="7890"/>
                      </a:cubicBezTo>
                      <a:cubicBezTo>
                        <a:pt x="1434" y="10730"/>
                        <a:pt x="-1116" y="20830"/>
                        <a:pt x="478" y="20199"/>
                      </a:cubicBezTo>
                      <a:cubicBezTo>
                        <a:pt x="2072" y="19567"/>
                        <a:pt x="1912" y="17832"/>
                        <a:pt x="4621" y="14202"/>
                      </a:cubicBezTo>
                      <a:cubicBezTo>
                        <a:pt x="7331" y="10573"/>
                        <a:pt x="5896" y="11993"/>
                        <a:pt x="7968" y="9941"/>
                      </a:cubicBezTo>
                      <a:cubicBezTo>
                        <a:pt x="10040" y="7890"/>
                        <a:pt x="10358" y="6628"/>
                        <a:pt x="11315" y="6628"/>
                      </a:cubicBezTo>
                      <a:cubicBezTo>
                        <a:pt x="12271" y="6628"/>
                        <a:pt x="14183" y="4734"/>
                        <a:pt x="14821" y="4103"/>
                      </a:cubicBezTo>
                      <a:cubicBezTo>
                        <a:pt x="15458" y="3472"/>
                        <a:pt x="18008" y="0"/>
                        <a:pt x="1800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19" name="Freeform 7418"/>
                <p:cNvSpPr/>
                <p:nvPr/>
              </p:nvSpPr>
              <p:spPr>
                <a:xfrm>
                  <a:off x="3866580" y="4331633"/>
                  <a:ext cx="39023" cy="622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023" h="62252">
                      <a:moveTo>
                        <a:pt x="24103" y="3235"/>
                      </a:moveTo>
                      <a:cubicBezTo>
                        <a:pt x="24103" y="3235"/>
                        <a:pt x="13267" y="8916"/>
                        <a:pt x="13267" y="9547"/>
                      </a:cubicBezTo>
                      <a:cubicBezTo>
                        <a:pt x="13267" y="10178"/>
                        <a:pt x="4661" y="22171"/>
                        <a:pt x="4661" y="23433"/>
                      </a:cubicBezTo>
                      <a:cubicBezTo>
                        <a:pt x="4661" y="24696"/>
                        <a:pt x="1793" y="26589"/>
                        <a:pt x="1155" y="30692"/>
                      </a:cubicBezTo>
                      <a:cubicBezTo>
                        <a:pt x="518" y="34795"/>
                        <a:pt x="-1076" y="34795"/>
                        <a:pt x="1155" y="38898"/>
                      </a:cubicBezTo>
                      <a:cubicBezTo>
                        <a:pt x="3386" y="43001"/>
                        <a:pt x="4024" y="39213"/>
                        <a:pt x="5617" y="45841"/>
                      </a:cubicBezTo>
                      <a:cubicBezTo>
                        <a:pt x="7211" y="52469"/>
                        <a:pt x="6574" y="47735"/>
                        <a:pt x="8805" y="54047"/>
                      </a:cubicBezTo>
                      <a:cubicBezTo>
                        <a:pt x="11036" y="60359"/>
                        <a:pt x="13267" y="60674"/>
                        <a:pt x="13904" y="60674"/>
                      </a:cubicBezTo>
                      <a:cubicBezTo>
                        <a:pt x="14542" y="60674"/>
                        <a:pt x="12629" y="64777"/>
                        <a:pt x="15817" y="59727"/>
                      </a:cubicBezTo>
                      <a:cubicBezTo>
                        <a:pt x="19004" y="54678"/>
                        <a:pt x="19641" y="56887"/>
                        <a:pt x="19641" y="48997"/>
                      </a:cubicBezTo>
                      <a:cubicBezTo>
                        <a:pt x="19641" y="41107"/>
                        <a:pt x="15817" y="43001"/>
                        <a:pt x="19004" y="37635"/>
                      </a:cubicBezTo>
                      <a:cubicBezTo>
                        <a:pt x="22191" y="32270"/>
                        <a:pt x="20916" y="31639"/>
                        <a:pt x="24103" y="27536"/>
                      </a:cubicBezTo>
                      <a:cubicBezTo>
                        <a:pt x="27290" y="23433"/>
                        <a:pt x="26016" y="23749"/>
                        <a:pt x="28884" y="21855"/>
                      </a:cubicBezTo>
                      <a:cubicBezTo>
                        <a:pt x="31753" y="19962"/>
                        <a:pt x="32549" y="19173"/>
                        <a:pt x="33984" y="16806"/>
                      </a:cubicBezTo>
                      <a:cubicBezTo>
                        <a:pt x="35418" y="14439"/>
                        <a:pt x="35258" y="14912"/>
                        <a:pt x="36533" y="11756"/>
                      </a:cubicBezTo>
                      <a:cubicBezTo>
                        <a:pt x="37808" y="8600"/>
                        <a:pt x="37490" y="10809"/>
                        <a:pt x="38127" y="7653"/>
                      </a:cubicBezTo>
                      <a:cubicBezTo>
                        <a:pt x="38764" y="4497"/>
                        <a:pt x="39402" y="5129"/>
                        <a:pt x="38764" y="3235"/>
                      </a:cubicBezTo>
                      <a:cubicBezTo>
                        <a:pt x="38127" y="1341"/>
                        <a:pt x="36215" y="395"/>
                        <a:pt x="33984" y="395"/>
                      </a:cubicBezTo>
                      <a:cubicBezTo>
                        <a:pt x="31753" y="395"/>
                        <a:pt x="31753" y="-552"/>
                        <a:pt x="29840" y="395"/>
                      </a:cubicBezTo>
                      <a:cubicBezTo>
                        <a:pt x="27928" y="1341"/>
                        <a:pt x="23466" y="3235"/>
                        <a:pt x="24103" y="3235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7420" name="Mango"/>
            <p:cNvGrpSpPr/>
            <p:nvPr/>
          </p:nvGrpSpPr>
          <p:grpSpPr>
            <a:xfrm>
              <a:off x="3164691" y="4458379"/>
              <a:ext cx="448534" cy="275528"/>
              <a:chOff x="3164691" y="4458379"/>
              <a:chExt cx="448534" cy="275528"/>
            </a:xfrm>
          </p:grpSpPr>
          <p:grpSp>
            <p:nvGrpSpPr>
              <p:cNvPr id="7421" name="Group 7420"/>
              <p:cNvGrpSpPr/>
              <p:nvPr/>
            </p:nvGrpSpPr>
            <p:grpSpPr>
              <a:xfrm>
                <a:off x="3164691" y="4458379"/>
                <a:ext cx="448534" cy="275528"/>
                <a:chOff x="3164691" y="4458379"/>
                <a:chExt cx="448534" cy="275528"/>
              </a:xfrm>
            </p:grpSpPr>
            <p:sp>
              <p:nvSpPr>
                <p:cNvPr id="7422" name="Freeform 7421"/>
                <p:cNvSpPr/>
                <p:nvPr/>
              </p:nvSpPr>
              <p:spPr>
                <a:xfrm>
                  <a:off x="3164691" y="4458379"/>
                  <a:ext cx="448534" cy="2755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534" h="275528">
                      <a:moveTo>
                        <a:pt x="370440" y="13781"/>
                      </a:moveTo>
                      <a:cubicBezTo>
                        <a:pt x="370440" y="13781"/>
                        <a:pt x="399047" y="25051"/>
                        <a:pt x="421351" y="61800"/>
                      </a:cubicBezTo>
                      <a:cubicBezTo>
                        <a:pt x="443655" y="98549"/>
                        <a:pt x="444624" y="108349"/>
                        <a:pt x="444624" y="108349"/>
                      </a:cubicBezTo>
                      <a:cubicBezTo>
                        <a:pt x="444624" y="108349"/>
                        <a:pt x="458200" y="137764"/>
                        <a:pt x="434927" y="174498"/>
                      </a:cubicBezTo>
                      <a:cubicBezTo>
                        <a:pt x="411654" y="211737"/>
                        <a:pt x="378683" y="235256"/>
                        <a:pt x="305952" y="261716"/>
                      </a:cubicBezTo>
                      <a:cubicBezTo>
                        <a:pt x="233222" y="288181"/>
                        <a:pt x="139158" y="271516"/>
                        <a:pt x="97943" y="253876"/>
                      </a:cubicBezTo>
                      <a:cubicBezTo>
                        <a:pt x="56730" y="236237"/>
                        <a:pt x="16001" y="208308"/>
                        <a:pt x="6303" y="184788"/>
                      </a:cubicBezTo>
                      <a:cubicBezTo>
                        <a:pt x="-3394" y="161268"/>
                        <a:pt x="-5819" y="132848"/>
                        <a:pt x="28122" y="123049"/>
                      </a:cubicBezTo>
                      <a:cubicBezTo>
                        <a:pt x="62063" y="113249"/>
                        <a:pt x="113701" y="88015"/>
                        <a:pt x="138430" y="69885"/>
                      </a:cubicBezTo>
                      <a:cubicBezTo>
                        <a:pt x="165340" y="55430"/>
                        <a:pt x="260860" y="-33748"/>
                        <a:pt x="370440" y="13781"/>
                      </a:cubicBezTo>
                      <a:close/>
                    </a:path>
                  </a:pathLst>
                </a:custGeom>
                <a:gradFill>
                  <a:gsLst>
                    <a:gs pos="85000">
                      <a:srgbClr val="FFC901"/>
                    </a:gs>
                    <a:gs pos="38000">
                      <a:srgbClr val="FFDE58"/>
                    </a:gs>
                    <a:gs pos="0">
                      <a:srgbClr val="FFECA0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423" name="Freeform 7422"/>
                <p:cNvSpPr/>
                <p:nvPr/>
              </p:nvSpPr>
              <p:spPr>
                <a:xfrm>
                  <a:off x="3588951" y="4525904"/>
                  <a:ext cx="13091" cy="21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91" h="21223">
                      <a:moveTo>
                        <a:pt x="0" y="153"/>
                      </a:moveTo>
                      <a:cubicBezTo>
                        <a:pt x="0" y="153"/>
                        <a:pt x="3879" y="-1807"/>
                        <a:pt x="6788" y="7013"/>
                      </a:cubicBezTo>
                      <a:cubicBezTo>
                        <a:pt x="9697" y="15833"/>
                        <a:pt x="13091" y="18283"/>
                        <a:pt x="13091" y="18283"/>
                      </a:cubicBezTo>
                      <a:lnTo>
                        <a:pt x="13091" y="21223"/>
                      </a:lnTo>
                      <a:lnTo>
                        <a:pt x="0" y="153"/>
                      </a:lnTo>
                      <a:close/>
                    </a:path>
                  </a:pathLst>
                </a:custGeom>
                <a:solidFill>
                  <a:srgbClr val="8B4513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24" name="Freeform 7423"/>
                <p:cNvSpPr/>
                <p:nvPr/>
              </p:nvSpPr>
              <p:spPr>
                <a:xfrm>
                  <a:off x="3595468" y="4530929"/>
                  <a:ext cx="10667" cy="147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67" h="14730">
                      <a:moveTo>
                        <a:pt x="273" y="31"/>
                      </a:moveTo>
                      <a:cubicBezTo>
                        <a:pt x="273" y="31"/>
                        <a:pt x="4152" y="-459"/>
                        <a:pt x="6576" y="1991"/>
                      </a:cubicBezTo>
                      <a:cubicBezTo>
                        <a:pt x="9000" y="4441"/>
                        <a:pt x="11425" y="11300"/>
                        <a:pt x="10455" y="12280"/>
                      </a:cubicBezTo>
                      <a:cubicBezTo>
                        <a:pt x="9485" y="13260"/>
                        <a:pt x="6576" y="14730"/>
                        <a:pt x="6576" y="14730"/>
                      </a:cubicBezTo>
                      <a:cubicBezTo>
                        <a:pt x="6576" y="14730"/>
                        <a:pt x="-1667" y="3461"/>
                        <a:pt x="273" y="31"/>
                      </a:cubicBezTo>
                      <a:close/>
                    </a:path>
                  </a:pathLst>
                </a:custGeom>
                <a:solidFill>
                  <a:srgbClr val="8B4513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7425" name="Freeform 7424"/>
              <p:cNvSpPr/>
              <p:nvPr/>
            </p:nvSpPr>
            <p:spPr>
              <a:xfrm>
                <a:off x="3175085" y="4470598"/>
                <a:ext cx="438110" cy="262544"/>
              </a:xfrm>
              <a:custGeom>
                <a:avLst/>
                <a:gdLst/>
                <a:ahLst/>
                <a:cxnLst/>
                <a:rect l="0" t="0" r="0" b="0"/>
                <a:pathLst>
                  <a:path w="438110" h="262544">
                    <a:moveTo>
                      <a:pt x="0" y="181388"/>
                    </a:moveTo>
                    <a:cubicBezTo>
                      <a:pt x="0" y="181388"/>
                      <a:pt x="25971" y="217648"/>
                      <a:pt x="88034" y="241167"/>
                    </a:cubicBezTo>
                    <a:cubicBezTo>
                      <a:pt x="150097" y="264685"/>
                      <a:pt x="217979" y="268608"/>
                      <a:pt x="274223" y="253907"/>
                    </a:cubicBezTo>
                    <a:cubicBezTo>
                      <a:pt x="330469" y="239207"/>
                      <a:pt x="382349" y="210298"/>
                      <a:pt x="398350" y="194128"/>
                    </a:cubicBezTo>
                    <a:cubicBezTo>
                      <a:pt x="414350" y="177959"/>
                      <a:pt x="438110" y="147089"/>
                      <a:pt x="438110" y="125529"/>
                    </a:cubicBezTo>
                    <a:cubicBezTo>
                      <a:pt x="438110" y="103970"/>
                      <a:pt x="429382" y="81430"/>
                      <a:pt x="420654" y="63791"/>
                    </a:cubicBezTo>
                    <a:cubicBezTo>
                      <a:pt x="411927" y="46151"/>
                      <a:pt x="378955" y="6952"/>
                      <a:pt x="358106" y="582"/>
                    </a:cubicBezTo>
                    <a:cubicBezTo>
                      <a:pt x="337257" y="-5788"/>
                      <a:pt x="387683" y="41251"/>
                      <a:pt x="394471" y="55951"/>
                    </a:cubicBezTo>
                    <a:cubicBezTo>
                      <a:pt x="401259" y="70650"/>
                      <a:pt x="420654" y="99070"/>
                      <a:pt x="394471" y="139249"/>
                    </a:cubicBezTo>
                    <a:cubicBezTo>
                      <a:pt x="368288" y="179428"/>
                      <a:pt x="272284" y="225488"/>
                      <a:pt x="199553" y="225488"/>
                    </a:cubicBezTo>
                    <a:cubicBezTo>
                      <a:pt x="126823" y="225488"/>
                      <a:pt x="-7970" y="163749"/>
                      <a:pt x="0" y="181388"/>
                    </a:cubicBezTo>
                    <a:close/>
                  </a:path>
                </a:pathLst>
              </a:custGeom>
              <a:solidFill>
                <a:srgbClr val="F4B95F">
                  <a:alpha val="6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7426" name="Peach"/>
            <p:cNvGrpSpPr/>
            <p:nvPr/>
          </p:nvGrpSpPr>
          <p:grpSpPr>
            <a:xfrm>
              <a:off x="3638298" y="4819250"/>
              <a:ext cx="297449" cy="307767"/>
              <a:chOff x="3638298" y="4819250"/>
              <a:chExt cx="297449" cy="307767"/>
            </a:xfrm>
          </p:grpSpPr>
          <p:sp>
            <p:nvSpPr>
              <p:cNvPr id="7427" name="Freeform 7426"/>
              <p:cNvSpPr/>
              <p:nvPr/>
            </p:nvSpPr>
            <p:spPr>
              <a:xfrm>
                <a:off x="3859569" y="4819250"/>
                <a:ext cx="12047" cy="19550"/>
              </a:xfrm>
              <a:custGeom>
                <a:avLst/>
                <a:gdLst/>
                <a:ahLst/>
                <a:cxnLst/>
                <a:rect l="0" t="0" r="0" b="0"/>
                <a:pathLst>
                  <a:path w="12047" h="19550">
                    <a:moveTo>
                      <a:pt x="0" y="19550"/>
                    </a:moveTo>
                    <a:cubicBezTo>
                      <a:pt x="0" y="19550"/>
                      <a:pt x="2920" y="14663"/>
                      <a:pt x="3546" y="14218"/>
                    </a:cubicBezTo>
                    <a:cubicBezTo>
                      <a:pt x="4172" y="13774"/>
                      <a:pt x="6884" y="8442"/>
                      <a:pt x="7718" y="6665"/>
                    </a:cubicBezTo>
                    <a:cubicBezTo>
                      <a:pt x="8553" y="4888"/>
                      <a:pt x="9387" y="1555"/>
                      <a:pt x="9596" y="1111"/>
                    </a:cubicBezTo>
                    <a:cubicBezTo>
                      <a:pt x="9805" y="666"/>
                      <a:pt x="9492" y="-111"/>
                      <a:pt x="10013" y="0"/>
                    </a:cubicBezTo>
                    <a:cubicBezTo>
                      <a:pt x="10535" y="111"/>
                      <a:pt x="11995" y="1111"/>
                      <a:pt x="11995" y="2111"/>
                    </a:cubicBezTo>
                    <a:cubicBezTo>
                      <a:pt x="11995" y="3110"/>
                      <a:pt x="12099" y="6665"/>
                      <a:pt x="11995" y="6665"/>
                    </a:cubicBezTo>
                    <a:cubicBezTo>
                      <a:pt x="11995" y="6665"/>
                      <a:pt x="11056" y="8442"/>
                      <a:pt x="11056" y="9331"/>
                    </a:cubicBezTo>
                    <a:cubicBezTo>
                      <a:pt x="11056" y="10219"/>
                      <a:pt x="9179" y="12663"/>
                      <a:pt x="8761" y="12885"/>
                    </a:cubicBezTo>
                    <a:cubicBezTo>
                      <a:pt x="8344" y="13107"/>
                      <a:pt x="7510" y="13108"/>
                      <a:pt x="6258" y="14441"/>
                    </a:cubicBezTo>
                    <a:cubicBezTo>
                      <a:pt x="5007" y="15773"/>
                      <a:pt x="3964" y="16884"/>
                      <a:pt x="3233" y="17662"/>
                    </a:cubicBezTo>
                    <a:cubicBezTo>
                      <a:pt x="2503" y="18439"/>
                      <a:pt x="2086" y="19550"/>
                      <a:pt x="1669" y="19328"/>
                    </a:cubicBezTo>
                    <a:cubicBezTo>
                      <a:pt x="1252" y="19106"/>
                      <a:pt x="834" y="19550"/>
                      <a:pt x="0" y="19550"/>
                    </a:cubicBezTo>
                    <a:close/>
                  </a:path>
                </a:pathLst>
              </a:custGeom>
              <a:gradFill>
                <a:gsLst>
                  <a:gs pos="0">
                    <a:srgbClr val="49772C"/>
                  </a:gs>
                  <a:gs pos="100000">
                    <a:srgbClr val="284914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428" name="Freeform 7427"/>
              <p:cNvSpPr/>
              <p:nvPr/>
            </p:nvSpPr>
            <p:spPr>
              <a:xfrm>
                <a:off x="3845025" y="4949798"/>
                <a:ext cx="41921" cy="37684"/>
              </a:xfrm>
              <a:custGeom>
                <a:avLst/>
                <a:gdLst/>
                <a:ahLst/>
                <a:cxnLst/>
                <a:rect l="0" t="0" r="0" b="0"/>
                <a:pathLst>
                  <a:path w="41921" h="37684">
                    <a:moveTo>
                      <a:pt x="713" y="7290"/>
                    </a:moveTo>
                    <a:cubicBezTo>
                      <a:pt x="713" y="7290"/>
                      <a:pt x="13672" y="3676"/>
                      <a:pt x="20151" y="3676"/>
                    </a:cubicBezTo>
                    <a:cubicBezTo>
                      <a:pt x="26630" y="3676"/>
                      <a:pt x="39897" y="-596"/>
                      <a:pt x="41748" y="62"/>
                    </a:cubicBezTo>
                    <a:cubicBezTo>
                      <a:pt x="43599" y="719"/>
                      <a:pt x="29252" y="37684"/>
                      <a:pt x="29252" y="37684"/>
                    </a:cubicBezTo>
                    <a:cubicBezTo>
                      <a:pt x="29252" y="37684"/>
                      <a:pt x="-5457" y="28648"/>
                      <a:pt x="713" y="7290"/>
                    </a:cubicBezTo>
                    <a:close/>
                  </a:path>
                </a:pathLst>
              </a:custGeom>
              <a:solidFill>
                <a:srgbClr val="F6A485"/>
              </a:solidFill>
              <a:ln w="7600" cap="flat">
                <a:noFill/>
                <a:bevel/>
              </a:ln>
            </p:spPr>
          </p:sp>
          <p:sp>
            <p:nvSpPr>
              <p:cNvPr id="7429" name="Freeform 7428"/>
              <p:cNvSpPr/>
              <p:nvPr/>
            </p:nvSpPr>
            <p:spPr>
              <a:xfrm>
                <a:off x="3638389" y="4892255"/>
                <a:ext cx="176536" cy="186117"/>
              </a:xfrm>
              <a:custGeom>
                <a:avLst/>
                <a:gdLst/>
                <a:ahLst/>
                <a:cxnLst/>
                <a:rect l="0" t="0" r="0" b="0"/>
                <a:pathLst>
                  <a:path w="176536" h="186117">
                    <a:moveTo>
                      <a:pt x="59874" y="2074"/>
                    </a:moveTo>
                    <a:cubicBezTo>
                      <a:pt x="59874" y="2074"/>
                      <a:pt x="41362" y="4374"/>
                      <a:pt x="23159" y="27046"/>
                    </a:cubicBezTo>
                    <a:cubicBezTo>
                      <a:pt x="4956" y="49717"/>
                      <a:pt x="-598" y="65817"/>
                      <a:pt x="0" y="89146"/>
                    </a:cubicBezTo>
                    <a:cubicBezTo>
                      <a:pt x="1253" y="112475"/>
                      <a:pt x="3413" y="131204"/>
                      <a:pt x="16063" y="146976"/>
                    </a:cubicBezTo>
                    <a:cubicBezTo>
                      <a:pt x="28712" y="162747"/>
                      <a:pt x="35654" y="165376"/>
                      <a:pt x="35654" y="165376"/>
                    </a:cubicBezTo>
                    <a:cubicBezTo>
                      <a:pt x="35654" y="165376"/>
                      <a:pt x="51235" y="172604"/>
                      <a:pt x="65890" y="177697"/>
                    </a:cubicBezTo>
                    <a:cubicBezTo>
                      <a:pt x="80545" y="182791"/>
                      <a:pt x="86407" y="188049"/>
                      <a:pt x="103993" y="185419"/>
                    </a:cubicBezTo>
                    <a:cubicBezTo>
                      <a:pt x="121579" y="182791"/>
                      <a:pt x="133303" y="174247"/>
                      <a:pt x="133303" y="174247"/>
                    </a:cubicBezTo>
                    <a:cubicBezTo>
                      <a:pt x="133303" y="174247"/>
                      <a:pt x="154592" y="156833"/>
                      <a:pt x="161997" y="142047"/>
                    </a:cubicBezTo>
                    <a:cubicBezTo>
                      <a:pt x="169401" y="127261"/>
                      <a:pt x="174955" y="98675"/>
                      <a:pt x="176189" y="89475"/>
                    </a:cubicBezTo>
                    <a:cubicBezTo>
                      <a:pt x="177422" y="80275"/>
                      <a:pt x="175571" y="58261"/>
                      <a:pt x="167242" y="44132"/>
                    </a:cubicBezTo>
                    <a:cubicBezTo>
                      <a:pt x="158911" y="30003"/>
                      <a:pt x="147187" y="-1212"/>
                      <a:pt x="112323" y="0"/>
                    </a:cubicBezTo>
                    <a:cubicBezTo>
                      <a:pt x="77460" y="1417"/>
                      <a:pt x="63422" y="-1047"/>
                      <a:pt x="59874" y="2074"/>
                    </a:cubicBezTo>
                    <a:close/>
                  </a:path>
                </a:pathLst>
              </a:custGeom>
              <a:gradFill>
                <a:gsLst>
                  <a:gs pos="61000">
                    <a:srgbClr val="FD7690"/>
                  </a:gs>
                  <a:gs pos="0">
                    <a:srgbClr val="FBB686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7430" name="Freeform 7429"/>
              <p:cNvSpPr/>
              <p:nvPr/>
            </p:nvSpPr>
            <p:spPr>
              <a:xfrm>
                <a:off x="3670803" y="4907002"/>
                <a:ext cx="39491" cy="28133"/>
              </a:xfrm>
              <a:custGeom>
                <a:avLst/>
                <a:gdLst/>
                <a:ahLst/>
                <a:cxnLst/>
                <a:rect l="0" t="0" r="0" b="0"/>
                <a:pathLst>
                  <a:path w="39491" h="28133">
                    <a:moveTo>
                      <a:pt x="0" y="15306"/>
                    </a:moveTo>
                    <a:cubicBezTo>
                      <a:pt x="0" y="14906"/>
                      <a:pt x="16205" y="7852"/>
                      <a:pt x="19829" y="7586"/>
                    </a:cubicBezTo>
                    <a:cubicBezTo>
                      <a:pt x="23453" y="7320"/>
                      <a:pt x="16788" y="532"/>
                      <a:pt x="17163" y="133"/>
                    </a:cubicBezTo>
                    <a:cubicBezTo>
                      <a:pt x="17538" y="-266"/>
                      <a:pt x="24120" y="266"/>
                      <a:pt x="27494" y="932"/>
                    </a:cubicBezTo>
                    <a:cubicBezTo>
                      <a:pt x="30868" y="1597"/>
                      <a:pt x="35867" y="9183"/>
                      <a:pt x="35617" y="12378"/>
                    </a:cubicBezTo>
                    <a:cubicBezTo>
                      <a:pt x="35367" y="15572"/>
                      <a:pt x="39241" y="24356"/>
                      <a:pt x="39491" y="24489"/>
                    </a:cubicBezTo>
                    <a:cubicBezTo>
                      <a:pt x="39741" y="24622"/>
                      <a:pt x="32743" y="28615"/>
                      <a:pt x="31368" y="28083"/>
                    </a:cubicBezTo>
                    <a:cubicBezTo>
                      <a:pt x="29993" y="27550"/>
                      <a:pt x="27619" y="27151"/>
                      <a:pt x="22495" y="23824"/>
                    </a:cubicBezTo>
                    <a:cubicBezTo>
                      <a:pt x="17371" y="20496"/>
                      <a:pt x="5238" y="13708"/>
                      <a:pt x="0" y="15306"/>
                    </a:cubicBezTo>
                    <a:close/>
                  </a:path>
                </a:pathLst>
              </a:custGeom>
              <a:solidFill>
                <a:srgbClr val="F6A485">
                  <a:alpha val="62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31" name="Freeform 7430"/>
              <p:cNvSpPr/>
              <p:nvPr/>
            </p:nvSpPr>
            <p:spPr>
              <a:xfrm>
                <a:off x="3697877" y="4898273"/>
                <a:ext cx="32164" cy="37848"/>
              </a:xfrm>
              <a:custGeom>
                <a:avLst/>
                <a:gdLst/>
                <a:ahLst/>
                <a:cxnLst/>
                <a:rect l="0" t="0" r="0" b="0"/>
                <a:pathLst>
                  <a:path w="32164" h="37848">
                    <a:moveTo>
                      <a:pt x="1329" y="36636"/>
                    </a:moveTo>
                    <a:cubicBezTo>
                      <a:pt x="5937" y="39757"/>
                      <a:pt x="6645" y="36307"/>
                      <a:pt x="14443" y="33022"/>
                    </a:cubicBezTo>
                    <a:cubicBezTo>
                      <a:pt x="22240" y="29736"/>
                      <a:pt x="24012" y="28586"/>
                      <a:pt x="27025" y="27272"/>
                    </a:cubicBezTo>
                    <a:cubicBezTo>
                      <a:pt x="30037" y="25957"/>
                      <a:pt x="32164" y="23329"/>
                      <a:pt x="32164" y="23329"/>
                    </a:cubicBezTo>
                    <a:cubicBezTo>
                      <a:pt x="32164" y="23329"/>
                      <a:pt x="30303" y="17743"/>
                      <a:pt x="29683" y="13143"/>
                    </a:cubicBezTo>
                    <a:cubicBezTo>
                      <a:pt x="29063" y="8543"/>
                      <a:pt x="27734" y="3121"/>
                      <a:pt x="25076" y="1971"/>
                    </a:cubicBezTo>
                    <a:cubicBezTo>
                      <a:pt x="22417" y="821"/>
                      <a:pt x="20822" y="-657"/>
                      <a:pt x="19759" y="329"/>
                    </a:cubicBezTo>
                    <a:cubicBezTo>
                      <a:pt x="18696" y="1314"/>
                      <a:pt x="13734" y="8214"/>
                      <a:pt x="12316" y="10022"/>
                    </a:cubicBezTo>
                    <a:cubicBezTo>
                      <a:pt x="10899" y="11829"/>
                      <a:pt x="5582" y="20043"/>
                      <a:pt x="5582" y="22014"/>
                    </a:cubicBezTo>
                    <a:cubicBezTo>
                      <a:pt x="5582" y="23986"/>
                      <a:pt x="-3278" y="33515"/>
                      <a:pt x="1329" y="36636"/>
                    </a:cubicBezTo>
                    <a:close/>
                  </a:path>
                </a:pathLst>
              </a:custGeom>
              <a:solidFill>
                <a:srgbClr val="F8A385">
                  <a:alpha val="7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32" name="Freeform 7431"/>
              <p:cNvSpPr/>
              <p:nvPr/>
            </p:nvSpPr>
            <p:spPr>
              <a:xfrm>
                <a:off x="3692400" y="4891743"/>
                <a:ext cx="122756" cy="186630"/>
              </a:xfrm>
              <a:custGeom>
                <a:avLst/>
                <a:gdLst/>
                <a:ahLst/>
                <a:cxnLst/>
                <a:rect l="0" t="0" r="0" b="0"/>
                <a:pathLst>
                  <a:path w="122756" h="186630">
                    <a:moveTo>
                      <a:pt x="15426" y="179032"/>
                    </a:moveTo>
                    <a:cubicBezTo>
                      <a:pt x="15426" y="178375"/>
                      <a:pt x="54507" y="171146"/>
                      <a:pt x="73430" y="151761"/>
                    </a:cubicBezTo>
                    <a:cubicBezTo>
                      <a:pt x="92353" y="132375"/>
                      <a:pt x="112921" y="73888"/>
                      <a:pt x="108910" y="63045"/>
                    </a:cubicBezTo>
                    <a:cubicBezTo>
                      <a:pt x="104900" y="52202"/>
                      <a:pt x="97187" y="33145"/>
                      <a:pt x="76515" y="30845"/>
                    </a:cubicBezTo>
                    <a:cubicBezTo>
                      <a:pt x="55844" y="28545"/>
                      <a:pt x="38258" y="26902"/>
                      <a:pt x="38875" y="21973"/>
                    </a:cubicBezTo>
                    <a:cubicBezTo>
                      <a:pt x="39491" y="17045"/>
                      <a:pt x="0" y="3902"/>
                      <a:pt x="0" y="3902"/>
                    </a:cubicBezTo>
                    <a:cubicBezTo>
                      <a:pt x="0" y="3902"/>
                      <a:pt x="24374" y="-370"/>
                      <a:pt x="53993" y="0"/>
                    </a:cubicBezTo>
                    <a:cubicBezTo>
                      <a:pt x="83611" y="1602"/>
                      <a:pt x="86902" y="9816"/>
                      <a:pt x="101403" y="25916"/>
                    </a:cubicBezTo>
                    <a:cubicBezTo>
                      <a:pt x="115904" y="42016"/>
                      <a:pt x="120788" y="66824"/>
                      <a:pt x="121946" y="71177"/>
                    </a:cubicBezTo>
                    <a:cubicBezTo>
                      <a:pt x="123103" y="75531"/>
                      <a:pt x="124645" y="103789"/>
                      <a:pt x="113539" y="128432"/>
                    </a:cubicBezTo>
                    <a:cubicBezTo>
                      <a:pt x="102431" y="153075"/>
                      <a:pt x="92867" y="169174"/>
                      <a:pt x="72813" y="178375"/>
                    </a:cubicBezTo>
                    <a:cubicBezTo>
                      <a:pt x="52758" y="187576"/>
                      <a:pt x="49982" y="185932"/>
                      <a:pt x="49982" y="185932"/>
                    </a:cubicBezTo>
                    <a:cubicBezTo>
                      <a:pt x="49982" y="185932"/>
                      <a:pt x="29310" y="189875"/>
                      <a:pt x="15426" y="179032"/>
                    </a:cubicBezTo>
                    <a:close/>
                  </a:path>
                </a:pathLst>
              </a:custGeom>
              <a:solidFill>
                <a:srgbClr val="FFAF00">
                  <a:alpha val="1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33" name="Freeform 7432"/>
              <p:cNvSpPr/>
              <p:nvPr/>
            </p:nvSpPr>
            <p:spPr>
              <a:xfrm>
                <a:off x="3638292" y="4920185"/>
                <a:ext cx="46086" cy="137776"/>
              </a:xfrm>
              <a:custGeom>
                <a:avLst/>
                <a:gdLst/>
                <a:ahLst/>
                <a:cxnLst/>
                <a:rect l="0" t="0" r="0" b="0"/>
                <a:pathLst>
                  <a:path w="46086" h="137776">
                    <a:moveTo>
                      <a:pt x="20787" y="1746"/>
                    </a:moveTo>
                    <a:cubicBezTo>
                      <a:pt x="20787" y="1746"/>
                      <a:pt x="25415" y="-2197"/>
                      <a:pt x="35905" y="1746"/>
                    </a:cubicBezTo>
                    <a:cubicBezTo>
                      <a:pt x="46395" y="5688"/>
                      <a:pt x="46086" y="14889"/>
                      <a:pt x="46086" y="15546"/>
                    </a:cubicBezTo>
                    <a:cubicBezTo>
                      <a:pt x="46086" y="16203"/>
                      <a:pt x="45469" y="18831"/>
                      <a:pt x="45469" y="18831"/>
                    </a:cubicBezTo>
                    <a:cubicBezTo>
                      <a:pt x="45469" y="18831"/>
                      <a:pt x="25261" y="35096"/>
                      <a:pt x="23255" y="37232"/>
                    </a:cubicBezTo>
                    <a:cubicBezTo>
                      <a:pt x="21250" y="39367"/>
                      <a:pt x="12457" y="57275"/>
                      <a:pt x="13074" y="74689"/>
                    </a:cubicBezTo>
                    <a:cubicBezTo>
                      <a:pt x="13691" y="92104"/>
                      <a:pt x="24798" y="118061"/>
                      <a:pt x="24798" y="118061"/>
                    </a:cubicBezTo>
                    <a:lnTo>
                      <a:pt x="36522" y="137776"/>
                    </a:lnTo>
                    <a:cubicBezTo>
                      <a:pt x="36522" y="137776"/>
                      <a:pt x="16879" y="121895"/>
                      <a:pt x="10708" y="110065"/>
                    </a:cubicBezTo>
                    <a:cubicBezTo>
                      <a:pt x="4538" y="98238"/>
                      <a:pt x="1967" y="92104"/>
                      <a:pt x="733" y="73375"/>
                    </a:cubicBezTo>
                    <a:cubicBezTo>
                      <a:pt x="-501" y="54646"/>
                      <a:pt x="-2970" y="31317"/>
                      <a:pt x="20787" y="1746"/>
                    </a:cubicBezTo>
                    <a:close/>
                  </a:path>
                </a:pathLst>
              </a:custGeom>
              <a:solidFill>
                <a:srgbClr val="F36876">
                  <a:alpha val="2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34" name="Freeform 7433"/>
              <p:cNvSpPr/>
              <p:nvPr/>
            </p:nvSpPr>
            <p:spPr>
              <a:xfrm>
                <a:off x="3678946" y="4919902"/>
                <a:ext cx="117342" cy="135521"/>
              </a:xfrm>
              <a:custGeom>
                <a:avLst/>
                <a:gdLst/>
                <a:ahLst/>
                <a:cxnLst/>
                <a:rect l="0" t="0" r="0" b="0"/>
                <a:pathLst>
                  <a:path w="117342" h="135521">
                    <a:moveTo>
                      <a:pt x="59421" y="0"/>
                    </a:moveTo>
                    <a:cubicBezTo>
                      <a:pt x="70170" y="5953"/>
                      <a:pt x="81945" y="226"/>
                      <a:pt x="96447" y="12561"/>
                    </a:cubicBezTo>
                    <a:cubicBezTo>
                      <a:pt x="110949" y="24895"/>
                      <a:pt x="111414" y="59548"/>
                      <a:pt x="113618" y="47421"/>
                    </a:cubicBezTo>
                    <a:cubicBezTo>
                      <a:pt x="115822" y="35294"/>
                      <a:pt x="125275" y="76675"/>
                      <a:pt x="101813" y="98282"/>
                    </a:cubicBezTo>
                    <a:cubicBezTo>
                      <a:pt x="83370" y="129730"/>
                      <a:pt x="38841" y="139368"/>
                      <a:pt x="24340" y="134215"/>
                    </a:cubicBezTo>
                    <a:cubicBezTo>
                      <a:pt x="9838" y="129058"/>
                      <a:pt x="8052" y="106541"/>
                      <a:pt x="5762" y="93196"/>
                    </a:cubicBezTo>
                    <a:cubicBezTo>
                      <a:pt x="3473" y="79850"/>
                      <a:pt x="-3015" y="51550"/>
                      <a:pt x="1565" y="40327"/>
                    </a:cubicBezTo>
                    <a:cubicBezTo>
                      <a:pt x="6145" y="29105"/>
                      <a:pt x="11971" y="21131"/>
                      <a:pt x="17314" y="15975"/>
                    </a:cubicBezTo>
                    <a:cubicBezTo>
                      <a:pt x="22657" y="10819"/>
                      <a:pt x="59612" y="0"/>
                      <a:pt x="59421" y="0"/>
                    </a:cubicBezTo>
                    <a:close/>
                  </a:path>
                </a:pathLst>
              </a:custGeom>
              <a:solidFill>
                <a:srgbClr val="F6838B">
                  <a:alpha val="54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35" name="Freeform 7434"/>
              <p:cNvSpPr/>
              <p:nvPr/>
            </p:nvSpPr>
            <p:spPr>
              <a:xfrm>
                <a:off x="3783724" y="4889566"/>
                <a:ext cx="64483" cy="16922"/>
              </a:xfrm>
              <a:custGeom>
                <a:avLst/>
                <a:gdLst/>
                <a:ahLst/>
                <a:cxnLst/>
                <a:rect l="0" t="0" r="0" b="0"/>
                <a:pathLst>
                  <a:path w="64483" h="16922">
                    <a:moveTo>
                      <a:pt x="0" y="2464"/>
                    </a:moveTo>
                    <a:cubicBezTo>
                      <a:pt x="0" y="2464"/>
                      <a:pt x="5708" y="329"/>
                      <a:pt x="5399" y="657"/>
                    </a:cubicBezTo>
                    <a:cubicBezTo>
                      <a:pt x="5091" y="986"/>
                      <a:pt x="6479" y="2464"/>
                      <a:pt x="6788" y="2136"/>
                    </a:cubicBezTo>
                    <a:cubicBezTo>
                      <a:pt x="7096" y="1807"/>
                      <a:pt x="9256" y="329"/>
                      <a:pt x="9256" y="329"/>
                    </a:cubicBezTo>
                    <a:lnTo>
                      <a:pt x="11416" y="986"/>
                    </a:lnTo>
                    <a:lnTo>
                      <a:pt x="15581" y="0"/>
                    </a:lnTo>
                    <a:cubicBezTo>
                      <a:pt x="15581" y="0"/>
                      <a:pt x="15272" y="493"/>
                      <a:pt x="15581" y="986"/>
                    </a:cubicBezTo>
                    <a:cubicBezTo>
                      <a:pt x="15889" y="1479"/>
                      <a:pt x="20517" y="0"/>
                      <a:pt x="20517" y="0"/>
                    </a:cubicBezTo>
                    <a:lnTo>
                      <a:pt x="22060" y="657"/>
                    </a:lnTo>
                    <a:lnTo>
                      <a:pt x="25299" y="329"/>
                    </a:lnTo>
                    <a:cubicBezTo>
                      <a:pt x="25299" y="329"/>
                      <a:pt x="26225" y="1807"/>
                      <a:pt x="26533" y="1643"/>
                    </a:cubicBezTo>
                    <a:cubicBezTo>
                      <a:pt x="26842" y="1479"/>
                      <a:pt x="30082" y="657"/>
                      <a:pt x="30082" y="657"/>
                    </a:cubicBezTo>
                    <a:lnTo>
                      <a:pt x="32241" y="1643"/>
                    </a:lnTo>
                    <a:cubicBezTo>
                      <a:pt x="32241" y="1643"/>
                      <a:pt x="36098" y="2136"/>
                      <a:pt x="36869" y="2136"/>
                    </a:cubicBezTo>
                    <a:cubicBezTo>
                      <a:pt x="37641" y="2136"/>
                      <a:pt x="37178" y="3450"/>
                      <a:pt x="37178" y="3450"/>
                    </a:cubicBezTo>
                    <a:lnTo>
                      <a:pt x="39800" y="2793"/>
                    </a:lnTo>
                    <a:lnTo>
                      <a:pt x="42731" y="3779"/>
                    </a:lnTo>
                    <a:lnTo>
                      <a:pt x="46279" y="3779"/>
                    </a:lnTo>
                    <a:cubicBezTo>
                      <a:pt x="46279" y="3779"/>
                      <a:pt x="45971" y="4436"/>
                      <a:pt x="46279" y="4600"/>
                    </a:cubicBezTo>
                    <a:cubicBezTo>
                      <a:pt x="46588" y="4764"/>
                      <a:pt x="50136" y="4764"/>
                      <a:pt x="50136" y="5093"/>
                    </a:cubicBezTo>
                    <a:cubicBezTo>
                      <a:pt x="50136" y="5421"/>
                      <a:pt x="52450" y="6572"/>
                      <a:pt x="52450" y="6572"/>
                    </a:cubicBezTo>
                    <a:lnTo>
                      <a:pt x="54918" y="7886"/>
                    </a:lnTo>
                    <a:lnTo>
                      <a:pt x="57695" y="9200"/>
                    </a:lnTo>
                    <a:lnTo>
                      <a:pt x="57695" y="10843"/>
                    </a:lnTo>
                    <a:lnTo>
                      <a:pt x="60626" y="11172"/>
                    </a:lnTo>
                    <a:cubicBezTo>
                      <a:pt x="60626" y="11172"/>
                      <a:pt x="59855" y="12486"/>
                      <a:pt x="60626" y="12814"/>
                    </a:cubicBezTo>
                    <a:cubicBezTo>
                      <a:pt x="61397" y="13143"/>
                      <a:pt x="63325" y="14047"/>
                      <a:pt x="63171" y="13882"/>
                    </a:cubicBezTo>
                    <a:lnTo>
                      <a:pt x="64483" y="15279"/>
                    </a:lnTo>
                    <a:lnTo>
                      <a:pt x="64483" y="16922"/>
                    </a:lnTo>
                    <a:cubicBezTo>
                      <a:pt x="64483" y="16922"/>
                      <a:pt x="46125" y="13307"/>
                      <a:pt x="44428" y="12814"/>
                    </a:cubicBezTo>
                    <a:cubicBezTo>
                      <a:pt x="42731" y="12322"/>
                      <a:pt x="34710" y="11172"/>
                      <a:pt x="34710" y="11172"/>
                    </a:cubicBezTo>
                    <a:cubicBezTo>
                      <a:pt x="34710" y="11172"/>
                      <a:pt x="20980" y="9857"/>
                      <a:pt x="19746" y="9857"/>
                    </a:cubicBezTo>
                    <a:cubicBezTo>
                      <a:pt x="18512" y="9857"/>
                      <a:pt x="3008" y="5668"/>
                      <a:pt x="3008" y="5668"/>
                    </a:cubicBezTo>
                    <a:lnTo>
                      <a:pt x="0" y="2464"/>
                    </a:lnTo>
                    <a:close/>
                  </a:path>
                </a:pathLst>
              </a:custGeom>
              <a:solidFill>
                <a:srgbClr val="6CAC18"/>
              </a:solidFill>
              <a:ln w="7600" cap="flat">
                <a:noFill/>
                <a:bevel/>
              </a:ln>
            </p:spPr>
          </p:sp>
          <p:sp>
            <p:nvSpPr>
              <p:cNvPr id="7436" name="Freeform 7435"/>
              <p:cNvSpPr/>
              <p:nvPr/>
            </p:nvSpPr>
            <p:spPr>
              <a:xfrm>
                <a:off x="3720804" y="4837651"/>
                <a:ext cx="137121" cy="71793"/>
              </a:xfrm>
              <a:custGeom>
                <a:avLst/>
                <a:gdLst/>
                <a:ahLst/>
                <a:cxnLst/>
                <a:rect l="0" t="0" r="0" b="0"/>
                <a:pathLst>
                  <a:path w="137121" h="71793">
                    <a:moveTo>
                      <a:pt x="1523" y="71300"/>
                    </a:moveTo>
                    <a:lnTo>
                      <a:pt x="0" y="67686"/>
                    </a:lnTo>
                    <a:cubicBezTo>
                      <a:pt x="0" y="67686"/>
                      <a:pt x="0" y="65057"/>
                      <a:pt x="0" y="64564"/>
                    </a:cubicBezTo>
                    <a:cubicBezTo>
                      <a:pt x="0" y="64071"/>
                      <a:pt x="-174" y="59964"/>
                      <a:pt x="0" y="59800"/>
                    </a:cubicBezTo>
                    <a:cubicBezTo>
                      <a:pt x="444" y="59636"/>
                      <a:pt x="598" y="57500"/>
                      <a:pt x="598" y="57500"/>
                    </a:cubicBezTo>
                    <a:lnTo>
                      <a:pt x="1986" y="51093"/>
                    </a:lnTo>
                    <a:lnTo>
                      <a:pt x="2603" y="52243"/>
                    </a:lnTo>
                    <a:lnTo>
                      <a:pt x="3992" y="46493"/>
                    </a:lnTo>
                    <a:cubicBezTo>
                      <a:pt x="3992" y="46493"/>
                      <a:pt x="5688" y="42879"/>
                      <a:pt x="5997" y="42714"/>
                    </a:cubicBezTo>
                    <a:cubicBezTo>
                      <a:pt x="6306" y="42550"/>
                      <a:pt x="7848" y="38114"/>
                      <a:pt x="7848" y="38114"/>
                    </a:cubicBezTo>
                    <a:cubicBezTo>
                      <a:pt x="7848" y="38114"/>
                      <a:pt x="7848" y="39757"/>
                      <a:pt x="8619" y="38936"/>
                    </a:cubicBezTo>
                    <a:cubicBezTo>
                      <a:pt x="9391" y="38114"/>
                      <a:pt x="11550" y="33350"/>
                      <a:pt x="11550" y="33350"/>
                    </a:cubicBezTo>
                    <a:lnTo>
                      <a:pt x="15716" y="28257"/>
                    </a:lnTo>
                    <a:lnTo>
                      <a:pt x="21423" y="24314"/>
                    </a:lnTo>
                    <a:lnTo>
                      <a:pt x="24663" y="22836"/>
                    </a:lnTo>
                    <a:lnTo>
                      <a:pt x="27285" y="21029"/>
                    </a:lnTo>
                    <a:lnTo>
                      <a:pt x="29754" y="21521"/>
                    </a:lnTo>
                    <a:cubicBezTo>
                      <a:pt x="29754" y="21521"/>
                      <a:pt x="32222" y="18236"/>
                      <a:pt x="32685" y="18400"/>
                    </a:cubicBezTo>
                    <a:cubicBezTo>
                      <a:pt x="33147" y="18564"/>
                      <a:pt x="35307" y="17414"/>
                      <a:pt x="35307" y="17414"/>
                    </a:cubicBezTo>
                    <a:lnTo>
                      <a:pt x="38238" y="16264"/>
                    </a:lnTo>
                    <a:lnTo>
                      <a:pt x="41323" y="15114"/>
                    </a:lnTo>
                    <a:cubicBezTo>
                      <a:pt x="41323" y="15114"/>
                      <a:pt x="44100" y="13471"/>
                      <a:pt x="44409" y="13307"/>
                    </a:cubicBezTo>
                    <a:cubicBezTo>
                      <a:pt x="44717" y="13143"/>
                      <a:pt x="44254" y="14129"/>
                      <a:pt x="45180" y="14129"/>
                    </a:cubicBezTo>
                    <a:cubicBezTo>
                      <a:pt x="46106" y="14129"/>
                      <a:pt x="48882" y="11993"/>
                      <a:pt x="49345" y="12157"/>
                    </a:cubicBezTo>
                    <a:cubicBezTo>
                      <a:pt x="49808" y="12322"/>
                      <a:pt x="49808" y="13307"/>
                      <a:pt x="49808" y="13307"/>
                    </a:cubicBezTo>
                    <a:lnTo>
                      <a:pt x="52739" y="10679"/>
                    </a:lnTo>
                    <a:lnTo>
                      <a:pt x="53356" y="12157"/>
                    </a:lnTo>
                    <a:lnTo>
                      <a:pt x="56750" y="9693"/>
                    </a:lnTo>
                    <a:lnTo>
                      <a:pt x="57058" y="10679"/>
                    </a:lnTo>
                    <a:lnTo>
                      <a:pt x="60375" y="8625"/>
                    </a:lnTo>
                    <a:lnTo>
                      <a:pt x="61069" y="9364"/>
                    </a:lnTo>
                    <a:lnTo>
                      <a:pt x="64926" y="6571"/>
                    </a:lnTo>
                    <a:lnTo>
                      <a:pt x="66314" y="7557"/>
                    </a:lnTo>
                    <a:lnTo>
                      <a:pt x="68782" y="5914"/>
                    </a:lnTo>
                    <a:lnTo>
                      <a:pt x="69091" y="7064"/>
                    </a:lnTo>
                    <a:lnTo>
                      <a:pt x="72022" y="5093"/>
                    </a:lnTo>
                    <a:lnTo>
                      <a:pt x="72485" y="5586"/>
                    </a:lnTo>
                    <a:lnTo>
                      <a:pt x="76650" y="3779"/>
                    </a:lnTo>
                    <a:lnTo>
                      <a:pt x="77421" y="5093"/>
                    </a:lnTo>
                    <a:lnTo>
                      <a:pt x="80970" y="2957"/>
                    </a:lnTo>
                    <a:lnTo>
                      <a:pt x="81586" y="4436"/>
                    </a:lnTo>
                    <a:lnTo>
                      <a:pt x="84363" y="2464"/>
                    </a:lnTo>
                    <a:cubicBezTo>
                      <a:pt x="84363" y="2464"/>
                      <a:pt x="84363" y="3779"/>
                      <a:pt x="84980" y="3779"/>
                    </a:cubicBezTo>
                    <a:cubicBezTo>
                      <a:pt x="85597" y="3779"/>
                      <a:pt x="88374" y="1807"/>
                      <a:pt x="88374" y="1807"/>
                    </a:cubicBezTo>
                    <a:lnTo>
                      <a:pt x="89454" y="2464"/>
                    </a:lnTo>
                    <a:lnTo>
                      <a:pt x="92848" y="821"/>
                    </a:lnTo>
                    <a:lnTo>
                      <a:pt x="93156" y="1807"/>
                    </a:lnTo>
                    <a:lnTo>
                      <a:pt x="96241" y="329"/>
                    </a:lnTo>
                    <a:lnTo>
                      <a:pt x="97630" y="1807"/>
                    </a:lnTo>
                    <a:lnTo>
                      <a:pt x="100715" y="0"/>
                    </a:lnTo>
                    <a:lnTo>
                      <a:pt x="101024" y="821"/>
                    </a:lnTo>
                    <a:lnTo>
                      <a:pt x="105034" y="329"/>
                    </a:lnTo>
                    <a:lnTo>
                      <a:pt x="105034" y="1807"/>
                    </a:lnTo>
                    <a:lnTo>
                      <a:pt x="108737" y="821"/>
                    </a:lnTo>
                    <a:lnTo>
                      <a:pt x="110280" y="2464"/>
                    </a:lnTo>
                    <a:lnTo>
                      <a:pt x="114290" y="1807"/>
                    </a:lnTo>
                    <a:lnTo>
                      <a:pt x="115216" y="1807"/>
                    </a:lnTo>
                    <a:lnTo>
                      <a:pt x="115833" y="2464"/>
                    </a:lnTo>
                    <a:cubicBezTo>
                      <a:pt x="115833" y="2464"/>
                      <a:pt x="118301" y="1150"/>
                      <a:pt x="118455" y="1479"/>
                    </a:cubicBezTo>
                    <a:cubicBezTo>
                      <a:pt x="118609" y="1807"/>
                      <a:pt x="119535" y="2136"/>
                      <a:pt x="119535" y="2136"/>
                    </a:cubicBezTo>
                    <a:lnTo>
                      <a:pt x="122775" y="2136"/>
                    </a:lnTo>
                    <a:cubicBezTo>
                      <a:pt x="122775" y="2136"/>
                      <a:pt x="123701" y="1807"/>
                      <a:pt x="124163" y="1807"/>
                    </a:cubicBezTo>
                    <a:cubicBezTo>
                      <a:pt x="124626" y="1807"/>
                      <a:pt x="124781" y="2464"/>
                      <a:pt x="124781" y="2464"/>
                    </a:cubicBezTo>
                    <a:lnTo>
                      <a:pt x="129717" y="1479"/>
                    </a:lnTo>
                    <a:cubicBezTo>
                      <a:pt x="129717" y="1479"/>
                      <a:pt x="134653" y="1807"/>
                      <a:pt x="134807" y="1479"/>
                    </a:cubicBezTo>
                    <a:cubicBezTo>
                      <a:pt x="134962" y="1150"/>
                      <a:pt x="137121" y="821"/>
                      <a:pt x="137121" y="821"/>
                    </a:cubicBezTo>
                    <a:cubicBezTo>
                      <a:pt x="137121" y="821"/>
                      <a:pt x="136196" y="5421"/>
                      <a:pt x="130488" y="9036"/>
                    </a:cubicBezTo>
                    <a:cubicBezTo>
                      <a:pt x="124781" y="12650"/>
                      <a:pt x="90996" y="25629"/>
                      <a:pt x="89762" y="25629"/>
                    </a:cubicBezTo>
                    <a:cubicBezTo>
                      <a:pt x="88528" y="25629"/>
                      <a:pt x="71019" y="30311"/>
                      <a:pt x="67703" y="30721"/>
                    </a:cubicBezTo>
                    <a:cubicBezTo>
                      <a:pt x="64386" y="31132"/>
                      <a:pt x="42172" y="37868"/>
                      <a:pt x="41169" y="38936"/>
                    </a:cubicBezTo>
                    <a:cubicBezTo>
                      <a:pt x="40166" y="40004"/>
                      <a:pt x="2449" y="72286"/>
                      <a:pt x="1986" y="71793"/>
                    </a:cubicBezTo>
                    <a:cubicBezTo>
                      <a:pt x="1523" y="71300"/>
                      <a:pt x="1523" y="70807"/>
                      <a:pt x="1523" y="713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AB52C"/>
                  </a:gs>
                  <a:gs pos="100000">
                    <a:srgbClr val="4B7B0B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437" name="Freeform 7436"/>
              <p:cNvSpPr/>
              <p:nvPr/>
            </p:nvSpPr>
            <p:spPr>
              <a:xfrm>
                <a:off x="3792151" y="4955588"/>
                <a:ext cx="131028" cy="171413"/>
              </a:xfrm>
              <a:custGeom>
                <a:avLst/>
                <a:gdLst/>
                <a:ahLst/>
                <a:cxnLst/>
                <a:rect l="0" t="0" r="0" b="0"/>
                <a:pathLst>
                  <a:path w="131028" h="171413">
                    <a:moveTo>
                      <a:pt x="60375" y="7085"/>
                    </a:moveTo>
                    <a:cubicBezTo>
                      <a:pt x="60375" y="7085"/>
                      <a:pt x="56056" y="-3429"/>
                      <a:pt x="42481" y="1171"/>
                    </a:cubicBezTo>
                    <a:cubicBezTo>
                      <a:pt x="28905" y="5771"/>
                      <a:pt x="10394" y="12013"/>
                      <a:pt x="2372" y="56042"/>
                    </a:cubicBezTo>
                    <a:cubicBezTo>
                      <a:pt x="-5650" y="100071"/>
                      <a:pt x="7925" y="122086"/>
                      <a:pt x="20884" y="141143"/>
                    </a:cubicBezTo>
                    <a:cubicBezTo>
                      <a:pt x="33842" y="160200"/>
                      <a:pt x="58833" y="174001"/>
                      <a:pt x="79504" y="171043"/>
                    </a:cubicBezTo>
                    <a:cubicBezTo>
                      <a:pt x="100176" y="168086"/>
                      <a:pt x="115601" y="153958"/>
                      <a:pt x="118687" y="151657"/>
                    </a:cubicBezTo>
                    <a:cubicBezTo>
                      <a:pt x="121773" y="149357"/>
                      <a:pt x="131028" y="140486"/>
                      <a:pt x="131028" y="140486"/>
                    </a:cubicBezTo>
                    <a:cubicBezTo>
                      <a:pt x="131028" y="140486"/>
                      <a:pt x="81046" y="155929"/>
                      <a:pt x="77036" y="150015"/>
                    </a:cubicBezTo>
                    <a:cubicBezTo>
                      <a:pt x="73025" y="144101"/>
                      <a:pt x="50194" y="136871"/>
                      <a:pt x="47725" y="110914"/>
                    </a:cubicBezTo>
                    <a:cubicBezTo>
                      <a:pt x="45257" y="84957"/>
                      <a:pt x="31065" y="58671"/>
                      <a:pt x="39395" y="40600"/>
                    </a:cubicBezTo>
                    <a:cubicBezTo>
                      <a:pt x="47725" y="22528"/>
                      <a:pt x="55439" y="12013"/>
                      <a:pt x="57907" y="10699"/>
                    </a:cubicBezTo>
                    <a:cubicBezTo>
                      <a:pt x="60375" y="9385"/>
                      <a:pt x="60375" y="7085"/>
                      <a:pt x="60375" y="7085"/>
                    </a:cubicBezTo>
                    <a:close/>
                  </a:path>
                </a:pathLst>
              </a:custGeom>
              <a:gradFill>
                <a:gsLst>
                  <a:gs pos="3000">
                    <a:srgbClr val="FE7B94"/>
                  </a:gs>
                  <a:gs pos="100000">
                    <a:srgbClr val="FBA582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7438" name="Freeform 7437"/>
              <p:cNvSpPr/>
              <p:nvPr/>
            </p:nvSpPr>
            <p:spPr>
              <a:xfrm>
                <a:off x="3861628" y="4982387"/>
                <a:ext cx="31316" cy="90399"/>
              </a:xfrm>
              <a:custGeom>
                <a:avLst/>
                <a:gdLst/>
                <a:ahLst/>
                <a:cxnLst/>
                <a:rect l="0" t="0" r="0" b="0"/>
                <a:pathLst>
                  <a:path w="31316" h="90399">
                    <a:moveTo>
                      <a:pt x="12187" y="0"/>
                    </a:moveTo>
                    <a:cubicBezTo>
                      <a:pt x="12187" y="0"/>
                      <a:pt x="2623" y="24643"/>
                      <a:pt x="2623" y="30886"/>
                    </a:cubicBezTo>
                    <a:cubicBezTo>
                      <a:pt x="2623" y="37129"/>
                      <a:pt x="-771" y="34829"/>
                      <a:pt x="154" y="44686"/>
                    </a:cubicBezTo>
                    <a:cubicBezTo>
                      <a:pt x="1080" y="54544"/>
                      <a:pt x="7559" y="62101"/>
                      <a:pt x="7559" y="65387"/>
                    </a:cubicBezTo>
                    <a:cubicBezTo>
                      <a:pt x="7559" y="68672"/>
                      <a:pt x="8330" y="77708"/>
                      <a:pt x="12187" y="81816"/>
                    </a:cubicBezTo>
                    <a:cubicBezTo>
                      <a:pt x="16044" y="85923"/>
                      <a:pt x="19900" y="86744"/>
                      <a:pt x="22677" y="89701"/>
                    </a:cubicBezTo>
                    <a:cubicBezTo>
                      <a:pt x="25454" y="92658"/>
                      <a:pt x="31316" y="85429"/>
                      <a:pt x="31316" y="85429"/>
                    </a:cubicBezTo>
                    <a:lnTo>
                      <a:pt x="12187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7439" name="Freeform 7438"/>
              <p:cNvSpPr/>
              <p:nvPr/>
            </p:nvSpPr>
            <p:spPr>
              <a:xfrm>
                <a:off x="3819475" y="4950146"/>
                <a:ext cx="116256" cy="166649"/>
              </a:xfrm>
              <a:custGeom>
                <a:avLst/>
                <a:gdLst/>
                <a:ahLst/>
                <a:cxnLst/>
                <a:rect l="0" t="0" r="0" b="0"/>
                <a:pathLst>
                  <a:path w="116256" h="166649">
                    <a:moveTo>
                      <a:pt x="80255" y="160714"/>
                    </a:moveTo>
                    <a:cubicBezTo>
                      <a:pt x="80255" y="160714"/>
                      <a:pt x="77788" y="157757"/>
                      <a:pt x="73468" y="162357"/>
                    </a:cubicBezTo>
                    <a:cubicBezTo>
                      <a:pt x="69149" y="166958"/>
                      <a:pt x="44775" y="172544"/>
                      <a:pt x="29966" y="151514"/>
                    </a:cubicBezTo>
                    <a:cubicBezTo>
                      <a:pt x="15156" y="130485"/>
                      <a:pt x="-1196" y="94671"/>
                      <a:pt x="0" y="62142"/>
                    </a:cubicBezTo>
                    <a:cubicBezTo>
                      <a:pt x="1273" y="29613"/>
                      <a:pt x="11763" y="8584"/>
                      <a:pt x="23178" y="7927"/>
                    </a:cubicBezTo>
                    <a:cubicBezTo>
                      <a:pt x="34594" y="7270"/>
                      <a:pt x="37525" y="22220"/>
                      <a:pt x="37525" y="22220"/>
                    </a:cubicBezTo>
                    <a:cubicBezTo>
                      <a:pt x="37525" y="22220"/>
                      <a:pt x="35982" y="9241"/>
                      <a:pt x="36753" y="8584"/>
                    </a:cubicBezTo>
                    <a:cubicBezTo>
                      <a:pt x="37525" y="7927"/>
                      <a:pt x="46318" y="25670"/>
                      <a:pt x="47243" y="26656"/>
                    </a:cubicBezTo>
                    <a:cubicBezTo>
                      <a:pt x="48169" y="27641"/>
                      <a:pt x="53259" y="29777"/>
                      <a:pt x="55882" y="22220"/>
                    </a:cubicBezTo>
                    <a:cubicBezTo>
                      <a:pt x="58504" y="14663"/>
                      <a:pt x="61435" y="-2916"/>
                      <a:pt x="69149" y="370"/>
                    </a:cubicBezTo>
                    <a:cubicBezTo>
                      <a:pt x="76862" y="3655"/>
                      <a:pt x="87351" y="5627"/>
                      <a:pt x="102161" y="39470"/>
                    </a:cubicBezTo>
                    <a:cubicBezTo>
                      <a:pt x="116971" y="73313"/>
                      <a:pt x="116662" y="97299"/>
                      <a:pt x="116044" y="104856"/>
                    </a:cubicBezTo>
                    <a:cubicBezTo>
                      <a:pt x="115427" y="112414"/>
                      <a:pt x="112188" y="136564"/>
                      <a:pt x="104321" y="144943"/>
                    </a:cubicBezTo>
                    <a:cubicBezTo>
                      <a:pt x="96453" y="153322"/>
                      <a:pt x="87968" y="152828"/>
                      <a:pt x="85192" y="152828"/>
                    </a:cubicBezTo>
                    <a:cubicBezTo>
                      <a:pt x="82415" y="152828"/>
                      <a:pt x="80255" y="160714"/>
                      <a:pt x="80255" y="160714"/>
                    </a:cubicBezTo>
                    <a:close/>
                  </a:path>
                </a:pathLst>
              </a:custGeom>
              <a:gradFill>
                <a:gsLst>
                  <a:gs pos="72000">
                    <a:srgbClr val="FCCCA8"/>
                  </a:gs>
                  <a:gs pos="0">
                    <a:srgbClr val="FFFEF5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7440" name="Freeform 7439"/>
              <p:cNvSpPr/>
              <p:nvPr/>
            </p:nvSpPr>
            <p:spPr>
              <a:xfrm>
                <a:off x="3865311" y="4961377"/>
                <a:ext cx="13498" cy="23514"/>
              </a:xfrm>
              <a:custGeom>
                <a:avLst/>
                <a:gdLst/>
                <a:ahLst/>
                <a:cxnLst/>
                <a:rect l="0" t="0" r="0" b="0"/>
                <a:pathLst>
                  <a:path w="13498" h="23514">
                    <a:moveTo>
                      <a:pt x="791" y="4271"/>
                    </a:moveTo>
                    <a:cubicBezTo>
                      <a:pt x="791" y="4271"/>
                      <a:pt x="-752" y="0"/>
                      <a:pt x="2025" y="0"/>
                    </a:cubicBezTo>
                    <a:cubicBezTo>
                      <a:pt x="4801" y="0"/>
                      <a:pt x="8812" y="3943"/>
                      <a:pt x="8812" y="7229"/>
                    </a:cubicBezTo>
                    <a:cubicBezTo>
                      <a:pt x="8812" y="10514"/>
                      <a:pt x="10741" y="11757"/>
                      <a:pt x="10741" y="11757"/>
                    </a:cubicBezTo>
                    <a:cubicBezTo>
                      <a:pt x="10741" y="11757"/>
                      <a:pt x="10972" y="8214"/>
                      <a:pt x="12360" y="11007"/>
                    </a:cubicBezTo>
                    <a:cubicBezTo>
                      <a:pt x="13749" y="13800"/>
                      <a:pt x="13980" y="17661"/>
                      <a:pt x="12360" y="19386"/>
                    </a:cubicBezTo>
                    <a:cubicBezTo>
                      <a:pt x="10741" y="21111"/>
                      <a:pt x="6653" y="24972"/>
                      <a:pt x="4801" y="23000"/>
                    </a:cubicBezTo>
                    <a:cubicBezTo>
                      <a:pt x="2950" y="21029"/>
                      <a:pt x="1408" y="18729"/>
                      <a:pt x="1408" y="17086"/>
                    </a:cubicBezTo>
                    <a:cubicBezTo>
                      <a:pt x="1408" y="15443"/>
                      <a:pt x="-1292" y="5175"/>
                      <a:pt x="791" y="4271"/>
                    </a:cubicBezTo>
                    <a:close/>
                  </a:path>
                </a:pathLst>
              </a:custGeom>
              <a:gradFill>
                <a:gsLst>
                  <a:gs pos="0">
                    <a:srgbClr val="AB764F"/>
                  </a:gs>
                  <a:gs pos="100000">
                    <a:srgbClr val="895C3C"/>
                  </a:gs>
                </a:gsLst>
                <a:lin ang="6000000" scaled="0"/>
              </a:gradFill>
              <a:ln w="7600" cap="flat">
                <a:noFill/>
                <a:bevel/>
              </a:ln>
            </p:spPr>
          </p:sp>
          <p:sp>
            <p:nvSpPr>
              <p:cNvPr id="7441" name="Freeform 7440"/>
              <p:cNvSpPr/>
              <p:nvPr/>
            </p:nvSpPr>
            <p:spPr>
              <a:xfrm>
                <a:off x="3866679" y="4972858"/>
                <a:ext cx="12371" cy="9857"/>
              </a:xfrm>
              <a:custGeom>
                <a:avLst/>
                <a:gdLst/>
                <a:ahLst/>
                <a:cxnLst/>
                <a:rect l="0" t="0" r="0" b="0"/>
                <a:pathLst>
                  <a:path w="12371" h="9857">
                    <a:moveTo>
                      <a:pt x="36" y="5228"/>
                    </a:moveTo>
                    <a:cubicBezTo>
                      <a:pt x="36" y="5228"/>
                      <a:pt x="1195" y="3376"/>
                      <a:pt x="4673" y="3376"/>
                    </a:cubicBezTo>
                    <a:cubicBezTo>
                      <a:pt x="8151" y="3376"/>
                      <a:pt x="9604" y="-14"/>
                      <a:pt x="9604" y="-14"/>
                    </a:cubicBezTo>
                    <a:lnTo>
                      <a:pt x="11049" y="-14"/>
                    </a:lnTo>
                    <a:cubicBezTo>
                      <a:pt x="11049" y="-14"/>
                      <a:pt x="13359" y="2305"/>
                      <a:pt x="11841" y="4075"/>
                    </a:cubicBezTo>
                    <a:cubicBezTo>
                      <a:pt x="10324" y="5845"/>
                      <a:pt x="4383" y="9549"/>
                      <a:pt x="3804" y="9857"/>
                    </a:cubicBezTo>
                    <a:cubicBezTo>
                      <a:pt x="3224" y="10166"/>
                      <a:pt x="-543" y="6462"/>
                      <a:pt x="36" y="5228"/>
                    </a:cubicBezTo>
                    <a:close/>
                  </a:path>
                </a:pathLst>
              </a:custGeom>
              <a:solidFill>
                <a:srgbClr val="6F5E2C"/>
              </a:solidFill>
              <a:ln w="7600" cap="flat">
                <a:noFill/>
                <a:bevel/>
              </a:ln>
            </p:spPr>
          </p:sp>
          <p:sp>
            <p:nvSpPr>
              <p:cNvPr id="7442" name="Freeform 7441"/>
              <p:cNvSpPr/>
              <p:nvPr/>
            </p:nvSpPr>
            <p:spPr>
              <a:xfrm>
                <a:off x="3869630" y="4982388"/>
                <a:ext cx="43676" cy="86559"/>
              </a:xfrm>
              <a:custGeom>
                <a:avLst/>
                <a:gdLst/>
                <a:ahLst/>
                <a:cxnLst/>
                <a:rect l="0" t="0" r="0" b="0"/>
                <a:pathLst>
                  <a:path w="43676" h="86559">
                    <a:moveTo>
                      <a:pt x="4184" y="0"/>
                    </a:moveTo>
                    <a:cubicBezTo>
                      <a:pt x="4184" y="657"/>
                      <a:pt x="2333" y="26943"/>
                      <a:pt x="2333" y="29243"/>
                    </a:cubicBezTo>
                    <a:cubicBezTo>
                      <a:pt x="2333" y="31543"/>
                      <a:pt x="-1986" y="35158"/>
                      <a:pt x="1099" y="46329"/>
                    </a:cubicBezTo>
                    <a:cubicBezTo>
                      <a:pt x="4184" y="57501"/>
                      <a:pt x="1099" y="63744"/>
                      <a:pt x="5727" y="72287"/>
                    </a:cubicBezTo>
                    <a:cubicBezTo>
                      <a:pt x="10355" y="80830"/>
                      <a:pt x="14983" y="87730"/>
                      <a:pt x="22388" y="86416"/>
                    </a:cubicBezTo>
                    <a:cubicBezTo>
                      <a:pt x="29792" y="85101"/>
                      <a:pt x="33495" y="79516"/>
                      <a:pt x="33495" y="79516"/>
                    </a:cubicBezTo>
                    <a:cubicBezTo>
                      <a:pt x="33495" y="79516"/>
                      <a:pt x="34420" y="75573"/>
                      <a:pt x="35037" y="75244"/>
                    </a:cubicBezTo>
                    <a:cubicBezTo>
                      <a:pt x="35654" y="74915"/>
                      <a:pt x="38123" y="74587"/>
                      <a:pt x="39820" y="69165"/>
                    </a:cubicBezTo>
                    <a:cubicBezTo>
                      <a:pt x="41517" y="63744"/>
                      <a:pt x="42442" y="61444"/>
                      <a:pt x="41517" y="58158"/>
                    </a:cubicBezTo>
                    <a:cubicBezTo>
                      <a:pt x="40591" y="54872"/>
                      <a:pt x="43676" y="50272"/>
                      <a:pt x="43676" y="47972"/>
                    </a:cubicBezTo>
                    <a:cubicBezTo>
                      <a:pt x="43676" y="45672"/>
                      <a:pt x="39665" y="40743"/>
                      <a:pt x="40591" y="38772"/>
                    </a:cubicBezTo>
                    <a:cubicBezTo>
                      <a:pt x="41517" y="36801"/>
                      <a:pt x="42442" y="35158"/>
                      <a:pt x="39820" y="33186"/>
                    </a:cubicBezTo>
                    <a:cubicBezTo>
                      <a:pt x="37197" y="31215"/>
                      <a:pt x="37506" y="23658"/>
                      <a:pt x="33495" y="18072"/>
                    </a:cubicBezTo>
                    <a:cubicBezTo>
                      <a:pt x="29484" y="12486"/>
                      <a:pt x="28250" y="13472"/>
                      <a:pt x="28250" y="13472"/>
                    </a:cubicBezTo>
                    <a:cubicBezTo>
                      <a:pt x="28250" y="13472"/>
                      <a:pt x="24239" y="8543"/>
                      <a:pt x="23313" y="8214"/>
                    </a:cubicBezTo>
                    <a:cubicBezTo>
                      <a:pt x="22388" y="7886"/>
                      <a:pt x="21462" y="2629"/>
                      <a:pt x="18068" y="2629"/>
                    </a:cubicBezTo>
                    <a:cubicBezTo>
                      <a:pt x="14674" y="2629"/>
                      <a:pt x="5727" y="0"/>
                      <a:pt x="4184" y="0"/>
                    </a:cubicBezTo>
                    <a:close/>
                  </a:path>
                </a:pathLst>
              </a:custGeom>
              <a:gradFill>
                <a:gsLst>
                  <a:gs pos="69000">
                    <a:srgbClr val="E16437"/>
                  </a:gs>
                  <a:gs pos="0">
                    <a:srgbClr val="FA9848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7443" name="Freeform 7442"/>
              <p:cNvSpPr/>
              <p:nvPr/>
            </p:nvSpPr>
            <p:spPr>
              <a:xfrm>
                <a:off x="3870257" y="4978274"/>
                <a:ext cx="5085" cy="18412"/>
              </a:xfrm>
              <a:custGeom>
                <a:avLst/>
                <a:gdLst/>
                <a:ahLst/>
                <a:cxnLst/>
                <a:rect l="0" t="0" r="0" b="0"/>
                <a:pathLst>
                  <a:path w="5085" h="18412">
                    <a:moveTo>
                      <a:pt x="0" y="18412"/>
                    </a:moveTo>
                    <a:cubicBezTo>
                      <a:pt x="678" y="16607"/>
                      <a:pt x="3729" y="0"/>
                      <a:pt x="3729" y="0"/>
                    </a:cubicBezTo>
                    <a:lnTo>
                      <a:pt x="5085" y="14080"/>
                    </a:lnTo>
                    <a:cubicBezTo>
                      <a:pt x="5085" y="14080"/>
                      <a:pt x="1695" y="16607"/>
                      <a:pt x="1187" y="17149"/>
                    </a:cubicBezTo>
                    <a:cubicBezTo>
                      <a:pt x="678" y="17690"/>
                      <a:pt x="0" y="17149"/>
                      <a:pt x="0" y="18412"/>
                    </a:cubicBezTo>
                    <a:close/>
                  </a:path>
                </a:pathLst>
              </a:custGeom>
              <a:solidFill>
                <a:srgbClr val="DDA85A"/>
              </a:solidFill>
              <a:ln w="7600" cap="flat">
                <a:noFill/>
                <a:bevel/>
              </a:ln>
            </p:spPr>
          </p:sp>
          <p:sp>
            <p:nvSpPr>
              <p:cNvPr id="7444" name="Freeform 7443"/>
              <p:cNvSpPr/>
              <p:nvPr/>
            </p:nvSpPr>
            <p:spPr>
              <a:xfrm>
                <a:off x="3873986" y="4978275"/>
                <a:ext cx="4746" cy="14080"/>
              </a:xfrm>
              <a:custGeom>
                <a:avLst/>
                <a:gdLst/>
                <a:ahLst/>
                <a:cxnLst/>
                <a:rect l="0" t="0" r="0" b="0"/>
                <a:pathLst>
                  <a:path w="4746" h="14080">
                    <a:moveTo>
                      <a:pt x="0" y="0"/>
                    </a:moveTo>
                    <a:lnTo>
                      <a:pt x="2034" y="14080"/>
                    </a:lnTo>
                    <a:lnTo>
                      <a:pt x="4746" y="133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A85A"/>
              </a:solidFill>
              <a:ln w="7600" cap="flat">
                <a:noFill/>
                <a:bevel/>
              </a:ln>
            </p:spPr>
          </p:sp>
          <p:sp>
            <p:nvSpPr>
              <p:cNvPr id="7445" name="Freeform 7444"/>
              <p:cNvSpPr/>
              <p:nvPr/>
            </p:nvSpPr>
            <p:spPr>
              <a:xfrm>
                <a:off x="3873986" y="4980441"/>
                <a:ext cx="10170" cy="7221"/>
              </a:xfrm>
              <a:custGeom>
                <a:avLst/>
                <a:gdLst/>
                <a:ahLst/>
                <a:cxnLst/>
                <a:rect l="0" t="0" r="0" b="0"/>
                <a:pathLst>
                  <a:path w="10170" h="7221">
                    <a:moveTo>
                      <a:pt x="0" y="0"/>
                    </a:moveTo>
                    <a:lnTo>
                      <a:pt x="10170" y="4693"/>
                    </a:lnTo>
                    <a:lnTo>
                      <a:pt x="7797" y="72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A85A"/>
              </a:solidFill>
              <a:ln w="7600" cap="flat">
                <a:noFill/>
                <a:bevel/>
              </a:ln>
            </p:spPr>
          </p:sp>
          <p:sp>
            <p:nvSpPr>
              <p:cNvPr id="7446" name="Freeform 7445"/>
              <p:cNvSpPr/>
              <p:nvPr/>
            </p:nvSpPr>
            <p:spPr>
              <a:xfrm>
                <a:off x="3875003" y="4980440"/>
                <a:ext cx="6441" cy="10470"/>
              </a:xfrm>
              <a:custGeom>
                <a:avLst/>
                <a:gdLst/>
                <a:ahLst/>
                <a:cxnLst/>
                <a:rect l="0" t="0" r="0" b="0"/>
                <a:pathLst>
                  <a:path w="6441" h="10470">
                    <a:moveTo>
                      <a:pt x="0" y="0"/>
                    </a:moveTo>
                    <a:cubicBezTo>
                      <a:pt x="678" y="-722"/>
                      <a:pt x="3390" y="10470"/>
                      <a:pt x="3390" y="10470"/>
                    </a:cubicBezTo>
                    <a:lnTo>
                      <a:pt x="6441" y="83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A85A"/>
              </a:solidFill>
              <a:ln w="7600" cap="flat">
                <a:noFill/>
                <a:bevel/>
              </a:ln>
            </p:spPr>
          </p:sp>
          <p:sp>
            <p:nvSpPr>
              <p:cNvPr id="7447" name="Freeform 7446"/>
              <p:cNvSpPr/>
              <p:nvPr/>
            </p:nvSpPr>
            <p:spPr>
              <a:xfrm>
                <a:off x="3892943" y="5069748"/>
                <a:ext cx="6788" cy="39470"/>
              </a:xfrm>
              <a:custGeom>
                <a:avLst/>
                <a:gdLst/>
                <a:ahLst/>
                <a:cxnLst/>
                <a:rect l="0" t="0" r="0" b="0"/>
                <a:pathLst>
                  <a:path w="6788" h="39470">
                    <a:moveTo>
                      <a:pt x="0" y="2998"/>
                    </a:moveTo>
                    <a:cubicBezTo>
                      <a:pt x="917" y="4641"/>
                      <a:pt x="3486" y="12198"/>
                      <a:pt x="3486" y="17127"/>
                    </a:cubicBezTo>
                    <a:cubicBezTo>
                      <a:pt x="3486" y="22056"/>
                      <a:pt x="3669" y="26984"/>
                      <a:pt x="4586" y="30599"/>
                    </a:cubicBezTo>
                    <a:cubicBezTo>
                      <a:pt x="5503" y="34213"/>
                      <a:pt x="6788" y="39470"/>
                      <a:pt x="6788" y="39470"/>
                    </a:cubicBezTo>
                    <a:cubicBezTo>
                      <a:pt x="6788" y="39470"/>
                      <a:pt x="4861" y="30763"/>
                      <a:pt x="5503" y="22384"/>
                    </a:cubicBezTo>
                    <a:cubicBezTo>
                      <a:pt x="6146" y="14006"/>
                      <a:pt x="4586" y="8255"/>
                      <a:pt x="3486" y="2998"/>
                    </a:cubicBezTo>
                    <a:cubicBezTo>
                      <a:pt x="2385" y="-2259"/>
                      <a:pt x="0" y="370"/>
                      <a:pt x="0" y="2998"/>
                    </a:cubicBezTo>
                    <a:close/>
                  </a:path>
                </a:pathLst>
              </a:custGeom>
              <a:solidFill>
                <a:srgbClr val="E99D56">
                  <a:alpha val="7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48" name="Freeform 7447"/>
              <p:cNvSpPr/>
              <p:nvPr/>
            </p:nvSpPr>
            <p:spPr>
              <a:xfrm>
                <a:off x="3711837" y="4908787"/>
                <a:ext cx="12341" cy="13143"/>
              </a:xfrm>
              <a:custGeom>
                <a:avLst/>
                <a:gdLst/>
                <a:ahLst/>
                <a:cxnLst/>
                <a:rect l="0" t="0" r="0" b="0"/>
                <a:pathLst>
                  <a:path w="12341" h="13143">
                    <a:moveTo>
                      <a:pt x="0" y="11500"/>
                    </a:moveTo>
                    <a:lnTo>
                      <a:pt x="10798" y="0"/>
                    </a:lnTo>
                    <a:lnTo>
                      <a:pt x="12341" y="1643"/>
                    </a:lnTo>
                    <a:lnTo>
                      <a:pt x="2777" y="13143"/>
                    </a:lnTo>
                    <a:lnTo>
                      <a:pt x="0" y="11500"/>
                    </a:lnTo>
                    <a:close/>
                  </a:path>
                </a:pathLst>
              </a:custGeom>
              <a:solidFill>
                <a:srgbClr val="9EBD5D"/>
              </a:solidFill>
              <a:ln w="7600" cap="flat">
                <a:noFill/>
                <a:bevel/>
              </a:ln>
            </p:spPr>
          </p:sp>
          <p:sp>
            <p:nvSpPr>
              <p:cNvPr id="7449" name="Freeform 7448"/>
              <p:cNvSpPr/>
              <p:nvPr/>
            </p:nvSpPr>
            <p:spPr>
              <a:xfrm>
                <a:off x="3713689" y="4910491"/>
                <a:ext cx="156115" cy="32139"/>
              </a:xfrm>
              <a:custGeom>
                <a:avLst/>
                <a:gdLst/>
                <a:ahLst/>
                <a:cxnLst/>
                <a:rect l="0" t="0" r="0" b="0"/>
                <a:pathLst>
                  <a:path w="156115" h="32139">
                    <a:moveTo>
                      <a:pt x="0" y="12589"/>
                    </a:moveTo>
                    <a:cubicBezTo>
                      <a:pt x="0" y="12589"/>
                      <a:pt x="2160" y="9960"/>
                      <a:pt x="3702" y="9467"/>
                    </a:cubicBezTo>
                    <a:cubicBezTo>
                      <a:pt x="5245" y="8974"/>
                      <a:pt x="5862" y="9303"/>
                      <a:pt x="13884" y="7167"/>
                    </a:cubicBezTo>
                    <a:cubicBezTo>
                      <a:pt x="21905" y="5031"/>
                      <a:pt x="39646" y="1746"/>
                      <a:pt x="47050" y="1746"/>
                    </a:cubicBezTo>
                    <a:cubicBezTo>
                      <a:pt x="54455" y="1746"/>
                      <a:pt x="63865" y="924"/>
                      <a:pt x="80063" y="3388"/>
                    </a:cubicBezTo>
                    <a:cubicBezTo>
                      <a:pt x="96261" y="5853"/>
                      <a:pt x="117858" y="11274"/>
                      <a:pt x="122948" y="13246"/>
                    </a:cubicBezTo>
                    <a:cubicBezTo>
                      <a:pt x="128039" y="15217"/>
                      <a:pt x="141305" y="21296"/>
                      <a:pt x="143928" y="22610"/>
                    </a:cubicBezTo>
                    <a:cubicBezTo>
                      <a:pt x="146551" y="23924"/>
                      <a:pt x="156115" y="32139"/>
                      <a:pt x="156115" y="32139"/>
                    </a:cubicBezTo>
                    <a:lnTo>
                      <a:pt x="156115" y="30496"/>
                    </a:lnTo>
                    <a:cubicBezTo>
                      <a:pt x="156115" y="30496"/>
                      <a:pt x="143157" y="18832"/>
                      <a:pt x="127576" y="13246"/>
                    </a:cubicBezTo>
                    <a:cubicBezTo>
                      <a:pt x="111995" y="7660"/>
                      <a:pt x="84073" y="924"/>
                      <a:pt x="71424" y="267"/>
                    </a:cubicBezTo>
                    <a:cubicBezTo>
                      <a:pt x="58774" y="-390"/>
                      <a:pt x="37332" y="103"/>
                      <a:pt x="25916" y="2074"/>
                    </a:cubicBezTo>
                    <a:cubicBezTo>
                      <a:pt x="14501" y="4046"/>
                      <a:pt x="5399" y="6181"/>
                      <a:pt x="5399" y="6181"/>
                    </a:cubicBezTo>
                    <a:cubicBezTo>
                      <a:pt x="5399" y="6181"/>
                      <a:pt x="-309" y="8646"/>
                      <a:pt x="0" y="12589"/>
                    </a:cubicBezTo>
                    <a:close/>
                  </a:path>
                </a:pathLst>
              </a:custGeom>
              <a:solidFill>
                <a:srgbClr val="9EBD5D"/>
              </a:solidFill>
              <a:ln w="7600" cap="flat">
                <a:noFill/>
                <a:bevel/>
              </a:ln>
            </p:spPr>
          </p:sp>
          <p:sp>
            <p:nvSpPr>
              <p:cNvPr id="7450" name="Freeform 7449"/>
              <p:cNvSpPr/>
              <p:nvPr/>
            </p:nvSpPr>
            <p:spPr>
              <a:xfrm>
                <a:off x="3800153" y="4825000"/>
                <a:ext cx="71347" cy="41236"/>
              </a:xfrm>
              <a:custGeom>
                <a:avLst/>
                <a:gdLst/>
                <a:ahLst/>
                <a:cxnLst/>
                <a:rect l="0" t="0" r="0" b="0"/>
                <a:pathLst>
                  <a:path w="71347" h="41236">
                    <a:moveTo>
                      <a:pt x="9487" y="40908"/>
                    </a:moveTo>
                    <a:lnTo>
                      <a:pt x="18589" y="40415"/>
                    </a:lnTo>
                    <a:cubicBezTo>
                      <a:pt x="18589" y="40415"/>
                      <a:pt x="23834" y="40415"/>
                      <a:pt x="24451" y="40415"/>
                    </a:cubicBezTo>
                    <a:cubicBezTo>
                      <a:pt x="25068" y="40415"/>
                      <a:pt x="30004" y="40415"/>
                      <a:pt x="30313" y="40415"/>
                    </a:cubicBezTo>
                    <a:cubicBezTo>
                      <a:pt x="30621" y="40415"/>
                      <a:pt x="33552" y="39922"/>
                      <a:pt x="34478" y="40415"/>
                    </a:cubicBezTo>
                    <a:cubicBezTo>
                      <a:pt x="35404" y="40908"/>
                      <a:pt x="38026" y="40415"/>
                      <a:pt x="38489" y="40415"/>
                    </a:cubicBezTo>
                    <a:cubicBezTo>
                      <a:pt x="38952" y="40415"/>
                      <a:pt x="38952" y="40086"/>
                      <a:pt x="39877" y="39593"/>
                    </a:cubicBezTo>
                    <a:cubicBezTo>
                      <a:pt x="40803" y="39100"/>
                      <a:pt x="41343" y="39182"/>
                      <a:pt x="42191" y="38279"/>
                    </a:cubicBezTo>
                    <a:cubicBezTo>
                      <a:pt x="43040" y="37375"/>
                      <a:pt x="47128" y="35322"/>
                      <a:pt x="47128" y="35322"/>
                    </a:cubicBezTo>
                    <a:cubicBezTo>
                      <a:pt x="47128" y="35322"/>
                      <a:pt x="49287" y="33350"/>
                      <a:pt x="49596" y="33186"/>
                    </a:cubicBezTo>
                    <a:cubicBezTo>
                      <a:pt x="49904" y="33022"/>
                      <a:pt x="52218" y="30393"/>
                      <a:pt x="51524" y="31132"/>
                    </a:cubicBezTo>
                    <a:cubicBezTo>
                      <a:pt x="51524" y="31132"/>
                      <a:pt x="54995" y="27929"/>
                      <a:pt x="55304" y="27929"/>
                    </a:cubicBezTo>
                    <a:cubicBezTo>
                      <a:pt x="55612" y="27929"/>
                      <a:pt x="57772" y="25793"/>
                      <a:pt x="57772" y="25793"/>
                    </a:cubicBezTo>
                    <a:lnTo>
                      <a:pt x="60009" y="22918"/>
                    </a:lnTo>
                    <a:lnTo>
                      <a:pt x="62554" y="19386"/>
                    </a:lnTo>
                    <a:lnTo>
                      <a:pt x="63634" y="17743"/>
                    </a:lnTo>
                    <a:lnTo>
                      <a:pt x="66719" y="12157"/>
                    </a:lnTo>
                    <a:lnTo>
                      <a:pt x="69187" y="7229"/>
                    </a:lnTo>
                    <a:lnTo>
                      <a:pt x="70421" y="3614"/>
                    </a:lnTo>
                    <a:lnTo>
                      <a:pt x="71347" y="1150"/>
                    </a:lnTo>
                    <a:lnTo>
                      <a:pt x="71347" y="0"/>
                    </a:lnTo>
                    <a:cubicBezTo>
                      <a:pt x="71347" y="0"/>
                      <a:pt x="71116" y="1396"/>
                      <a:pt x="70421" y="2136"/>
                    </a:cubicBezTo>
                    <a:cubicBezTo>
                      <a:pt x="69727" y="2875"/>
                      <a:pt x="68185" y="4518"/>
                      <a:pt x="67799" y="4929"/>
                    </a:cubicBezTo>
                    <a:cubicBezTo>
                      <a:pt x="67413" y="5339"/>
                      <a:pt x="63171" y="9857"/>
                      <a:pt x="63480" y="9529"/>
                    </a:cubicBezTo>
                    <a:cubicBezTo>
                      <a:pt x="63480" y="9529"/>
                      <a:pt x="59006" y="12322"/>
                      <a:pt x="58389" y="12650"/>
                    </a:cubicBezTo>
                    <a:cubicBezTo>
                      <a:pt x="57772" y="12979"/>
                      <a:pt x="54378" y="15607"/>
                      <a:pt x="53761" y="16264"/>
                    </a:cubicBezTo>
                    <a:cubicBezTo>
                      <a:pt x="53144" y="16922"/>
                      <a:pt x="49287" y="19386"/>
                      <a:pt x="49287" y="19386"/>
                    </a:cubicBezTo>
                    <a:lnTo>
                      <a:pt x="44968" y="20700"/>
                    </a:lnTo>
                    <a:lnTo>
                      <a:pt x="37100" y="24643"/>
                    </a:lnTo>
                    <a:lnTo>
                      <a:pt x="31855" y="27272"/>
                    </a:lnTo>
                    <a:cubicBezTo>
                      <a:pt x="31855" y="27272"/>
                      <a:pt x="24297" y="30065"/>
                      <a:pt x="23988" y="30393"/>
                    </a:cubicBezTo>
                    <a:cubicBezTo>
                      <a:pt x="23679" y="30722"/>
                      <a:pt x="13807" y="34829"/>
                      <a:pt x="13807" y="34829"/>
                    </a:cubicBezTo>
                    <a:cubicBezTo>
                      <a:pt x="13807" y="34829"/>
                      <a:pt x="4397" y="38279"/>
                      <a:pt x="3934" y="38279"/>
                    </a:cubicBezTo>
                    <a:cubicBezTo>
                      <a:pt x="3471" y="38279"/>
                      <a:pt x="1620" y="38772"/>
                      <a:pt x="1620" y="38772"/>
                    </a:cubicBezTo>
                    <a:cubicBezTo>
                      <a:pt x="1620" y="38772"/>
                      <a:pt x="386" y="39100"/>
                      <a:pt x="386" y="39593"/>
                    </a:cubicBezTo>
                    <a:cubicBezTo>
                      <a:pt x="386" y="40086"/>
                      <a:pt x="-231" y="40908"/>
                      <a:pt x="77" y="40908"/>
                    </a:cubicBezTo>
                    <a:cubicBezTo>
                      <a:pt x="386" y="40908"/>
                      <a:pt x="3934" y="41236"/>
                      <a:pt x="3934" y="41236"/>
                    </a:cubicBezTo>
                    <a:lnTo>
                      <a:pt x="9487" y="40908"/>
                    </a:lnTo>
                    <a:close/>
                  </a:path>
                </a:pathLst>
              </a:custGeom>
              <a:gradFill>
                <a:gsLst>
                  <a:gs pos="0">
                    <a:srgbClr val="A7CF80"/>
                  </a:gs>
                  <a:gs pos="100000">
                    <a:srgbClr val="75AB4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451" name="Freeform 7450"/>
              <p:cNvSpPr/>
              <p:nvPr/>
            </p:nvSpPr>
            <p:spPr>
              <a:xfrm>
                <a:off x="3721865" y="4861308"/>
                <a:ext cx="94564" cy="49450"/>
              </a:xfrm>
              <a:custGeom>
                <a:avLst/>
                <a:gdLst/>
                <a:ahLst/>
                <a:cxnLst/>
                <a:rect l="0" t="0" r="0" b="0"/>
                <a:pathLst>
                  <a:path w="94564" h="49450">
                    <a:moveTo>
                      <a:pt x="2005" y="49450"/>
                    </a:moveTo>
                    <a:cubicBezTo>
                      <a:pt x="2005" y="49450"/>
                      <a:pt x="7559" y="40907"/>
                      <a:pt x="20517" y="33022"/>
                    </a:cubicBezTo>
                    <a:cubicBezTo>
                      <a:pt x="33475" y="25136"/>
                      <a:pt x="50599" y="14786"/>
                      <a:pt x="55689" y="13636"/>
                    </a:cubicBezTo>
                    <a:cubicBezTo>
                      <a:pt x="60780" y="12486"/>
                      <a:pt x="69882" y="7721"/>
                      <a:pt x="70190" y="7721"/>
                    </a:cubicBezTo>
                    <a:cubicBezTo>
                      <a:pt x="70499" y="7721"/>
                      <a:pt x="93407" y="6161"/>
                      <a:pt x="94409" y="5093"/>
                    </a:cubicBezTo>
                    <a:cubicBezTo>
                      <a:pt x="95412" y="4025"/>
                      <a:pt x="91479" y="3943"/>
                      <a:pt x="91479" y="3943"/>
                    </a:cubicBezTo>
                    <a:lnTo>
                      <a:pt x="87776" y="4600"/>
                    </a:lnTo>
                    <a:lnTo>
                      <a:pt x="86079" y="3286"/>
                    </a:lnTo>
                    <a:lnTo>
                      <a:pt x="81914" y="3943"/>
                    </a:lnTo>
                    <a:lnTo>
                      <a:pt x="81606" y="2629"/>
                    </a:lnTo>
                    <a:cubicBezTo>
                      <a:pt x="81606" y="2629"/>
                      <a:pt x="80526" y="2629"/>
                      <a:pt x="79446" y="2629"/>
                    </a:cubicBezTo>
                    <a:cubicBezTo>
                      <a:pt x="78366" y="2629"/>
                      <a:pt x="78520" y="2464"/>
                      <a:pt x="78212" y="2300"/>
                    </a:cubicBezTo>
                    <a:cubicBezTo>
                      <a:pt x="77903" y="2136"/>
                      <a:pt x="74201" y="2300"/>
                      <a:pt x="74201" y="2300"/>
                    </a:cubicBezTo>
                    <a:lnTo>
                      <a:pt x="73430" y="821"/>
                    </a:lnTo>
                    <a:cubicBezTo>
                      <a:pt x="73430" y="821"/>
                      <a:pt x="70807" y="493"/>
                      <a:pt x="70499" y="821"/>
                    </a:cubicBezTo>
                    <a:cubicBezTo>
                      <a:pt x="70190" y="1150"/>
                      <a:pt x="68339" y="164"/>
                      <a:pt x="68493" y="0"/>
                    </a:cubicBezTo>
                    <a:cubicBezTo>
                      <a:pt x="68493" y="0"/>
                      <a:pt x="65408" y="1314"/>
                      <a:pt x="64945" y="1479"/>
                    </a:cubicBezTo>
                    <a:cubicBezTo>
                      <a:pt x="64482" y="1643"/>
                      <a:pt x="64328" y="164"/>
                      <a:pt x="64328" y="164"/>
                    </a:cubicBezTo>
                    <a:lnTo>
                      <a:pt x="62014" y="821"/>
                    </a:lnTo>
                    <a:lnTo>
                      <a:pt x="61243" y="493"/>
                    </a:lnTo>
                    <a:lnTo>
                      <a:pt x="58157" y="1807"/>
                    </a:lnTo>
                    <a:lnTo>
                      <a:pt x="57078" y="1479"/>
                    </a:lnTo>
                    <a:lnTo>
                      <a:pt x="52604" y="3943"/>
                    </a:lnTo>
                    <a:lnTo>
                      <a:pt x="51524" y="3286"/>
                    </a:lnTo>
                    <a:lnTo>
                      <a:pt x="48902" y="4600"/>
                    </a:lnTo>
                    <a:lnTo>
                      <a:pt x="46433" y="6243"/>
                    </a:lnTo>
                    <a:lnTo>
                      <a:pt x="45508" y="5750"/>
                    </a:lnTo>
                    <a:lnTo>
                      <a:pt x="42114" y="8707"/>
                    </a:lnTo>
                    <a:lnTo>
                      <a:pt x="40263" y="9693"/>
                    </a:lnTo>
                    <a:lnTo>
                      <a:pt x="39260" y="11747"/>
                    </a:lnTo>
                    <a:cubicBezTo>
                      <a:pt x="39260" y="11747"/>
                      <a:pt x="38643" y="12404"/>
                      <a:pt x="38257" y="12322"/>
                    </a:cubicBezTo>
                    <a:cubicBezTo>
                      <a:pt x="37872" y="12239"/>
                      <a:pt x="35172" y="14622"/>
                      <a:pt x="35172" y="15114"/>
                    </a:cubicBezTo>
                    <a:cubicBezTo>
                      <a:pt x="35172" y="15607"/>
                      <a:pt x="33630" y="17743"/>
                      <a:pt x="33861" y="17497"/>
                    </a:cubicBezTo>
                    <a:lnTo>
                      <a:pt x="31856" y="18647"/>
                    </a:lnTo>
                    <a:lnTo>
                      <a:pt x="29002" y="20700"/>
                    </a:lnTo>
                    <a:cubicBezTo>
                      <a:pt x="29002" y="20700"/>
                      <a:pt x="26842" y="22507"/>
                      <a:pt x="26996" y="22836"/>
                    </a:cubicBezTo>
                    <a:cubicBezTo>
                      <a:pt x="27150" y="23164"/>
                      <a:pt x="25454" y="23986"/>
                      <a:pt x="25454" y="23986"/>
                    </a:cubicBezTo>
                    <a:lnTo>
                      <a:pt x="25068" y="24889"/>
                    </a:lnTo>
                    <a:lnTo>
                      <a:pt x="23448" y="25136"/>
                    </a:lnTo>
                    <a:lnTo>
                      <a:pt x="22060" y="25464"/>
                    </a:lnTo>
                    <a:lnTo>
                      <a:pt x="18512" y="27600"/>
                    </a:lnTo>
                    <a:lnTo>
                      <a:pt x="14964" y="29900"/>
                    </a:lnTo>
                    <a:cubicBezTo>
                      <a:pt x="14964" y="29900"/>
                      <a:pt x="13344" y="31625"/>
                      <a:pt x="13112" y="31872"/>
                    </a:cubicBezTo>
                    <a:cubicBezTo>
                      <a:pt x="12881" y="32118"/>
                      <a:pt x="10490" y="34665"/>
                      <a:pt x="10490" y="34665"/>
                    </a:cubicBezTo>
                    <a:lnTo>
                      <a:pt x="7096" y="39100"/>
                    </a:lnTo>
                    <a:lnTo>
                      <a:pt x="1311" y="45918"/>
                    </a:lnTo>
                    <a:lnTo>
                      <a:pt x="0" y="47315"/>
                    </a:lnTo>
                    <a:lnTo>
                      <a:pt x="2005" y="49450"/>
                    </a:lnTo>
                    <a:close/>
                  </a:path>
                </a:pathLst>
              </a:custGeom>
              <a:gradFill>
                <a:gsLst>
                  <a:gs pos="0">
                    <a:srgbClr val="85AF5D"/>
                  </a:gs>
                  <a:gs pos="100000">
                    <a:srgbClr val="547A2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452" name="Freeform 7451"/>
              <p:cNvSpPr/>
              <p:nvPr/>
            </p:nvSpPr>
            <p:spPr>
              <a:xfrm>
                <a:off x="3734823" y="4887923"/>
                <a:ext cx="150407" cy="88386"/>
              </a:xfrm>
              <a:custGeom>
                <a:avLst/>
                <a:gdLst/>
                <a:ahLst/>
                <a:cxnLst/>
                <a:rect l="0" t="0" r="0" b="0"/>
                <a:pathLst>
                  <a:path w="150407" h="88386">
                    <a:moveTo>
                      <a:pt x="0" y="24972"/>
                    </a:moveTo>
                    <a:cubicBezTo>
                      <a:pt x="0" y="24972"/>
                      <a:pt x="463" y="23164"/>
                      <a:pt x="4628" y="19386"/>
                    </a:cubicBezTo>
                    <a:cubicBezTo>
                      <a:pt x="8793" y="15607"/>
                      <a:pt x="9796" y="13882"/>
                      <a:pt x="11416" y="12157"/>
                    </a:cubicBezTo>
                    <a:cubicBezTo>
                      <a:pt x="13035" y="10432"/>
                      <a:pt x="15118" y="6407"/>
                      <a:pt x="15118" y="6407"/>
                    </a:cubicBezTo>
                    <a:cubicBezTo>
                      <a:pt x="15118" y="6407"/>
                      <a:pt x="18974" y="5914"/>
                      <a:pt x="19129" y="5586"/>
                    </a:cubicBezTo>
                    <a:cubicBezTo>
                      <a:pt x="19283" y="5257"/>
                      <a:pt x="23140" y="3286"/>
                      <a:pt x="23448" y="3286"/>
                    </a:cubicBezTo>
                    <a:cubicBezTo>
                      <a:pt x="23757" y="3286"/>
                      <a:pt x="28539" y="1479"/>
                      <a:pt x="28847" y="1643"/>
                    </a:cubicBezTo>
                    <a:cubicBezTo>
                      <a:pt x="29156" y="1807"/>
                      <a:pt x="31315" y="2300"/>
                      <a:pt x="32241" y="1971"/>
                    </a:cubicBezTo>
                    <a:cubicBezTo>
                      <a:pt x="33167" y="1643"/>
                      <a:pt x="36098" y="0"/>
                      <a:pt x="36098" y="0"/>
                    </a:cubicBezTo>
                    <a:lnTo>
                      <a:pt x="41497" y="1314"/>
                    </a:lnTo>
                    <a:lnTo>
                      <a:pt x="47976" y="986"/>
                    </a:lnTo>
                    <a:lnTo>
                      <a:pt x="53221" y="3779"/>
                    </a:lnTo>
                    <a:lnTo>
                      <a:pt x="56615" y="5586"/>
                    </a:lnTo>
                    <a:lnTo>
                      <a:pt x="61551" y="7064"/>
                    </a:lnTo>
                    <a:cubicBezTo>
                      <a:pt x="61551" y="7064"/>
                      <a:pt x="65716" y="7393"/>
                      <a:pt x="66025" y="7557"/>
                    </a:cubicBezTo>
                    <a:cubicBezTo>
                      <a:pt x="66333" y="7722"/>
                      <a:pt x="70190" y="8050"/>
                      <a:pt x="70190" y="8050"/>
                    </a:cubicBezTo>
                    <a:lnTo>
                      <a:pt x="78366" y="8543"/>
                    </a:lnTo>
                    <a:cubicBezTo>
                      <a:pt x="78366" y="8543"/>
                      <a:pt x="83456" y="9036"/>
                      <a:pt x="83765" y="8543"/>
                    </a:cubicBezTo>
                    <a:cubicBezTo>
                      <a:pt x="84073" y="8050"/>
                      <a:pt x="91324" y="9200"/>
                      <a:pt x="91632" y="9364"/>
                    </a:cubicBezTo>
                    <a:cubicBezTo>
                      <a:pt x="91941" y="9529"/>
                      <a:pt x="93175" y="10022"/>
                      <a:pt x="95335" y="10514"/>
                    </a:cubicBezTo>
                    <a:cubicBezTo>
                      <a:pt x="97494" y="11007"/>
                      <a:pt x="101197" y="11172"/>
                      <a:pt x="101660" y="12157"/>
                    </a:cubicBezTo>
                    <a:cubicBezTo>
                      <a:pt x="102123" y="13143"/>
                      <a:pt x="110453" y="15607"/>
                      <a:pt x="110607" y="15936"/>
                    </a:cubicBezTo>
                    <a:cubicBezTo>
                      <a:pt x="110762" y="16264"/>
                      <a:pt x="115081" y="18729"/>
                      <a:pt x="115852" y="20043"/>
                    </a:cubicBezTo>
                    <a:cubicBezTo>
                      <a:pt x="116624" y="21357"/>
                      <a:pt x="120943" y="23493"/>
                      <a:pt x="121560" y="23493"/>
                    </a:cubicBezTo>
                    <a:cubicBezTo>
                      <a:pt x="122177" y="23493"/>
                      <a:pt x="123565" y="26286"/>
                      <a:pt x="124800" y="26286"/>
                    </a:cubicBezTo>
                    <a:cubicBezTo>
                      <a:pt x="126034" y="26286"/>
                      <a:pt x="131433" y="29900"/>
                      <a:pt x="131433" y="29900"/>
                    </a:cubicBezTo>
                    <a:lnTo>
                      <a:pt x="135289" y="33350"/>
                    </a:lnTo>
                    <a:cubicBezTo>
                      <a:pt x="135289" y="33350"/>
                      <a:pt x="136061" y="35979"/>
                      <a:pt x="136369" y="36143"/>
                    </a:cubicBezTo>
                    <a:cubicBezTo>
                      <a:pt x="136678" y="36307"/>
                      <a:pt x="140842" y="41400"/>
                      <a:pt x="140842" y="41400"/>
                    </a:cubicBezTo>
                    <a:cubicBezTo>
                      <a:pt x="140842" y="41400"/>
                      <a:pt x="143619" y="46329"/>
                      <a:pt x="143619" y="46329"/>
                    </a:cubicBezTo>
                    <a:cubicBezTo>
                      <a:pt x="143619" y="46329"/>
                      <a:pt x="146859" y="53558"/>
                      <a:pt x="146859" y="53558"/>
                    </a:cubicBezTo>
                    <a:cubicBezTo>
                      <a:pt x="146859" y="53558"/>
                      <a:pt x="148556" y="58158"/>
                      <a:pt x="148556" y="58815"/>
                    </a:cubicBezTo>
                    <a:cubicBezTo>
                      <a:pt x="148556" y="59472"/>
                      <a:pt x="149944" y="63415"/>
                      <a:pt x="149944" y="64072"/>
                    </a:cubicBezTo>
                    <a:cubicBezTo>
                      <a:pt x="149944" y="64729"/>
                      <a:pt x="149405" y="68097"/>
                      <a:pt x="149944" y="68672"/>
                    </a:cubicBezTo>
                    <a:cubicBezTo>
                      <a:pt x="150407" y="69247"/>
                      <a:pt x="150407" y="74422"/>
                      <a:pt x="150407" y="74915"/>
                    </a:cubicBezTo>
                    <a:cubicBezTo>
                      <a:pt x="150407" y="75408"/>
                      <a:pt x="149327" y="79187"/>
                      <a:pt x="149327" y="79843"/>
                    </a:cubicBezTo>
                    <a:cubicBezTo>
                      <a:pt x="149327" y="80501"/>
                      <a:pt x="149019" y="85593"/>
                      <a:pt x="149019" y="86087"/>
                    </a:cubicBezTo>
                    <a:cubicBezTo>
                      <a:pt x="149019" y="86579"/>
                      <a:pt x="148248" y="88386"/>
                      <a:pt x="148248" y="88386"/>
                    </a:cubicBezTo>
                    <a:cubicBezTo>
                      <a:pt x="148248" y="88386"/>
                      <a:pt x="146551" y="70479"/>
                      <a:pt x="141305" y="62758"/>
                    </a:cubicBezTo>
                    <a:cubicBezTo>
                      <a:pt x="136061" y="55036"/>
                      <a:pt x="134981" y="54215"/>
                      <a:pt x="134981" y="54215"/>
                    </a:cubicBezTo>
                    <a:lnTo>
                      <a:pt x="134981" y="53065"/>
                    </a:lnTo>
                    <a:cubicBezTo>
                      <a:pt x="134981" y="53065"/>
                      <a:pt x="109990" y="36307"/>
                      <a:pt x="95181" y="32365"/>
                    </a:cubicBezTo>
                    <a:cubicBezTo>
                      <a:pt x="80372" y="28422"/>
                      <a:pt x="53992" y="22589"/>
                      <a:pt x="48516" y="22589"/>
                    </a:cubicBezTo>
                    <a:cubicBezTo>
                      <a:pt x="43040" y="22589"/>
                      <a:pt x="0" y="25300"/>
                      <a:pt x="0" y="24972"/>
                    </a:cubicBezTo>
                    <a:close/>
                  </a:path>
                </a:pathLst>
              </a:custGeom>
              <a:gradFill>
                <a:gsLst>
                  <a:gs pos="1000">
                    <a:srgbClr val="649633"/>
                  </a:gs>
                  <a:gs pos="100000">
                    <a:srgbClr val="7FA659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453" name="Freeform 7452"/>
              <p:cNvSpPr/>
              <p:nvPr/>
            </p:nvSpPr>
            <p:spPr>
              <a:xfrm>
                <a:off x="3650672" y="4933430"/>
                <a:ext cx="53613" cy="136550"/>
              </a:xfrm>
              <a:custGeom>
                <a:avLst/>
                <a:gdLst/>
                <a:ahLst/>
                <a:cxnLst/>
                <a:rect l="0" t="0" r="0" b="0"/>
                <a:pathLst>
                  <a:path w="53613" h="136550">
                    <a:moveTo>
                      <a:pt x="46819" y="1643"/>
                    </a:moveTo>
                    <a:cubicBezTo>
                      <a:pt x="46048" y="1643"/>
                      <a:pt x="25222" y="16100"/>
                      <a:pt x="28462" y="44522"/>
                    </a:cubicBezTo>
                    <a:cubicBezTo>
                      <a:pt x="29729" y="55643"/>
                      <a:pt x="32740" y="64035"/>
                      <a:pt x="33453" y="70990"/>
                    </a:cubicBezTo>
                    <a:cubicBezTo>
                      <a:pt x="34562" y="81808"/>
                      <a:pt x="36654" y="90755"/>
                      <a:pt x="40880" y="100255"/>
                    </a:cubicBezTo>
                    <a:cubicBezTo>
                      <a:pt x="47822" y="115862"/>
                      <a:pt x="53613" y="136550"/>
                      <a:pt x="53613" y="136550"/>
                    </a:cubicBezTo>
                    <a:cubicBezTo>
                      <a:pt x="53613" y="136550"/>
                      <a:pt x="42345" y="132744"/>
                      <a:pt x="39568" y="132087"/>
                    </a:cubicBezTo>
                    <a:cubicBezTo>
                      <a:pt x="36792" y="131430"/>
                      <a:pt x="24296" y="125351"/>
                      <a:pt x="23371" y="123052"/>
                    </a:cubicBezTo>
                    <a:cubicBezTo>
                      <a:pt x="22445" y="120752"/>
                      <a:pt x="13498" y="110401"/>
                      <a:pt x="11492" y="102844"/>
                    </a:cubicBezTo>
                    <a:cubicBezTo>
                      <a:pt x="9487" y="95287"/>
                      <a:pt x="-694" y="78694"/>
                      <a:pt x="0" y="60294"/>
                    </a:cubicBezTo>
                    <a:cubicBezTo>
                      <a:pt x="848" y="41893"/>
                      <a:pt x="6093" y="25793"/>
                      <a:pt x="16738" y="18236"/>
                    </a:cubicBezTo>
                    <a:cubicBezTo>
                      <a:pt x="27382" y="10679"/>
                      <a:pt x="38797" y="0"/>
                      <a:pt x="42962" y="0"/>
                    </a:cubicBezTo>
                    <a:cubicBezTo>
                      <a:pt x="47127" y="0"/>
                      <a:pt x="46819" y="1314"/>
                      <a:pt x="46819" y="1643"/>
                    </a:cubicBezTo>
                    <a:close/>
                  </a:path>
                </a:pathLst>
              </a:custGeom>
              <a:gradFill>
                <a:gsLst>
                  <a:gs pos="20000">
                    <a:srgbClr val="F98D8B"/>
                  </a:gs>
                  <a:gs pos="85000">
                    <a:srgbClr val="FA738A"/>
                  </a:gs>
                </a:gsLst>
                <a:lin ang="6900000" scaled="0"/>
              </a:gradFill>
              <a:ln w="7600" cap="flat">
                <a:noFill/>
                <a:bevel/>
              </a:ln>
            </p:spPr>
          </p:sp>
          <p:sp>
            <p:nvSpPr>
              <p:cNvPr id="7454" name="Freeform 7453"/>
              <p:cNvSpPr/>
              <p:nvPr/>
            </p:nvSpPr>
            <p:spPr>
              <a:xfrm>
                <a:off x="3707826" y="4915030"/>
                <a:ext cx="9873" cy="14786"/>
              </a:xfrm>
              <a:custGeom>
                <a:avLst/>
                <a:gdLst/>
                <a:ahLst/>
                <a:cxnLst/>
                <a:rect l="0" t="0" r="0" b="0"/>
                <a:pathLst>
                  <a:path w="9873" h="14786">
                    <a:moveTo>
                      <a:pt x="0" y="1697"/>
                    </a:moveTo>
                    <a:lnTo>
                      <a:pt x="1543" y="10908"/>
                    </a:lnTo>
                    <a:lnTo>
                      <a:pt x="3085" y="14786"/>
                    </a:lnTo>
                    <a:lnTo>
                      <a:pt x="9873" y="10908"/>
                    </a:lnTo>
                    <a:lnTo>
                      <a:pt x="9102" y="5333"/>
                    </a:lnTo>
                    <a:lnTo>
                      <a:pt x="7405" y="5333"/>
                    </a:lnTo>
                    <a:lnTo>
                      <a:pt x="5708" y="0"/>
                    </a:lnTo>
                    <a:lnTo>
                      <a:pt x="0" y="1697"/>
                    </a:lnTo>
                    <a:close/>
                  </a:path>
                </a:pathLst>
              </a:custGeom>
              <a:gradFill>
                <a:gsLst>
                  <a:gs pos="0">
                    <a:srgbClr val="CF956A"/>
                  </a:gs>
                  <a:gs pos="100000">
                    <a:srgbClr val="764826"/>
                  </a:gs>
                </a:gsLst>
                <a:lin ang="9600000" scaled="0"/>
              </a:gradFill>
              <a:ln w="7600" cap="flat">
                <a:noFill/>
                <a:bevel/>
              </a:ln>
            </p:spPr>
          </p:sp>
          <p:sp>
            <p:nvSpPr>
              <p:cNvPr id="7455" name="Freeform 7454"/>
              <p:cNvSpPr/>
              <p:nvPr/>
            </p:nvSpPr>
            <p:spPr>
              <a:xfrm>
                <a:off x="3881027" y="5005717"/>
                <a:ext cx="6980" cy="50826"/>
              </a:xfrm>
              <a:custGeom>
                <a:avLst/>
                <a:gdLst/>
                <a:ahLst/>
                <a:cxnLst/>
                <a:rect l="0" t="0" r="0" b="0"/>
                <a:pathLst>
                  <a:path w="6980" h="50826">
                    <a:moveTo>
                      <a:pt x="-13" y="0"/>
                    </a:moveTo>
                    <a:cubicBezTo>
                      <a:pt x="-13" y="0"/>
                      <a:pt x="399" y="29353"/>
                      <a:pt x="3689" y="40305"/>
                    </a:cubicBezTo>
                    <a:cubicBezTo>
                      <a:pt x="6980" y="51257"/>
                      <a:pt x="6980" y="50826"/>
                      <a:pt x="6980" y="50826"/>
                    </a:cubicBezTo>
                    <a:cubicBezTo>
                      <a:pt x="6980" y="50826"/>
                      <a:pt x="2250" y="5038"/>
                      <a:pt x="-13" y="0"/>
                    </a:cubicBezTo>
                    <a:close/>
                  </a:path>
                </a:pathLst>
              </a:custGeom>
              <a:solidFill>
                <a:srgbClr val="B93B14"/>
              </a:solidFill>
              <a:ln w="7600" cap="flat">
                <a:noFill/>
                <a:bevel/>
              </a:ln>
            </p:spPr>
          </p:sp>
          <p:sp>
            <p:nvSpPr>
              <p:cNvPr id="7456" name="Freeform 7455"/>
              <p:cNvSpPr/>
              <p:nvPr/>
            </p:nvSpPr>
            <p:spPr>
              <a:xfrm rot="900000">
                <a:off x="3768394" y="4902474"/>
                <a:ext cx="9219" cy="15237"/>
              </a:xfrm>
              <a:custGeom>
                <a:avLst/>
                <a:gdLst/>
                <a:ahLst/>
                <a:cxnLst/>
                <a:rect l="0" t="0" r="0" b="0"/>
                <a:pathLst>
                  <a:path w="9219" h="15237">
                    <a:moveTo>
                      <a:pt x="0" y="10403"/>
                    </a:moveTo>
                    <a:cubicBezTo>
                      <a:pt x="0" y="6582"/>
                      <a:pt x="-144" y="0"/>
                      <a:pt x="2485" y="0"/>
                    </a:cubicBezTo>
                    <a:cubicBezTo>
                      <a:pt x="5104" y="0"/>
                      <a:pt x="9203" y="5782"/>
                      <a:pt x="9203" y="9603"/>
                    </a:cubicBezTo>
                    <a:cubicBezTo>
                      <a:pt x="9203" y="13423"/>
                      <a:pt x="7398" y="15237"/>
                      <a:pt x="4779" y="15237"/>
                    </a:cubicBezTo>
                    <a:cubicBezTo>
                      <a:pt x="2150" y="15237"/>
                      <a:pt x="0" y="14223"/>
                      <a:pt x="0" y="1040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1000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457" name="Freeform 7456"/>
              <p:cNvSpPr/>
              <p:nvPr/>
            </p:nvSpPr>
            <p:spPr>
              <a:xfrm rot="900000">
                <a:off x="3711375" y="4924636"/>
                <a:ext cx="55887" cy="47770"/>
              </a:xfrm>
              <a:custGeom>
                <a:avLst/>
                <a:gdLst/>
                <a:ahLst/>
                <a:cxnLst/>
                <a:rect l="0" t="0" r="0" b="0"/>
                <a:pathLst>
                  <a:path w="55887" h="47770">
                    <a:moveTo>
                      <a:pt x="40123" y="264"/>
                    </a:moveTo>
                    <a:cubicBezTo>
                      <a:pt x="40123" y="264"/>
                      <a:pt x="47567" y="20536"/>
                      <a:pt x="22101" y="33362"/>
                    </a:cubicBezTo>
                    <a:cubicBezTo>
                      <a:pt x="-3364" y="46187"/>
                      <a:pt x="162" y="39154"/>
                      <a:pt x="162" y="39154"/>
                    </a:cubicBezTo>
                    <a:cubicBezTo>
                      <a:pt x="162" y="39154"/>
                      <a:pt x="17400" y="57358"/>
                      <a:pt x="44824" y="40809"/>
                    </a:cubicBezTo>
                    <a:cubicBezTo>
                      <a:pt x="72249" y="24260"/>
                      <a:pt x="40123" y="-3046"/>
                      <a:pt x="40123" y="264"/>
                    </a:cubicBezTo>
                    <a:close/>
                  </a:path>
                </a:pathLst>
              </a:custGeom>
              <a:solidFill>
                <a:srgbClr val="FFFFFF">
                  <a:alpha val="9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7458" name="Pear"/>
            <p:cNvGrpSpPr/>
            <p:nvPr/>
          </p:nvGrpSpPr>
          <p:grpSpPr>
            <a:xfrm>
              <a:off x="3164694" y="5153760"/>
              <a:ext cx="239375" cy="372360"/>
              <a:chOff x="3164694" y="5153760"/>
              <a:chExt cx="239375" cy="372360"/>
            </a:xfrm>
          </p:grpSpPr>
          <p:grpSp>
            <p:nvGrpSpPr>
              <p:cNvPr id="7459" name="Group 7458"/>
              <p:cNvGrpSpPr/>
              <p:nvPr/>
            </p:nvGrpSpPr>
            <p:grpSpPr>
              <a:xfrm>
                <a:off x="3164678" y="5153760"/>
                <a:ext cx="238546" cy="372360"/>
                <a:chOff x="3164678" y="5153760"/>
                <a:chExt cx="238546" cy="372360"/>
              </a:xfrm>
            </p:grpSpPr>
            <p:sp>
              <p:nvSpPr>
                <p:cNvPr id="7460" name="Freeform 7459"/>
                <p:cNvSpPr/>
                <p:nvPr/>
              </p:nvSpPr>
              <p:spPr>
                <a:xfrm>
                  <a:off x="3296863" y="5244452"/>
                  <a:ext cx="28420" cy="173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420" h="17356">
                      <a:moveTo>
                        <a:pt x="0" y="0"/>
                      </a:moveTo>
                      <a:cubicBezTo>
                        <a:pt x="0" y="0"/>
                        <a:pt x="14904" y="0"/>
                        <a:pt x="17440" y="0"/>
                      </a:cubicBezTo>
                      <a:cubicBezTo>
                        <a:pt x="19977" y="0"/>
                        <a:pt x="27587" y="2840"/>
                        <a:pt x="27587" y="2840"/>
                      </a:cubicBezTo>
                      <a:cubicBezTo>
                        <a:pt x="27587" y="2840"/>
                        <a:pt x="29490" y="10413"/>
                        <a:pt x="27587" y="10098"/>
                      </a:cubicBezTo>
                      <a:cubicBezTo>
                        <a:pt x="25685" y="9782"/>
                        <a:pt x="25685" y="17356"/>
                        <a:pt x="13001" y="17356"/>
                      </a:cubicBezTo>
                      <a:cubicBezTo>
                        <a:pt x="317" y="17356"/>
                        <a:pt x="4439" y="10098"/>
                        <a:pt x="2220" y="10098"/>
                      </a:cubicBezTo>
                      <a:cubicBezTo>
                        <a:pt x="0" y="10098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F6D854"/>
                    </a:gs>
                    <a:gs pos="100000">
                      <a:srgbClr val="F3CD2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461" name="Freeform 7460"/>
                <p:cNvSpPr/>
                <p:nvPr/>
              </p:nvSpPr>
              <p:spPr>
                <a:xfrm>
                  <a:off x="3296863" y="5153760"/>
                  <a:ext cx="22568" cy="1026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68" h="102669">
                      <a:moveTo>
                        <a:pt x="0" y="92158"/>
                      </a:moveTo>
                      <a:lnTo>
                        <a:pt x="1719" y="98270"/>
                      </a:lnTo>
                      <a:lnTo>
                        <a:pt x="10562" y="102669"/>
                      </a:lnTo>
                      <a:cubicBezTo>
                        <a:pt x="10562" y="102669"/>
                        <a:pt x="16212" y="64291"/>
                        <a:pt x="17440" y="63068"/>
                      </a:cubicBezTo>
                      <a:cubicBezTo>
                        <a:pt x="18669" y="61846"/>
                        <a:pt x="22353" y="25423"/>
                        <a:pt x="22353" y="18089"/>
                      </a:cubicBezTo>
                      <a:cubicBezTo>
                        <a:pt x="22353" y="10756"/>
                        <a:pt x="23827" y="3422"/>
                        <a:pt x="18914" y="1467"/>
                      </a:cubicBezTo>
                      <a:cubicBezTo>
                        <a:pt x="14001" y="-489"/>
                        <a:pt x="13510" y="1467"/>
                        <a:pt x="13510" y="1467"/>
                      </a:cubicBezTo>
                      <a:cubicBezTo>
                        <a:pt x="13510" y="1467"/>
                        <a:pt x="11545" y="0"/>
                        <a:pt x="10562" y="0"/>
                      </a:cubicBezTo>
                      <a:cubicBezTo>
                        <a:pt x="9580" y="0"/>
                        <a:pt x="4176" y="2933"/>
                        <a:pt x="6632" y="8311"/>
                      </a:cubicBezTo>
                      <a:cubicBezTo>
                        <a:pt x="9089" y="13689"/>
                        <a:pt x="11054" y="52801"/>
                        <a:pt x="0" y="92158"/>
                      </a:cubicBezTo>
                      <a:close/>
                    </a:path>
                  </a:pathLst>
                </a:custGeom>
                <a:solidFill>
                  <a:srgbClr val="DA8F3E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62" name="Freeform 7461"/>
                <p:cNvSpPr/>
                <p:nvPr/>
              </p:nvSpPr>
              <p:spPr>
                <a:xfrm>
                  <a:off x="3164678" y="5240601"/>
                  <a:ext cx="238546" cy="2855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8546" h="285519">
                      <a:moveTo>
                        <a:pt x="142747" y="14361"/>
                      </a:moveTo>
                      <a:cubicBezTo>
                        <a:pt x="142747" y="14361"/>
                        <a:pt x="134886" y="11428"/>
                        <a:pt x="135869" y="11428"/>
                      </a:cubicBezTo>
                      <a:cubicBezTo>
                        <a:pt x="136852" y="11428"/>
                        <a:pt x="131447" y="3117"/>
                        <a:pt x="132185" y="3850"/>
                      </a:cubicBezTo>
                      <a:cubicBezTo>
                        <a:pt x="132185" y="3850"/>
                        <a:pt x="126535" y="672"/>
                        <a:pt x="125552" y="1161"/>
                      </a:cubicBezTo>
                      <a:cubicBezTo>
                        <a:pt x="124569" y="1650"/>
                        <a:pt x="109831" y="-1772"/>
                        <a:pt x="105410" y="1161"/>
                      </a:cubicBezTo>
                      <a:cubicBezTo>
                        <a:pt x="100988" y="4094"/>
                        <a:pt x="86741" y="8494"/>
                        <a:pt x="78880" y="35873"/>
                      </a:cubicBezTo>
                      <a:cubicBezTo>
                        <a:pt x="71020" y="63252"/>
                        <a:pt x="59230" y="71563"/>
                        <a:pt x="59230" y="71563"/>
                      </a:cubicBezTo>
                      <a:cubicBezTo>
                        <a:pt x="59230" y="71563"/>
                        <a:pt x="29262" y="93564"/>
                        <a:pt x="17962" y="116053"/>
                      </a:cubicBezTo>
                      <a:cubicBezTo>
                        <a:pt x="6663" y="138543"/>
                        <a:pt x="-5619" y="160544"/>
                        <a:pt x="2733" y="193789"/>
                      </a:cubicBezTo>
                      <a:cubicBezTo>
                        <a:pt x="11084" y="227034"/>
                        <a:pt x="24840" y="255879"/>
                        <a:pt x="52352" y="267124"/>
                      </a:cubicBezTo>
                      <a:cubicBezTo>
                        <a:pt x="79863" y="278369"/>
                        <a:pt x="83302" y="278369"/>
                        <a:pt x="83302" y="278369"/>
                      </a:cubicBezTo>
                      <a:cubicBezTo>
                        <a:pt x="83302" y="278369"/>
                        <a:pt x="86249" y="279347"/>
                        <a:pt x="105410" y="283748"/>
                      </a:cubicBezTo>
                      <a:cubicBezTo>
                        <a:pt x="124569" y="288146"/>
                        <a:pt x="150607" y="283748"/>
                        <a:pt x="165346" y="277391"/>
                      </a:cubicBezTo>
                      <a:cubicBezTo>
                        <a:pt x="180084" y="271036"/>
                        <a:pt x="204648" y="252457"/>
                        <a:pt x="212508" y="242191"/>
                      </a:cubicBezTo>
                      <a:cubicBezTo>
                        <a:pt x="220369" y="231923"/>
                        <a:pt x="238546" y="208457"/>
                        <a:pt x="238546" y="172277"/>
                      </a:cubicBezTo>
                      <a:cubicBezTo>
                        <a:pt x="238546" y="136099"/>
                        <a:pt x="219877" y="104809"/>
                        <a:pt x="209069" y="92586"/>
                      </a:cubicBezTo>
                      <a:cubicBezTo>
                        <a:pt x="198261" y="80363"/>
                        <a:pt x="193349" y="62274"/>
                        <a:pt x="193349" y="62274"/>
                      </a:cubicBezTo>
                      <a:cubicBezTo>
                        <a:pt x="193349" y="62274"/>
                        <a:pt x="182541" y="29517"/>
                        <a:pt x="178610" y="21206"/>
                      </a:cubicBezTo>
                      <a:cubicBezTo>
                        <a:pt x="174680" y="12895"/>
                        <a:pt x="166819" y="8006"/>
                        <a:pt x="157977" y="7028"/>
                      </a:cubicBezTo>
                      <a:cubicBezTo>
                        <a:pt x="149133" y="6050"/>
                        <a:pt x="145203" y="14361"/>
                        <a:pt x="142747" y="14361"/>
                      </a:cubicBezTo>
                      <a:close/>
                    </a:path>
                  </a:pathLst>
                </a:custGeom>
                <a:gradFill>
                  <a:gsLst>
                    <a:gs pos="17000">
                      <a:srgbClr val="FFEB1F"/>
                    </a:gs>
                    <a:gs pos="85000">
                      <a:srgbClr val="FFD41D"/>
                    </a:gs>
                  </a:gsLst>
                  <a:lin ang="48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7463" name="Freeform 7462"/>
              <p:cNvSpPr/>
              <p:nvPr/>
            </p:nvSpPr>
            <p:spPr>
              <a:xfrm>
                <a:off x="3250945" y="5248280"/>
                <a:ext cx="41943" cy="29945"/>
              </a:xfrm>
              <a:custGeom>
                <a:avLst/>
                <a:gdLst/>
                <a:ahLst/>
                <a:cxnLst/>
                <a:rect l="0" t="0" r="0" b="0"/>
                <a:pathLst>
                  <a:path w="41943" h="29945">
                    <a:moveTo>
                      <a:pt x="41943" y="3860"/>
                    </a:moveTo>
                    <a:cubicBezTo>
                      <a:pt x="41943" y="3860"/>
                      <a:pt x="29477" y="-3962"/>
                      <a:pt x="20306" y="2557"/>
                    </a:cubicBezTo>
                    <a:cubicBezTo>
                      <a:pt x="11136" y="9075"/>
                      <a:pt x="0" y="29945"/>
                      <a:pt x="0" y="29945"/>
                    </a:cubicBezTo>
                    <a:cubicBezTo>
                      <a:pt x="0" y="29945"/>
                      <a:pt x="18341" y="3860"/>
                      <a:pt x="41943" y="3860"/>
                    </a:cubicBezTo>
                    <a:close/>
                  </a:path>
                </a:pathLst>
              </a:custGeom>
              <a:solidFill>
                <a:srgbClr val="EECB15">
                  <a:alpha val="3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64" name="Freeform 7463"/>
              <p:cNvSpPr/>
              <p:nvPr/>
            </p:nvSpPr>
            <p:spPr>
              <a:xfrm>
                <a:off x="3321519" y="5248281"/>
                <a:ext cx="73722" cy="167541"/>
              </a:xfrm>
              <a:custGeom>
                <a:avLst/>
                <a:gdLst/>
                <a:ahLst/>
                <a:cxnLst/>
                <a:rect l="0" t="0" r="0" b="0"/>
                <a:pathLst>
                  <a:path w="73722" h="167541">
                    <a:moveTo>
                      <a:pt x="0" y="0"/>
                    </a:moveTo>
                    <a:cubicBezTo>
                      <a:pt x="0" y="0"/>
                      <a:pt x="16355" y="7160"/>
                      <a:pt x="19631" y="22153"/>
                    </a:cubicBezTo>
                    <a:cubicBezTo>
                      <a:pt x="22906" y="37146"/>
                      <a:pt x="26181" y="68436"/>
                      <a:pt x="42557" y="84733"/>
                    </a:cubicBezTo>
                    <a:cubicBezTo>
                      <a:pt x="58933" y="101030"/>
                      <a:pt x="72034" y="114719"/>
                      <a:pt x="72034" y="131016"/>
                    </a:cubicBezTo>
                    <a:cubicBezTo>
                      <a:pt x="72034" y="147312"/>
                      <a:pt x="72034" y="168173"/>
                      <a:pt x="73344" y="167541"/>
                    </a:cubicBezTo>
                    <a:cubicBezTo>
                      <a:pt x="74654" y="166869"/>
                      <a:pt x="73344" y="119282"/>
                      <a:pt x="55658" y="104289"/>
                    </a:cubicBezTo>
                    <a:cubicBezTo>
                      <a:pt x="37972" y="89296"/>
                      <a:pt x="15700" y="65829"/>
                      <a:pt x="13080" y="33887"/>
                    </a:cubicBezTo>
                    <a:cubicBezTo>
                      <a:pt x="10460" y="194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6BC28">
                  <a:alpha val="3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65" name="Freeform 7464"/>
              <p:cNvSpPr/>
              <p:nvPr/>
            </p:nvSpPr>
            <p:spPr>
              <a:xfrm>
                <a:off x="3358380" y="5435529"/>
                <a:ext cx="33284" cy="47821"/>
              </a:xfrm>
              <a:custGeom>
                <a:avLst/>
                <a:gdLst/>
                <a:ahLst/>
                <a:cxnLst/>
                <a:rect l="0" t="0" r="0" b="0"/>
                <a:pathLst>
                  <a:path w="33284" h="47821">
                    <a:moveTo>
                      <a:pt x="32598" y="0"/>
                    </a:moveTo>
                    <a:cubicBezTo>
                      <a:pt x="32598" y="0"/>
                      <a:pt x="22118" y="31280"/>
                      <a:pt x="3777" y="43665"/>
                    </a:cubicBezTo>
                    <a:cubicBezTo>
                      <a:pt x="-14564" y="56051"/>
                      <a:pt x="39804" y="40406"/>
                      <a:pt x="32598" y="0"/>
                    </a:cubicBezTo>
                    <a:close/>
                  </a:path>
                </a:pathLst>
              </a:custGeom>
              <a:solidFill>
                <a:srgbClr val="EFC928">
                  <a:alpha val="3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66" name="Freeform 7465"/>
              <p:cNvSpPr/>
              <p:nvPr/>
            </p:nvSpPr>
            <p:spPr>
              <a:xfrm>
                <a:off x="3194232" y="5474450"/>
                <a:ext cx="11637" cy="18028"/>
              </a:xfrm>
              <a:custGeom>
                <a:avLst/>
                <a:gdLst/>
                <a:ahLst/>
                <a:cxnLst/>
                <a:rect l="0" t="0" r="0" b="0"/>
                <a:pathLst>
                  <a:path w="11637" h="18028">
                    <a:moveTo>
                      <a:pt x="0" y="5510"/>
                    </a:moveTo>
                    <a:cubicBezTo>
                      <a:pt x="0" y="11051"/>
                      <a:pt x="8178" y="20177"/>
                      <a:pt x="10798" y="17570"/>
                    </a:cubicBezTo>
                    <a:cubicBezTo>
                      <a:pt x="13418" y="14962"/>
                      <a:pt x="9488" y="7792"/>
                      <a:pt x="6213" y="1925"/>
                    </a:cubicBezTo>
                    <a:cubicBezTo>
                      <a:pt x="2937" y="-3942"/>
                      <a:pt x="0" y="5510"/>
                      <a:pt x="0" y="5510"/>
                    </a:cubicBezTo>
                    <a:close/>
                  </a:path>
                </a:pathLst>
              </a:custGeom>
              <a:solidFill>
                <a:srgbClr val="E1BA1B">
                  <a:alpha val="61000"/>
                </a:srgbClr>
              </a:solidFill>
              <a:ln w="7600" cap="flat">
                <a:noFill/>
                <a:bevel/>
              </a:ln>
            </p:spPr>
          </p:sp>
          <p:pic>
            <p:nvPicPr>
              <p:cNvPr id="7467" name="Picture 746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66782" y="5245573"/>
                <a:ext cx="237287" cy="280141"/>
              </a:xfrm>
              <a:prstGeom prst="rect">
                <a:avLst/>
              </a:prstGeom>
            </p:spPr>
          </p:pic>
          <p:sp>
            <p:nvSpPr>
              <p:cNvPr id="7468" name="Freeform 7467"/>
              <p:cNvSpPr/>
              <p:nvPr/>
            </p:nvSpPr>
            <p:spPr>
              <a:xfrm>
                <a:off x="3183836" y="5322217"/>
                <a:ext cx="134180" cy="133532"/>
              </a:xfrm>
              <a:custGeom>
                <a:avLst/>
                <a:gdLst/>
                <a:ahLst/>
                <a:cxnLst/>
                <a:rect l="0" t="0" r="0" b="0"/>
                <a:pathLst>
                  <a:path w="134180" h="133532">
                    <a:moveTo>
                      <a:pt x="0" y="66766"/>
                    </a:moveTo>
                    <a:cubicBezTo>
                      <a:pt x="0" y="29883"/>
                      <a:pt x="30017" y="0"/>
                      <a:pt x="67090" y="0"/>
                    </a:cubicBezTo>
                    <a:cubicBezTo>
                      <a:pt x="104126" y="0"/>
                      <a:pt x="134180" y="29883"/>
                      <a:pt x="134180" y="66766"/>
                    </a:cubicBezTo>
                    <a:cubicBezTo>
                      <a:pt x="134180" y="103634"/>
                      <a:pt x="104126" y="133532"/>
                      <a:pt x="67090" y="133532"/>
                    </a:cubicBezTo>
                    <a:cubicBezTo>
                      <a:pt x="30017" y="133532"/>
                      <a:pt x="0" y="103634"/>
                      <a:pt x="0" y="66766"/>
                    </a:cubicBezTo>
                    <a:close/>
                  </a:path>
                </a:pathLst>
              </a:custGeom>
              <a:solidFill>
                <a:srgbClr val="FFFFFF">
                  <a:alpha val="5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7469" name="Banana"/>
            <p:cNvGrpSpPr/>
            <p:nvPr/>
          </p:nvGrpSpPr>
          <p:grpSpPr>
            <a:xfrm>
              <a:off x="5636924" y="2267733"/>
              <a:ext cx="408163" cy="301686"/>
              <a:chOff x="5636924" y="2267733"/>
              <a:chExt cx="408163" cy="301686"/>
            </a:xfrm>
          </p:grpSpPr>
          <p:sp>
            <p:nvSpPr>
              <p:cNvPr id="7470" name="Freeform 7469"/>
              <p:cNvSpPr/>
              <p:nvPr/>
            </p:nvSpPr>
            <p:spPr>
              <a:xfrm>
                <a:off x="5712883" y="2353036"/>
                <a:ext cx="285280" cy="178086"/>
              </a:xfrm>
              <a:custGeom>
                <a:avLst/>
                <a:gdLst/>
                <a:ahLst/>
                <a:cxnLst/>
                <a:rect l="0" t="0" r="0" b="0"/>
                <a:pathLst>
                  <a:path w="285280" h="178086">
                    <a:moveTo>
                      <a:pt x="2563" y="119790"/>
                    </a:moveTo>
                    <a:lnTo>
                      <a:pt x="6007" y="120641"/>
                    </a:lnTo>
                    <a:cubicBezTo>
                      <a:pt x="6007" y="120641"/>
                      <a:pt x="6007" y="131705"/>
                      <a:pt x="6007" y="132555"/>
                    </a:cubicBezTo>
                    <a:cubicBezTo>
                      <a:pt x="6007" y="133407"/>
                      <a:pt x="8116" y="139789"/>
                      <a:pt x="8116" y="139789"/>
                    </a:cubicBezTo>
                    <a:lnTo>
                      <a:pt x="6007" y="144044"/>
                    </a:lnTo>
                    <a:lnTo>
                      <a:pt x="3845" y="147875"/>
                    </a:lnTo>
                    <a:lnTo>
                      <a:pt x="0" y="147875"/>
                    </a:lnTo>
                    <a:cubicBezTo>
                      <a:pt x="0" y="147875"/>
                      <a:pt x="17728" y="160427"/>
                      <a:pt x="21786" y="164469"/>
                    </a:cubicBezTo>
                    <a:cubicBezTo>
                      <a:pt x="25845" y="168512"/>
                      <a:pt x="59379" y="178086"/>
                      <a:pt x="90991" y="178086"/>
                    </a:cubicBezTo>
                    <a:cubicBezTo>
                      <a:pt x="122602" y="178086"/>
                      <a:pt x="213593" y="150428"/>
                      <a:pt x="246486" y="114684"/>
                    </a:cubicBezTo>
                    <a:cubicBezTo>
                      <a:pt x="279380" y="78940"/>
                      <a:pt x="287069" y="18091"/>
                      <a:pt x="284934" y="10006"/>
                    </a:cubicBezTo>
                    <a:cubicBezTo>
                      <a:pt x="282798" y="1922"/>
                      <a:pt x="276176" y="0"/>
                      <a:pt x="276176" y="0"/>
                    </a:cubicBezTo>
                    <a:lnTo>
                      <a:pt x="244351" y="2347"/>
                    </a:lnTo>
                    <a:cubicBezTo>
                      <a:pt x="244351" y="2347"/>
                      <a:pt x="208681" y="49367"/>
                      <a:pt x="189030" y="62132"/>
                    </a:cubicBezTo>
                    <a:cubicBezTo>
                      <a:pt x="169380" y="74898"/>
                      <a:pt x="146098" y="85323"/>
                      <a:pt x="141399" y="86174"/>
                    </a:cubicBezTo>
                    <a:cubicBezTo>
                      <a:pt x="136700" y="87025"/>
                      <a:pt x="47418" y="101918"/>
                      <a:pt x="47418" y="101918"/>
                    </a:cubicBezTo>
                    <a:cubicBezTo>
                      <a:pt x="47418" y="101918"/>
                      <a:pt x="22668" y="106626"/>
                      <a:pt x="17314" y="109378"/>
                    </a:cubicBezTo>
                    <a:cubicBezTo>
                      <a:pt x="11961" y="112130"/>
                      <a:pt x="2563" y="119790"/>
                      <a:pt x="2563" y="1197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D11B"/>
                  </a:gs>
                  <a:gs pos="76000">
                    <a:srgbClr val="D1CF46"/>
                  </a:gs>
                  <a:gs pos="99000">
                    <a:srgbClr val="F1D044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471" name="Freeform 7470"/>
              <p:cNvSpPr/>
              <p:nvPr/>
            </p:nvSpPr>
            <p:spPr>
              <a:xfrm>
                <a:off x="5638993" y="2337876"/>
                <a:ext cx="315951" cy="162229"/>
              </a:xfrm>
              <a:custGeom>
                <a:avLst/>
                <a:gdLst/>
                <a:ahLst/>
                <a:cxnLst/>
                <a:rect l="0" t="0" r="0" b="0"/>
                <a:pathLst>
                  <a:path w="315951" h="162229">
                    <a:moveTo>
                      <a:pt x="0" y="140481"/>
                    </a:moveTo>
                    <a:cubicBezTo>
                      <a:pt x="0" y="140481"/>
                      <a:pt x="0" y="149842"/>
                      <a:pt x="16433" y="156863"/>
                    </a:cubicBezTo>
                    <a:cubicBezTo>
                      <a:pt x="32880" y="163886"/>
                      <a:pt x="57657" y="162609"/>
                      <a:pt x="73889" y="160906"/>
                    </a:cubicBezTo>
                    <a:cubicBezTo>
                      <a:pt x="90123" y="159204"/>
                      <a:pt x="150783" y="152821"/>
                      <a:pt x="182395" y="137928"/>
                    </a:cubicBezTo>
                    <a:cubicBezTo>
                      <a:pt x="214007" y="123035"/>
                      <a:pt x="260571" y="93461"/>
                      <a:pt x="270396" y="83674"/>
                    </a:cubicBezTo>
                    <a:cubicBezTo>
                      <a:pt x="280221" y="73887"/>
                      <a:pt x="288016" y="68249"/>
                      <a:pt x="302969" y="49633"/>
                    </a:cubicBezTo>
                    <a:cubicBezTo>
                      <a:pt x="317919" y="31016"/>
                      <a:pt x="316532" y="26017"/>
                      <a:pt x="315150" y="17932"/>
                    </a:cubicBezTo>
                    <a:cubicBezTo>
                      <a:pt x="312260" y="9847"/>
                      <a:pt x="287890" y="-791"/>
                      <a:pt x="286202" y="0"/>
                    </a:cubicBezTo>
                    <a:cubicBezTo>
                      <a:pt x="284512" y="911"/>
                      <a:pt x="160181" y="77504"/>
                      <a:pt x="160181" y="77504"/>
                    </a:cubicBezTo>
                    <a:lnTo>
                      <a:pt x="2977" y="124312"/>
                    </a:lnTo>
                    <a:cubicBezTo>
                      <a:pt x="2977" y="124312"/>
                      <a:pt x="7676" y="126877"/>
                      <a:pt x="7676" y="128992"/>
                    </a:cubicBezTo>
                    <a:cubicBezTo>
                      <a:pt x="7676" y="131106"/>
                      <a:pt x="12802" y="131119"/>
                      <a:pt x="12802" y="132396"/>
                    </a:cubicBezTo>
                    <a:cubicBezTo>
                      <a:pt x="12802" y="133673"/>
                      <a:pt x="14524" y="137928"/>
                      <a:pt x="14524" y="137928"/>
                    </a:cubicBezTo>
                    <a:cubicBezTo>
                      <a:pt x="14524" y="137928"/>
                      <a:pt x="16647" y="144311"/>
                      <a:pt x="12802" y="145587"/>
                    </a:cubicBezTo>
                    <a:cubicBezTo>
                      <a:pt x="8957" y="146864"/>
                      <a:pt x="4258" y="145587"/>
                      <a:pt x="4258" y="145587"/>
                    </a:cubicBezTo>
                    <a:lnTo>
                      <a:pt x="0" y="140481"/>
                    </a:lnTo>
                    <a:close/>
                  </a:path>
                </a:pathLst>
              </a:custGeom>
              <a:gradFill>
                <a:gsLst>
                  <a:gs pos="21000">
                    <a:srgbClr val="F3DA47"/>
                  </a:gs>
                  <a:gs pos="85000">
                    <a:srgbClr val="CDCE46"/>
                  </a:gs>
                  <a:gs pos="100000">
                    <a:srgbClr val="F9D144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7472" name="Freeform 7471"/>
              <p:cNvSpPr/>
              <p:nvPr/>
            </p:nvSpPr>
            <p:spPr>
              <a:xfrm>
                <a:off x="5973300" y="2301342"/>
                <a:ext cx="42719" cy="53156"/>
              </a:xfrm>
              <a:custGeom>
                <a:avLst/>
                <a:gdLst/>
                <a:ahLst/>
                <a:cxnLst/>
                <a:rect l="0" t="0" r="0" b="0"/>
                <a:pathLst>
                  <a:path w="42719" h="53156">
                    <a:moveTo>
                      <a:pt x="594" y="19148"/>
                    </a:moveTo>
                    <a:cubicBezTo>
                      <a:pt x="594" y="19148"/>
                      <a:pt x="12555" y="34041"/>
                      <a:pt x="15118" y="40850"/>
                    </a:cubicBezTo>
                    <a:cubicBezTo>
                      <a:pt x="17682" y="47658"/>
                      <a:pt x="18109" y="51913"/>
                      <a:pt x="18109" y="51913"/>
                    </a:cubicBezTo>
                    <a:lnTo>
                      <a:pt x="15759" y="51694"/>
                    </a:lnTo>
                    <a:cubicBezTo>
                      <a:pt x="15759" y="51694"/>
                      <a:pt x="26225" y="54892"/>
                      <a:pt x="33488" y="51913"/>
                    </a:cubicBezTo>
                    <a:cubicBezTo>
                      <a:pt x="40750" y="48934"/>
                      <a:pt x="43099" y="42339"/>
                      <a:pt x="42672" y="42765"/>
                    </a:cubicBezTo>
                    <a:lnTo>
                      <a:pt x="40750" y="40850"/>
                    </a:lnTo>
                    <a:cubicBezTo>
                      <a:pt x="40750" y="40850"/>
                      <a:pt x="20245" y="16595"/>
                      <a:pt x="20245" y="10212"/>
                    </a:cubicBezTo>
                    <a:cubicBezTo>
                      <a:pt x="20245" y="3830"/>
                      <a:pt x="18109" y="-426"/>
                      <a:pt x="18109" y="0"/>
                    </a:cubicBezTo>
                    <a:cubicBezTo>
                      <a:pt x="18109" y="0"/>
                      <a:pt x="-4105" y="7234"/>
                      <a:pt x="594" y="19148"/>
                    </a:cubicBezTo>
                    <a:close/>
                  </a:path>
                </a:pathLst>
              </a:custGeom>
              <a:gradFill>
                <a:gsLst>
                  <a:gs pos="32000">
                    <a:srgbClr val="FAE47B"/>
                  </a:gs>
                  <a:gs pos="72000">
                    <a:srgbClr val="BFBA3B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7473" name="Freeform 7472"/>
              <p:cNvSpPr/>
              <p:nvPr/>
            </p:nvSpPr>
            <p:spPr>
              <a:xfrm>
                <a:off x="5952976" y="2309088"/>
                <a:ext cx="36111" cy="53954"/>
              </a:xfrm>
              <a:custGeom>
                <a:avLst/>
                <a:gdLst/>
                <a:ahLst/>
                <a:cxnLst/>
                <a:rect l="0" t="0" r="0" b="0"/>
                <a:pathLst>
                  <a:path w="36111" h="53954">
                    <a:moveTo>
                      <a:pt x="0" y="5520"/>
                    </a:moveTo>
                    <a:cubicBezTo>
                      <a:pt x="0" y="5520"/>
                      <a:pt x="5113" y="23768"/>
                      <a:pt x="5113" y="27979"/>
                    </a:cubicBezTo>
                    <a:cubicBezTo>
                      <a:pt x="5113" y="32190"/>
                      <a:pt x="6822" y="45759"/>
                      <a:pt x="2977" y="49970"/>
                    </a:cubicBezTo>
                    <a:cubicBezTo>
                      <a:pt x="-868" y="54181"/>
                      <a:pt x="6395" y="54649"/>
                      <a:pt x="12375" y="53245"/>
                    </a:cubicBezTo>
                    <a:cubicBezTo>
                      <a:pt x="18356" y="51842"/>
                      <a:pt x="24336" y="51374"/>
                      <a:pt x="27326" y="52309"/>
                    </a:cubicBezTo>
                    <a:cubicBezTo>
                      <a:pt x="30317" y="53245"/>
                      <a:pt x="36111" y="47163"/>
                      <a:pt x="36111" y="47163"/>
                    </a:cubicBezTo>
                    <a:cubicBezTo>
                      <a:pt x="36111" y="47163"/>
                      <a:pt x="29035" y="38273"/>
                      <a:pt x="28181" y="31254"/>
                    </a:cubicBezTo>
                    <a:cubicBezTo>
                      <a:pt x="27326" y="24236"/>
                      <a:pt x="27326" y="3648"/>
                      <a:pt x="27326" y="3648"/>
                    </a:cubicBezTo>
                    <a:cubicBezTo>
                      <a:pt x="27326" y="3648"/>
                      <a:pt x="0" y="-5710"/>
                      <a:pt x="0" y="5520"/>
                    </a:cubicBezTo>
                    <a:close/>
                  </a:path>
                </a:pathLst>
              </a:custGeom>
              <a:gradFill>
                <a:gsLst>
                  <a:gs pos="61000">
                    <a:srgbClr val="BFBA3B"/>
                  </a:gs>
                  <a:gs pos="100000">
                    <a:srgbClr val="F8DA47"/>
                  </a:gs>
                </a:gsLst>
                <a:lin ang="8400000" scaled="0"/>
              </a:gradFill>
              <a:ln w="7600" cap="flat">
                <a:noFill/>
                <a:bevel/>
              </a:ln>
            </p:spPr>
          </p:sp>
          <p:sp>
            <p:nvSpPr>
              <p:cNvPr id="7474" name="Freeform 7473"/>
              <p:cNvSpPr/>
              <p:nvPr/>
            </p:nvSpPr>
            <p:spPr>
              <a:xfrm>
                <a:off x="5923507" y="2303271"/>
                <a:ext cx="34609" cy="52558"/>
              </a:xfrm>
              <a:custGeom>
                <a:avLst/>
                <a:gdLst/>
                <a:ahLst/>
                <a:cxnLst/>
                <a:rect l="0" t="0" r="0" b="0"/>
                <a:pathLst>
                  <a:path w="34609" h="52558">
                    <a:moveTo>
                      <a:pt x="34609" y="16795"/>
                    </a:moveTo>
                    <a:lnTo>
                      <a:pt x="27320" y="39347"/>
                    </a:lnTo>
                    <a:lnTo>
                      <a:pt x="29883" y="52558"/>
                    </a:lnTo>
                    <a:cubicBezTo>
                      <a:pt x="29883" y="52558"/>
                      <a:pt x="24757" y="51687"/>
                      <a:pt x="14077" y="48283"/>
                    </a:cubicBezTo>
                    <a:cubicBezTo>
                      <a:pt x="3397" y="44879"/>
                      <a:pt x="0" y="35518"/>
                      <a:pt x="0" y="35518"/>
                    </a:cubicBezTo>
                    <a:cubicBezTo>
                      <a:pt x="0" y="35518"/>
                      <a:pt x="4679" y="32964"/>
                      <a:pt x="7242" y="26582"/>
                    </a:cubicBezTo>
                    <a:cubicBezTo>
                      <a:pt x="9805" y="20199"/>
                      <a:pt x="14077" y="625"/>
                      <a:pt x="14077" y="625"/>
                    </a:cubicBezTo>
                    <a:cubicBezTo>
                      <a:pt x="14077" y="625"/>
                      <a:pt x="20271" y="-1290"/>
                      <a:pt x="23048" y="1476"/>
                    </a:cubicBezTo>
                    <a:cubicBezTo>
                      <a:pt x="25825" y="4242"/>
                      <a:pt x="34609" y="10837"/>
                      <a:pt x="34609" y="16795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CBC760"/>
                  </a:gs>
                  <a:gs pos="100000">
                    <a:srgbClr val="F8DA47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7475" name="Freeform 7474"/>
              <p:cNvSpPr/>
              <p:nvPr/>
            </p:nvSpPr>
            <p:spPr>
              <a:xfrm>
                <a:off x="5718890" y="2356693"/>
                <a:ext cx="253609" cy="145009"/>
              </a:xfrm>
              <a:custGeom>
                <a:avLst/>
                <a:gdLst/>
                <a:ahLst/>
                <a:cxnLst/>
                <a:rect l="0" t="0" r="0" b="0"/>
                <a:pathLst>
                  <a:path w="253609" h="145009">
                    <a:moveTo>
                      <a:pt x="236207" y="818"/>
                    </a:moveTo>
                    <a:cubicBezTo>
                      <a:pt x="236207" y="818"/>
                      <a:pt x="230654" y="14434"/>
                      <a:pt x="225101" y="25498"/>
                    </a:cubicBezTo>
                    <a:cubicBezTo>
                      <a:pt x="219547" y="36561"/>
                      <a:pt x="178537" y="78687"/>
                      <a:pt x="144790" y="87198"/>
                    </a:cubicBezTo>
                    <a:cubicBezTo>
                      <a:pt x="111042" y="95708"/>
                      <a:pt x="53372" y="104644"/>
                      <a:pt x="41410" y="105921"/>
                    </a:cubicBezTo>
                    <a:cubicBezTo>
                      <a:pt x="29449" y="107197"/>
                      <a:pt x="0" y="116985"/>
                      <a:pt x="0" y="116985"/>
                    </a:cubicBezTo>
                    <a:lnTo>
                      <a:pt x="828" y="125069"/>
                    </a:lnTo>
                    <a:cubicBezTo>
                      <a:pt x="828" y="125069"/>
                      <a:pt x="828" y="129325"/>
                      <a:pt x="828" y="131026"/>
                    </a:cubicBezTo>
                    <a:cubicBezTo>
                      <a:pt x="828" y="132729"/>
                      <a:pt x="5527" y="137834"/>
                      <a:pt x="5527" y="137834"/>
                    </a:cubicBezTo>
                    <a:cubicBezTo>
                      <a:pt x="5527" y="137834"/>
                      <a:pt x="63624" y="151025"/>
                      <a:pt x="113177" y="141665"/>
                    </a:cubicBezTo>
                    <a:cubicBezTo>
                      <a:pt x="162731" y="132303"/>
                      <a:pt x="195625" y="112304"/>
                      <a:pt x="217839" y="91879"/>
                    </a:cubicBezTo>
                    <a:cubicBezTo>
                      <a:pt x="240052" y="71454"/>
                      <a:pt x="250945" y="43583"/>
                      <a:pt x="252441" y="31030"/>
                    </a:cubicBezTo>
                    <a:cubicBezTo>
                      <a:pt x="253938" y="18477"/>
                      <a:pt x="253609" y="5499"/>
                      <a:pt x="253609" y="5499"/>
                    </a:cubicBezTo>
                    <a:cubicBezTo>
                      <a:pt x="253609" y="5499"/>
                      <a:pt x="238771" y="-2586"/>
                      <a:pt x="236207" y="81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E378"/>
                  </a:gs>
                  <a:gs pos="79000">
                    <a:srgbClr val="FED959"/>
                  </a:gs>
                  <a:gs pos="100000">
                    <a:srgbClr val="FAE47B"/>
                  </a:gs>
                </a:gsLst>
                <a:lin ang="6000000" scaled="0"/>
              </a:gradFill>
              <a:ln w="7600" cap="flat">
                <a:noFill/>
                <a:bevel/>
              </a:ln>
            </p:spPr>
          </p:sp>
          <p:sp>
            <p:nvSpPr>
              <p:cNvPr id="7476" name="Freeform 7475"/>
              <p:cNvSpPr/>
              <p:nvPr/>
            </p:nvSpPr>
            <p:spPr>
              <a:xfrm>
                <a:off x="5641129" y="2338808"/>
                <a:ext cx="292823" cy="137496"/>
              </a:xfrm>
              <a:custGeom>
                <a:avLst/>
                <a:gdLst/>
                <a:ahLst/>
                <a:cxnLst/>
                <a:rect l="0" t="0" r="0" b="0"/>
                <a:pathLst>
                  <a:path w="292823" h="137496">
                    <a:moveTo>
                      <a:pt x="0" y="124657"/>
                    </a:moveTo>
                    <a:cubicBezTo>
                      <a:pt x="0" y="124657"/>
                      <a:pt x="5540" y="125934"/>
                      <a:pt x="5540" y="127636"/>
                    </a:cubicBezTo>
                    <a:cubicBezTo>
                      <a:pt x="5540" y="129338"/>
                      <a:pt x="9385" y="131466"/>
                      <a:pt x="9385" y="131466"/>
                    </a:cubicBezTo>
                    <a:cubicBezTo>
                      <a:pt x="9385" y="131466"/>
                      <a:pt x="11307" y="131466"/>
                      <a:pt x="11307" y="133380"/>
                    </a:cubicBezTo>
                    <a:cubicBezTo>
                      <a:pt x="11307" y="135295"/>
                      <a:pt x="13229" y="137850"/>
                      <a:pt x="12802" y="137496"/>
                    </a:cubicBezTo>
                    <a:cubicBezTo>
                      <a:pt x="12802" y="137496"/>
                      <a:pt x="107637" y="123381"/>
                      <a:pt x="161890" y="102956"/>
                    </a:cubicBezTo>
                    <a:cubicBezTo>
                      <a:pt x="216143" y="82531"/>
                      <a:pt x="242415" y="66999"/>
                      <a:pt x="260998" y="48489"/>
                    </a:cubicBezTo>
                    <a:cubicBezTo>
                      <a:pt x="279580" y="29979"/>
                      <a:pt x="292823" y="11469"/>
                      <a:pt x="292823" y="11469"/>
                    </a:cubicBezTo>
                    <a:lnTo>
                      <a:pt x="282376" y="0"/>
                    </a:lnTo>
                    <a:cubicBezTo>
                      <a:pt x="282376" y="0"/>
                      <a:pt x="255017" y="9342"/>
                      <a:pt x="241346" y="20405"/>
                    </a:cubicBezTo>
                    <a:cubicBezTo>
                      <a:pt x="227677" y="31469"/>
                      <a:pt x="159327" y="65084"/>
                      <a:pt x="137541" y="70616"/>
                    </a:cubicBezTo>
                    <a:cubicBezTo>
                      <a:pt x="115754" y="76148"/>
                      <a:pt x="60647" y="90616"/>
                      <a:pt x="52958" y="90616"/>
                    </a:cubicBezTo>
                    <a:cubicBezTo>
                      <a:pt x="45268" y="90616"/>
                      <a:pt x="0" y="108062"/>
                      <a:pt x="0" y="124657"/>
                    </a:cubicBezTo>
                    <a:close/>
                  </a:path>
                </a:pathLst>
              </a:custGeom>
              <a:gradFill>
                <a:gsLst>
                  <a:gs pos="48000">
                    <a:srgbClr val="FAE47B"/>
                  </a:gs>
                  <a:gs pos="55000">
                    <a:srgbClr val="FED857"/>
                  </a:gs>
                  <a:gs pos="86000">
                    <a:srgbClr val="FEE46E"/>
                  </a:gs>
                </a:gsLst>
                <a:lin ang="4200000" scaled="0"/>
              </a:gradFill>
              <a:ln w="7600" cap="flat">
                <a:noFill/>
                <a:bevel/>
              </a:ln>
            </p:spPr>
          </p:sp>
          <p:sp>
            <p:nvSpPr>
              <p:cNvPr id="7477" name="Freeform 7476"/>
              <p:cNvSpPr/>
              <p:nvPr/>
            </p:nvSpPr>
            <p:spPr>
              <a:xfrm>
                <a:off x="5931616" y="2269030"/>
                <a:ext cx="64278" cy="55716"/>
              </a:xfrm>
              <a:custGeom>
                <a:avLst/>
                <a:gdLst/>
                <a:ahLst/>
                <a:cxnLst/>
                <a:rect l="0" t="0" r="0" b="0"/>
                <a:pathLst>
                  <a:path w="64278" h="55716">
                    <a:moveTo>
                      <a:pt x="0" y="31887"/>
                    </a:moveTo>
                    <a:lnTo>
                      <a:pt x="5113" y="34866"/>
                    </a:lnTo>
                    <a:lnTo>
                      <a:pt x="12802" y="38696"/>
                    </a:lnTo>
                    <a:lnTo>
                      <a:pt x="14084" y="45078"/>
                    </a:lnTo>
                    <a:lnTo>
                      <a:pt x="21346" y="45078"/>
                    </a:lnTo>
                    <a:cubicBezTo>
                      <a:pt x="21346" y="45078"/>
                      <a:pt x="34589" y="49334"/>
                      <a:pt x="33734" y="49334"/>
                    </a:cubicBezTo>
                    <a:cubicBezTo>
                      <a:pt x="32880" y="49334"/>
                      <a:pt x="37152" y="55716"/>
                      <a:pt x="39288" y="55716"/>
                    </a:cubicBezTo>
                    <a:cubicBezTo>
                      <a:pt x="41424" y="55716"/>
                      <a:pt x="46977" y="51887"/>
                      <a:pt x="46977" y="50610"/>
                    </a:cubicBezTo>
                    <a:cubicBezTo>
                      <a:pt x="46977" y="49334"/>
                      <a:pt x="44414" y="47631"/>
                      <a:pt x="46977" y="45078"/>
                    </a:cubicBezTo>
                    <a:cubicBezTo>
                      <a:pt x="49540" y="42525"/>
                      <a:pt x="53812" y="38696"/>
                      <a:pt x="55094" y="38696"/>
                    </a:cubicBezTo>
                    <a:cubicBezTo>
                      <a:pt x="56375" y="38696"/>
                      <a:pt x="61075" y="34015"/>
                      <a:pt x="61075" y="34015"/>
                    </a:cubicBezTo>
                    <a:lnTo>
                      <a:pt x="61075" y="29760"/>
                    </a:lnTo>
                    <a:lnTo>
                      <a:pt x="64278" y="26568"/>
                    </a:lnTo>
                    <a:lnTo>
                      <a:pt x="58511" y="22526"/>
                    </a:lnTo>
                    <a:lnTo>
                      <a:pt x="49540" y="0"/>
                    </a:lnTo>
                    <a:lnTo>
                      <a:pt x="35870" y="0"/>
                    </a:lnTo>
                    <a:lnTo>
                      <a:pt x="31599" y="399"/>
                    </a:lnTo>
                    <a:lnTo>
                      <a:pt x="26899" y="0"/>
                    </a:lnTo>
                    <a:lnTo>
                      <a:pt x="23055" y="0"/>
                    </a:lnTo>
                    <a:lnTo>
                      <a:pt x="21773" y="1675"/>
                    </a:lnTo>
                    <a:lnTo>
                      <a:pt x="15793" y="6782"/>
                    </a:lnTo>
                    <a:lnTo>
                      <a:pt x="12802" y="9760"/>
                    </a:lnTo>
                    <a:lnTo>
                      <a:pt x="5113" y="12313"/>
                    </a:lnTo>
                    <a:cubicBezTo>
                      <a:pt x="5113" y="12313"/>
                      <a:pt x="1909" y="18483"/>
                      <a:pt x="2550" y="22526"/>
                    </a:cubicBezTo>
                    <a:cubicBezTo>
                      <a:pt x="3191" y="26568"/>
                      <a:pt x="0" y="25079"/>
                      <a:pt x="0" y="31887"/>
                    </a:cubicBezTo>
                    <a:close/>
                  </a:path>
                </a:pathLst>
              </a:custGeom>
              <a:solidFill>
                <a:srgbClr val="542D0E"/>
              </a:solidFill>
              <a:ln w="7600" cap="flat">
                <a:noFill/>
                <a:bevel/>
              </a:ln>
            </p:spPr>
          </p:sp>
          <p:sp>
            <p:nvSpPr>
              <p:cNvPr id="7478" name="Freeform 7477"/>
              <p:cNvSpPr/>
              <p:nvPr/>
            </p:nvSpPr>
            <p:spPr>
              <a:xfrm>
                <a:off x="5933752" y="2299348"/>
                <a:ext cx="37179" cy="23802"/>
              </a:xfrm>
              <a:custGeom>
                <a:avLst/>
                <a:gdLst/>
                <a:ahLst/>
                <a:cxnLst/>
                <a:rect l="0" t="0" r="0" b="0"/>
                <a:pathLst>
                  <a:path w="37179" h="23802">
                    <a:moveTo>
                      <a:pt x="0" y="-27"/>
                    </a:moveTo>
                    <a:lnTo>
                      <a:pt x="0" y="6782"/>
                    </a:lnTo>
                    <a:cubicBezTo>
                      <a:pt x="0" y="6782"/>
                      <a:pt x="0" y="11037"/>
                      <a:pt x="2977" y="11901"/>
                    </a:cubicBezTo>
                    <a:cubicBezTo>
                      <a:pt x="5967" y="12739"/>
                      <a:pt x="5967" y="16994"/>
                      <a:pt x="8103" y="16994"/>
                    </a:cubicBezTo>
                    <a:cubicBezTo>
                      <a:pt x="10239" y="16994"/>
                      <a:pt x="13657" y="18696"/>
                      <a:pt x="13657" y="18696"/>
                    </a:cubicBezTo>
                    <a:cubicBezTo>
                      <a:pt x="13657" y="18696"/>
                      <a:pt x="20919" y="20824"/>
                      <a:pt x="23482" y="22100"/>
                    </a:cubicBezTo>
                    <a:cubicBezTo>
                      <a:pt x="26045" y="23377"/>
                      <a:pt x="28181" y="23377"/>
                      <a:pt x="29035" y="23377"/>
                    </a:cubicBezTo>
                    <a:cubicBezTo>
                      <a:pt x="29890" y="23377"/>
                      <a:pt x="37179" y="23802"/>
                      <a:pt x="37179" y="23802"/>
                    </a:cubicBezTo>
                    <a:lnTo>
                      <a:pt x="37179" y="23802"/>
                    </a:lnTo>
                    <a:lnTo>
                      <a:pt x="31599" y="17420"/>
                    </a:lnTo>
                    <a:lnTo>
                      <a:pt x="19210" y="13164"/>
                    </a:lnTo>
                    <a:lnTo>
                      <a:pt x="13657" y="13590"/>
                    </a:lnTo>
                    <a:lnTo>
                      <a:pt x="10666" y="6782"/>
                    </a:lnTo>
                    <a:lnTo>
                      <a:pt x="0" y="-27"/>
                    </a:lnTo>
                    <a:close/>
                  </a:path>
                </a:pathLst>
              </a:custGeom>
              <a:solidFill>
                <a:srgbClr val="73512E"/>
              </a:solidFill>
              <a:ln w="7600" cap="flat">
                <a:noFill/>
                <a:bevel/>
              </a:ln>
            </p:spPr>
          </p:sp>
          <p:sp>
            <p:nvSpPr>
              <p:cNvPr id="7479" name="Freeform 7478"/>
              <p:cNvSpPr/>
              <p:nvPr/>
            </p:nvSpPr>
            <p:spPr>
              <a:xfrm>
                <a:off x="5636924" y="2458784"/>
                <a:ext cx="20425" cy="29454"/>
              </a:xfrm>
              <a:custGeom>
                <a:avLst/>
                <a:gdLst/>
                <a:ahLst/>
                <a:cxnLst/>
                <a:rect l="0" t="0" r="0" b="0"/>
                <a:pathLst>
                  <a:path w="20425" h="29454">
                    <a:moveTo>
                      <a:pt x="409" y="1004"/>
                    </a:moveTo>
                    <a:cubicBezTo>
                      <a:pt x="409" y="1004"/>
                      <a:pt x="-1571" y="-1831"/>
                      <a:pt x="4949" y="1949"/>
                    </a:cubicBezTo>
                    <a:cubicBezTo>
                      <a:pt x="11469" y="5728"/>
                      <a:pt x="11469" y="3381"/>
                      <a:pt x="13732" y="7854"/>
                    </a:cubicBezTo>
                    <a:cubicBezTo>
                      <a:pt x="15994" y="12328"/>
                      <a:pt x="20001" y="8563"/>
                      <a:pt x="19765" y="13524"/>
                    </a:cubicBezTo>
                    <a:cubicBezTo>
                      <a:pt x="19529" y="18484"/>
                      <a:pt x="21556" y="20374"/>
                      <a:pt x="19529" y="22264"/>
                    </a:cubicBezTo>
                    <a:cubicBezTo>
                      <a:pt x="17502" y="24154"/>
                      <a:pt x="20519" y="28863"/>
                      <a:pt x="15994" y="29351"/>
                    </a:cubicBezTo>
                    <a:cubicBezTo>
                      <a:pt x="11469" y="29838"/>
                      <a:pt x="8202" y="27697"/>
                      <a:pt x="5939" y="26516"/>
                    </a:cubicBezTo>
                    <a:cubicBezTo>
                      <a:pt x="3676" y="25335"/>
                      <a:pt x="-1100" y="23209"/>
                      <a:pt x="409" y="20374"/>
                    </a:cubicBezTo>
                    <a:cubicBezTo>
                      <a:pt x="1917" y="17539"/>
                      <a:pt x="-1100" y="13051"/>
                      <a:pt x="409" y="10453"/>
                    </a:cubicBezTo>
                    <a:cubicBezTo>
                      <a:pt x="1917" y="7854"/>
                      <a:pt x="409" y="1004"/>
                      <a:pt x="409" y="1004"/>
                    </a:cubicBez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7480" name="Freeform 7479"/>
              <p:cNvSpPr/>
              <p:nvPr/>
            </p:nvSpPr>
            <p:spPr>
              <a:xfrm>
                <a:off x="5710747" y="2472879"/>
                <a:ext cx="11347" cy="28058"/>
              </a:xfrm>
              <a:custGeom>
                <a:avLst/>
                <a:gdLst/>
                <a:ahLst/>
                <a:cxnLst/>
                <a:rect l="0" t="0" r="0" b="0"/>
                <a:pathLst>
                  <a:path w="11347" h="28058">
                    <a:moveTo>
                      <a:pt x="1709" y="1011"/>
                    </a:moveTo>
                    <a:cubicBezTo>
                      <a:pt x="1709" y="1011"/>
                      <a:pt x="1709" y="3777"/>
                      <a:pt x="1709" y="6330"/>
                    </a:cubicBezTo>
                    <a:cubicBezTo>
                      <a:pt x="1709" y="8883"/>
                      <a:pt x="0" y="9308"/>
                      <a:pt x="0" y="12287"/>
                    </a:cubicBezTo>
                    <a:cubicBezTo>
                      <a:pt x="0" y="15265"/>
                      <a:pt x="0" y="15265"/>
                      <a:pt x="0" y="18670"/>
                    </a:cubicBezTo>
                    <a:cubicBezTo>
                      <a:pt x="0" y="22074"/>
                      <a:pt x="1282" y="24627"/>
                      <a:pt x="1709" y="26329"/>
                    </a:cubicBezTo>
                    <a:cubicBezTo>
                      <a:pt x="2136" y="28058"/>
                      <a:pt x="0" y="28058"/>
                      <a:pt x="3418" y="28058"/>
                    </a:cubicBezTo>
                    <a:cubicBezTo>
                      <a:pt x="6835" y="28058"/>
                      <a:pt x="10253" y="27606"/>
                      <a:pt x="10252" y="23776"/>
                    </a:cubicBezTo>
                    <a:cubicBezTo>
                      <a:pt x="10252" y="19946"/>
                      <a:pt x="11961" y="19095"/>
                      <a:pt x="11107" y="15691"/>
                    </a:cubicBezTo>
                    <a:cubicBezTo>
                      <a:pt x="10252" y="12287"/>
                      <a:pt x="8971" y="13563"/>
                      <a:pt x="8971" y="8883"/>
                    </a:cubicBezTo>
                    <a:cubicBezTo>
                      <a:pt x="8971" y="4202"/>
                      <a:pt x="9398" y="3351"/>
                      <a:pt x="7049" y="1011"/>
                    </a:cubicBezTo>
                    <a:cubicBezTo>
                      <a:pt x="4699" y="-1330"/>
                      <a:pt x="1709" y="1011"/>
                      <a:pt x="1709" y="1011"/>
                    </a:cubicBez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7481" name="Freeform 7480"/>
              <p:cNvSpPr/>
              <p:nvPr/>
            </p:nvSpPr>
            <p:spPr>
              <a:xfrm>
                <a:off x="5937156" y="2267733"/>
                <a:ext cx="44020" cy="13863"/>
              </a:xfrm>
              <a:custGeom>
                <a:avLst/>
                <a:gdLst/>
                <a:ahLst/>
                <a:cxnLst/>
                <a:rect l="0" t="0" r="0" b="0"/>
                <a:pathLst>
                  <a:path w="44020" h="13863">
                    <a:moveTo>
                      <a:pt x="0" y="12759"/>
                    </a:moveTo>
                    <a:cubicBezTo>
                      <a:pt x="0" y="12759"/>
                      <a:pt x="21359" y="14461"/>
                      <a:pt x="23495" y="13610"/>
                    </a:cubicBezTo>
                    <a:cubicBezTo>
                      <a:pt x="25631" y="12759"/>
                      <a:pt x="44020" y="1296"/>
                      <a:pt x="44020" y="1296"/>
                    </a:cubicBezTo>
                    <a:lnTo>
                      <a:pt x="18369" y="0"/>
                    </a:lnTo>
                    <a:cubicBezTo>
                      <a:pt x="18369" y="0"/>
                      <a:pt x="4699" y="12759"/>
                      <a:pt x="0" y="12759"/>
                    </a:cubicBezTo>
                    <a:close/>
                  </a:path>
                </a:pathLst>
              </a:custGeom>
              <a:solidFill>
                <a:srgbClr val="7F5431"/>
              </a:solidFill>
              <a:ln w="7600" cap="flat">
                <a:noFill/>
                <a:bevel/>
              </a:ln>
            </p:spPr>
          </p:sp>
          <p:sp>
            <p:nvSpPr>
              <p:cNvPr id="7482" name="Freeform 7481"/>
              <p:cNvSpPr/>
              <p:nvPr/>
            </p:nvSpPr>
            <p:spPr>
              <a:xfrm>
                <a:off x="5937156" y="2283491"/>
                <a:ext cx="24663" cy="22107"/>
              </a:xfrm>
              <a:custGeom>
                <a:avLst/>
                <a:gdLst/>
                <a:ahLst/>
                <a:cxnLst/>
                <a:rect l="0" t="0" r="0" b="0"/>
                <a:pathLst>
                  <a:path w="24663" h="22107">
                    <a:moveTo>
                      <a:pt x="6494" y="-30"/>
                    </a:moveTo>
                    <a:cubicBezTo>
                      <a:pt x="6494" y="-30"/>
                      <a:pt x="20566" y="5162"/>
                      <a:pt x="21973" y="5162"/>
                    </a:cubicBezTo>
                    <a:cubicBezTo>
                      <a:pt x="23381" y="5162"/>
                      <a:pt x="23850" y="8407"/>
                      <a:pt x="23850" y="13599"/>
                    </a:cubicBezTo>
                    <a:cubicBezTo>
                      <a:pt x="23850" y="18791"/>
                      <a:pt x="25726" y="22685"/>
                      <a:pt x="23850" y="22036"/>
                    </a:cubicBezTo>
                    <a:cubicBezTo>
                      <a:pt x="21973" y="21387"/>
                      <a:pt x="21035" y="22036"/>
                      <a:pt x="15406" y="22036"/>
                    </a:cubicBezTo>
                    <a:cubicBezTo>
                      <a:pt x="9777" y="22036"/>
                      <a:pt x="2741" y="22036"/>
                      <a:pt x="2741" y="22036"/>
                    </a:cubicBezTo>
                    <a:lnTo>
                      <a:pt x="396" y="18791"/>
                    </a:lnTo>
                    <a:cubicBezTo>
                      <a:pt x="396" y="18791"/>
                      <a:pt x="-542" y="18142"/>
                      <a:pt x="396" y="13599"/>
                    </a:cubicBezTo>
                    <a:cubicBezTo>
                      <a:pt x="1334" y="9056"/>
                      <a:pt x="6494" y="-30"/>
                      <a:pt x="6494" y="-30"/>
                    </a:cubicBezTo>
                    <a:close/>
                  </a:path>
                </a:pathLst>
              </a:custGeom>
              <a:solidFill>
                <a:srgbClr val="714925">
                  <a:alpha val="5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83" name="Freeform 7482"/>
              <p:cNvSpPr/>
              <p:nvPr/>
            </p:nvSpPr>
            <p:spPr>
              <a:xfrm>
                <a:off x="5960652" y="2269030"/>
                <a:ext cx="35243" cy="46375"/>
              </a:xfrm>
              <a:custGeom>
                <a:avLst/>
                <a:gdLst/>
                <a:ahLst/>
                <a:cxnLst/>
                <a:rect l="0" t="0" r="0" b="0"/>
                <a:pathLst>
                  <a:path w="35243" h="46375">
                    <a:moveTo>
                      <a:pt x="0" y="12313"/>
                    </a:moveTo>
                    <a:cubicBezTo>
                      <a:pt x="0" y="12313"/>
                      <a:pt x="2563" y="36994"/>
                      <a:pt x="4699" y="38270"/>
                    </a:cubicBezTo>
                    <a:cubicBezTo>
                      <a:pt x="6835" y="39547"/>
                      <a:pt x="2563" y="46375"/>
                      <a:pt x="8544" y="46375"/>
                    </a:cubicBezTo>
                    <a:cubicBezTo>
                      <a:pt x="14524" y="46375"/>
                      <a:pt x="15806" y="45079"/>
                      <a:pt x="19650" y="43376"/>
                    </a:cubicBezTo>
                    <a:cubicBezTo>
                      <a:pt x="23495" y="41674"/>
                      <a:pt x="23495" y="42525"/>
                      <a:pt x="25631" y="40398"/>
                    </a:cubicBezTo>
                    <a:cubicBezTo>
                      <a:pt x="27767" y="38270"/>
                      <a:pt x="27767" y="38270"/>
                      <a:pt x="28835" y="37206"/>
                    </a:cubicBezTo>
                    <a:cubicBezTo>
                      <a:pt x="29903" y="36142"/>
                      <a:pt x="32039" y="32313"/>
                      <a:pt x="32039" y="32313"/>
                    </a:cubicBezTo>
                    <a:lnTo>
                      <a:pt x="34389" y="27419"/>
                    </a:lnTo>
                    <a:cubicBezTo>
                      <a:pt x="34389" y="27419"/>
                      <a:pt x="33534" y="28270"/>
                      <a:pt x="34389" y="27419"/>
                    </a:cubicBezTo>
                    <a:cubicBezTo>
                      <a:pt x="35243" y="26568"/>
                      <a:pt x="35243" y="26568"/>
                      <a:pt x="35243" y="26568"/>
                    </a:cubicBezTo>
                    <a:lnTo>
                      <a:pt x="30757" y="22100"/>
                    </a:lnTo>
                    <a:lnTo>
                      <a:pt x="20505" y="0"/>
                    </a:lnTo>
                    <a:lnTo>
                      <a:pt x="0" y="12313"/>
                    </a:lnTo>
                    <a:close/>
                  </a:path>
                </a:pathLst>
              </a:custGeom>
              <a:solidFill>
                <a:srgbClr val="340A15"/>
              </a:solidFill>
              <a:ln w="7600" cap="flat">
                <a:noFill/>
                <a:bevel/>
              </a:ln>
            </p:spPr>
          </p:sp>
          <p:sp>
            <p:nvSpPr>
              <p:cNvPr id="7484" name="Freeform 7483"/>
              <p:cNvSpPr/>
              <p:nvPr/>
            </p:nvSpPr>
            <p:spPr>
              <a:xfrm>
                <a:off x="5794917" y="2340935"/>
                <a:ext cx="250171" cy="228483"/>
              </a:xfrm>
              <a:custGeom>
                <a:avLst/>
                <a:gdLst/>
                <a:ahLst/>
                <a:cxnLst/>
                <a:rect l="0" t="0" r="0" b="0"/>
                <a:pathLst>
                  <a:path w="250171" h="228483">
                    <a:moveTo>
                      <a:pt x="0" y="199122"/>
                    </a:moveTo>
                    <a:lnTo>
                      <a:pt x="23055" y="179123"/>
                    </a:lnTo>
                    <a:cubicBezTo>
                      <a:pt x="23055" y="179123"/>
                      <a:pt x="31598" y="173166"/>
                      <a:pt x="71754" y="158273"/>
                    </a:cubicBezTo>
                    <a:cubicBezTo>
                      <a:pt x="111909" y="143380"/>
                      <a:pt x="124298" y="136997"/>
                      <a:pt x="146084" y="120401"/>
                    </a:cubicBezTo>
                    <a:cubicBezTo>
                      <a:pt x="167871" y="103806"/>
                      <a:pt x="183250" y="79127"/>
                      <a:pt x="186240" y="69339"/>
                    </a:cubicBezTo>
                    <a:cubicBezTo>
                      <a:pt x="189230" y="59553"/>
                      <a:pt x="191793" y="17001"/>
                      <a:pt x="196493" y="12320"/>
                    </a:cubicBezTo>
                    <a:cubicBezTo>
                      <a:pt x="201191" y="7639"/>
                      <a:pt x="217852" y="0"/>
                      <a:pt x="217852" y="0"/>
                    </a:cubicBezTo>
                    <a:cubicBezTo>
                      <a:pt x="217852" y="0"/>
                      <a:pt x="241347" y="9767"/>
                      <a:pt x="246900" y="27639"/>
                    </a:cubicBezTo>
                    <a:cubicBezTo>
                      <a:pt x="252453" y="45510"/>
                      <a:pt x="252027" y="79552"/>
                      <a:pt x="236648" y="109338"/>
                    </a:cubicBezTo>
                    <a:cubicBezTo>
                      <a:pt x="221269" y="139124"/>
                      <a:pt x="200337" y="166784"/>
                      <a:pt x="175987" y="182102"/>
                    </a:cubicBezTo>
                    <a:cubicBezTo>
                      <a:pt x="151638" y="197421"/>
                      <a:pt x="131560" y="207633"/>
                      <a:pt x="103793" y="216143"/>
                    </a:cubicBezTo>
                    <a:cubicBezTo>
                      <a:pt x="76026" y="224654"/>
                      <a:pt x="57230" y="228483"/>
                      <a:pt x="51249" y="228483"/>
                    </a:cubicBezTo>
                    <a:cubicBezTo>
                      <a:pt x="45268" y="228483"/>
                      <a:pt x="23482" y="225505"/>
                      <a:pt x="22200" y="223377"/>
                    </a:cubicBezTo>
                    <a:cubicBezTo>
                      <a:pt x="20919" y="221250"/>
                      <a:pt x="11948" y="219547"/>
                      <a:pt x="11948" y="219547"/>
                    </a:cubicBezTo>
                    <a:lnTo>
                      <a:pt x="4686" y="218717"/>
                    </a:lnTo>
                    <a:cubicBezTo>
                      <a:pt x="4686" y="218717"/>
                      <a:pt x="13443" y="216994"/>
                      <a:pt x="13443" y="214654"/>
                    </a:cubicBezTo>
                    <a:cubicBezTo>
                      <a:pt x="13443" y="212314"/>
                      <a:pt x="12802" y="207207"/>
                      <a:pt x="12802" y="207207"/>
                    </a:cubicBezTo>
                    <a:lnTo>
                      <a:pt x="6842" y="198697"/>
                    </a:lnTo>
                    <a:lnTo>
                      <a:pt x="0" y="199122"/>
                    </a:lnTo>
                    <a:close/>
                  </a:path>
                </a:pathLst>
              </a:custGeom>
              <a:gradFill>
                <a:gsLst>
                  <a:gs pos="78000">
                    <a:srgbClr val="EFD746"/>
                  </a:gs>
                  <a:gs pos="33000">
                    <a:srgbClr val="D8D146"/>
                  </a:gs>
                  <a:gs pos="0">
                    <a:srgbClr val="EDD646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7485" name="Freeform 7484"/>
              <p:cNvSpPr/>
              <p:nvPr/>
            </p:nvSpPr>
            <p:spPr>
              <a:xfrm>
                <a:off x="5801759" y="2344326"/>
                <a:ext cx="209454" cy="203817"/>
              </a:xfrm>
              <a:custGeom>
                <a:avLst/>
                <a:gdLst/>
                <a:ahLst/>
                <a:cxnLst/>
                <a:rect l="0" t="0" r="0" b="0"/>
                <a:pathLst>
                  <a:path w="209454" h="203817">
                    <a:moveTo>
                      <a:pt x="0" y="195306"/>
                    </a:moveTo>
                    <a:lnTo>
                      <a:pt x="5960" y="203817"/>
                    </a:lnTo>
                    <a:cubicBezTo>
                      <a:pt x="5960" y="203817"/>
                      <a:pt x="43553" y="191902"/>
                      <a:pt x="76873" y="183392"/>
                    </a:cubicBezTo>
                    <a:cubicBezTo>
                      <a:pt x="110194" y="174881"/>
                      <a:pt x="156330" y="155308"/>
                      <a:pt x="178117" y="129777"/>
                    </a:cubicBezTo>
                    <a:cubicBezTo>
                      <a:pt x="199903" y="104245"/>
                      <a:pt x="208447" y="81692"/>
                      <a:pt x="209454" y="60842"/>
                    </a:cubicBezTo>
                    <a:cubicBezTo>
                      <a:pt x="210157" y="39992"/>
                      <a:pt x="203748" y="0"/>
                      <a:pt x="203748" y="0"/>
                    </a:cubicBezTo>
                    <a:cubicBezTo>
                      <a:pt x="203748" y="0"/>
                      <a:pt x="189437" y="8298"/>
                      <a:pt x="189650" y="8909"/>
                    </a:cubicBezTo>
                    <a:cubicBezTo>
                      <a:pt x="189864" y="9574"/>
                      <a:pt x="191359" y="49353"/>
                      <a:pt x="187301" y="60842"/>
                    </a:cubicBezTo>
                    <a:cubicBezTo>
                      <a:pt x="183243" y="72331"/>
                      <a:pt x="174699" y="111905"/>
                      <a:pt x="121514" y="138925"/>
                    </a:cubicBezTo>
                    <a:cubicBezTo>
                      <a:pt x="68330" y="165945"/>
                      <a:pt x="44407" y="162967"/>
                      <a:pt x="26466" y="173180"/>
                    </a:cubicBezTo>
                    <a:cubicBezTo>
                      <a:pt x="8524" y="183392"/>
                      <a:pt x="0" y="195306"/>
                      <a:pt x="0" y="195306"/>
                    </a:cubicBezTo>
                    <a:close/>
                  </a:path>
                </a:pathLst>
              </a:custGeom>
              <a:gradFill>
                <a:gsLst>
                  <a:gs pos="37000">
                    <a:srgbClr val="FAE47B"/>
                  </a:gs>
                  <a:gs pos="63000">
                    <a:srgbClr val="FED959"/>
                  </a:gs>
                  <a:gs pos="100000">
                    <a:srgbClr val="FAE378"/>
                  </a:gs>
                </a:gsLst>
                <a:lin ang="1800000" scaled="0"/>
              </a:gradFill>
              <a:ln w="7600" cap="flat">
                <a:noFill/>
                <a:bevel/>
              </a:ln>
            </p:spPr>
          </p:sp>
          <p:sp>
            <p:nvSpPr>
              <p:cNvPr id="7486" name="Freeform 7485"/>
              <p:cNvSpPr/>
              <p:nvPr/>
            </p:nvSpPr>
            <p:spPr>
              <a:xfrm>
                <a:off x="5792680" y="2537306"/>
                <a:ext cx="21593" cy="25631"/>
              </a:xfrm>
              <a:custGeom>
                <a:avLst/>
                <a:gdLst/>
                <a:ahLst/>
                <a:cxnLst/>
                <a:rect l="0" t="0" r="0" b="0"/>
                <a:pathLst>
                  <a:path w="21593" h="25631">
                    <a:moveTo>
                      <a:pt x="9077" y="2327"/>
                    </a:moveTo>
                    <a:cubicBezTo>
                      <a:pt x="9077" y="2327"/>
                      <a:pt x="4786" y="2859"/>
                      <a:pt x="4786" y="731"/>
                    </a:cubicBezTo>
                    <a:cubicBezTo>
                      <a:pt x="4785" y="-1928"/>
                      <a:pt x="834" y="2965"/>
                      <a:pt x="834" y="5518"/>
                    </a:cubicBezTo>
                    <a:cubicBezTo>
                      <a:pt x="834" y="8072"/>
                      <a:pt x="-1195" y="7859"/>
                      <a:pt x="941" y="11688"/>
                    </a:cubicBezTo>
                    <a:cubicBezTo>
                      <a:pt x="3077" y="15518"/>
                      <a:pt x="4786" y="17220"/>
                      <a:pt x="4786" y="18071"/>
                    </a:cubicBezTo>
                    <a:cubicBezTo>
                      <a:pt x="4786" y="18922"/>
                      <a:pt x="6087" y="26921"/>
                      <a:pt x="9912" y="25199"/>
                    </a:cubicBezTo>
                    <a:cubicBezTo>
                      <a:pt x="13737" y="23477"/>
                      <a:pt x="17795" y="27732"/>
                      <a:pt x="20592" y="24135"/>
                    </a:cubicBezTo>
                    <a:cubicBezTo>
                      <a:pt x="23388" y="20538"/>
                      <a:pt x="19524" y="14773"/>
                      <a:pt x="19524" y="13497"/>
                    </a:cubicBezTo>
                    <a:cubicBezTo>
                      <a:pt x="19524" y="12220"/>
                      <a:pt x="12475" y="6582"/>
                      <a:pt x="12475" y="6582"/>
                    </a:cubicBezTo>
                    <a:lnTo>
                      <a:pt x="9077" y="2327"/>
                    </a:ln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7487" name="Freeform 7486"/>
              <p:cNvSpPr/>
              <p:nvPr/>
            </p:nvSpPr>
            <p:spPr>
              <a:xfrm>
                <a:off x="5637959" y="2465167"/>
                <a:ext cx="13316" cy="19148"/>
              </a:xfrm>
              <a:custGeom>
                <a:avLst/>
                <a:gdLst/>
                <a:ahLst/>
                <a:cxnLst/>
                <a:rect l="0" t="0" r="0" b="0"/>
                <a:pathLst>
                  <a:path w="13316" h="19148">
                    <a:moveTo>
                      <a:pt x="1035" y="532"/>
                    </a:moveTo>
                    <a:cubicBezTo>
                      <a:pt x="1035" y="532"/>
                      <a:pt x="-1302" y="4894"/>
                      <a:pt x="1035" y="9042"/>
                    </a:cubicBezTo>
                    <a:cubicBezTo>
                      <a:pt x="3371" y="13191"/>
                      <a:pt x="-234" y="17021"/>
                      <a:pt x="1035" y="17553"/>
                    </a:cubicBezTo>
                    <a:cubicBezTo>
                      <a:pt x="2303" y="18085"/>
                      <a:pt x="7476" y="21442"/>
                      <a:pt x="9779" y="16489"/>
                    </a:cubicBezTo>
                    <a:cubicBezTo>
                      <a:pt x="12081" y="11536"/>
                      <a:pt x="15119" y="18510"/>
                      <a:pt x="11915" y="10106"/>
                    </a:cubicBezTo>
                    <a:cubicBezTo>
                      <a:pt x="8711" y="1702"/>
                      <a:pt x="6369" y="1817"/>
                      <a:pt x="5293" y="532"/>
                    </a:cubicBezTo>
                    <a:cubicBezTo>
                      <a:pt x="4216" y="-754"/>
                      <a:pt x="1035" y="532"/>
                      <a:pt x="1035" y="532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7488" name="Freeform 7487"/>
              <p:cNvSpPr/>
              <p:nvPr/>
            </p:nvSpPr>
            <p:spPr>
              <a:xfrm>
                <a:off x="5712716" y="2475273"/>
                <a:ext cx="6208" cy="22872"/>
              </a:xfrm>
              <a:custGeom>
                <a:avLst/>
                <a:gdLst/>
                <a:ahLst/>
                <a:cxnLst/>
                <a:rect l="0" t="0" r="0" b="0"/>
                <a:pathLst>
                  <a:path w="6208" h="22872">
                    <a:moveTo>
                      <a:pt x="2303" y="0"/>
                    </a:moveTo>
                    <a:cubicBezTo>
                      <a:pt x="2303" y="0"/>
                      <a:pt x="3771" y="3723"/>
                      <a:pt x="4973" y="8510"/>
                    </a:cubicBezTo>
                    <a:cubicBezTo>
                      <a:pt x="6174" y="13297"/>
                      <a:pt x="6174" y="14893"/>
                      <a:pt x="6174" y="15957"/>
                    </a:cubicBezTo>
                    <a:cubicBezTo>
                      <a:pt x="6174" y="17021"/>
                      <a:pt x="6575" y="22872"/>
                      <a:pt x="3905" y="22872"/>
                    </a:cubicBezTo>
                    <a:cubicBezTo>
                      <a:pt x="1235" y="22872"/>
                      <a:pt x="888" y="18085"/>
                      <a:pt x="701" y="17021"/>
                    </a:cubicBezTo>
                    <a:cubicBezTo>
                      <a:pt x="514" y="15957"/>
                      <a:pt x="327" y="19148"/>
                      <a:pt x="514" y="15957"/>
                    </a:cubicBezTo>
                    <a:cubicBezTo>
                      <a:pt x="701" y="12766"/>
                      <a:pt x="-901" y="7367"/>
                      <a:pt x="701" y="6915"/>
                    </a:cubicBezTo>
                    <a:cubicBezTo>
                      <a:pt x="2303" y="6463"/>
                      <a:pt x="2303" y="1064"/>
                      <a:pt x="2303" y="0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7489" name="Freeform 7488"/>
              <p:cNvSpPr/>
              <p:nvPr/>
            </p:nvSpPr>
            <p:spPr>
              <a:xfrm>
                <a:off x="5794583" y="2540297"/>
                <a:ext cx="17621" cy="19348"/>
              </a:xfrm>
              <a:custGeom>
                <a:avLst/>
                <a:gdLst/>
                <a:ahLst/>
                <a:cxnLst/>
                <a:rect l="0" t="0" r="0" b="0"/>
                <a:pathLst>
                  <a:path w="17621" h="19348">
                    <a:moveTo>
                      <a:pt x="534" y="931"/>
                    </a:moveTo>
                    <a:cubicBezTo>
                      <a:pt x="534" y="931"/>
                      <a:pt x="-1602" y="6250"/>
                      <a:pt x="2670" y="8377"/>
                    </a:cubicBezTo>
                    <a:cubicBezTo>
                      <a:pt x="6942" y="10505"/>
                      <a:pt x="4272" y="14760"/>
                      <a:pt x="5340" y="15292"/>
                    </a:cubicBezTo>
                    <a:cubicBezTo>
                      <a:pt x="6408" y="15824"/>
                      <a:pt x="8010" y="20611"/>
                      <a:pt x="11748" y="19015"/>
                    </a:cubicBezTo>
                    <a:cubicBezTo>
                      <a:pt x="15486" y="17420"/>
                      <a:pt x="17621" y="22207"/>
                      <a:pt x="17621" y="16356"/>
                    </a:cubicBezTo>
                    <a:cubicBezTo>
                      <a:pt x="17621" y="10505"/>
                      <a:pt x="16126" y="7845"/>
                      <a:pt x="13136" y="7845"/>
                    </a:cubicBezTo>
                    <a:cubicBezTo>
                      <a:pt x="10146" y="7845"/>
                      <a:pt x="4806" y="-3324"/>
                      <a:pt x="534" y="931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7490" name="Freeform 7489"/>
              <p:cNvSpPr/>
              <p:nvPr/>
            </p:nvSpPr>
            <p:spPr>
              <a:xfrm>
                <a:off x="5641997" y="2338808"/>
                <a:ext cx="292823" cy="137496"/>
              </a:xfrm>
              <a:custGeom>
                <a:avLst/>
                <a:gdLst/>
                <a:ahLst/>
                <a:cxnLst/>
                <a:rect l="0" t="0" r="0" b="0"/>
                <a:pathLst>
                  <a:path w="292823" h="137496">
                    <a:moveTo>
                      <a:pt x="0" y="124657"/>
                    </a:moveTo>
                    <a:cubicBezTo>
                      <a:pt x="0" y="124657"/>
                      <a:pt x="5540" y="125934"/>
                      <a:pt x="5540" y="127636"/>
                    </a:cubicBezTo>
                    <a:cubicBezTo>
                      <a:pt x="5540" y="129338"/>
                      <a:pt x="9385" y="131466"/>
                      <a:pt x="9385" y="131466"/>
                    </a:cubicBezTo>
                    <a:cubicBezTo>
                      <a:pt x="9385" y="131466"/>
                      <a:pt x="11307" y="131466"/>
                      <a:pt x="11307" y="133380"/>
                    </a:cubicBezTo>
                    <a:cubicBezTo>
                      <a:pt x="11307" y="135295"/>
                      <a:pt x="13229" y="137850"/>
                      <a:pt x="12802" y="137496"/>
                    </a:cubicBezTo>
                    <a:cubicBezTo>
                      <a:pt x="12802" y="137496"/>
                      <a:pt x="107637" y="123381"/>
                      <a:pt x="161890" y="102956"/>
                    </a:cubicBezTo>
                    <a:cubicBezTo>
                      <a:pt x="216143" y="82531"/>
                      <a:pt x="242415" y="66999"/>
                      <a:pt x="260998" y="48489"/>
                    </a:cubicBezTo>
                    <a:cubicBezTo>
                      <a:pt x="279580" y="29979"/>
                      <a:pt x="292823" y="11469"/>
                      <a:pt x="292823" y="11469"/>
                    </a:cubicBezTo>
                    <a:lnTo>
                      <a:pt x="282376" y="0"/>
                    </a:lnTo>
                    <a:cubicBezTo>
                      <a:pt x="282376" y="0"/>
                      <a:pt x="255017" y="9342"/>
                      <a:pt x="241346" y="20405"/>
                    </a:cubicBezTo>
                    <a:cubicBezTo>
                      <a:pt x="227677" y="31469"/>
                      <a:pt x="159327" y="65084"/>
                      <a:pt x="137541" y="70616"/>
                    </a:cubicBezTo>
                    <a:cubicBezTo>
                      <a:pt x="115754" y="76148"/>
                      <a:pt x="60647" y="90616"/>
                      <a:pt x="52958" y="90616"/>
                    </a:cubicBezTo>
                    <a:cubicBezTo>
                      <a:pt x="45268" y="90616"/>
                      <a:pt x="0" y="108062"/>
                      <a:pt x="0" y="124657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91" name="Freeform 7490"/>
              <p:cNvSpPr/>
              <p:nvPr/>
            </p:nvSpPr>
            <p:spPr>
              <a:xfrm>
                <a:off x="5803478" y="2344326"/>
                <a:ext cx="209454" cy="203817"/>
              </a:xfrm>
              <a:custGeom>
                <a:avLst/>
                <a:gdLst/>
                <a:ahLst/>
                <a:cxnLst/>
                <a:rect l="0" t="0" r="0" b="0"/>
                <a:pathLst>
                  <a:path w="209454" h="203817">
                    <a:moveTo>
                      <a:pt x="0" y="195306"/>
                    </a:moveTo>
                    <a:lnTo>
                      <a:pt x="5960" y="203817"/>
                    </a:lnTo>
                    <a:cubicBezTo>
                      <a:pt x="5960" y="203817"/>
                      <a:pt x="43553" y="191902"/>
                      <a:pt x="76873" y="183392"/>
                    </a:cubicBezTo>
                    <a:cubicBezTo>
                      <a:pt x="110194" y="174881"/>
                      <a:pt x="156330" y="155308"/>
                      <a:pt x="178117" y="129777"/>
                    </a:cubicBezTo>
                    <a:cubicBezTo>
                      <a:pt x="199903" y="104245"/>
                      <a:pt x="208447" y="81693"/>
                      <a:pt x="209454" y="60842"/>
                    </a:cubicBezTo>
                    <a:cubicBezTo>
                      <a:pt x="210157" y="39992"/>
                      <a:pt x="203748" y="0"/>
                      <a:pt x="203748" y="0"/>
                    </a:cubicBezTo>
                    <a:cubicBezTo>
                      <a:pt x="203748" y="0"/>
                      <a:pt x="189437" y="8298"/>
                      <a:pt x="189650" y="8909"/>
                    </a:cubicBezTo>
                    <a:cubicBezTo>
                      <a:pt x="189864" y="9574"/>
                      <a:pt x="191359" y="49353"/>
                      <a:pt x="187301" y="60842"/>
                    </a:cubicBezTo>
                    <a:cubicBezTo>
                      <a:pt x="183243" y="72331"/>
                      <a:pt x="174699" y="111905"/>
                      <a:pt x="121514" y="138925"/>
                    </a:cubicBezTo>
                    <a:cubicBezTo>
                      <a:pt x="68330" y="165946"/>
                      <a:pt x="44407" y="162967"/>
                      <a:pt x="26466" y="173180"/>
                    </a:cubicBezTo>
                    <a:cubicBezTo>
                      <a:pt x="8524" y="183392"/>
                      <a:pt x="0" y="195306"/>
                      <a:pt x="0" y="195306"/>
                    </a:cubicBezTo>
                    <a:close/>
                  </a:path>
                </a:pathLst>
              </a:custGeom>
              <a:solidFill>
                <a:srgbClr val="FFFFFF">
                  <a:alpha val="1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92" name="Freeform 7491"/>
              <p:cNvSpPr/>
              <p:nvPr/>
            </p:nvSpPr>
            <p:spPr>
              <a:xfrm>
                <a:off x="5719424" y="2355098"/>
                <a:ext cx="253609" cy="145009"/>
              </a:xfrm>
              <a:custGeom>
                <a:avLst/>
                <a:gdLst/>
                <a:ahLst/>
                <a:cxnLst/>
                <a:rect l="0" t="0" r="0" b="0"/>
                <a:pathLst>
                  <a:path w="253609" h="145009">
                    <a:moveTo>
                      <a:pt x="236208" y="818"/>
                    </a:moveTo>
                    <a:cubicBezTo>
                      <a:pt x="236208" y="818"/>
                      <a:pt x="230655" y="14434"/>
                      <a:pt x="225101" y="25498"/>
                    </a:cubicBezTo>
                    <a:cubicBezTo>
                      <a:pt x="219547" y="36561"/>
                      <a:pt x="178538" y="78687"/>
                      <a:pt x="144790" y="87198"/>
                    </a:cubicBezTo>
                    <a:cubicBezTo>
                      <a:pt x="111042" y="95708"/>
                      <a:pt x="53372" y="104644"/>
                      <a:pt x="41410" y="105921"/>
                    </a:cubicBezTo>
                    <a:cubicBezTo>
                      <a:pt x="29449" y="107197"/>
                      <a:pt x="0" y="116985"/>
                      <a:pt x="0" y="116985"/>
                    </a:cubicBezTo>
                    <a:lnTo>
                      <a:pt x="828" y="125069"/>
                    </a:lnTo>
                    <a:cubicBezTo>
                      <a:pt x="828" y="125069"/>
                      <a:pt x="828" y="129325"/>
                      <a:pt x="828" y="131026"/>
                    </a:cubicBezTo>
                    <a:cubicBezTo>
                      <a:pt x="828" y="132729"/>
                      <a:pt x="5527" y="137834"/>
                      <a:pt x="5527" y="137834"/>
                    </a:cubicBezTo>
                    <a:cubicBezTo>
                      <a:pt x="5527" y="137834"/>
                      <a:pt x="63624" y="151025"/>
                      <a:pt x="113178" y="141665"/>
                    </a:cubicBezTo>
                    <a:cubicBezTo>
                      <a:pt x="162731" y="132303"/>
                      <a:pt x="195625" y="112304"/>
                      <a:pt x="217839" y="91879"/>
                    </a:cubicBezTo>
                    <a:cubicBezTo>
                      <a:pt x="240053" y="71454"/>
                      <a:pt x="250946" y="43583"/>
                      <a:pt x="252441" y="31030"/>
                    </a:cubicBezTo>
                    <a:cubicBezTo>
                      <a:pt x="253939" y="18477"/>
                      <a:pt x="253609" y="5499"/>
                      <a:pt x="253609" y="5499"/>
                    </a:cubicBezTo>
                    <a:cubicBezTo>
                      <a:pt x="253609" y="5499"/>
                      <a:pt x="238771" y="-2586"/>
                      <a:pt x="236208" y="818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93" name="Freeform 7492"/>
              <p:cNvSpPr/>
              <p:nvPr/>
            </p:nvSpPr>
            <p:spPr>
              <a:xfrm>
                <a:off x="5797486" y="2353269"/>
                <a:ext cx="196940" cy="187427"/>
              </a:xfrm>
              <a:custGeom>
                <a:avLst/>
                <a:gdLst/>
                <a:ahLst/>
                <a:cxnLst/>
                <a:rect l="0" t="0" r="0" b="0"/>
                <a:pathLst>
                  <a:path w="196940" h="187427">
                    <a:moveTo>
                      <a:pt x="0" y="187427"/>
                    </a:moveTo>
                    <a:cubicBezTo>
                      <a:pt x="0" y="187427"/>
                      <a:pt x="-1302" y="161897"/>
                      <a:pt x="49427" y="147004"/>
                    </a:cubicBezTo>
                    <a:cubicBezTo>
                      <a:pt x="100155" y="132110"/>
                      <a:pt x="131126" y="119344"/>
                      <a:pt x="149816" y="102324"/>
                    </a:cubicBezTo>
                    <a:cubicBezTo>
                      <a:pt x="160260" y="92812"/>
                      <a:pt x="166161" y="83833"/>
                      <a:pt x="172510" y="73867"/>
                    </a:cubicBezTo>
                    <a:cubicBezTo>
                      <a:pt x="177522" y="65999"/>
                      <a:pt x="184839" y="53405"/>
                      <a:pt x="187195" y="39560"/>
                    </a:cubicBezTo>
                    <a:cubicBezTo>
                      <a:pt x="192535" y="8178"/>
                      <a:pt x="193922" y="0"/>
                      <a:pt x="193922" y="0"/>
                    </a:cubicBezTo>
                    <a:cubicBezTo>
                      <a:pt x="193922" y="0"/>
                      <a:pt x="199261" y="23284"/>
                      <a:pt x="195738" y="41687"/>
                    </a:cubicBezTo>
                    <a:cubicBezTo>
                      <a:pt x="192215" y="60091"/>
                      <a:pt x="176515" y="95841"/>
                      <a:pt x="155690" y="111366"/>
                    </a:cubicBezTo>
                    <a:cubicBezTo>
                      <a:pt x="134864" y="126791"/>
                      <a:pt x="92946" y="146738"/>
                      <a:pt x="72922" y="151258"/>
                    </a:cubicBezTo>
                    <a:cubicBezTo>
                      <a:pt x="52898" y="155779"/>
                      <a:pt x="29456" y="162089"/>
                      <a:pt x="20485" y="173429"/>
                    </a:cubicBezTo>
                    <a:cubicBezTo>
                      <a:pt x="11514" y="184768"/>
                      <a:pt x="4272" y="186363"/>
                      <a:pt x="4272" y="186363"/>
                    </a:cubicBezTo>
                    <a:lnTo>
                      <a:pt x="0" y="187427"/>
                    </a:lnTo>
                    <a:close/>
                  </a:path>
                </a:pathLst>
              </a:custGeom>
              <a:gradFill>
                <a:gsLst>
                  <a:gs pos="37000">
                    <a:srgbClr val="EED235"/>
                  </a:gs>
                  <a:gs pos="100000">
                    <a:srgbClr val="E9DE74"/>
                  </a:gs>
                </a:gsLst>
                <a:lin ang="90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7494" name="Pawpaw"/>
            <p:cNvGrpSpPr/>
            <p:nvPr/>
          </p:nvGrpSpPr>
          <p:grpSpPr>
            <a:xfrm>
              <a:off x="5582606" y="4413743"/>
              <a:ext cx="516800" cy="258400"/>
              <a:chOff x="5582606" y="4413743"/>
              <a:chExt cx="516800" cy="258400"/>
            </a:xfrm>
          </p:grpSpPr>
          <p:grpSp>
            <p:nvGrpSpPr>
              <p:cNvPr id="7495" name="Group 7494"/>
              <p:cNvGrpSpPr/>
              <p:nvPr/>
            </p:nvGrpSpPr>
            <p:grpSpPr>
              <a:xfrm>
                <a:off x="5582607" y="4413738"/>
                <a:ext cx="419073" cy="212191"/>
                <a:chOff x="5582607" y="4413738"/>
                <a:chExt cx="419073" cy="212191"/>
              </a:xfrm>
            </p:grpSpPr>
            <p:sp>
              <p:nvSpPr>
                <p:cNvPr id="7496" name="Freeform 7495"/>
                <p:cNvSpPr/>
                <p:nvPr/>
              </p:nvSpPr>
              <p:spPr>
                <a:xfrm>
                  <a:off x="5582606" y="4413738"/>
                  <a:ext cx="406360" cy="2121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6360" h="212191">
                      <a:moveTo>
                        <a:pt x="3910" y="127327"/>
                      </a:moveTo>
                      <a:cubicBezTo>
                        <a:pt x="3910" y="127327"/>
                        <a:pt x="0" y="128239"/>
                        <a:pt x="8932" y="135990"/>
                      </a:cubicBezTo>
                      <a:cubicBezTo>
                        <a:pt x="18064" y="143741"/>
                        <a:pt x="28566" y="155596"/>
                        <a:pt x="29708" y="156736"/>
                      </a:cubicBezTo>
                      <a:cubicBezTo>
                        <a:pt x="30849" y="157876"/>
                        <a:pt x="41808" y="179306"/>
                        <a:pt x="58245" y="189337"/>
                      </a:cubicBezTo>
                      <a:cubicBezTo>
                        <a:pt x="74682" y="199368"/>
                        <a:pt x="94774" y="215328"/>
                        <a:pt x="149108" y="211678"/>
                      </a:cubicBezTo>
                      <a:cubicBezTo>
                        <a:pt x="203180" y="208031"/>
                        <a:pt x="239059" y="195264"/>
                        <a:pt x="254127" y="191161"/>
                      </a:cubicBezTo>
                      <a:cubicBezTo>
                        <a:pt x="269194" y="187057"/>
                        <a:pt x="299787" y="173606"/>
                        <a:pt x="314398" y="165171"/>
                      </a:cubicBezTo>
                      <a:cubicBezTo>
                        <a:pt x="329009" y="156736"/>
                        <a:pt x="349785" y="136217"/>
                        <a:pt x="351839" y="134166"/>
                      </a:cubicBezTo>
                      <a:cubicBezTo>
                        <a:pt x="353894" y="132114"/>
                        <a:pt x="387454" y="119119"/>
                        <a:pt x="394760" y="107264"/>
                      </a:cubicBezTo>
                      <a:cubicBezTo>
                        <a:pt x="402065" y="95409"/>
                        <a:pt x="408457" y="93130"/>
                        <a:pt x="405718" y="72611"/>
                      </a:cubicBezTo>
                      <a:cubicBezTo>
                        <a:pt x="402979" y="52093"/>
                        <a:pt x="397043" y="46622"/>
                        <a:pt x="393390" y="40238"/>
                      </a:cubicBezTo>
                      <a:cubicBezTo>
                        <a:pt x="389737" y="33855"/>
                        <a:pt x="376039" y="27015"/>
                        <a:pt x="369647" y="27015"/>
                      </a:cubicBezTo>
                      <a:cubicBezTo>
                        <a:pt x="363254" y="27015"/>
                        <a:pt x="338141" y="24280"/>
                        <a:pt x="334945" y="24280"/>
                      </a:cubicBezTo>
                      <a:cubicBezTo>
                        <a:pt x="331748" y="24280"/>
                        <a:pt x="290198" y="5129"/>
                        <a:pt x="260519" y="1482"/>
                      </a:cubicBezTo>
                      <a:cubicBezTo>
                        <a:pt x="230840" y="-2166"/>
                        <a:pt x="179244" y="1482"/>
                        <a:pt x="156871" y="4674"/>
                      </a:cubicBezTo>
                      <a:cubicBezTo>
                        <a:pt x="134497" y="7865"/>
                        <a:pt x="95230" y="12425"/>
                        <a:pt x="61441" y="36135"/>
                      </a:cubicBezTo>
                      <a:cubicBezTo>
                        <a:pt x="27653" y="59844"/>
                        <a:pt x="3910" y="93130"/>
                        <a:pt x="2996" y="97233"/>
                      </a:cubicBezTo>
                      <a:cubicBezTo>
                        <a:pt x="2083" y="101337"/>
                        <a:pt x="-3852" y="122767"/>
                        <a:pt x="3910" y="127327"/>
                      </a:cubicBezTo>
                      <a:close/>
                    </a:path>
                  </a:pathLst>
                </a:custGeom>
                <a:gradFill>
                  <a:gsLst>
                    <a:gs pos="44000">
                      <a:srgbClr val="CAB836"/>
                    </a:gs>
                    <a:gs pos="100000">
                      <a:srgbClr val="FCC900"/>
                    </a:gs>
                  </a:gsLst>
                  <a:lin ang="48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497" name="Freeform 7496"/>
                <p:cNvSpPr/>
                <p:nvPr/>
              </p:nvSpPr>
              <p:spPr>
                <a:xfrm>
                  <a:off x="5987704" y="4467333"/>
                  <a:ext cx="13967" cy="173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67" h="17316">
                      <a:moveTo>
                        <a:pt x="0" y="1575"/>
                      </a:moveTo>
                      <a:lnTo>
                        <a:pt x="8973" y="0"/>
                      </a:lnTo>
                      <a:cubicBezTo>
                        <a:pt x="8975" y="0"/>
                        <a:pt x="14807" y="3749"/>
                        <a:pt x="13909" y="7646"/>
                      </a:cubicBezTo>
                      <a:cubicBezTo>
                        <a:pt x="13012" y="11544"/>
                        <a:pt x="11441" y="16641"/>
                        <a:pt x="11441" y="16641"/>
                      </a:cubicBezTo>
                      <a:lnTo>
                        <a:pt x="4935" y="17316"/>
                      </a:lnTo>
                      <a:cubicBezTo>
                        <a:pt x="4935" y="17316"/>
                        <a:pt x="2981" y="5463"/>
                        <a:pt x="0" y="1575"/>
                      </a:cubicBezTo>
                      <a:close/>
                    </a:path>
                  </a:pathLst>
                </a:custGeom>
                <a:solidFill>
                  <a:srgbClr val="706E19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98" name="Freeform 7497"/>
                <p:cNvSpPr/>
                <p:nvPr/>
              </p:nvSpPr>
              <p:spPr>
                <a:xfrm>
                  <a:off x="5980972" y="4467870"/>
                  <a:ext cx="14976" cy="179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76" h="17990">
                      <a:moveTo>
                        <a:pt x="-21" y="-19"/>
                      </a:moveTo>
                      <a:cubicBezTo>
                        <a:pt x="-21" y="-19"/>
                        <a:pt x="7997" y="-22"/>
                        <a:pt x="9359" y="1478"/>
                      </a:cubicBezTo>
                      <a:cubicBezTo>
                        <a:pt x="10720" y="2977"/>
                        <a:pt x="7350" y="2012"/>
                        <a:pt x="12116" y="7109"/>
                      </a:cubicBezTo>
                      <a:cubicBezTo>
                        <a:pt x="16881" y="12207"/>
                        <a:pt x="14274" y="14373"/>
                        <a:pt x="14274" y="15872"/>
                      </a:cubicBezTo>
                      <a:cubicBezTo>
                        <a:pt x="14274" y="17372"/>
                        <a:pt x="7467" y="17971"/>
                        <a:pt x="7467" y="17971"/>
                      </a:cubicBezTo>
                      <a:cubicBezTo>
                        <a:pt x="7467" y="17971"/>
                        <a:pt x="5137" y="5242"/>
                        <a:pt x="-21" y="-19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99" name="Freeform 7498"/>
                <p:cNvSpPr/>
                <p:nvPr/>
              </p:nvSpPr>
              <p:spPr>
                <a:xfrm>
                  <a:off x="5582606" y="4525775"/>
                  <a:ext cx="16309" cy="175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09" h="17526">
                      <a:moveTo>
                        <a:pt x="8589" y="0"/>
                      </a:moveTo>
                      <a:cubicBezTo>
                        <a:pt x="8589" y="0"/>
                        <a:pt x="14069" y="4545"/>
                        <a:pt x="14982" y="5457"/>
                      </a:cubicBezTo>
                      <a:cubicBezTo>
                        <a:pt x="15895" y="6369"/>
                        <a:pt x="16809" y="4545"/>
                        <a:pt x="15895" y="9561"/>
                      </a:cubicBezTo>
                      <a:cubicBezTo>
                        <a:pt x="14982" y="14576"/>
                        <a:pt x="15895" y="16400"/>
                        <a:pt x="12699" y="17312"/>
                      </a:cubicBezTo>
                      <a:cubicBezTo>
                        <a:pt x="9503" y="18224"/>
                        <a:pt x="8589" y="15488"/>
                        <a:pt x="8589" y="15488"/>
                      </a:cubicBezTo>
                      <a:lnTo>
                        <a:pt x="6307" y="15488"/>
                      </a:lnTo>
                      <a:lnTo>
                        <a:pt x="5394" y="15488"/>
                      </a:lnTo>
                      <a:lnTo>
                        <a:pt x="3567" y="14121"/>
                      </a:lnTo>
                      <a:lnTo>
                        <a:pt x="3567" y="12297"/>
                      </a:lnTo>
                      <a:cubicBezTo>
                        <a:pt x="3567" y="12297"/>
                        <a:pt x="-999" y="8193"/>
                        <a:pt x="142" y="7053"/>
                      </a:cubicBezTo>
                      <a:cubicBezTo>
                        <a:pt x="1284" y="5913"/>
                        <a:pt x="3567" y="0"/>
                        <a:pt x="3567" y="0"/>
                      </a:cubicBezTo>
                      <a:lnTo>
                        <a:pt x="8589" y="0"/>
                      </a:lnTo>
                      <a:close/>
                    </a:path>
                  </a:pathLst>
                </a:custGeom>
                <a:solidFill>
                  <a:srgbClr val="A8A426"/>
                </a:solidFill>
                <a:ln w="7600" cap="flat">
                  <a:noFill/>
                  <a:bevel/>
                </a:ln>
              </p:spPr>
            </p:sp>
            <p:sp>
              <p:nvSpPr>
                <p:cNvPr id="7500" name="Freeform 7499"/>
                <p:cNvSpPr/>
                <p:nvPr/>
              </p:nvSpPr>
              <p:spPr>
                <a:xfrm>
                  <a:off x="5589842" y="4533130"/>
                  <a:ext cx="6207" cy="54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07" h="5429">
                      <a:moveTo>
                        <a:pt x="-14" y="841"/>
                      </a:moveTo>
                      <a:cubicBezTo>
                        <a:pt x="1127" y="-299"/>
                        <a:pt x="2954" y="-299"/>
                        <a:pt x="4095" y="841"/>
                      </a:cubicBezTo>
                      <a:cubicBezTo>
                        <a:pt x="5237" y="1981"/>
                        <a:pt x="8204" y="2664"/>
                        <a:pt x="4095" y="4944"/>
                      </a:cubicBezTo>
                      <a:cubicBezTo>
                        <a:pt x="-14" y="7224"/>
                        <a:pt x="-14" y="841"/>
                        <a:pt x="-14" y="841"/>
                      </a:cubicBezTo>
                      <a:close/>
                    </a:path>
                  </a:pathLst>
                </a:custGeom>
                <a:solidFill>
                  <a:srgbClr val="D5B8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7501" name="Freeform 7500"/>
                <p:cNvSpPr/>
                <p:nvPr/>
              </p:nvSpPr>
              <p:spPr>
                <a:xfrm>
                  <a:off x="5602041" y="4470398"/>
                  <a:ext cx="189932" cy="563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9932" h="56339">
                      <a:moveTo>
                        <a:pt x="0" y="55043"/>
                      </a:moveTo>
                      <a:cubicBezTo>
                        <a:pt x="0" y="55043"/>
                        <a:pt x="54391" y="14361"/>
                        <a:pt x="93928" y="7522"/>
                      </a:cubicBezTo>
                      <a:cubicBezTo>
                        <a:pt x="133269" y="682"/>
                        <a:pt x="170914" y="-5137"/>
                        <a:pt x="187509" y="7167"/>
                      </a:cubicBezTo>
                      <a:cubicBezTo>
                        <a:pt x="204104" y="19471"/>
                        <a:pt x="130329" y="42858"/>
                        <a:pt x="98501" y="50610"/>
                      </a:cubicBezTo>
                      <a:cubicBezTo>
                        <a:pt x="66672" y="58361"/>
                        <a:pt x="0" y="56410"/>
                        <a:pt x="0" y="55043"/>
                      </a:cubicBezTo>
                      <a:close/>
                    </a:path>
                  </a:pathLst>
                </a:custGeom>
                <a:solidFill>
                  <a:srgbClr val="859330">
                    <a:alpha val="1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02" name="Freeform 7501"/>
                <p:cNvSpPr/>
                <p:nvPr/>
              </p:nvSpPr>
              <p:spPr>
                <a:xfrm>
                  <a:off x="5596221" y="4458663"/>
                  <a:ext cx="221479" cy="611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1479" h="61170">
                      <a:moveTo>
                        <a:pt x="0" y="61170"/>
                      </a:moveTo>
                      <a:cubicBezTo>
                        <a:pt x="0" y="61170"/>
                        <a:pt x="47486" y="14662"/>
                        <a:pt x="98625" y="5087"/>
                      </a:cubicBezTo>
                      <a:cubicBezTo>
                        <a:pt x="149765" y="-4488"/>
                        <a:pt x="189032" y="2351"/>
                        <a:pt x="189032" y="2351"/>
                      </a:cubicBezTo>
                      <a:cubicBezTo>
                        <a:pt x="189032" y="2351"/>
                        <a:pt x="218255" y="10102"/>
                        <a:pt x="221479" y="14206"/>
                      </a:cubicBezTo>
                      <a:cubicBezTo>
                        <a:pt x="224646" y="18310"/>
                        <a:pt x="112323" y="28797"/>
                        <a:pt x="97256" y="33812"/>
                      </a:cubicBezTo>
                      <a:cubicBezTo>
                        <a:pt x="82188" y="38828"/>
                        <a:pt x="1826" y="61170"/>
                        <a:pt x="0" y="61170"/>
                      </a:cubicBezTo>
                      <a:close/>
                    </a:path>
                  </a:pathLst>
                </a:custGeom>
                <a:solidFill>
                  <a:srgbClr val="FADF47">
                    <a:alpha val="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03" name="Freeform 7502"/>
                <p:cNvSpPr/>
                <p:nvPr/>
              </p:nvSpPr>
              <p:spPr>
                <a:xfrm>
                  <a:off x="5616211" y="4523829"/>
                  <a:ext cx="219596" cy="635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596" h="63521">
                      <a:moveTo>
                        <a:pt x="0" y="20148"/>
                      </a:moveTo>
                      <a:cubicBezTo>
                        <a:pt x="4030" y="24479"/>
                        <a:pt x="35418" y="57992"/>
                        <a:pt x="93070" y="63008"/>
                      </a:cubicBezTo>
                      <a:cubicBezTo>
                        <a:pt x="150721" y="68023"/>
                        <a:pt x="212216" y="35194"/>
                        <a:pt x="216487" y="29267"/>
                      </a:cubicBezTo>
                      <a:cubicBezTo>
                        <a:pt x="220758" y="23339"/>
                        <a:pt x="223321" y="8749"/>
                        <a:pt x="205810" y="997"/>
                      </a:cubicBezTo>
                      <a:cubicBezTo>
                        <a:pt x="188301" y="-6754"/>
                        <a:pt x="44813" y="32459"/>
                        <a:pt x="0" y="20148"/>
                      </a:cubicBezTo>
                      <a:close/>
                    </a:path>
                  </a:pathLst>
                </a:custGeom>
                <a:gradFill>
                  <a:gsLst>
                    <a:gs pos="79000">
                      <a:srgbClr val="CBB934"/>
                    </a:gs>
                    <a:gs pos="100000">
                      <a:srgbClr val="E2C01C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504" name="Freeform 7503"/>
                <p:cNvSpPr/>
                <p:nvPr/>
              </p:nvSpPr>
              <p:spPr>
                <a:xfrm>
                  <a:off x="5611974" y="4567495"/>
                  <a:ext cx="202988" cy="558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988" h="55869">
                      <a:moveTo>
                        <a:pt x="0" y="0"/>
                      </a:moveTo>
                      <a:cubicBezTo>
                        <a:pt x="0" y="0"/>
                        <a:pt x="15753" y="28483"/>
                        <a:pt x="41779" y="40338"/>
                      </a:cubicBezTo>
                      <a:cubicBezTo>
                        <a:pt x="67805" y="52193"/>
                        <a:pt x="86526" y="60856"/>
                        <a:pt x="144057" y="52649"/>
                      </a:cubicBezTo>
                      <a:cubicBezTo>
                        <a:pt x="201589" y="44442"/>
                        <a:pt x="202988" y="37146"/>
                        <a:pt x="202988" y="37146"/>
                      </a:cubicBezTo>
                      <a:cubicBezTo>
                        <a:pt x="202988" y="37146"/>
                        <a:pt x="54564" y="58577"/>
                        <a:pt x="0" y="0"/>
                      </a:cubicBezTo>
                      <a:close/>
                    </a:path>
                  </a:pathLst>
                </a:custGeom>
                <a:solidFill>
                  <a:srgbClr val="C2B435">
                    <a:alpha val="2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05" name="Freeform 7504"/>
                <p:cNvSpPr/>
                <p:nvPr/>
              </p:nvSpPr>
              <p:spPr>
                <a:xfrm>
                  <a:off x="5592107" y="4418141"/>
                  <a:ext cx="215530" cy="823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530" h="82329">
                      <a:moveTo>
                        <a:pt x="0" y="82329"/>
                      </a:moveTo>
                      <a:cubicBezTo>
                        <a:pt x="913" y="82329"/>
                        <a:pt x="55705" y="42646"/>
                        <a:pt x="102735" y="31247"/>
                      </a:cubicBezTo>
                      <a:cubicBezTo>
                        <a:pt x="149765" y="19848"/>
                        <a:pt x="215530" y="6170"/>
                        <a:pt x="215530" y="6170"/>
                      </a:cubicBezTo>
                      <a:cubicBezTo>
                        <a:pt x="215530" y="6170"/>
                        <a:pt x="189489" y="-1582"/>
                        <a:pt x="158897" y="242"/>
                      </a:cubicBezTo>
                      <a:cubicBezTo>
                        <a:pt x="128305" y="2066"/>
                        <a:pt x="55705" y="6170"/>
                        <a:pt x="0" y="82329"/>
                      </a:cubicBezTo>
                      <a:close/>
                    </a:path>
                  </a:pathLst>
                </a:custGeom>
                <a:solidFill>
                  <a:srgbClr val="F2BD3E">
                    <a:alpha val="18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06" name="Freeform 7505"/>
                <p:cNvSpPr/>
                <p:nvPr/>
              </p:nvSpPr>
              <p:spPr>
                <a:xfrm>
                  <a:off x="5794753" y="4416046"/>
                  <a:ext cx="195667" cy="1887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667" h="188724">
                      <a:moveTo>
                        <a:pt x="30678" y="272"/>
                      </a:moveTo>
                      <a:cubicBezTo>
                        <a:pt x="2825" y="3773"/>
                        <a:pt x="37526" y="14275"/>
                        <a:pt x="51225" y="18214"/>
                      </a:cubicBezTo>
                      <a:cubicBezTo>
                        <a:pt x="64923" y="22153"/>
                        <a:pt x="63553" y="29593"/>
                        <a:pt x="59443" y="34844"/>
                      </a:cubicBezTo>
                      <a:cubicBezTo>
                        <a:pt x="55334" y="40096"/>
                        <a:pt x="38440" y="43159"/>
                        <a:pt x="41864" y="51693"/>
                      </a:cubicBezTo>
                      <a:cubicBezTo>
                        <a:pt x="45289" y="60226"/>
                        <a:pt x="52138" y="67228"/>
                        <a:pt x="53051" y="67228"/>
                      </a:cubicBezTo>
                      <a:cubicBezTo>
                        <a:pt x="53964" y="67228"/>
                        <a:pt x="31134" y="68979"/>
                        <a:pt x="35244" y="82983"/>
                      </a:cubicBezTo>
                      <a:cubicBezTo>
                        <a:pt x="39353" y="96987"/>
                        <a:pt x="51681" y="107052"/>
                        <a:pt x="51681" y="112304"/>
                      </a:cubicBezTo>
                      <a:cubicBezTo>
                        <a:pt x="51681" y="117555"/>
                        <a:pt x="60357" y="132872"/>
                        <a:pt x="27481" y="152565"/>
                      </a:cubicBezTo>
                      <a:cubicBezTo>
                        <a:pt x="-5394" y="172259"/>
                        <a:pt x="-2654" y="185387"/>
                        <a:pt x="4651" y="185387"/>
                      </a:cubicBezTo>
                      <a:cubicBezTo>
                        <a:pt x="11957" y="185387"/>
                        <a:pt x="20632" y="190638"/>
                        <a:pt x="32961" y="188013"/>
                      </a:cubicBezTo>
                      <a:cubicBezTo>
                        <a:pt x="45289" y="185388"/>
                        <a:pt x="91862" y="168758"/>
                        <a:pt x="107843" y="159130"/>
                      </a:cubicBezTo>
                      <a:cubicBezTo>
                        <a:pt x="123825" y="149502"/>
                        <a:pt x="139691" y="131805"/>
                        <a:pt x="139691" y="131805"/>
                      </a:cubicBezTo>
                      <a:cubicBezTo>
                        <a:pt x="139691" y="131805"/>
                        <a:pt x="184096" y="117118"/>
                        <a:pt x="191857" y="94362"/>
                      </a:cubicBezTo>
                      <a:cubicBezTo>
                        <a:pt x="199620" y="71604"/>
                        <a:pt x="194926" y="55435"/>
                        <a:pt x="183513" y="40993"/>
                      </a:cubicBezTo>
                      <a:cubicBezTo>
                        <a:pt x="172097" y="26552"/>
                        <a:pt x="172452" y="27186"/>
                        <a:pt x="158982" y="24779"/>
                      </a:cubicBezTo>
                      <a:cubicBezTo>
                        <a:pt x="145513" y="22372"/>
                        <a:pt x="120628" y="23466"/>
                        <a:pt x="120628" y="23466"/>
                      </a:cubicBezTo>
                      <a:cubicBezTo>
                        <a:pt x="120628" y="23466"/>
                        <a:pt x="58530" y="-3229"/>
                        <a:pt x="30678" y="272"/>
                      </a:cubicBezTo>
                      <a:close/>
                    </a:path>
                  </a:pathLst>
                </a:custGeom>
                <a:gradFill>
                  <a:gsLst>
                    <a:gs pos="32000">
                      <a:srgbClr val="DABE25">
                        <a:alpha val="11000"/>
                      </a:srgbClr>
                    </a:gs>
                    <a:gs pos="100000">
                      <a:srgbClr val="73A53D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507" name="Freeform 7506"/>
                <p:cNvSpPr/>
                <p:nvPr/>
              </p:nvSpPr>
              <p:spPr>
                <a:xfrm>
                  <a:off x="5592110" y="4477944"/>
                  <a:ext cx="51796" cy="525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796" h="52578">
                      <a:moveTo>
                        <a:pt x="51582" y="3676"/>
                      </a:moveTo>
                      <a:cubicBezTo>
                        <a:pt x="51582" y="3676"/>
                        <a:pt x="10145" y="44028"/>
                        <a:pt x="6036" y="46764"/>
                      </a:cubicBezTo>
                      <a:cubicBezTo>
                        <a:pt x="1926" y="49500"/>
                        <a:pt x="1241" y="52578"/>
                        <a:pt x="1241" y="52578"/>
                      </a:cubicBezTo>
                      <a:lnTo>
                        <a:pt x="214" y="52578"/>
                      </a:lnTo>
                      <a:cubicBezTo>
                        <a:pt x="214" y="52578"/>
                        <a:pt x="-1156" y="46080"/>
                        <a:pt x="3296" y="39925"/>
                      </a:cubicBezTo>
                      <a:cubicBezTo>
                        <a:pt x="7748" y="33769"/>
                        <a:pt x="40623" y="6412"/>
                        <a:pt x="44048" y="2992"/>
                      </a:cubicBezTo>
                      <a:cubicBezTo>
                        <a:pt x="47472" y="-427"/>
                        <a:pt x="52951" y="-1795"/>
                        <a:pt x="51582" y="3676"/>
                      </a:cubicBezTo>
                      <a:close/>
                    </a:path>
                  </a:pathLst>
                </a:custGeom>
                <a:solidFill>
                  <a:srgbClr val="AF9F25">
                    <a:alpha val="8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08" name="Freeform 7507"/>
                <p:cNvSpPr/>
                <p:nvPr/>
              </p:nvSpPr>
              <p:spPr>
                <a:xfrm>
                  <a:off x="5591085" y="4539710"/>
                  <a:ext cx="47130" cy="31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30" h="31760">
                      <a:moveTo>
                        <a:pt x="0" y="299"/>
                      </a:moveTo>
                      <a:cubicBezTo>
                        <a:pt x="3596" y="3890"/>
                        <a:pt x="10274" y="9874"/>
                        <a:pt x="19520" y="15688"/>
                      </a:cubicBezTo>
                      <a:cubicBezTo>
                        <a:pt x="28766" y="21501"/>
                        <a:pt x="42806" y="31760"/>
                        <a:pt x="46573" y="31760"/>
                      </a:cubicBezTo>
                      <a:cubicBezTo>
                        <a:pt x="50340" y="31760"/>
                        <a:pt x="34588" y="27999"/>
                        <a:pt x="32533" y="21843"/>
                      </a:cubicBezTo>
                      <a:cubicBezTo>
                        <a:pt x="30478" y="15688"/>
                        <a:pt x="12328" y="8165"/>
                        <a:pt x="10274" y="3377"/>
                      </a:cubicBezTo>
                      <a:cubicBezTo>
                        <a:pt x="8219" y="-1411"/>
                        <a:pt x="114" y="299"/>
                        <a:pt x="0" y="299"/>
                      </a:cubicBezTo>
                      <a:close/>
                    </a:path>
                  </a:pathLst>
                </a:custGeom>
                <a:solidFill>
                  <a:srgbClr val="9A9424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09" name="Freeform 7508"/>
                <p:cNvSpPr/>
                <p:nvPr/>
              </p:nvSpPr>
              <p:spPr>
                <a:xfrm>
                  <a:off x="5597589" y="4533856"/>
                  <a:ext cx="18150" cy="64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50" h="6412">
                      <a:moveTo>
                        <a:pt x="0" y="2736"/>
                      </a:moveTo>
                      <a:cubicBezTo>
                        <a:pt x="0" y="2736"/>
                        <a:pt x="8219" y="4788"/>
                        <a:pt x="12328" y="2736"/>
                      </a:cubicBezTo>
                      <a:cubicBezTo>
                        <a:pt x="16438" y="684"/>
                        <a:pt x="18150" y="0"/>
                        <a:pt x="18150" y="0"/>
                      </a:cubicBezTo>
                      <a:cubicBezTo>
                        <a:pt x="18150" y="0"/>
                        <a:pt x="12842" y="12482"/>
                        <a:pt x="0" y="2736"/>
                      </a:cubicBezTo>
                      <a:close/>
                    </a:path>
                  </a:pathLst>
                </a:custGeom>
                <a:solidFill>
                  <a:srgbClr val="B1A736">
                    <a:alpha val="2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10" name="Freeform 7509"/>
                <p:cNvSpPr/>
                <p:nvPr/>
              </p:nvSpPr>
              <p:spPr>
                <a:xfrm>
                  <a:off x="5587188" y="4493719"/>
                  <a:ext cx="21146" cy="38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46" h="38771">
                      <a:moveTo>
                        <a:pt x="4009" y="38771"/>
                      </a:moveTo>
                      <a:cubicBezTo>
                        <a:pt x="4009" y="38771"/>
                        <a:pt x="5265" y="27144"/>
                        <a:pt x="10060" y="18937"/>
                      </a:cubicBezTo>
                      <a:cubicBezTo>
                        <a:pt x="14854" y="10729"/>
                        <a:pt x="16566" y="3890"/>
                        <a:pt x="20333" y="1496"/>
                      </a:cubicBezTo>
                      <a:cubicBezTo>
                        <a:pt x="24100" y="-898"/>
                        <a:pt x="14169" y="-898"/>
                        <a:pt x="12114" y="4916"/>
                      </a:cubicBezTo>
                      <a:cubicBezTo>
                        <a:pt x="10060" y="10729"/>
                        <a:pt x="-7863" y="23040"/>
                        <a:pt x="4009" y="38771"/>
                      </a:cubicBezTo>
                      <a:close/>
                    </a:path>
                  </a:pathLst>
                </a:custGeom>
                <a:solidFill>
                  <a:srgbClr val="C2B435">
                    <a:alpha val="6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11" name="Freeform 7510"/>
                <p:cNvSpPr/>
                <p:nvPr/>
              </p:nvSpPr>
              <p:spPr>
                <a:xfrm>
                  <a:off x="5583078" y="4511755"/>
                  <a:ext cx="8818" cy="26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18" h="26720">
                      <a:moveTo>
                        <a:pt x="4238" y="0"/>
                      </a:moveTo>
                      <a:cubicBezTo>
                        <a:pt x="4238" y="0"/>
                        <a:pt x="4238" y="15185"/>
                        <a:pt x="5265" y="17813"/>
                      </a:cubicBezTo>
                      <a:cubicBezTo>
                        <a:pt x="6293" y="20441"/>
                        <a:pt x="8804" y="22875"/>
                        <a:pt x="8804" y="22875"/>
                      </a:cubicBezTo>
                      <a:cubicBezTo>
                        <a:pt x="8804" y="22875"/>
                        <a:pt x="6293" y="28910"/>
                        <a:pt x="5265" y="25892"/>
                      </a:cubicBezTo>
                      <a:cubicBezTo>
                        <a:pt x="4238" y="22875"/>
                        <a:pt x="-5351" y="26769"/>
                        <a:pt x="4238" y="0"/>
                      </a:cubicBezTo>
                      <a:close/>
                    </a:path>
                  </a:pathLst>
                </a:custGeom>
                <a:solidFill>
                  <a:srgbClr val="A0AF39">
                    <a:alpha val="31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512" name="Group 7511"/>
              <p:cNvGrpSpPr/>
              <p:nvPr/>
            </p:nvGrpSpPr>
            <p:grpSpPr>
              <a:xfrm flipH="1">
                <a:off x="5728897" y="4506845"/>
                <a:ext cx="370403" cy="165298"/>
                <a:chOff x="5728897" y="4506845"/>
                <a:chExt cx="370403" cy="165298"/>
              </a:xfrm>
            </p:grpSpPr>
            <p:grpSp>
              <p:nvGrpSpPr>
                <p:cNvPr id="7513" name="Group 7512"/>
                <p:cNvGrpSpPr/>
                <p:nvPr/>
              </p:nvGrpSpPr>
              <p:grpSpPr>
                <a:xfrm>
                  <a:off x="5728897" y="4506845"/>
                  <a:ext cx="370403" cy="165298"/>
                  <a:chOff x="5728897" y="4506845"/>
                  <a:chExt cx="370403" cy="165298"/>
                </a:xfrm>
              </p:grpSpPr>
              <p:sp>
                <p:nvSpPr>
                  <p:cNvPr id="7514" name="Freeform 7513"/>
                  <p:cNvSpPr/>
                  <p:nvPr/>
                </p:nvSpPr>
                <p:spPr>
                  <a:xfrm>
                    <a:off x="5728897" y="4526594"/>
                    <a:ext cx="370403" cy="1455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0403" h="145550">
                        <a:moveTo>
                          <a:pt x="0" y="0"/>
                        </a:moveTo>
                        <a:cubicBezTo>
                          <a:pt x="0" y="0"/>
                          <a:pt x="1156" y="7523"/>
                          <a:pt x="6979" y="10943"/>
                        </a:cubicBezTo>
                        <a:cubicBezTo>
                          <a:pt x="12802" y="14363"/>
                          <a:pt x="19310" y="18808"/>
                          <a:pt x="21023" y="27699"/>
                        </a:cubicBezTo>
                        <a:cubicBezTo>
                          <a:pt x="22735" y="36591"/>
                          <a:pt x="23420" y="60528"/>
                          <a:pt x="43630" y="79678"/>
                        </a:cubicBezTo>
                        <a:cubicBezTo>
                          <a:pt x="63839" y="98829"/>
                          <a:pt x="77883" y="112849"/>
                          <a:pt x="119328" y="124135"/>
                        </a:cubicBezTo>
                        <a:cubicBezTo>
                          <a:pt x="160775" y="135419"/>
                          <a:pt x="252915" y="140549"/>
                          <a:pt x="252915" y="140549"/>
                        </a:cubicBezTo>
                        <a:cubicBezTo>
                          <a:pt x="252915" y="140549"/>
                          <a:pt x="286483" y="140549"/>
                          <a:pt x="293333" y="142258"/>
                        </a:cubicBezTo>
                        <a:cubicBezTo>
                          <a:pt x="300184" y="143968"/>
                          <a:pt x="317995" y="147046"/>
                          <a:pt x="329642" y="144652"/>
                        </a:cubicBezTo>
                        <a:cubicBezTo>
                          <a:pt x="341287" y="142258"/>
                          <a:pt x="350878" y="141917"/>
                          <a:pt x="355674" y="134052"/>
                        </a:cubicBezTo>
                        <a:cubicBezTo>
                          <a:pt x="360469" y="126186"/>
                          <a:pt x="368005" y="115927"/>
                          <a:pt x="369032" y="107720"/>
                        </a:cubicBezTo>
                        <a:cubicBezTo>
                          <a:pt x="370403" y="99513"/>
                          <a:pt x="370403" y="82072"/>
                          <a:pt x="370403" y="82072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69000">
                        <a:srgbClr val="ECA12A"/>
                      </a:gs>
                      <a:gs pos="100000">
                        <a:srgbClr val="AC9720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515" name="Freeform 7514"/>
                  <p:cNvSpPr/>
                  <p:nvPr/>
                </p:nvSpPr>
                <p:spPr>
                  <a:xfrm>
                    <a:off x="5728897" y="4506845"/>
                    <a:ext cx="370403" cy="1371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0403" h="137172">
                        <a:moveTo>
                          <a:pt x="814" y="14277"/>
                        </a:moveTo>
                        <a:cubicBezTo>
                          <a:pt x="814" y="13593"/>
                          <a:pt x="1499" y="9148"/>
                          <a:pt x="25476" y="8464"/>
                        </a:cubicBezTo>
                        <a:cubicBezTo>
                          <a:pt x="49453" y="7780"/>
                          <a:pt x="74800" y="1282"/>
                          <a:pt x="80965" y="1282"/>
                        </a:cubicBezTo>
                        <a:cubicBezTo>
                          <a:pt x="87131" y="1282"/>
                          <a:pt x="119328" y="-3505"/>
                          <a:pt x="158719" y="5386"/>
                        </a:cubicBezTo>
                        <a:cubicBezTo>
                          <a:pt x="198110" y="14277"/>
                          <a:pt x="248804" y="30350"/>
                          <a:pt x="277577" y="45396"/>
                        </a:cubicBezTo>
                        <a:cubicBezTo>
                          <a:pt x="306349" y="60443"/>
                          <a:pt x="329984" y="74122"/>
                          <a:pt x="332039" y="75147"/>
                        </a:cubicBezTo>
                        <a:cubicBezTo>
                          <a:pt x="334094" y="76173"/>
                          <a:pt x="353961" y="84381"/>
                          <a:pt x="360127" y="89510"/>
                        </a:cubicBezTo>
                        <a:cubicBezTo>
                          <a:pt x="366292" y="94640"/>
                          <a:pt x="370403" y="94982"/>
                          <a:pt x="370403" y="101137"/>
                        </a:cubicBezTo>
                        <a:cubicBezTo>
                          <a:pt x="370403" y="107292"/>
                          <a:pt x="363552" y="114473"/>
                          <a:pt x="363552" y="114473"/>
                        </a:cubicBezTo>
                        <a:cubicBezTo>
                          <a:pt x="363552" y="114473"/>
                          <a:pt x="364237" y="119261"/>
                          <a:pt x="363552" y="119261"/>
                        </a:cubicBezTo>
                        <a:cubicBezTo>
                          <a:pt x="362867" y="119261"/>
                          <a:pt x="355160" y="122852"/>
                          <a:pt x="355160" y="122852"/>
                        </a:cubicBezTo>
                        <a:cubicBezTo>
                          <a:pt x="355160" y="122852"/>
                          <a:pt x="350878" y="128495"/>
                          <a:pt x="348823" y="129178"/>
                        </a:cubicBezTo>
                        <a:cubicBezTo>
                          <a:pt x="346767" y="129862"/>
                          <a:pt x="344028" y="136018"/>
                          <a:pt x="326901" y="137172"/>
                        </a:cubicBezTo>
                        <a:cubicBezTo>
                          <a:pt x="309775" y="138069"/>
                          <a:pt x="287168" y="133282"/>
                          <a:pt x="281344" y="133282"/>
                        </a:cubicBezTo>
                        <a:cubicBezTo>
                          <a:pt x="275522" y="133282"/>
                          <a:pt x="183039" y="124049"/>
                          <a:pt x="163858" y="119261"/>
                        </a:cubicBezTo>
                        <a:cubicBezTo>
                          <a:pt x="144676" y="114473"/>
                          <a:pt x="83021" y="95324"/>
                          <a:pt x="73772" y="91562"/>
                        </a:cubicBezTo>
                        <a:cubicBezTo>
                          <a:pt x="64524" y="87801"/>
                          <a:pt x="37464" y="74122"/>
                          <a:pt x="30956" y="63521"/>
                        </a:cubicBezTo>
                        <a:cubicBezTo>
                          <a:pt x="24448" y="52919"/>
                          <a:pt x="23420" y="44370"/>
                          <a:pt x="19653" y="37531"/>
                        </a:cubicBezTo>
                        <a:cubicBezTo>
                          <a:pt x="15885" y="30692"/>
                          <a:pt x="814" y="20433"/>
                          <a:pt x="0" y="19749"/>
                        </a:cubicBezTo>
                        <a:cubicBezTo>
                          <a:pt x="-557" y="19065"/>
                          <a:pt x="1499" y="14277"/>
                          <a:pt x="814" y="14277"/>
                        </a:cubicBezTo>
                        <a:close/>
                      </a:path>
                    </a:pathLst>
                  </a:custGeom>
                  <a:solidFill>
                    <a:srgbClr val="F4B011"/>
                  </a:solidFill>
                  <a:ln w="30400" cap="flat">
                    <a:noFill/>
                    <a:bevel/>
                  </a:ln>
                </p:spPr>
              </p:sp>
              <p:sp>
                <p:nvSpPr>
                  <p:cNvPr id="7516" name="Freeform 7515"/>
                  <p:cNvSpPr/>
                  <p:nvPr/>
                </p:nvSpPr>
                <p:spPr>
                  <a:xfrm>
                    <a:off x="5764649" y="4522704"/>
                    <a:ext cx="272953" cy="941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2953" h="94127">
                        <a:moveTo>
                          <a:pt x="0" y="4232"/>
                        </a:moveTo>
                        <a:cubicBezTo>
                          <a:pt x="0" y="4232"/>
                          <a:pt x="28773" y="7652"/>
                          <a:pt x="39048" y="2864"/>
                        </a:cubicBezTo>
                        <a:cubicBezTo>
                          <a:pt x="49324" y="-1924"/>
                          <a:pt x="81865" y="-1240"/>
                          <a:pt x="117488" y="8677"/>
                        </a:cubicBezTo>
                        <a:cubicBezTo>
                          <a:pt x="153110" y="18595"/>
                          <a:pt x="209628" y="41164"/>
                          <a:pt x="216478" y="44584"/>
                        </a:cubicBezTo>
                        <a:cubicBezTo>
                          <a:pt x="223329" y="48004"/>
                          <a:pt x="241140" y="55185"/>
                          <a:pt x="245936" y="58605"/>
                        </a:cubicBezTo>
                        <a:cubicBezTo>
                          <a:pt x="250732" y="62024"/>
                          <a:pt x="267515" y="74335"/>
                          <a:pt x="269913" y="78097"/>
                        </a:cubicBezTo>
                        <a:cubicBezTo>
                          <a:pt x="272310" y="81859"/>
                          <a:pt x="275393" y="88356"/>
                          <a:pt x="269913" y="90408"/>
                        </a:cubicBezTo>
                        <a:cubicBezTo>
                          <a:pt x="264432" y="92459"/>
                          <a:pt x="229494" y="96905"/>
                          <a:pt x="194214" y="91776"/>
                        </a:cubicBezTo>
                        <a:cubicBezTo>
                          <a:pt x="158933" y="86646"/>
                          <a:pt x="110294" y="72625"/>
                          <a:pt x="101046" y="69206"/>
                        </a:cubicBezTo>
                        <a:cubicBezTo>
                          <a:pt x="91798" y="65786"/>
                          <a:pt x="54462" y="53475"/>
                          <a:pt x="42816" y="45268"/>
                        </a:cubicBezTo>
                        <a:cubicBezTo>
                          <a:pt x="31170" y="37061"/>
                          <a:pt x="685" y="6284"/>
                          <a:pt x="0" y="4232"/>
                        </a:cubicBezTo>
                        <a:close/>
                      </a:path>
                    </a:pathLst>
                  </a:custGeom>
                  <a:gradFill>
                    <a:gsLst>
                      <a:gs pos="79000">
                        <a:srgbClr val="EAB93E"/>
                      </a:gs>
                      <a:gs pos="0">
                        <a:srgbClr val="FFD440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517" name="Freeform 7516"/>
                  <p:cNvSpPr/>
                  <p:nvPr/>
                </p:nvSpPr>
                <p:spPr>
                  <a:xfrm>
                    <a:off x="6078019" y="4628501"/>
                    <a:ext cx="18753" cy="228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53" h="22869">
                        <a:moveTo>
                          <a:pt x="7921" y="0"/>
                        </a:moveTo>
                        <a:cubicBezTo>
                          <a:pt x="7921" y="0"/>
                          <a:pt x="13401" y="0"/>
                          <a:pt x="15799" y="0"/>
                        </a:cubicBezTo>
                        <a:cubicBezTo>
                          <a:pt x="18197" y="0"/>
                          <a:pt x="19224" y="-342"/>
                          <a:pt x="18539" y="4788"/>
                        </a:cubicBezTo>
                        <a:cubicBezTo>
                          <a:pt x="17854" y="9917"/>
                          <a:pt x="16827" y="10601"/>
                          <a:pt x="15799" y="13337"/>
                        </a:cubicBezTo>
                        <a:cubicBezTo>
                          <a:pt x="14772" y="16072"/>
                          <a:pt x="17854" y="17782"/>
                          <a:pt x="14429" y="19492"/>
                        </a:cubicBezTo>
                        <a:cubicBezTo>
                          <a:pt x="11004" y="21202"/>
                          <a:pt x="15457" y="21886"/>
                          <a:pt x="9291" y="21886"/>
                        </a:cubicBezTo>
                        <a:cubicBezTo>
                          <a:pt x="3126" y="21886"/>
                          <a:pt x="3811" y="25306"/>
                          <a:pt x="2441" y="19492"/>
                        </a:cubicBezTo>
                        <a:cubicBezTo>
                          <a:pt x="1070" y="13679"/>
                          <a:pt x="728" y="11627"/>
                          <a:pt x="728" y="11627"/>
                        </a:cubicBezTo>
                        <a:cubicBezTo>
                          <a:pt x="728" y="11627"/>
                          <a:pt x="-1327" y="10259"/>
                          <a:pt x="1413" y="7523"/>
                        </a:cubicBezTo>
                        <a:cubicBezTo>
                          <a:pt x="4153" y="4788"/>
                          <a:pt x="6037" y="3591"/>
                          <a:pt x="6037" y="3591"/>
                        </a:cubicBezTo>
                        <a:lnTo>
                          <a:pt x="7921" y="0"/>
                        </a:lnTo>
                        <a:close/>
                      </a:path>
                    </a:pathLst>
                  </a:custGeom>
                  <a:solidFill>
                    <a:srgbClr val="8080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518" name="Freeform 7517"/>
                  <p:cNvSpPr/>
                  <p:nvPr/>
                </p:nvSpPr>
                <p:spPr>
                  <a:xfrm>
                    <a:off x="6081145" y="4628885"/>
                    <a:ext cx="13273" cy="18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273" h="18637">
                        <a:moveTo>
                          <a:pt x="0" y="11242"/>
                        </a:moveTo>
                        <a:cubicBezTo>
                          <a:pt x="1028" y="10216"/>
                          <a:pt x="343" y="7139"/>
                          <a:pt x="4110" y="4745"/>
                        </a:cubicBezTo>
                        <a:cubicBezTo>
                          <a:pt x="7878" y="2351"/>
                          <a:pt x="7193" y="299"/>
                          <a:pt x="9591" y="299"/>
                        </a:cubicBezTo>
                        <a:cubicBezTo>
                          <a:pt x="11989" y="299"/>
                          <a:pt x="10961" y="-1411"/>
                          <a:pt x="12331" y="3035"/>
                        </a:cubicBezTo>
                        <a:cubicBezTo>
                          <a:pt x="13701" y="7481"/>
                          <a:pt x="13701" y="12268"/>
                          <a:pt x="11646" y="12952"/>
                        </a:cubicBezTo>
                        <a:cubicBezTo>
                          <a:pt x="9591" y="13636"/>
                          <a:pt x="10618" y="13978"/>
                          <a:pt x="8392" y="16201"/>
                        </a:cubicBezTo>
                        <a:cubicBezTo>
                          <a:pt x="6166" y="18424"/>
                          <a:pt x="3768" y="19791"/>
                          <a:pt x="3083" y="17398"/>
                        </a:cubicBezTo>
                        <a:cubicBezTo>
                          <a:pt x="2398" y="15004"/>
                          <a:pt x="0" y="11242"/>
                          <a:pt x="0" y="11242"/>
                        </a:cubicBezTo>
                        <a:close/>
                      </a:path>
                    </a:pathLst>
                  </a:custGeom>
                  <a:solidFill>
                    <a:srgbClr val="706E19"/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7519" name="Freeform 7518"/>
                <p:cNvSpPr/>
                <p:nvPr/>
              </p:nvSpPr>
              <p:spPr>
                <a:xfrm>
                  <a:off x="5933485" y="458382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20" name="Freeform 7519"/>
                <p:cNvSpPr/>
                <p:nvPr/>
              </p:nvSpPr>
              <p:spPr>
                <a:xfrm>
                  <a:off x="5812856" y="455189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21" name="Freeform 7520"/>
                <p:cNvSpPr/>
                <p:nvPr/>
              </p:nvSpPr>
              <p:spPr>
                <a:xfrm>
                  <a:off x="5824175" y="456121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22" name="Freeform 7521"/>
                <p:cNvSpPr/>
                <p:nvPr/>
              </p:nvSpPr>
              <p:spPr>
                <a:xfrm>
                  <a:off x="5832980" y="455189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23" name="Freeform 7522"/>
                <p:cNvSpPr/>
                <p:nvPr/>
              </p:nvSpPr>
              <p:spPr>
                <a:xfrm>
                  <a:off x="5824175" y="455261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24" name="Freeform 7523"/>
                <p:cNvSpPr/>
                <p:nvPr/>
              </p:nvSpPr>
              <p:spPr>
                <a:xfrm>
                  <a:off x="5831192" y="455691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25" name="Freeform 7524"/>
                <p:cNvSpPr/>
                <p:nvPr/>
              </p:nvSpPr>
              <p:spPr>
                <a:xfrm>
                  <a:off x="5817160" y="455691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26" name="Freeform 7525"/>
                <p:cNvSpPr/>
                <p:nvPr/>
              </p:nvSpPr>
              <p:spPr>
                <a:xfrm>
                  <a:off x="5831192" y="456551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27" name="Freeform 7526"/>
                <p:cNvSpPr/>
                <p:nvPr/>
              </p:nvSpPr>
              <p:spPr>
                <a:xfrm>
                  <a:off x="5839800" y="456121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28" name="Freeform 7527"/>
                <p:cNvSpPr/>
                <p:nvPr/>
              </p:nvSpPr>
              <p:spPr>
                <a:xfrm>
                  <a:off x="5845558" y="455261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29" name="Freeform 7528"/>
                <p:cNvSpPr/>
                <p:nvPr/>
              </p:nvSpPr>
              <p:spPr>
                <a:xfrm>
                  <a:off x="5835496" y="454402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30" name="Freeform 7529"/>
                <p:cNvSpPr/>
                <p:nvPr/>
              </p:nvSpPr>
              <p:spPr>
                <a:xfrm>
                  <a:off x="5824175" y="453972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31" name="Freeform 7530"/>
                <p:cNvSpPr/>
                <p:nvPr/>
              </p:nvSpPr>
              <p:spPr>
                <a:xfrm>
                  <a:off x="5812856" y="454402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32" name="Freeform 7531"/>
                <p:cNvSpPr/>
                <p:nvPr/>
              </p:nvSpPr>
              <p:spPr>
                <a:xfrm>
                  <a:off x="5821464" y="454402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33" name="Freeform 7532"/>
                <p:cNvSpPr/>
                <p:nvPr/>
              </p:nvSpPr>
              <p:spPr>
                <a:xfrm>
                  <a:off x="5851847" y="4569809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34" name="Freeform 7533"/>
                <p:cNvSpPr/>
                <p:nvPr/>
              </p:nvSpPr>
              <p:spPr>
                <a:xfrm>
                  <a:off x="5841254" y="4569809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35" name="Freeform 7534"/>
                <p:cNvSpPr/>
                <p:nvPr/>
              </p:nvSpPr>
              <p:spPr>
                <a:xfrm>
                  <a:off x="5847543" y="457410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36" name="Freeform 7535"/>
                <p:cNvSpPr/>
                <p:nvPr/>
              </p:nvSpPr>
              <p:spPr>
                <a:xfrm>
                  <a:off x="5847543" y="456551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37" name="Freeform 7536"/>
                <p:cNvSpPr/>
                <p:nvPr/>
              </p:nvSpPr>
              <p:spPr>
                <a:xfrm>
                  <a:off x="5851847" y="455691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38" name="Freeform 7537"/>
                <p:cNvSpPr/>
                <p:nvPr/>
              </p:nvSpPr>
              <p:spPr>
                <a:xfrm>
                  <a:off x="5860455" y="456121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39" name="Freeform 7538"/>
                <p:cNvSpPr/>
                <p:nvPr/>
              </p:nvSpPr>
              <p:spPr>
                <a:xfrm>
                  <a:off x="5863894" y="454402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40" name="Freeform 7539"/>
                <p:cNvSpPr/>
                <p:nvPr/>
              </p:nvSpPr>
              <p:spPr>
                <a:xfrm>
                  <a:off x="5851847" y="453972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41" name="Freeform 7540"/>
                <p:cNvSpPr/>
                <p:nvPr/>
              </p:nvSpPr>
              <p:spPr>
                <a:xfrm>
                  <a:off x="5847543" y="453112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42" name="Freeform 7541"/>
                <p:cNvSpPr/>
                <p:nvPr/>
              </p:nvSpPr>
              <p:spPr>
                <a:xfrm>
                  <a:off x="5839800" y="453542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43" name="Freeform 7542"/>
                <p:cNvSpPr/>
                <p:nvPr/>
              </p:nvSpPr>
              <p:spPr>
                <a:xfrm>
                  <a:off x="5845558" y="454402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44" name="Freeform 7543"/>
                <p:cNvSpPr/>
                <p:nvPr/>
              </p:nvSpPr>
              <p:spPr>
                <a:xfrm>
                  <a:off x="5859591" y="4548319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45" name="Freeform 7544"/>
                <p:cNvSpPr/>
                <p:nvPr/>
              </p:nvSpPr>
              <p:spPr>
                <a:xfrm>
                  <a:off x="5868198" y="455261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46" name="Freeform 7545"/>
                <p:cNvSpPr/>
                <p:nvPr/>
              </p:nvSpPr>
              <p:spPr>
                <a:xfrm>
                  <a:off x="5875215" y="456551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47" name="Freeform 7546"/>
                <p:cNvSpPr/>
                <p:nvPr/>
              </p:nvSpPr>
              <p:spPr>
                <a:xfrm>
                  <a:off x="5872502" y="457410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48" name="Freeform 7547"/>
                <p:cNvSpPr/>
                <p:nvPr/>
              </p:nvSpPr>
              <p:spPr>
                <a:xfrm>
                  <a:off x="5864760" y="4569809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49" name="Freeform 7548"/>
                <p:cNvSpPr/>
                <p:nvPr/>
              </p:nvSpPr>
              <p:spPr>
                <a:xfrm>
                  <a:off x="5860455" y="4575226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50" name="Freeform 7549"/>
                <p:cNvSpPr/>
                <p:nvPr/>
              </p:nvSpPr>
              <p:spPr>
                <a:xfrm>
                  <a:off x="5868198" y="457840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51" name="Freeform 7550"/>
                <p:cNvSpPr/>
                <p:nvPr/>
              </p:nvSpPr>
              <p:spPr>
                <a:xfrm>
                  <a:off x="5868198" y="456121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52" name="Freeform 7551"/>
                <p:cNvSpPr/>
                <p:nvPr/>
              </p:nvSpPr>
              <p:spPr>
                <a:xfrm>
                  <a:off x="5876806" y="455261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53" name="Freeform 7552"/>
                <p:cNvSpPr/>
                <p:nvPr/>
              </p:nvSpPr>
              <p:spPr>
                <a:xfrm>
                  <a:off x="5892097" y="4556189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54" name="Freeform 7553"/>
                <p:cNvSpPr/>
                <p:nvPr/>
              </p:nvSpPr>
              <p:spPr>
                <a:xfrm>
                  <a:off x="5890308" y="457092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55" name="Freeform 7554"/>
                <p:cNvSpPr/>
                <p:nvPr/>
              </p:nvSpPr>
              <p:spPr>
                <a:xfrm>
                  <a:off x="5883823" y="456121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56" name="Freeform 7555"/>
                <p:cNvSpPr/>
                <p:nvPr/>
              </p:nvSpPr>
              <p:spPr>
                <a:xfrm>
                  <a:off x="5881110" y="457840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57" name="Freeform 7556"/>
                <p:cNvSpPr/>
                <p:nvPr/>
              </p:nvSpPr>
              <p:spPr>
                <a:xfrm>
                  <a:off x="5881110" y="457092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58" name="Freeform 7557"/>
                <p:cNvSpPr/>
                <p:nvPr/>
              </p:nvSpPr>
              <p:spPr>
                <a:xfrm>
                  <a:off x="5892097" y="458270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59" name="Freeform 7558"/>
                <p:cNvSpPr/>
                <p:nvPr/>
              </p:nvSpPr>
              <p:spPr>
                <a:xfrm>
                  <a:off x="5885415" y="458382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60" name="Freeform 7559"/>
                <p:cNvSpPr/>
                <p:nvPr/>
              </p:nvSpPr>
              <p:spPr>
                <a:xfrm>
                  <a:off x="5900704" y="4569809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61" name="Freeform 7560"/>
                <p:cNvSpPr/>
                <p:nvPr/>
              </p:nvSpPr>
              <p:spPr>
                <a:xfrm>
                  <a:off x="5905913" y="458382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62" name="Freeform 7561"/>
                <p:cNvSpPr/>
                <p:nvPr/>
              </p:nvSpPr>
              <p:spPr>
                <a:xfrm>
                  <a:off x="5916722" y="4575226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63" name="Freeform 7562"/>
                <p:cNvSpPr/>
                <p:nvPr/>
              </p:nvSpPr>
              <p:spPr>
                <a:xfrm>
                  <a:off x="5909312" y="456121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64" name="Freeform 7563"/>
                <p:cNvSpPr/>
                <p:nvPr/>
              </p:nvSpPr>
              <p:spPr>
                <a:xfrm>
                  <a:off x="5901608" y="455189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65" name="Freeform 7564"/>
                <p:cNvSpPr/>
                <p:nvPr/>
              </p:nvSpPr>
              <p:spPr>
                <a:xfrm>
                  <a:off x="5886004" y="454402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66" name="Freeform 7565"/>
                <p:cNvSpPr/>
                <p:nvPr/>
              </p:nvSpPr>
              <p:spPr>
                <a:xfrm>
                  <a:off x="5933485" y="4569809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67" name="Freeform 7566"/>
                <p:cNvSpPr/>
                <p:nvPr/>
              </p:nvSpPr>
              <p:spPr>
                <a:xfrm>
                  <a:off x="5925330" y="458700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68" name="Freeform 7567"/>
                <p:cNvSpPr/>
                <p:nvPr/>
              </p:nvSpPr>
              <p:spPr>
                <a:xfrm>
                  <a:off x="5944708" y="459512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69" name="Freeform 7568"/>
                <p:cNvSpPr/>
                <p:nvPr/>
              </p:nvSpPr>
              <p:spPr>
                <a:xfrm>
                  <a:off x="5964518" y="4597834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70" name="Freeform 7569"/>
                <p:cNvSpPr/>
                <p:nvPr/>
              </p:nvSpPr>
              <p:spPr>
                <a:xfrm>
                  <a:off x="5984564" y="459512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71" name="Freeform 7570"/>
                <p:cNvSpPr/>
                <p:nvPr/>
              </p:nvSpPr>
              <p:spPr>
                <a:xfrm>
                  <a:off x="6004767" y="4597834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72" name="Freeform 7571"/>
                <p:cNvSpPr/>
                <p:nvPr/>
              </p:nvSpPr>
              <p:spPr>
                <a:xfrm>
                  <a:off x="6016087" y="459942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73" name="Freeform 7572"/>
                <p:cNvSpPr/>
                <p:nvPr/>
              </p:nvSpPr>
              <p:spPr>
                <a:xfrm>
                  <a:off x="5993171" y="4605586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74" name="Freeform 7573"/>
                <p:cNvSpPr/>
                <p:nvPr/>
              </p:nvSpPr>
              <p:spPr>
                <a:xfrm>
                  <a:off x="5993171" y="4588120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75" name="Freeform 7574"/>
                <p:cNvSpPr/>
                <p:nvPr/>
              </p:nvSpPr>
              <p:spPr>
                <a:xfrm>
                  <a:off x="5996159" y="4597834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76" name="Freeform 7575"/>
                <p:cNvSpPr/>
                <p:nvPr/>
              </p:nvSpPr>
              <p:spPr>
                <a:xfrm>
                  <a:off x="5981577" y="4603722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77" name="Freeform 7576"/>
                <p:cNvSpPr/>
                <p:nvPr/>
              </p:nvSpPr>
              <p:spPr>
                <a:xfrm>
                  <a:off x="5975956" y="4593536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78" name="Freeform 7577"/>
                <p:cNvSpPr/>
                <p:nvPr/>
              </p:nvSpPr>
              <p:spPr>
                <a:xfrm>
                  <a:off x="5980260" y="458270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79" name="Freeform 7578"/>
                <p:cNvSpPr/>
                <p:nvPr/>
              </p:nvSpPr>
              <p:spPr>
                <a:xfrm>
                  <a:off x="5971651" y="457092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80" name="Freeform 7579"/>
                <p:cNvSpPr/>
                <p:nvPr/>
              </p:nvSpPr>
              <p:spPr>
                <a:xfrm>
                  <a:off x="5957698" y="457410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81" name="Freeform 7580"/>
                <p:cNvSpPr/>
                <p:nvPr/>
              </p:nvSpPr>
              <p:spPr>
                <a:xfrm>
                  <a:off x="5963043" y="458700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82" name="Freeform 7581"/>
                <p:cNvSpPr/>
                <p:nvPr/>
              </p:nvSpPr>
              <p:spPr>
                <a:xfrm>
                  <a:off x="5971651" y="458270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83" name="Freeform 7582"/>
                <p:cNvSpPr/>
                <p:nvPr/>
              </p:nvSpPr>
              <p:spPr>
                <a:xfrm>
                  <a:off x="5953393" y="458270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84" name="Freeform 7583"/>
                <p:cNvSpPr/>
                <p:nvPr/>
              </p:nvSpPr>
              <p:spPr>
                <a:xfrm>
                  <a:off x="5957698" y="4593536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85" name="Freeform 7584"/>
                <p:cNvSpPr/>
                <p:nvPr/>
              </p:nvSpPr>
              <p:spPr>
                <a:xfrm>
                  <a:off x="5953393" y="460128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86" name="Freeform 7585"/>
                <p:cNvSpPr/>
                <p:nvPr/>
              </p:nvSpPr>
              <p:spPr>
                <a:xfrm>
                  <a:off x="5937789" y="460128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87" name="Freeform 7586"/>
                <p:cNvSpPr/>
                <p:nvPr/>
              </p:nvSpPr>
              <p:spPr>
                <a:xfrm>
                  <a:off x="5947439" y="460128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88" name="Freeform 7587"/>
                <p:cNvSpPr/>
                <p:nvPr/>
              </p:nvSpPr>
              <p:spPr>
                <a:xfrm>
                  <a:off x="5975956" y="460128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89" name="Freeform 7588"/>
                <p:cNvSpPr/>
                <p:nvPr/>
              </p:nvSpPr>
              <p:spPr>
                <a:xfrm>
                  <a:off x="5968822" y="4591299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90" name="Freeform 7589"/>
                <p:cNvSpPr/>
                <p:nvPr/>
              </p:nvSpPr>
              <p:spPr>
                <a:xfrm>
                  <a:off x="5968822" y="4603722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91" name="Freeform 7590"/>
                <p:cNvSpPr/>
                <p:nvPr/>
              </p:nvSpPr>
              <p:spPr>
                <a:xfrm>
                  <a:off x="5962002" y="4602132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92" name="Freeform 7591"/>
                <p:cNvSpPr/>
                <p:nvPr/>
              </p:nvSpPr>
              <p:spPr>
                <a:xfrm>
                  <a:off x="5951743" y="459082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93" name="Freeform 7592"/>
                <p:cNvSpPr/>
                <p:nvPr/>
              </p:nvSpPr>
              <p:spPr>
                <a:xfrm>
                  <a:off x="5949011" y="4575226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94" name="Freeform 7593"/>
                <p:cNvSpPr/>
                <p:nvPr/>
              </p:nvSpPr>
              <p:spPr>
                <a:xfrm>
                  <a:off x="5963043" y="457840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95" name="Freeform 7594"/>
                <p:cNvSpPr/>
                <p:nvPr/>
              </p:nvSpPr>
              <p:spPr>
                <a:xfrm>
                  <a:off x="5980260" y="4575226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96" name="Freeform 7595"/>
                <p:cNvSpPr/>
                <p:nvPr/>
              </p:nvSpPr>
              <p:spPr>
                <a:xfrm>
                  <a:off x="5985880" y="458700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97" name="Freeform 7596"/>
                <p:cNvSpPr/>
                <p:nvPr/>
              </p:nvSpPr>
              <p:spPr>
                <a:xfrm>
                  <a:off x="5962002" y="456551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98" name="Freeform 7597"/>
                <p:cNvSpPr/>
                <p:nvPr/>
              </p:nvSpPr>
              <p:spPr>
                <a:xfrm>
                  <a:off x="5944708" y="455691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599" name="Freeform 7598"/>
                <p:cNvSpPr/>
                <p:nvPr/>
              </p:nvSpPr>
              <p:spPr>
                <a:xfrm>
                  <a:off x="5947439" y="456551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00" name="Freeform 7599"/>
                <p:cNvSpPr/>
                <p:nvPr/>
              </p:nvSpPr>
              <p:spPr>
                <a:xfrm>
                  <a:off x="5953316" y="4566630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01" name="Freeform 7600"/>
                <p:cNvSpPr/>
                <p:nvPr/>
              </p:nvSpPr>
              <p:spPr>
                <a:xfrm>
                  <a:off x="5937789" y="458270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02" name="Freeform 7601"/>
                <p:cNvSpPr/>
                <p:nvPr/>
              </p:nvSpPr>
              <p:spPr>
                <a:xfrm>
                  <a:off x="5942094" y="458923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03" name="Freeform 7602"/>
                <p:cNvSpPr/>
                <p:nvPr/>
              </p:nvSpPr>
              <p:spPr>
                <a:xfrm>
                  <a:off x="5947439" y="458382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04" name="Freeform 7603"/>
                <p:cNvSpPr/>
                <p:nvPr/>
              </p:nvSpPr>
              <p:spPr>
                <a:xfrm>
                  <a:off x="5942094" y="457410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05" name="Freeform 7604"/>
                <p:cNvSpPr/>
                <p:nvPr/>
              </p:nvSpPr>
              <p:spPr>
                <a:xfrm>
                  <a:off x="5925330" y="457410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06" name="Freeform 7605"/>
                <p:cNvSpPr/>
                <p:nvPr/>
              </p:nvSpPr>
              <p:spPr>
                <a:xfrm>
                  <a:off x="5933485" y="4593536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07" name="Freeform 7606"/>
                <p:cNvSpPr/>
                <p:nvPr/>
              </p:nvSpPr>
              <p:spPr>
                <a:xfrm>
                  <a:off x="5924878" y="459512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08" name="Freeform 7607"/>
                <p:cNvSpPr/>
                <p:nvPr/>
              </p:nvSpPr>
              <p:spPr>
                <a:xfrm>
                  <a:off x="5916722" y="458923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09" name="Freeform 7608"/>
                <p:cNvSpPr/>
                <p:nvPr/>
              </p:nvSpPr>
              <p:spPr>
                <a:xfrm>
                  <a:off x="5910217" y="459241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10" name="Freeform 7609"/>
                <p:cNvSpPr/>
                <p:nvPr/>
              </p:nvSpPr>
              <p:spPr>
                <a:xfrm>
                  <a:off x="5900704" y="458700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11" name="Freeform 7610"/>
                <p:cNvSpPr/>
                <p:nvPr/>
              </p:nvSpPr>
              <p:spPr>
                <a:xfrm>
                  <a:off x="5900704" y="457952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12" name="Freeform 7611"/>
                <p:cNvSpPr/>
                <p:nvPr/>
              </p:nvSpPr>
              <p:spPr>
                <a:xfrm>
                  <a:off x="5894612" y="4575226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13" name="Freeform 7612"/>
                <p:cNvSpPr/>
                <p:nvPr/>
              </p:nvSpPr>
              <p:spPr>
                <a:xfrm>
                  <a:off x="5889718" y="4575226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14" name="Freeform 7613"/>
                <p:cNvSpPr/>
                <p:nvPr/>
              </p:nvSpPr>
              <p:spPr>
                <a:xfrm>
                  <a:off x="5910217" y="457092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15" name="Freeform 7614"/>
                <p:cNvSpPr/>
                <p:nvPr/>
              </p:nvSpPr>
              <p:spPr>
                <a:xfrm>
                  <a:off x="5914520" y="458270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16" name="Freeform 7615"/>
                <p:cNvSpPr/>
                <p:nvPr/>
              </p:nvSpPr>
              <p:spPr>
                <a:xfrm>
                  <a:off x="5920574" y="456551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17" name="Freeform 7616"/>
                <p:cNvSpPr/>
                <p:nvPr/>
              </p:nvSpPr>
              <p:spPr>
                <a:xfrm>
                  <a:off x="5929634" y="456048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18" name="Freeform 7617"/>
                <p:cNvSpPr/>
                <p:nvPr/>
              </p:nvSpPr>
              <p:spPr>
                <a:xfrm>
                  <a:off x="5940404" y="4566630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19" name="Freeform 7618"/>
                <p:cNvSpPr/>
                <p:nvPr/>
              </p:nvSpPr>
              <p:spPr>
                <a:xfrm>
                  <a:off x="5933485" y="455261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20" name="Freeform 7619"/>
                <p:cNvSpPr/>
                <p:nvPr/>
              </p:nvSpPr>
              <p:spPr>
                <a:xfrm>
                  <a:off x="5916270" y="4552617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21" name="Freeform 7620"/>
                <p:cNvSpPr/>
                <p:nvPr/>
              </p:nvSpPr>
              <p:spPr>
                <a:xfrm>
                  <a:off x="5905913" y="454759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22" name="Freeform 7621"/>
                <p:cNvSpPr/>
                <p:nvPr/>
              </p:nvSpPr>
              <p:spPr>
                <a:xfrm>
                  <a:off x="5896400" y="4565511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23" name="Freeform 7622"/>
                <p:cNvSpPr/>
                <p:nvPr/>
              </p:nvSpPr>
              <p:spPr>
                <a:xfrm>
                  <a:off x="5894612" y="4543295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24" name="Freeform 7623"/>
                <p:cNvSpPr/>
                <p:nvPr/>
              </p:nvSpPr>
              <p:spPr>
                <a:xfrm>
                  <a:off x="5875215" y="4539723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25" name="Freeform 7624"/>
                <p:cNvSpPr/>
                <p:nvPr/>
              </p:nvSpPr>
              <p:spPr>
                <a:xfrm>
                  <a:off x="5863894" y="4531128"/>
                  <a:ext cx="8608" cy="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" h="8596">
                      <a:moveTo>
                        <a:pt x="-14" y="4284"/>
                      </a:moveTo>
                      <a:cubicBezTo>
                        <a:pt x="-14" y="1910"/>
                        <a:pt x="1913" y="-14"/>
                        <a:pt x="4290" y="-14"/>
                      </a:cubicBezTo>
                      <a:cubicBezTo>
                        <a:pt x="6667" y="-14"/>
                        <a:pt x="8594" y="1910"/>
                        <a:pt x="8594" y="4284"/>
                      </a:cubicBezTo>
                      <a:cubicBezTo>
                        <a:pt x="8594" y="6658"/>
                        <a:pt x="6667" y="8582"/>
                        <a:pt x="4290" y="8582"/>
                      </a:cubicBezTo>
                      <a:cubicBezTo>
                        <a:pt x="1913" y="8582"/>
                        <a:pt x="-14" y="6658"/>
                        <a:pt x="-14" y="4284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7626" name="Persimmon"/>
            <p:cNvGrpSpPr/>
            <p:nvPr/>
          </p:nvGrpSpPr>
          <p:grpSpPr>
            <a:xfrm>
              <a:off x="5654269" y="4973134"/>
              <a:ext cx="373474" cy="366805"/>
              <a:chOff x="5654269" y="4973134"/>
              <a:chExt cx="373474" cy="366805"/>
            </a:xfrm>
          </p:grpSpPr>
          <p:sp>
            <p:nvSpPr>
              <p:cNvPr id="7627" name="Freeform 7626"/>
              <p:cNvSpPr/>
              <p:nvPr/>
            </p:nvSpPr>
            <p:spPr>
              <a:xfrm>
                <a:off x="5654269" y="4973134"/>
                <a:ext cx="373474" cy="366805"/>
              </a:xfrm>
              <a:custGeom>
                <a:avLst/>
                <a:gdLst/>
                <a:ahLst/>
                <a:cxnLst/>
                <a:rect l="0" t="0" r="0" b="0"/>
                <a:pathLst>
                  <a:path w="373474" h="366805">
                    <a:moveTo>
                      <a:pt x="210134" y="2080"/>
                    </a:moveTo>
                    <a:cubicBezTo>
                      <a:pt x="210134" y="2080"/>
                      <a:pt x="283551" y="4808"/>
                      <a:pt x="326835" y="63725"/>
                    </a:cubicBezTo>
                    <a:cubicBezTo>
                      <a:pt x="370118" y="122643"/>
                      <a:pt x="373474" y="165740"/>
                      <a:pt x="372858" y="171741"/>
                    </a:cubicBezTo>
                    <a:cubicBezTo>
                      <a:pt x="372310" y="177743"/>
                      <a:pt x="381627" y="231205"/>
                      <a:pt x="343271" y="284668"/>
                    </a:cubicBezTo>
                    <a:cubicBezTo>
                      <a:pt x="304919" y="338130"/>
                      <a:pt x="264375" y="352314"/>
                      <a:pt x="225475" y="361588"/>
                    </a:cubicBezTo>
                    <a:cubicBezTo>
                      <a:pt x="187148" y="370862"/>
                      <a:pt x="141647" y="370862"/>
                      <a:pt x="84118" y="336494"/>
                    </a:cubicBezTo>
                    <a:cubicBezTo>
                      <a:pt x="26590" y="302124"/>
                      <a:pt x="5770" y="229569"/>
                      <a:pt x="4126" y="223568"/>
                    </a:cubicBezTo>
                    <a:cubicBezTo>
                      <a:pt x="2483" y="217567"/>
                      <a:pt x="-13954" y="127553"/>
                      <a:pt x="32617" y="71908"/>
                    </a:cubicBezTo>
                    <a:cubicBezTo>
                      <a:pt x="79187" y="16264"/>
                      <a:pt x="118635" y="-7740"/>
                      <a:pt x="210134" y="2080"/>
                    </a:cubicBezTo>
                    <a:close/>
                  </a:path>
                </a:pathLst>
              </a:custGeom>
              <a:gradFill>
                <a:gsLst>
                  <a:gs pos="74000">
                    <a:srgbClr val="FF7A0D"/>
                  </a:gs>
                  <a:gs pos="38000">
                    <a:srgbClr val="FD3813"/>
                  </a:gs>
                  <a:gs pos="0">
                    <a:srgbClr val="E62502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7628" name="Freeform 7627"/>
              <p:cNvSpPr/>
              <p:nvPr/>
            </p:nvSpPr>
            <p:spPr>
              <a:xfrm>
                <a:off x="5676967" y="4989398"/>
                <a:ext cx="297561" cy="228306"/>
              </a:xfrm>
              <a:custGeom>
                <a:avLst/>
                <a:gdLst/>
                <a:ahLst/>
                <a:cxnLst/>
                <a:rect l="0" t="0" r="0" b="0"/>
                <a:pathLst>
                  <a:path w="297561" h="228306">
                    <a:moveTo>
                      <a:pt x="0" y="135056"/>
                    </a:moveTo>
                    <a:cubicBezTo>
                      <a:pt x="-3528" y="44219"/>
                      <a:pt x="73539" y="0"/>
                      <a:pt x="149435" y="0"/>
                    </a:cubicBezTo>
                    <a:cubicBezTo>
                      <a:pt x="225274" y="0"/>
                      <a:pt x="297561" y="37620"/>
                      <a:pt x="297561" y="96809"/>
                    </a:cubicBezTo>
                    <a:cubicBezTo>
                      <a:pt x="297561" y="155941"/>
                      <a:pt x="251983" y="228306"/>
                      <a:pt x="176143" y="228306"/>
                    </a:cubicBezTo>
                    <a:cubicBezTo>
                      <a:pt x="100248" y="228306"/>
                      <a:pt x="3756" y="225893"/>
                      <a:pt x="0" y="135056"/>
                    </a:cubicBezTo>
                    <a:close/>
                  </a:path>
                </a:pathLst>
              </a:custGeom>
              <a:solidFill>
                <a:srgbClr val="FFBF28">
                  <a:alpha val="16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29" name="Freeform 7628"/>
              <p:cNvSpPr/>
              <p:nvPr/>
            </p:nvSpPr>
            <p:spPr>
              <a:xfrm>
                <a:off x="5731265" y="5026827"/>
                <a:ext cx="204863" cy="158965"/>
              </a:xfrm>
              <a:custGeom>
                <a:avLst/>
                <a:gdLst/>
                <a:ahLst/>
                <a:cxnLst/>
                <a:rect l="0" t="0" r="0" b="0"/>
                <a:pathLst>
                  <a:path w="204863" h="158965">
                    <a:moveTo>
                      <a:pt x="0" y="94036"/>
                    </a:moveTo>
                    <a:cubicBezTo>
                      <a:pt x="-2429" y="30789"/>
                      <a:pt x="50630" y="0"/>
                      <a:pt x="102881" y="0"/>
                    </a:cubicBezTo>
                    <a:cubicBezTo>
                      <a:pt x="155095" y="0"/>
                      <a:pt x="204863" y="26194"/>
                      <a:pt x="204863" y="67406"/>
                    </a:cubicBezTo>
                    <a:cubicBezTo>
                      <a:pt x="204863" y="108578"/>
                      <a:pt x="173483" y="158965"/>
                      <a:pt x="121269" y="158965"/>
                    </a:cubicBezTo>
                    <a:cubicBezTo>
                      <a:pt x="69018" y="158965"/>
                      <a:pt x="2586" y="157284"/>
                      <a:pt x="0" y="94036"/>
                    </a:cubicBezTo>
                    <a:close/>
                  </a:path>
                </a:pathLst>
              </a:custGeom>
              <a:solidFill>
                <a:srgbClr val="FFBF28">
                  <a:alpha val="1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30" name="Freeform 7629"/>
              <p:cNvSpPr/>
              <p:nvPr/>
            </p:nvSpPr>
            <p:spPr>
              <a:xfrm>
                <a:off x="5763214" y="5062943"/>
                <a:ext cx="112545" cy="86842"/>
              </a:xfrm>
              <a:custGeom>
                <a:avLst/>
                <a:gdLst/>
                <a:ahLst/>
                <a:cxnLst/>
                <a:rect l="0" t="0" r="0" b="0"/>
                <a:pathLst>
                  <a:path w="112545" h="86842">
                    <a:moveTo>
                      <a:pt x="11806" y="21491"/>
                    </a:moveTo>
                    <a:cubicBezTo>
                      <a:pt x="23432" y="16935"/>
                      <a:pt x="30245" y="6389"/>
                      <a:pt x="42326" y="2469"/>
                    </a:cubicBezTo>
                    <a:cubicBezTo>
                      <a:pt x="55616" y="-1842"/>
                      <a:pt x="73913" y="686"/>
                      <a:pt x="80308" y="686"/>
                    </a:cubicBezTo>
                    <a:cubicBezTo>
                      <a:pt x="92516" y="686"/>
                      <a:pt x="101333" y="3144"/>
                      <a:pt x="105403" y="13274"/>
                    </a:cubicBezTo>
                    <a:cubicBezTo>
                      <a:pt x="109472" y="23404"/>
                      <a:pt x="113958" y="26028"/>
                      <a:pt x="112140" y="43878"/>
                    </a:cubicBezTo>
                    <a:cubicBezTo>
                      <a:pt x="110320" y="61729"/>
                      <a:pt x="108003" y="67413"/>
                      <a:pt x="93194" y="75404"/>
                    </a:cubicBezTo>
                    <a:cubicBezTo>
                      <a:pt x="78386" y="83396"/>
                      <a:pt x="66065" y="88911"/>
                      <a:pt x="55955" y="86209"/>
                    </a:cubicBezTo>
                    <a:cubicBezTo>
                      <a:pt x="45718" y="83508"/>
                      <a:pt x="21866" y="78105"/>
                      <a:pt x="14519" y="75404"/>
                    </a:cubicBezTo>
                    <a:cubicBezTo>
                      <a:pt x="7171" y="72703"/>
                      <a:pt x="-12611" y="31058"/>
                      <a:pt x="11806" y="21491"/>
                    </a:cubicBezTo>
                    <a:close/>
                  </a:path>
                </a:pathLst>
              </a:custGeom>
              <a:solidFill>
                <a:srgbClr val="576614"/>
              </a:solidFill>
              <a:ln w="7600" cap="flat">
                <a:noFill/>
                <a:bevel/>
              </a:ln>
            </p:spPr>
          </p:sp>
          <p:sp>
            <p:nvSpPr>
              <p:cNvPr id="7631" name="Freeform 7630"/>
              <p:cNvSpPr/>
              <p:nvPr/>
            </p:nvSpPr>
            <p:spPr>
              <a:xfrm>
                <a:off x="5790643" y="5080384"/>
                <a:ext cx="70421" cy="60248"/>
              </a:xfrm>
              <a:custGeom>
                <a:avLst/>
                <a:gdLst/>
                <a:ahLst/>
                <a:cxnLst/>
                <a:rect l="0" t="0" r="0" b="0"/>
                <a:pathLst>
                  <a:path w="70421" h="60248">
                    <a:moveTo>
                      <a:pt x="6677" y="23884"/>
                    </a:moveTo>
                    <a:cubicBezTo>
                      <a:pt x="6677" y="23884"/>
                      <a:pt x="6917" y="9939"/>
                      <a:pt x="23902" y="4484"/>
                    </a:cubicBezTo>
                    <a:cubicBezTo>
                      <a:pt x="40886" y="-972"/>
                      <a:pt x="60062" y="-4791"/>
                      <a:pt x="66637" y="12667"/>
                    </a:cubicBezTo>
                    <a:cubicBezTo>
                      <a:pt x="73212" y="30124"/>
                      <a:pt x="72664" y="37761"/>
                      <a:pt x="52940" y="51945"/>
                    </a:cubicBezTo>
                    <a:cubicBezTo>
                      <a:pt x="33216" y="66129"/>
                      <a:pt x="13492" y="59583"/>
                      <a:pt x="8013" y="53036"/>
                    </a:cubicBezTo>
                    <a:cubicBezTo>
                      <a:pt x="2534" y="46490"/>
                      <a:pt x="-6164" y="29101"/>
                      <a:pt x="6677" y="23884"/>
                    </a:cubicBezTo>
                    <a:close/>
                  </a:path>
                </a:pathLst>
              </a:custGeom>
              <a:solidFill>
                <a:srgbClr val="454D04"/>
              </a:solidFill>
              <a:ln w="7600" cap="flat">
                <a:noFill/>
                <a:bevel/>
              </a:ln>
            </p:spPr>
          </p:sp>
          <p:sp>
            <p:nvSpPr>
              <p:cNvPr id="7632" name="Freeform 7631"/>
              <p:cNvSpPr/>
              <p:nvPr/>
            </p:nvSpPr>
            <p:spPr>
              <a:xfrm>
                <a:off x="5735323" y="4992518"/>
                <a:ext cx="120708" cy="95844"/>
              </a:xfrm>
              <a:custGeom>
                <a:avLst/>
                <a:gdLst/>
                <a:ahLst/>
                <a:cxnLst/>
                <a:rect l="0" t="0" r="0" b="0"/>
                <a:pathLst>
                  <a:path w="120708" h="95844">
                    <a:moveTo>
                      <a:pt x="36486" y="91258"/>
                    </a:moveTo>
                    <a:cubicBezTo>
                      <a:pt x="36486" y="91258"/>
                      <a:pt x="9639" y="77620"/>
                      <a:pt x="5256" y="66163"/>
                    </a:cubicBezTo>
                    <a:cubicBezTo>
                      <a:pt x="873" y="54707"/>
                      <a:pt x="-4058" y="44887"/>
                      <a:pt x="5256" y="34522"/>
                    </a:cubicBezTo>
                    <a:cubicBezTo>
                      <a:pt x="14570" y="24157"/>
                      <a:pt x="27720" y="22520"/>
                      <a:pt x="29911" y="12701"/>
                    </a:cubicBezTo>
                    <a:cubicBezTo>
                      <a:pt x="32103" y="2881"/>
                      <a:pt x="45800" y="3427"/>
                      <a:pt x="49088" y="5063"/>
                    </a:cubicBezTo>
                    <a:cubicBezTo>
                      <a:pt x="52375" y="6700"/>
                      <a:pt x="63881" y="-4211"/>
                      <a:pt x="77031" y="1790"/>
                    </a:cubicBezTo>
                    <a:cubicBezTo>
                      <a:pt x="90179" y="7791"/>
                      <a:pt x="105246" y="-5575"/>
                      <a:pt x="108808" y="5063"/>
                    </a:cubicBezTo>
                    <a:cubicBezTo>
                      <a:pt x="112369" y="15701"/>
                      <a:pt x="125793" y="31249"/>
                      <a:pt x="118670" y="36704"/>
                    </a:cubicBezTo>
                    <a:cubicBezTo>
                      <a:pt x="111547" y="42160"/>
                      <a:pt x="111547" y="67254"/>
                      <a:pt x="103877" y="71073"/>
                    </a:cubicBezTo>
                    <a:cubicBezTo>
                      <a:pt x="96206" y="74892"/>
                      <a:pt x="61415" y="88257"/>
                      <a:pt x="50184" y="93985"/>
                    </a:cubicBezTo>
                    <a:cubicBezTo>
                      <a:pt x="38952" y="99714"/>
                      <a:pt x="36486" y="90167"/>
                      <a:pt x="36486" y="91258"/>
                    </a:cubicBezTo>
                    <a:close/>
                  </a:path>
                </a:pathLst>
              </a:custGeom>
              <a:solidFill>
                <a:srgbClr val="808000"/>
              </a:solidFill>
              <a:ln w="7600" cap="flat">
                <a:noFill/>
                <a:bevel/>
              </a:ln>
            </p:spPr>
          </p:sp>
          <p:sp>
            <p:nvSpPr>
              <p:cNvPr id="7633" name="Freeform 7632"/>
              <p:cNvSpPr/>
              <p:nvPr/>
            </p:nvSpPr>
            <p:spPr>
              <a:xfrm>
                <a:off x="5784479" y="5104165"/>
                <a:ext cx="114800" cy="84387"/>
              </a:xfrm>
              <a:custGeom>
                <a:avLst/>
                <a:gdLst/>
                <a:ahLst/>
                <a:cxnLst/>
                <a:rect l="0" t="0" r="0" b="0"/>
                <a:pathLst>
                  <a:path w="114800" h="84387">
                    <a:moveTo>
                      <a:pt x="9794" y="34710"/>
                    </a:moveTo>
                    <a:cubicBezTo>
                      <a:pt x="9794" y="34710"/>
                      <a:pt x="-3904" y="37437"/>
                      <a:pt x="1027" y="57622"/>
                    </a:cubicBezTo>
                    <a:cubicBezTo>
                      <a:pt x="5958" y="77807"/>
                      <a:pt x="22943" y="85445"/>
                      <a:pt x="33353" y="84387"/>
                    </a:cubicBezTo>
                    <a:cubicBezTo>
                      <a:pt x="43763" y="83263"/>
                      <a:pt x="51981" y="84387"/>
                      <a:pt x="70610" y="76716"/>
                    </a:cubicBezTo>
                    <a:cubicBezTo>
                      <a:pt x="89238" y="69078"/>
                      <a:pt x="94169" y="70169"/>
                      <a:pt x="98552" y="58713"/>
                    </a:cubicBezTo>
                    <a:cubicBezTo>
                      <a:pt x="102935" y="47257"/>
                      <a:pt x="112798" y="40711"/>
                      <a:pt x="112798" y="34710"/>
                    </a:cubicBezTo>
                    <a:cubicBezTo>
                      <a:pt x="112798" y="28709"/>
                      <a:pt x="119372" y="14525"/>
                      <a:pt x="108962" y="6342"/>
                    </a:cubicBezTo>
                    <a:cubicBezTo>
                      <a:pt x="98552" y="-1841"/>
                      <a:pt x="87047" y="-750"/>
                      <a:pt x="84307" y="1978"/>
                    </a:cubicBezTo>
                    <a:cubicBezTo>
                      <a:pt x="81568" y="4705"/>
                      <a:pt x="73897" y="29254"/>
                      <a:pt x="64035" y="34710"/>
                    </a:cubicBezTo>
                    <a:cubicBezTo>
                      <a:pt x="54173" y="40165"/>
                      <a:pt x="33353" y="46711"/>
                      <a:pt x="20751" y="40711"/>
                    </a:cubicBezTo>
                    <a:cubicBezTo>
                      <a:pt x="8150" y="34710"/>
                      <a:pt x="9794" y="33073"/>
                      <a:pt x="9794" y="34710"/>
                    </a:cubicBezTo>
                    <a:close/>
                  </a:path>
                </a:pathLst>
              </a:custGeom>
              <a:solidFill>
                <a:srgbClr val="808000"/>
              </a:solidFill>
              <a:ln w="7600" cap="flat">
                <a:noFill/>
                <a:bevel/>
              </a:ln>
            </p:spPr>
          </p:sp>
          <p:sp>
            <p:nvSpPr>
              <p:cNvPr id="7634" name="Freeform 7633"/>
              <p:cNvSpPr/>
              <p:nvPr/>
            </p:nvSpPr>
            <p:spPr>
              <a:xfrm>
                <a:off x="5837590" y="5014050"/>
                <a:ext cx="92303" cy="90218"/>
              </a:xfrm>
              <a:custGeom>
                <a:avLst/>
                <a:gdLst/>
                <a:ahLst/>
                <a:cxnLst/>
                <a:rect l="0" t="0" r="0" b="0"/>
                <a:pathLst>
                  <a:path w="92303" h="90218">
                    <a:moveTo>
                      <a:pt x="33113" y="90218"/>
                    </a:moveTo>
                    <a:cubicBezTo>
                      <a:pt x="33113" y="90218"/>
                      <a:pt x="39414" y="88274"/>
                      <a:pt x="50372" y="82273"/>
                    </a:cubicBezTo>
                    <a:cubicBezTo>
                      <a:pt x="61330" y="76273"/>
                      <a:pt x="71466" y="71090"/>
                      <a:pt x="79410" y="63180"/>
                    </a:cubicBezTo>
                    <a:cubicBezTo>
                      <a:pt x="87354" y="55270"/>
                      <a:pt x="89272" y="52269"/>
                      <a:pt x="88176" y="41904"/>
                    </a:cubicBezTo>
                    <a:cubicBezTo>
                      <a:pt x="87081" y="31539"/>
                      <a:pt x="92303" y="34812"/>
                      <a:pt x="92303" y="31266"/>
                    </a:cubicBezTo>
                    <a:cubicBezTo>
                      <a:pt x="92303" y="27720"/>
                      <a:pt x="84889" y="15173"/>
                      <a:pt x="79410" y="15173"/>
                    </a:cubicBezTo>
                    <a:cubicBezTo>
                      <a:pt x="73931" y="15173"/>
                      <a:pt x="59686" y="14082"/>
                      <a:pt x="58042" y="8626"/>
                    </a:cubicBezTo>
                    <a:cubicBezTo>
                      <a:pt x="56399" y="3171"/>
                      <a:pt x="39962" y="-5558"/>
                      <a:pt x="25717" y="4808"/>
                    </a:cubicBezTo>
                    <a:cubicBezTo>
                      <a:pt x="11471" y="15173"/>
                      <a:pt x="0" y="42449"/>
                      <a:pt x="0" y="47359"/>
                    </a:cubicBezTo>
                    <a:cubicBezTo>
                      <a:pt x="0" y="52269"/>
                      <a:pt x="17498" y="50087"/>
                      <a:pt x="23525" y="60452"/>
                    </a:cubicBezTo>
                    <a:cubicBezTo>
                      <a:pt x="29552" y="70817"/>
                      <a:pt x="32839" y="87183"/>
                      <a:pt x="33113" y="90218"/>
                    </a:cubicBezTo>
                    <a:close/>
                  </a:path>
                </a:pathLst>
              </a:custGeom>
              <a:solidFill>
                <a:srgbClr val="808000"/>
              </a:solidFill>
              <a:ln w="7600" cap="flat">
                <a:noFill/>
                <a:bevel/>
              </a:ln>
            </p:spPr>
          </p:sp>
          <p:sp>
            <p:nvSpPr>
              <p:cNvPr id="7635" name="Freeform 7634"/>
              <p:cNvSpPr/>
              <p:nvPr/>
            </p:nvSpPr>
            <p:spPr>
              <a:xfrm>
                <a:off x="5770868" y="5007964"/>
                <a:ext cx="68367" cy="75744"/>
              </a:xfrm>
              <a:custGeom>
                <a:avLst/>
                <a:gdLst/>
                <a:ahLst/>
                <a:cxnLst/>
                <a:rect l="0" t="0" r="0" b="0"/>
                <a:pathLst>
                  <a:path w="68367" h="75744">
                    <a:moveTo>
                      <a:pt x="17378" y="74176"/>
                    </a:moveTo>
                    <a:cubicBezTo>
                      <a:pt x="17378" y="74176"/>
                      <a:pt x="-8920" y="77994"/>
                      <a:pt x="3133" y="61083"/>
                    </a:cubicBezTo>
                    <a:cubicBezTo>
                      <a:pt x="15187" y="44171"/>
                      <a:pt x="29980" y="44171"/>
                      <a:pt x="26693" y="35392"/>
                    </a:cubicBezTo>
                    <a:cubicBezTo>
                      <a:pt x="23405" y="26714"/>
                      <a:pt x="16831" y="22895"/>
                      <a:pt x="23953" y="15803"/>
                    </a:cubicBezTo>
                    <a:cubicBezTo>
                      <a:pt x="31076" y="8712"/>
                      <a:pt x="45047" y="-4654"/>
                      <a:pt x="51348" y="1620"/>
                    </a:cubicBezTo>
                    <a:cubicBezTo>
                      <a:pt x="57648" y="7893"/>
                      <a:pt x="53265" y="27532"/>
                      <a:pt x="57922" y="32170"/>
                    </a:cubicBezTo>
                    <a:cubicBezTo>
                      <a:pt x="62580" y="36807"/>
                      <a:pt x="68367" y="44717"/>
                      <a:pt x="68367" y="44717"/>
                    </a:cubicBezTo>
                    <a:cubicBezTo>
                      <a:pt x="68367" y="44717"/>
                      <a:pt x="68367" y="55627"/>
                      <a:pt x="68367" y="55628"/>
                    </a:cubicBezTo>
                    <a:cubicBezTo>
                      <a:pt x="68367" y="55627"/>
                      <a:pt x="13543" y="82359"/>
                      <a:pt x="17378" y="74176"/>
                    </a:cubicBezTo>
                    <a:close/>
                  </a:path>
                </a:pathLst>
              </a:custGeom>
              <a:solidFill>
                <a:srgbClr val="2D5002"/>
              </a:solidFill>
              <a:ln w="7600" cap="flat">
                <a:noFill/>
                <a:bevel/>
              </a:ln>
            </p:spPr>
          </p:sp>
          <p:sp>
            <p:nvSpPr>
              <p:cNvPr id="7636" name="Freeform 7635"/>
              <p:cNvSpPr/>
              <p:nvPr/>
            </p:nvSpPr>
            <p:spPr>
              <a:xfrm>
                <a:off x="5687143" y="5070410"/>
                <a:ext cx="107147" cy="106482"/>
              </a:xfrm>
              <a:custGeom>
                <a:avLst/>
                <a:gdLst/>
                <a:ahLst/>
                <a:cxnLst/>
                <a:rect l="0" t="0" r="0" b="0"/>
                <a:pathLst>
                  <a:path w="107147" h="106482">
                    <a:moveTo>
                      <a:pt x="96720" y="15221"/>
                    </a:moveTo>
                    <a:cubicBezTo>
                      <a:pt x="96720" y="15221"/>
                      <a:pt x="70421" y="-2455"/>
                      <a:pt x="52341" y="273"/>
                    </a:cubicBezTo>
                    <a:cubicBezTo>
                      <a:pt x="34260" y="3000"/>
                      <a:pt x="19741" y="13093"/>
                      <a:pt x="12345" y="30277"/>
                    </a:cubicBezTo>
                    <a:cubicBezTo>
                      <a:pt x="4948" y="47462"/>
                      <a:pt x="-4092" y="59736"/>
                      <a:pt x="1935" y="72284"/>
                    </a:cubicBezTo>
                    <a:cubicBezTo>
                      <a:pt x="7962" y="84831"/>
                      <a:pt x="16728" y="92468"/>
                      <a:pt x="22755" y="94650"/>
                    </a:cubicBezTo>
                    <a:cubicBezTo>
                      <a:pt x="28781" y="96833"/>
                      <a:pt x="24946" y="111017"/>
                      <a:pt x="45218" y="105016"/>
                    </a:cubicBezTo>
                    <a:cubicBezTo>
                      <a:pt x="65490" y="99015"/>
                      <a:pt x="70695" y="102561"/>
                      <a:pt x="81379" y="91923"/>
                    </a:cubicBezTo>
                    <a:cubicBezTo>
                      <a:pt x="92063" y="81285"/>
                      <a:pt x="97268" y="79376"/>
                      <a:pt x="98364" y="78285"/>
                    </a:cubicBezTo>
                    <a:cubicBezTo>
                      <a:pt x="99460" y="77193"/>
                      <a:pt x="107147" y="68465"/>
                      <a:pt x="107147" y="68465"/>
                    </a:cubicBezTo>
                    <a:cubicBezTo>
                      <a:pt x="107147" y="68465"/>
                      <a:pt x="90145" y="67919"/>
                      <a:pt x="85762" y="52099"/>
                    </a:cubicBezTo>
                    <a:cubicBezTo>
                      <a:pt x="81379" y="36278"/>
                      <a:pt x="96720" y="15221"/>
                      <a:pt x="96720" y="15221"/>
                    </a:cubicBezTo>
                    <a:close/>
                  </a:path>
                </a:pathLst>
              </a:custGeom>
              <a:solidFill>
                <a:srgbClr val="808000"/>
              </a:solidFill>
              <a:ln w="7600" cap="flat">
                <a:noFill/>
                <a:bevel/>
              </a:ln>
            </p:spPr>
          </p:sp>
          <p:sp>
            <p:nvSpPr>
              <p:cNvPr id="7637" name="Freeform 7636"/>
              <p:cNvSpPr/>
              <p:nvPr/>
            </p:nvSpPr>
            <p:spPr>
              <a:xfrm>
                <a:off x="5839234" y="5033740"/>
                <a:ext cx="66518" cy="70528"/>
              </a:xfrm>
              <a:custGeom>
                <a:avLst/>
                <a:gdLst/>
                <a:ahLst/>
                <a:cxnLst/>
                <a:rect l="0" t="0" r="0" b="0"/>
                <a:pathLst>
                  <a:path w="66518" h="70528">
                    <a:moveTo>
                      <a:pt x="0" y="29851"/>
                    </a:moveTo>
                    <a:cubicBezTo>
                      <a:pt x="0" y="29851"/>
                      <a:pt x="21881" y="26032"/>
                      <a:pt x="23525" y="18940"/>
                    </a:cubicBezTo>
                    <a:cubicBezTo>
                      <a:pt x="25169" y="11848"/>
                      <a:pt x="27360" y="-2881"/>
                      <a:pt x="38866" y="392"/>
                    </a:cubicBezTo>
                    <a:cubicBezTo>
                      <a:pt x="50372" y="3665"/>
                      <a:pt x="48728" y="8575"/>
                      <a:pt x="48728" y="10212"/>
                    </a:cubicBezTo>
                    <a:cubicBezTo>
                      <a:pt x="48728" y="11848"/>
                      <a:pt x="60234" y="-4518"/>
                      <a:pt x="62973" y="15122"/>
                    </a:cubicBezTo>
                    <a:cubicBezTo>
                      <a:pt x="65713" y="34761"/>
                      <a:pt x="68453" y="48399"/>
                      <a:pt x="64617" y="48399"/>
                    </a:cubicBezTo>
                    <a:cubicBezTo>
                      <a:pt x="60782" y="48399"/>
                      <a:pt x="31470" y="70528"/>
                      <a:pt x="31470" y="70528"/>
                    </a:cubicBezTo>
                    <a:cubicBezTo>
                      <a:pt x="31470" y="70528"/>
                      <a:pt x="26812" y="28760"/>
                      <a:pt x="0" y="29851"/>
                    </a:cubicBezTo>
                    <a:close/>
                  </a:path>
                </a:pathLst>
              </a:custGeom>
              <a:solidFill>
                <a:srgbClr val="2D5002"/>
              </a:solidFill>
              <a:ln w="7600" cap="flat">
                <a:noFill/>
                <a:bevel/>
              </a:ln>
            </p:spPr>
          </p:sp>
          <p:sp>
            <p:nvSpPr>
              <p:cNvPr id="7638" name="Freeform 7637"/>
              <p:cNvSpPr/>
              <p:nvPr/>
            </p:nvSpPr>
            <p:spPr>
              <a:xfrm>
                <a:off x="5804768" y="5094499"/>
                <a:ext cx="38164" cy="34778"/>
              </a:xfrm>
              <a:custGeom>
                <a:avLst/>
                <a:gdLst/>
                <a:ahLst/>
                <a:cxnLst/>
                <a:rect l="0" t="0" r="0" b="0"/>
                <a:pathLst>
                  <a:path w="38164" h="34778">
                    <a:moveTo>
                      <a:pt x="37719" y="17099"/>
                    </a:moveTo>
                    <a:cubicBezTo>
                      <a:pt x="37719" y="17099"/>
                      <a:pt x="40459" y="6734"/>
                      <a:pt x="31692" y="1824"/>
                    </a:cubicBezTo>
                    <a:cubicBezTo>
                      <a:pt x="22926" y="-3086"/>
                      <a:pt x="7585" y="2915"/>
                      <a:pt x="4298" y="7825"/>
                    </a:cubicBezTo>
                    <a:cubicBezTo>
                      <a:pt x="1010" y="12735"/>
                      <a:pt x="-2003" y="21191"/>
                      <a:pt x="1558" y="24737"/>
                    </a:cubicBezTo>
                    <a:cubicBezTo>
                      <a:pt x="5119" y="28283"/>
                      <a:pt x="8133" y="36193"/>
                      <a:pt x="17995" y="34556"/>
                    </a:cubicBezTo>
                    <a:cubicBezTo>
                      <a:pt x="27857" y="32920"/>
                      <a:pt x="38815" y="16008"/>
                      <a:pt x="37719" y="17099"/>
                    </a:cubicBezTo>
                    <a:close/>
                  </a:path>
                </a:pathLst>
              </a:custGeom>
              <a:solidFill>
                <a:srgbClr val="6B7519"/>
              </a:solidFill>
              <a:ln w="7600" cap="flat">
                <a:noFill/>
                <a:bevel/>
              </a:ln>
            </p:spPr>
          </p:sp>
          <p:sp>
            <p:nvSpPr>
              <p:cNvPr id="7639" name="Freeform 7638"/>
              <p:cNvSpPr/>
              <p:nvPr/>
            </p:nvSpPr>
            <p:spPr>
              <a:xfrm>
                <a:off x="5813346" y="5099102"/>
                <a:ext cx="18748" cy="15752"/>
              </a:xfrm>
              <a:custGeom>
                <a:avLst/>
                <a:gdLst/>
                <a:ahLst/>
                <a:cxnLst/>
                <a:rect l="0" t="0" r="0" b="0"/>
                <a:pathLst>
                  <a:path w="18748" h="15752">
                    <a:moveTo>
                      <a:pt x="1199" y="5404"/>
                    </a:moveTo>
                    <a:cubicBezTo>
                      <a:pt x="1199" y="5404"/>
                      <a:pt x="-4280" y="18497"/>
                      <a:pt x="7773" y="15224"/>
                    </a:cubicBezTo>
                    <a:cubicBezTo>
                      <a:pt x="19827" y="11951"/>
                      <a:pt x="18457" y="6768"/>
                      <a:pt x="18748" y="5404"/>
                    </a:cubicBezTo>
                    <a:cubicBezTo>
                      <a:pt x="19005" y="4040"/>
                      <a:pt x="13800" y="-6052"/>
                      <a:pt x="1199" y="5404"/>
                    </a:cubicBezTo>
                    <a:close/>
                  </a:path>
                </a:pathLst>
              </a:custGeom>
              <a:solidFill>
                <a:srgbClr val="485813"/>
              </a:solidFill>
              <a:ln w="7600" cap="flat">
                <a:noFill/>
                <a:bevel/>
              </a:ln>
            </p:spPr>
          </p:sp>
          <p:sp>
            <p:nvSpPr>
              <p:cNvPr id="7640" name="Freeform 7639"/>
              <p:cNvSpPr/>
              <p:nvPr/>
            </p:nvSpPr>
            <p:spPr>
              <a:xfrm>
                <a:off x="5794187" y="5102887"/>
                <a:ext cx="78999" cy="51809"/>
              </a:xfrm>
              <a:custGeom>
                <a:avLst/>
                <a:gdLst/>
                <a:ahLst/>
                <a:cxnLst/>
                <a:rect l="0" t="0" r="0" b="0"/>
                <a:pathLst>
                  <a:path w="78999" h="51809">
                    <a:moveTo>
                      <a:pt x="86" y="35988"/>
                    </a:moveTo>
                    <a:cubicBezTo>
                      <a:pt x="86" y="35988"/>
                      <a:pt x="-2106" y="52900"/>
                      <a:pt x="12687" y="51809"/>
                    </a:cubicBezTo>
                    <a:cubicBezTo>
                      <a:pt x="27480" y="50718"/>
                      <a:pt x="31863" y="47445"/>
                      <a:pt x="45560" y="47445"/>
                    </a:cubicBezTo>
                    <a:cubicBezTo>
                      <a:pt x="59258" y="47445"/>
                      <a:pt x="69668" y="44717"/>
                      <a:pt x="72955" y="41444"/>
                    </a:cubicBezTo>
                    <a:cubicBezTo>
                      <a:pt x="76242" y="38171"/>
                      <a:pt x="78999" y="29987"/>
                      <a:pt x="78999" y="25623"/>
                    </a:cubicBezTo>
                    <a:cubicBezTo>
                      <a:pt x="78999" y="21259"/>
                      <a:pt x="76242" y="0"/>
                      <a:pt x="76242" y="0"/>
                    </a:cubicBezTo>
                    <a:cubicBezTo>
                      <a:pt x="76242" y="0"/>
                      <a:pt x="68572" y="18531"/>
                      <a:pt x="61449" y="27260"/>
                    </a:cubicBezTo>
                    <a:cubicBezTo>
                      <a:pt x="54327" y="35988"/>
                      <a:pt x="41178" y="44717"/>
                      <a:pt x="24193" y="41989"/>
                    </a:cubicBezTo>
                    <a:cubicBezTo>
                      <a:pt x="7208" y="39262"/>
                      <a:pt x="103" y="35988"/>
                      <a:pt x="86" y="35988"/>
                    </a:cubicBezTo>
                    <a:close/>
                  </a:path>
                </a:pathLst>
              </a:custGeom>
              <a:solidFill>
                <a:srgbClr val="2D5002"/>
              </a:solidFill>
              <a:ln w="7600" cap="flat">
                <a:noFill/>
                <a:bevel/>
              </a:ln>
            </p:spPr>
          </p:sp>
          <p:sp>
            <p:nvSpPr>
              <p:cNvPr id="7641" name="Freeform 7640"/>
              <p:cNvSpPr/>
              <p:nvPr/>
            </p:nvSpPr>
            <p:spPr>
              <a:xfrm>
                <a:off x="5818945" y="5102682"/>
                <a:ext cx="7705" cy="9206"/>
              </a:xfrm>
              <a:custGeom>
                <a:avLst/>
                <a:gdLst/>
                <a:ahLst/>
                <a:cxnLst/>
                <a:rect l="0" t="0" r="0" b="0"/>
                <a:pathLst>
                  <a:path w="7705" h="9206">
                    <a:moveTo>
                      <a:pt x="-17" y="4552"/>
                    </a:moveTo>
                    <a:cubicBezTo>
                      <a:pt x="-17" y="4552"/>
                      <a:pt x="1079" y="9189"/>
                      <a:pt x="4640" y="9189"/>
                    </a:cubicBezTo>
                    <a:cubicBezTo>
                      <a:pt x="8201" y="9189"/>
                      <a:pt x="7653" y="4552"/>
                      <a:pt x="7653" y="2370"/>
                    </a:cubicBezTo>
                    <a:cubicBezTo>
                      <a:pt x="7653" y="188"/>
                      <a:pt x="-17" y="-2540"/>
                      <a:pt x="-17" y="4552"/>
                    </a:cubicBezTo>
                    <a:close/>
                  </a:path>
                </a:pathLst>
              </a:custGeom>
              <a:solidFill>
                <a:srgbClr val="909749"/>
              </a:solidFill>
              <a:ln w="7600" cap="flat">
                <a:noFill/>
                <a:bevel/>
              </a:ln>
            </p:spPr>
          </p:sp>
          <p:sp>
            <p:nvSpPr>
              <p:cNvPr id="7642" name="Freeform 7641"/>
              <p:cNvSpPr/>
              <p:nvPr/>
            </p:nvSpPr>
            <p:spPr>
              <a:xfrm>
                <a:off x="5747702" y="5082173"/>
                <a:ext cx="46588" cy="67305"/>
              </a:xfrm>
              <a:custGeom>
                <a:avLst/>
                <a:gdLst/>
                <a:ahLst/>
                <a:cxnLst/>
                <a:rect l="0" t="0" r="0" b="0"/>
                <a:pathLst>
                  <a:path w="46588" h="67305">
                    <a:moveTo>
                      <a:pt x="21368" y="0"/>
                    </a:moveTo>
                    <a:cubicBezTo>
                      <a:pt x="18628" y="0"/>
                      <a:pt x="8218" y="3239"/>
                      <a:pt x="5205" y="16059"/>
                    </a:cubicBezTo>
                    <a:cubicBezTo>
                      <a:pt x="2192" y="28879"/>
                      <a:pt x="-3835" y="32698"/>
                      <a:pt x="3287" y="43063"/>
                    </a:cubicBezTo>
                    <a:cubicBezTo>
                      <a:pt x="10410" y="53428"/>
                      <a:pt x="9862" y="56156"/>
                      <a:pt x="19724" y="59429"/>
                    </a:cubicBezTo>
                    <a:cubicBezTo>
                      <a:pt x="29586" y="62702"/>
                      <a:pt x="34517" y="69794"/>
                      <a:pt x="39448" y="66521"/>
                    </a:cubicBezTo>
                    <a:cubicBezTo>
                      <a:pt x="44379" y="63248"/>
                      <a:pt x="46588" y="56702"/>
                      <a:pt x="46588" y="56702"/>
                    </a:cubicBezTo>
                    <a:cubicBezTo>
                      <a:pt x="46588" y="56702"/>
                      <a:pt x="28874" y="52719"/>
                      <a:pt x="30244" y="28988"/>
                    </a:cubicBezTo>
                    <a:cubicBezTo>
                      <a:pt x="31613" y="5258"/>
                      <a:pt x="40653" y="2803"/>
                      <a:pt x="40106" y="2803"/>
                    </a:cubicBezTo>
                    <a:lnTo>
                      <a:pt x="21368" y="0"/>
                    </a:lnTo>
                    <a:close/>
                  </a:path>
                </a:pathLst>
              </a:custGeom>
              <a:solidFill>
                <a:srgbClr val="2D5002"/>
              </a:solidFill>
              <a:ln w="7600" cap="flat">
                <a:noFill/>
                <a:bevel/>
              </a:ln>
            </p:spPr>
          </p:sp>
          <p:sp>
            <p:nvSpPr>
              <p:cNvPr id="7643" name="Freeform 7642"/>
              <p:cNvSpPr/>
              <p:nvPr/>
            </p:nvSpPr>
            <p:spPr>
              <a:xfrm>
                <a:off x="5768556" y="5066012"/>
                <a:ext cx="103552" cy="81063"/>
              </a:xfrm>
              <a:custGeom>
                <a:avLst/>
                <a:gdLst/>
                <a:ahLst/>
                <a:cxnLst/>
                <a:rect l="0" t="0" r="0" b="0"/>
                <a:pathLst>
                  <a:path w="103552" h="81063">
                    <a:moveTo>
                      <a:pt x="8184" y="23219"/>
                    </a:moveTo>
                    <a:cubicBezTo>
                      <a:pt x="8184" y="23219"/>
                      <a:pt x="13663" y="12309"/>
                      <a:pt x="36127" y="4126"/>
                    </a:cubicBezTo>
                    <a:cubicBezTo>
                      <a:pt x="58590" y="-4057"/>
                      <a:pt x="77766" y="1943"/>
                      <a:pt x="87081" y="5217"/>
                    </a:cubicBezTo>
                    <a:cubicBezTo>
                      <a:pt x="96395" y="8490"/>
                      <a:pt x="103552" y="13945"/>
                      <a:pt x="103552" y="24310"/>
                    </a:cubicBezTo>
                    <a:cubicBezTo>
                      <a:pt x="103552" y="34676"/>
                      <a:pt x="98586" y="40676"/>
                      <a:pt x="95847" y="52678"/>
                    </a:cubicBezTo>
                    <a:cubicBezTo>
                      <a:pt x="93108" y="64680"/>
                      <a:pt x="88177" y="73954"/>
                      <a:pt x="68452" y="77773"/>
                    </a:cubicBezTo>
                    <a:cubicBezTo>
                      <a:pt x="48728" y="81591"/>
                      <a:pt x="35579" y="82683"/>
                      <a:pt x="27360" y="77773"/>
                    </a:cubicBezTo>
                    <a:cubicBezTo>
                      <a:pt x="19142" y="72863"/>
                      <a:pt x="4349" y="73954"/>
                      <a:pt x="3253" y="60316"/>
                    </a:cubicBezTo>
                    <a:cubicBezTo>
                      <a:pt x="2157" y="46677"/>
                      <a:pt x="-6078" y="25947"/>
                      <a:pt x="8184" y="23219"/>
                    </a:cubicBezTo>
                    <a:close/>
                  </a:path>
                </a:pathLst>
              </a:custGeom>
              <a:noFill/>
              <a:ln w="7600" cap="flat">
                <a:noFill/>
                <a:bevel/>
              </a:ln>
            </p:spPr>
          </p:sp>
          <p:sp>
            <p:nvSpPr>
              <p:cNvPr id="7644" name="Freeform 7643"/>
              <p:cNvSpPr/>
              <p:nvPr/>
            </p:nvSpPr>
            <p:spPr>
              <a:xfrm>
                <a:off x="5915973" y="5083504"/>
                <a:ext cx="68104" cy="63009"/>
              </a:xfrm>
              <a:custGeom>
                <a:avLst/>
                <a:gdLst/>
                <a:ahLst/>
                <a:cxnLst/>
                <a:rect l="0" t="0" r="0" b="0"/>
                <a:pathLst>
                  <a:path w="68104" h="63009">
                    <a:moveTo>
                      <a:pt x="14167" y="625"/>
                    </a:moveTo>
                    <a:cubicBezTo>
                      <a:pt x="14167" y="625"/>
                      <a:pt x="57662" y="-7704"/>
                      <a:pt x="66862" y="36437"/>
                    </a:cubicBezTo>
                    <a:cubicBezTo>
                      <a:pt x="76063" y="80577"/>
                      <a:pt x="30896" y="59756"/>
                      <a:pt x="22531" y="44765"/>
                    </a:cubicBezTo>
                    <a:cubicBezTo>
                      <a:pt x="14167" y="29774"/>
                      <a:pt x="-18454" y="25610"/>
                      <a:pt x="14167" y="625"/>
                    </a:cubicBezTo>
                    <a:close/>
                  </a:path>
                </a:pathLst>
              </a:custGeom>
              <a:solidFill>
                <a:srgbClr val="FFFFFF">
                  <a:alpha val="2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45" name="Freeform 7644"/>
              <p:cNvSpPr/>
              <p:nvPr/>
            </p:nvSpPr>
            <p:spPr>
              <a:xfrm>
                <a:off x="5920964" y="5153059"/>
                <a:ext cx="28371" cy="19639"/>
              </a:xfrm>
              <a:custGeom>
                <a:avLst/>
                <a:gdLst/>
                <a:ahLst/>
                <a:cxnLst/>
                <a:rect l="0" t="0" r="0" b="0"/>
                <a:pathLst>
                  <a:path w="28371" h="19639">
                    <a:moveTo>
                      <a:pt x="4418" y="0"/>
                    </a:moveTo>
                    <a:cubicBezTo>
                      <a:pt x="4418" y="0"/>
                      <a:pt x="32148" y="7203"/>
                      <a:pt x="27928" y="16207"/>
                    </a:cubicBezTo>
                    <a:cubicBezTo>
                      <a:pt x="23709" y="25210"/>
                      <a:pt x="7131" y="14106"/>
                      <a:pt x="4418" y="11405"/>
                    </a:cubicBezTo>
                    <a:cubicBezTo>
                      <a:pt x="1705" y="8704"/>
                      <a:pt x="-4022" y="4202"/>
                      <a:pt x="4418" y="0"/>
                    </a:cubicBezTo>
                    <a:close/>
                  </a:path>
                </a:pathLst>
              </a:custGeom>
              <a:solidFill>
                <a:srgbClr val="FFFFFF">
                  <a:alpha val="30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7646" name="Shaddock"/>
            <p:cNvGrpSpPr/>
            <p:nvPr/>
          </p:nvGrpSpPr>
          <p:grpSpPr>
            <a:xfrm>
              <a:off x="7712346" y="2912363"/>
              <a:ext cx="286294" cy="343552"/>
              <a:chOff x="7712346" y="2912363"/>
              <a:chExt cx="286294" cy="343552"/>
            </a:xfrm>
          </p:grpSpPr>
          <p:grpSp>
            <p:nvGrpSpPr>
              <p:cNvPr id="7647" name="Group 7646"/>
              <p:cNvGrpSpPr/>
              <p:nvPr/>
            </p:nvGrpSpPr>
            <p:grpSpPr>
              <a:xfrm>
                <a:off x="7712346" y="2912356"/>
                <a:ext cx="286294" cy="342838"/>
                <a:chOff x="7712346" y="2912356"/>
                <a:chExt cx="286294" cy="342838"/>
              </a:xfrm>
            </p:grpSpPr>
            <p:sp>
              <p:nvSpPr>
                <p:cNvPr id="7648" name="Freeform 7647"/>
                <p:cNvSpPr/>
                <p:nvPr/>
              </p:nvSpPr>
              <p:spPr>
                <a:xfrm>
                  <a:off x="7796903" y="2912356"/>
                  <a:ext cx="56183" cy="245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183" h="24581">
                      <a:moveTo>
                        <a:pt x="0" y="13629"/>
                      </a:moveTo>
                      <a:cubicBezTo>
                        <a:pt x="0" y="13629"/>
                        <a:pt x="3259" y="7139"/>
                        <a:pt x="8474" y="7139"/>
                      </a:cubicBezTo>
                      <a:cubicBezTo>
                        <a:pt x="13689" y="7139"/>
                        <a:pt x="14993" y="-649"/>
                        <a:pt x="23467" y="2596"/>
                      </a:cubicBezTo>
                      <a:cubicBezTo>
                        <a:pt x="31942" y="5841"/>
                        <a:pt x="36505" y="0"/>
                        <a:pt x="42372" y="0"/>
                      </a:cubicBezTo>
                      <a:cubicBezTo>
                        <a:pt x="48238" y="0"/>
                        <a:pt x="54105" y="2596"/>
                        <a:pt x="56061" y="4543"/>
                      </a:cubicBezTo>
                      <a:cubicBezTo>
                        <a:pt x="58016" y="6490"/>
                        <a:pt x="37808" y="42185"/>
                        <a:pt x="0" y="13629"/>
                      </a:cubicBezTo>
                      <a:close/>
                    </a:path>
                  </a:pathLst>
                </a:custGeom>
                <a:solidFill>
                  <a:srgbClr val="EFDE1E"/>
                </a:solidFill>
                <a:ln w="7600" cap="flat">
                  <a:noFill/>
                  <a:bevel/>
                </a:ln>
              </p:spPr>
            </p:sp>
            <p:sp>
              <p:nvSpPr>
                <p:cNvPr id="7649" name="Freeform 7648"/>
                <p:cNvSpPr/>
                <p:nvPr/>
              </p:nvSpPr>
              <p:spPr>
                <a:xfrm>
                  <a:off x="7712346" y="2914505"/>
                  <a:ext cx="286294" cy="3406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294" h="340687">
                      <a:moveTo>
                        <a:pt x="91138" y="12777"/>
                      </a:moveTo>
                      <a:cubicBezTo>
                        <a:pt x="91138" y="12777"/>
                        <a:pt x="97985" y="13102"/>
                        <a:pt x="100920" y="16022"/>
                      </a:cubicBezTo>
                      <a:cubicBezTo>
                        <a:pt x="103855" y="18943"/>
                        <a:pt x="110050" y="12128"/>
                        <a:pt x="115268" y="14075"/>
                      </a:cubicBezTo>
                      <a:cubicBezTo>
                        <a:pt x="120484" y="16022"/>
                        <a:pt x="123745" y="17969"/>
                        <a:pt x="128311" y="11479"/>
                      </a:cubicBezTo>
                      <a:cubicBezTo>
                        <a:pt x="132875" y="4989"/>
                        <a:pt x="134180" y="6287"/>
                        <a:pt x="140701" y="2393"/>
                      </a:cubicBezTo>
                      <a:cubicBezTo>
                        <a:pt x="147223" y="-1501"/>
                        <a:pt x="155374" y="-527"/>
                        <a:pt x="159614" y="3691"/>
                      </a:cubicBezTo>
                      <a:cubicBezTo>
                        <a:pt x="163852" y="7910"/>
                        <a:pt x="180483" y="17969"/>
                        <a:pt x="181787" y="22512"/>
                      </a:cubicBezTo>
                      <a:cubicBezTo>
                        <a:pt x="183091" y="27055"/>
                        <a:pt x="187004" y="36141"/>
                        <a:pt x="192873" y="39387"/>
                      </a:cubicBezTo>
                      <a:cubicBezTo>
                        <a:pt x="198742" y="42632"/>
                        <a:pt x="201025" y="50744"/>
                        <a:pt x="203960" y="53665"/>
                      </a:cubicBezTo>
                      <a:cubicBezTo>
                        <a:pt x="206894" y="56585"/>
                        <a:pt x="224176" y="73784"/>
                        <a:pt x="245697" y="97797"/>
                      </a:cubicBezTo>
                      <a:cubicBezTo>
                        <a:pt x="267218" y="121811"/>
                        <a:pt x="284174" y="183466"/>
                        <a:pt x="286294" y="204883"/>
                      </a:cubicBezTo>
                      <a:cubicBezTo>
                        <a:pt x="288086" y="226301"/>
                        <a:pt x="273087" y="313916"/>
                        <a:pt x="203960" y="329493"/>
                      </a:cubicBezTo>
                      <a:cubicBezTo>
                        <a:pt x="134832" y="345069"/>
                        <a:pt x="145918" y="339877"/>
                        <a:pt x="143147" y="339877"/>
                      </a:cubicBezTo>
                      <a:cubicBezTo>
                        <a:pt x="140701" y="339877"/>
                        <a:pt x="128637" y="340201"/>
                        <a:pt x="127006" y="338578"/>
                      </a:cubicBezTo>
                      <a:cubicBezTo>
                        <a:pt x="125376" y="336956"/>
                        <a:pt x="106137" y="338578"/>
                        <a:pt x="93747" y="332737"/>
                      </a:cubicBezTo>
                      <a:cubicBezTo>
                        <a:pt x="81356" y="326897"/>
                        <a:pt x="61791" y="327546"/>
                        <a:pt x="47444" y="311320"/>
                      </a:cubicBezTo>
                      <a:cubicBezTo>
                        <a:pt x="33097" y="295095"/>
                        <a:pt x="8967" y="271731"/>
                        <a:pt x="3098" y="242525"/>
                      </a:cubicBezTo>
                      <a:cubicBezTo>
                        <a:pt x="-2772" y="213321"/>
                        <a:pt x="-815" y="161400"/>
                        <a:pt x="12880" y="135440"/>
                      </a:cubicBezTo>
                      <a:cubicBezTo>
                        <a:pt x="26575" y="109480"/>
                        <a:pt x="46792" y="75731"/>
                        <a:pt x="53965" y="66645"/>
                      </a:cubicBezTo>
                      <a:cubicBezTo>
                        <a:pt x="61139" y="57559"/>
                        <a:pt x="60487" y="47175"/>
                        <a:pt x="63095" y="40685"/>
                      </a:cubicBezTo>
                      <a:cubicBezTo>
                        <a:pt x="65704" y="34194"/>
                        <a:pt x="65704" y="30301"/>
                        <a:pt x="68313" y="25757"/>
                      </a:cubicBezTo>
                      <a:cubicBezTo>
                        <a:pt x="70921" y="21214"/>
                        <a:pt x="76790" y="8234"/>
                        <a:pt x="91138" y="12777"/>
                      </a:cubicBezTo>
                      <a:close/>
                    </a:path>
                  </a:pathLst>
                </a:custGeom>
                <a:gradFill>
                  <a:gsLst>
                    <a:gs pos="85000">
                      <a:srgbClr val="D7CA17"/>
                    </a:gs>
                    <a:gs pos="0">
                      <a:srgbClr val="EADC3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650" name="Freeform 7649"/>
                <p:cNvSpPr/>
                <p:nvPr/>
              </p:nvSpPr>
              <p:spPr>
                <a:xfrm>
                  <a:off x="7824323" y="2983097"/>
                  <a:ext cx="174131" cy="268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4131" h="268405">
                      <a:moveTo>
                        <a:pt x="4708" y="153814"/>
                      </a:moveTo>
                      <a:cubicBezTo>
                        <a:pt x="4708" y="153814"/>
                        <a:pt x="20167" y="124610"/>
                        <a:pt x="43634" y="92808"/>
                      </a:cubicBezTo>
                      <a:cubicBezTo>
                        <a:pt x="67102" y="61007"/>
                        <a:pt x="78836" y="61007"/>
                        <a:pt x="88614" y="40887"/>
                      </a:cubicBezTo>
                      <a:cubicBezTo>
                        <a:pt x="98392" y="20768"/>
                        <a:pt x="106866" y="0"/>
                        <a:pt x="106866" y="0"/>
                      </a:cubicBezTo>
                      <a:cubicBezTo>
                        <a:pt x="106866" y="0"/>
                        <a:pt x="150542" y="37642"/>
                        <a:pt x="161623" y="85020"/>
                      </a:cubicBezTo>
                      <a:cubicBezTo>
                        <a:pt x="172705" y="132397"/>
                        <a:pt x="178573" y="138887"/>
                        <a:pt x="170097" y="171986"/>
                      </a:cubicBezTo>
                      <a:cubicBezTo>
                        <a:pt x="161623" y="205086"/>
                        <a:pt x="132475" y="242079"/>
                        <a:pt x="115526" y="250517"/>
                      </a:cubicBezTo>
                      <a:cubicBezTo>
                        <a:pt x="98577" y="258953"/>
                        <a:pt x="47732" y="278424"/>
                        <a:pt x="17746" y="262198"/>
                      </a:cubicBezTo>
                      <a:cubicBezTo>
                        <a:pt x="-12241" y="245973"/>
                        <a:pt x="4708" y="152516"/>
                        <a:pt x="4708" y="153814"/>
                      </a:cubicBezTo>
                      <a:close/>
                    </a:path>
                  </a:pathLst>
                </a:custGeom>
                <a:solidFill>
                  <a:srgbClr val="E8D933">
                    <a:alpha val="3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51" name="Freeform 7650"/>
                <p:cNvSpPr/>
                <p:nvPr/>
              </p:nvSpPr>
              <p:spPr>
                <a:xfrm>
                  <a:off x="7712529" y="2927364"/>
                  <a:ext cx="182157" cy="324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157" h="324138">
                      <a:moveTo>
                        <a:pt x="142393" y="9654"/>
                      </a:moveTo>
                      <a:cubicBezTo>
                        <a:pt x="146304" y="27177"/>
                        <a:pt x="142393" y="31071"/>
                        <a:pt x="132615" y="32369"/>
                      </a:cubicBezTo>
                      <a:cubicBezTo>
                        <a:pt x="122837" y="33667"/>
                        <a:pt x="120229" y="42104"/>
                        <a:pt x="130008" y="47296"/>
                      </a:cubicBezTo>
                      <a:cubicBezTo>
                        <a:pt x="139786" y="52489"/>
                        <a:pt x="168468" y="53138"/>
                        <a:pt x="170424" y="55084"/>
                      </a:cubicBezTo>
                      <a:cubicBezTo>
                        <a:pt x="172379" y="57031"/>
                        <a:pt x="182157" y="74554"/>
                        <a:pt x="182157" y="77800"/>
                      </a:cubicBezTo>
                      <a:cubicBezTo>
                        <a:pt x="182157" y="81045"/>
                        <a:pt x="158690" y="121283"/>
                        <a:pt x="140437" y="131668"/>
                      </a:cubicBezTo>
                      <a:cubicBezTo>
                        <a:pt x="122184" y="142052"/>
                        <a:pt x="92199" y="163468"/>
                        <a:pt x="90895" y="173852"/>
                      </a:cubicBezTo>
                      <a:cubicBezTo>
                        <a:pt x="89591" y="184237"/>
                        <a:pt x="65472" y="221230"/>
                        <a:pt x="80466" y="236156"/>
                      </a:cubicBezTo>
                      <a:cubicBezTo>
                        <a:pt x="95459" y="251083"/>
                        <a:pt x="107844" y="268608"/>
                        <a:pt x="109799" y="288726"/>
                      </a:cubicBezTo>
                      <a:cubicBezTo>
                        <a:pt x="111755" y="308846"/>
                        <a:pt x="134321" y="319446"/>
                        <a:pt x="128454" y="323340"/>
                      </a:cubicBezTo>
                      <a:cubicBezTo>
                        <a:pt x="122587" y="327233"/>
                        <a:pt x="74598" y="315376"/>
                        <a:pt x="74598" y="315376"/>
                      </a:cubicBezTo>
                      <a:cubicBezTo>
                        <a:pt x="74598" y="315376"/>
                        <a:pt x="45264" y="303005"/>
                        <a:pt x="40701" y="292621"/>
                      </a:cubicBezTo>
                      <a:cubicBezTo>
                        <a:pt x="36138" y="282237"/>
                        <a:pt x="-3952" y="254653"/>
                        <a:pt x="285" y="207601"/>
                      </a:cubicBezTo>
                      <a:cubicBezTo>
                        <a:pt x="4522" y="160548"/>
                        <a:pt x="1589" y="127124"/>
                        <a:pt x="28316" y="95322"/>
                      </a:cubicBezTo>
                      <a:cubicBezTo>
                        <a:pt x="55042" y="63521"/>
                        <a:pt x="59605" y="47296"/>
                        <a:pt x="59605" y="40807"/>
                      </a:cubicBezTo>
                      <a:cubicBezTo>
                        <a:pt x="59605" y="34317"/>
                        <a:pt x="70002" y="351"/>
                        <a:pt x="82388" y="2298"/>
                      </a:cubicBezTo>
                      <a:cubicBezTo>
                        <a:pt x="94774" y="4245"/>
                        <a:pt x="138481" y="-7869"/>
                        <a:pt x="142393" y="9654"/>
                      </a:cubicBezTo>
                      <a:close/>
                    </a:path>
                  </a:pathLst>
                </a:custGeom>
                <a:solidFill>
                  <a:srgbClr val="E9DA33">
                    <a:alpha val="2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52" name="Freeform 7651"/>
                <p:cNvSpPr/>
                <p:nvPr/>
              </p:nvSpPr>
              <p:spPr>
                <a:xfrm>
                  <a:off x="7752456" y="2969590"/>
                  <a:ext cx="132615" cy="99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615" h="99177">
                      <a:moveTo>
                        <a:pt x="10552" y="99177"/>
                      </a:moveTo>
                      <a:cubicBezTo>
                        <a:pt x="5337" y="95932"/>
                        <a:pt x="-10308" y="82303"/>
                        <a:pt x="10552" y="51150"/>
                      </a:cubicBezTo>
                      <a:cubicBezTo>
                        <a:pt x="31412" y="19998"/>
                        <a:pt x="37279" y="19998"/>
                        <a:pt x="60094" y="11560"/>
                      </a:cubicBezTo>
                      <a:cubicBezTo>
                        <a:pt x="82910" y="3123"/>
                        <a:pt x="109637" y="-5963"/>
                        <a:pt x="124630" y="5070"/>
                      </a:cubicBezTo>
                      <a:cubicBezTo>
                        <a:pt x="139623" y="16103"/>
                        <a:pt x="148097" y="86845"/>
                        <a:pt x="10552" y="99177"/>
                      </a:cubicBezTo>
                      <a:close/>
                    </a:path>
                  </a:pathLst>
                </a:custGeom>
                <a:solidFill>
                  <a:srgbClr val="FCFC9E">
                    <a:alpha val="14000"/>
                  </a:srgbClr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7653" name="Freeform 7652"/>
              <p:cNvSpPr/>
              <p:nvPr/>
            </p:nvSpPr>
            <p:spPr>
              <a:xfrm>
                <a:off x="7769432" y="3143656"/>
                <a:ext cx="9720" cy="9821"/>
              </a:xfrm>
              <a:custGeom>
                <a:avLst/>
                <a:gdLst/>
                <a:ahLst/>
                <a:cxnLst/>
                <a:rect l="0" t="0" r="0" b="0"/>
                <a:pathLst>
                  <a:path w="9720" h="9821">
                    <a:moveTo>
                      <a:pt x="947" y="2546"/>
                    </a:moveTo>
                    <a:cubicBezTo>
                      <a:pt x="947" y="2546"/>
                      <a:pt x="9709" y="-3274"/>
                      <a:pt x="9709" y="2546"/>
                    </a:cubicBezTo>
                    <a:cubicBezTo>
                      <a:pt x="9709" y="8366"/>
                      <a:pt x="3137" y="11276"/>
                      <a:pt x="947" y="9094"/>
                    </a:cubicBezTo>
                    <a:cubicBezTo>
                      <a:pt x="-1244" y="6911"/>
                      <a:pt x="947" y="1091"/>
                      <a:pt x="947" y="254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54" name="Freeform 7653"/>
              <p:cNvSpPr/>
              <p:nvPr/>
            </p:nvSpPr>
            <p:spPr>
              <a:xfrm>
                <a:off x="7774531" y="3158933"/>
                <a:ext cx="9720" cy="9821"/>
              </a:xfrm>
              <a:custGeom>
                <a:avLst/>
                <a:gdLst/>
                <a:ahLst/>
                <a:cxnLst/>
                <a:rect l="0" t="0" r="0" b="0"/>
                <a:pathLst>
                  <a:path w="9720" h="9821">
                    <a:moveTo>
                      <a:pt x="947" y="2546"/>
                    </a:moveTo>
                    <a:cubicBezTo>
                      <a:pt x="947" y="2546"/>
                      <a:pt x="9709" y="-3274"/>
                      <a:pt x="9709" y="2546"/>
                    </a:cubicBezTo>
                    <a:cubicBezTo>
                      <a:pt x="9709" y="8366"/>
                      <a:pt x="3137" y="11276"/>
                      <a:pt x="947" y="9094"/>
                    </a:cubicBezTo>
                    <a:cubicBezTo>
                      <a:pt x="-1244" y="6911"/>
                      <a:pt x="947" y="1091"/>
                      <a:pt x="947" y="254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55" name="Freeform 7654"/>
              <p:cNvSpPr/>
              <p:nvPr/>
            </p:nvSpPr>
            <p:spPr>
              <a:xfrm>
                <a:off x="7749205" y="3163843"/>
                <a:ext cx="9720" cy="9821"/>
              </a:xfrm>
              <a:custGeom>
                <a:avLst/>
                <a:gdLst/>
                <a:ahLst/>
                <a:cxnLst/>
                <a:rect l="0" t="0" r="0" b="0"/>
                <a:pathLst>
                  <a:path w="9720" h="9821">
                    <a:moveTo>
                      <a:pt x="947" y="2546"/>
                    </a:moveTo>
                    <a:cubicBezTo>
                      <a:pt x="947" y="2546"/>
                      <a:pt x="9709" y="-3274"/>
                      <a:pt x="9709" y="2546"/>
                    </a:cubicBezTo>
                    <a:cubicBezTo>
                      <a:pt x="9709" y="8366"/>
                      <a:pt x="3137" y="11276"/>
                      <a:pt x="947" y="9094"/>
                    </a:cubicBezTo>
                    <a:cubicBezTo>
                      <a:pt x="-1244" y="6911"/>
                      <a:pt x="947" y="1091"/>
                      <a:pt x="947" y="254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56" name="Freeform 7655"/>
              <p:cNvSpPr/>
              <p:nvPr/>
            </p:nvSpPr>
            <p:spPr>
              <a:xfrm>
                <a:off x="7774292" y="3189487"/>
                <a:ext cx="9720" cy="9821"/>
              </a:xfrm>
              <a:custGeom>
                <a:avLst/>
                <a:gdLst/>
                <a:ahLst/>
                <a:cxnLst/>
                <a:rect l="0" t="0" r="0" b="0"/>
                <a:pathLst>
                  <a:path w="9720" h="9821">
                    <a:moveTo>
                      <a:pt x="947" y="2546"/>
                    </a:moveTo>
                    <a:cubicBezTo>
                      <a:pt x="947" y="2546"/>
                      <a:pt x="9709" y="-3274"/>
                      <a:pt x="9709" y="2546"/>
                    </a:cubicBezTo>
                    <a:cubicBezTo>
                      <a:pt x="9709" y="8366"/>
                      <a:pt x="3137" y="11276"/>
                      <a:pt x="947" y="9094"/>
                    </a:cubicBezTo>
                    <a:cubicBezTo>
                      <a:pt x="-1244" y="6911"/>
                      <a:pt x="947" y="1091"/>
                      <a:pt x="947" y="254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57" name="Freeform 7656"/>
              <p:cNvSpPr/>
              <p:nvPr/>
            </p:nvSpPr>
            <p:spPr>
              <a:xfrm>
                <a:off x="7809045" y="3188335"/>
                <a:ext cx="7705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7705" h="7785">
                    <a:moveTo>
                      <a:pt x="751" y="2018"/>
                    </a:moveTo>
                    <a:cubicBezTo>
                      <a:pt x="751" y="2018"/>
                      <a:pt x="7696" y="-2595"/>
                      <a:pt x="7696" y="2018"/>
                    </a:cubicBezTo>
                    <a:cubicBezTo>
                      <a:pt x="7696" y="6632"/>
                      <a:pt x="2487" y="8938"/>
                      <a:pt x="751" y="7208"/>
                    </a:cubicBezTo>
                    <a:cubicBezTo>
                      <a:pt x="-986" y="5478"/>
                      <a:pt x="751" y="865"/>
                      <a:pt x="751" y="201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58" name="Freeform 7657"/>
              <p:cNvSpPr/>
              <p:nvPr/>
            </p:nvSpPr>
            <p:spPr>
              <a:xfrm>
                <a:off x="7784251" y="3215676"/>
                <a:ext cx="9720" cy="9821"/>
              </a:xfrm>
              <a:custGeom>
                <a:avLst/>
                <a:gdLst/>
                <a:ahLst/>
                <a:cxnLst/>
                <a:rect l="0" t="0" r="0" b="0"/>
                <a:pathLst>
                  <a:path w="9720" h="9821">
                    <a:moveTo>
                      <a:pt x="947" y="2546"/>
                    </a:moveTo>
                    <a:cubicBezTo>
                      <a:pt x="947" y="2546"/>
                      <a:pt x="9709" y="-3274"/>
                      <a:pt x="9709" y="2546"/>
                    </a:cubicBezTo>
                    <a:cubicBezTo>
                      <a:pt x="9709" y="8366"/>
                      <a:pt x="3137" y="11276"/>
                      <a:pt x="947" y="9094"/>
                    </a:cubicBezTo>
                    <a:cubicBezTo>
                      <a:pt x="-1244" y="6911"/>
                      <a:pt x="947" y="1091"/>
                      <a:pt x="947" y="254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59" name="Freeform 7658"/>
              <p:cNvSpPr/>
              <p:nvPr/>
            </p:nvSpPr>
            <p:spPr>
              <a:xfrm>
                <a:off x="7754065" y="3194398"/>
                <a:ext cx="9720" cy="9821"/>
              </a:xfrm>
              <a:custGeom>
                <a:avLst/>
                <a:gdLst/>
                <a:ahLst/>
                <a:cxnLst/>
                <a:rect l="0" t="0" r="0" b="0"/>
                <a:pathLst>
                  <a:path w="9720" h="9821">
                    <a:moveTo>
                      <a:pt x="947" y="2546"/>
                    </a:moveTo>
                    <a:cubicBezTo>
                      <a:pt x="947" y="2546"/>
                      <a:pt x="9709" y="-3274"/>
                      <a:pt x="9709" y="2546"/>
                    </a:cubicBezTo>
                    <a:cubicBezTo>
                      <a:pt x="9709" y="8366"/>
                      <a:pt x="3137" y="11276"/>
                      <a:pt x="947" y="9094"/>
                    </a:cubicBezTo>
                    <a:cubicBezTo>
                      <a:pt x="-1244" y="6911"/>
                      <a:pt x="947" y="1091"/>
                      <a:pt x="947" y="254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60" name="Freeform 7659"/>
              <p:cNvSpPr/>
              <p:nvPr/>
            </p:nvSpPr>
            <p:spPr>
              <a:xfrm>
                <a:off x="7820820" y="3088262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61" name="Freeform 7660"/>
              <p:cNvSpPr/>
              <p:nvPr/>
            </p:nvSpPr>
            <p:spPr>
              <a:xfrm>
                <a:off x="7796940" y="3092892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>
                  <a:alpha val="4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62" name="Freeform 7661"/>
              <p:cNvSpPr/>
              <p:nvPr/>
            </p:nvSpPr>
            <p:spPr>
              <a:xfrm>
                <a:off x="7828173" y="3132977"/>
                <a:ext cx="7705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7705" h="7785">
                    <a:moveTo>
                      <a:pt x="751" y="2018"/>
                    </a:moveTo>
                    <a:cubicBezTo>
                      <a:pt x="751" y="2018"/>
                      <a:pt x="7696" y="-2595"/>
                      <a:pt x="7696" y="2018"/>
                    </a:cubicBezTo>
                    <a:cubicBezTo>
                      <a:pt x="7696" y="6632"/>
                      <a:pt x="2487" y="8938"/>
                      <a:pt x="751" y="7208"/>
                    </a:cubicBezTo>
                    <a:cubicBezTo>
                      <a:pt x="-986" y="5478"/>
                      <a:pt x="751" y="865"/>
                      <a:pt x="751" y="201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63" name="Freeform 7662"/>
              <p:cNvSpPr/>
              <p:nvPr/>
            </p:nvSpPr>
            <p:spPr>
              <a:xfrm>
                <a:off x="7856707" y="3133469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64" name="Freeform 7663"/>
              <p:cNvSpPr/>
              <p:nvPr/>
            </p:nvSpPr>
            <p:spPr>
              <a:xfrm>
                <a:off x="7844314" y="3148903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65" name="Freeform 7664"/>
              <p:cNvSpPr/>
              <p:nvPr/>
            </p:nvSpPr>
            <p:spPr>
              <a:xfrm>
                <a:off x="7812139" y="3136869"/>
                <a:ext cx="7705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7705" h="7785">
                    <a:moveTo>
                      <a:pt x="751" y="2018"/>
                    </a:moveTo>
                    <a:cubicBezTo>
                      <a:pt x="751" y="2018"/>
                      <a:pt x="7696" y="-2595"/>
                      <a:pt x="7696" y="2018"/>
                    </a:cubicBezTo>
                    <a:cubicBezTo>
                      <a:pt x="7696" y="6632"/>
                      <a:pt x="2487" y="8938"/>
                      <a:pt x="751" y="7208"/>
                    </a:cubicBezTo>
                    <a:cubicBezTo>
                      <a:pt x="-986" y="5478"/>
                      <a:pt x="751" y="865"/>
                      <a:pt x="751" y="201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66" name="Freeform 7665"/>
              <p:cNvSpPr/>
              <p:nvPr/>
            </p:nvSpPr>
            <p:spPr>
              <a:xfrm>
                <a:off x="7876354" y="3091862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67" name="Freeform 7666"/>
              <p:cNvSpPr/>
              <p:nvPr/>
            </p:nvSpPr>
            <p:spPr>
              <a:xfrm>
                <a:off x="7896395" y="3121665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68" name="Freeform 7667"/>
              <p:cNvSpPr/>
              <p:nvPr/>
            </p:nvSpPr>
            <p:spPr>
              <a:xfrm>
                <a:off x="7878799" y="3125075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69" name="Freeform 7668"/>
              <p:cNvSpPr/>
              <p:nvPr/>
            </p:nvSpPr>
            <p:spPr>
              <a:xfrm>
                <a:off x="7896227" y="3142892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70" name="Freeform 7669"/>
              <p:cNvSpPr/>
              <p:nvPr/>
            </p:nvSpPr>
            <p:spPr>
              <a:xfrm>
                <a:off x="7912279" y="3149715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71" name="Freeform 7670"/>
              <p:cNvSpPr/>
              <p:nvPr/>
            </p:nvSpPr>
            <p:spPr>
              <a:xfrm>
                <a:off x="7903147" y="3161087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72" name="Freeform 7671"/>
              <p:cNvSpPr/>
              <p:nvPr/>
            </p:nvSpPr>
            <p:spPr>
              <a:xfrm>
                <a:off x="7882174" y="3146304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73" name="Freeform 7672"/>
              <p:cNvSpPr/>
              <p:nvPr/>
            </p:nvSpPr>
            <p:spPr>
              <a:xfrm>
                <a:off x="7823115" y="3155942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74" name="Freeform 7673"/>
              <p:cNvSpPr/>
              <p:nvPr/>
            </p:nvSpPr>
            <p:spPr>
              <a:xfrm>
                <a:off x="7826184" y="3165128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75" name="Freeform 7674"/>
              <p:cNvSpPr/>
              <p:nvPr/>
            </p:nvSpPr>
            <p:spPr>
              <a:xfrm>
                <a:off x="7810954" y="3168082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76" name="Freeform 7675"/>
              <p:cNvSpPr/>
              <p:nvPr/>
            </p:nvSpPr>
            <p:spPr>
              <a:xfrm>
                <a:off x="7826037" y="3183504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77" name="Freeform 7676"/>
              <p:cNvSpPr/>
              <p:nvPr/>
            </p:nvSpPr>
            <p:spPr>
              <a:xfrm>
                <a:off x="7848913" y="3191337"/>
                <a:ext cx="6953" cy="7025"/>
              </a:xfrm>
              <a:custGeom>
                <a:avLst/>
                <a:gdLst/>
                <a:ahLst/>
                <a:cxnLst/>
                <a:rect l="0" t="0" r="0" b="0"/>
                <a:pathLst>
                  <a:path w="6953" h="7025">
                    <a:moveTo>
                      <a:pt x="677" y="1821"/>
                    </a:moveTo>
                    <a:cubicBezTo>
                      <a:pt x="677" y="1821"/>
                      <a:pt x="6945" y="-2342"/>
                      <a:pt x="6945" y="1821"/>
                    </a:cubicBezTo>
                    <a:cubicBezTo>
                      <a:pt x="6945" y="5985"/>
                      <a:pt x="2244" y="8066"/>
                      <a:pt x="677" y="6505"/>
                    </a:cubicBezTo>
                    <a:cubicBezTo>
                      <a:pt x="-890" y="4944"/>
                      <a:pt x="677" y="781"/>
                      <a:pt x="677" y="182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78" name="Freeform 7677"/>
              <p:cNvSpPr/>
              <p:nvPr/>
            </p:nvSpPr>
            <p:spPr>
              <a:xfrm>
                <a:off x="7826390" y="3213082"/>
                <a:ext cx="7374" cy="7451"/>
              </a:xfrm>
              <a:custGeom>
                <a:avLst/>
                <a:gdLst/>
                <a:ahLst/>
                <a:cxnLst/>
                <a:rect l="0" t="0" r="0" b="0"/>
                <a:pathLst>
                  <a:path w="7374" h="7451">
                    <a:moveTo>
                      <a:pt x="718" y="1932"/>
                    </a:moveTo>
                    <a:cubicBezTo>
                      <a:pt x="718" y="1932"/>
                      <a:pt x="7366" y="-2484"/>
                      <a:pt x="7366" y="1932"/>
                    </a:cubicBezTo>
                    <a:cubicBezTo>
                      <a:pt x="7366" y="6347"/>
                      <a:pt x="2380" y="8555"/>
                      <a:pt x="718" y="6899"/>
                    </a:cubicBezTo>
                    <a:cubicBezTo>
                      <a:pt x="-943" y="5243"/>
                      <a:pt x="718" y="828"/>
                      <a:pt x="718" y="1932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79" name="Freeform 7678"/>
              <p:cNvSpPr/>
              <p:nvPr/>
            </p:nvSpPr>
            <p:spPr>
              <a:xfrm>
                <a:off x="7813875" y="3186456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80" name="Freeform 7679"/>
              <p:cNvSpPr/>
              <p:nvPr/>
            </p:nvSpPr>
            <p:spPr>
              <a:xfrm>
                <a:off x="7729215" y="3136537"/>
                <a:ext cx="7705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7705" h="7785">
                    <a:moveTo>
                      <a:pt x="751" y="2018"/>
                    </a:moveTo>
                    <a:cubicBezTo>
                      <a:pt x="751" y="2018"/>
                      <a:pt x="7696" y="-2595"/>
                      <a:pt x="7696" y="2018"/>
                    </a:cubicBezTo>
                    <a:cubicBezTo>
                      <a:pt x="7696" y="6632"/>
                      <a:pt x="2487" y="8938"/>
                      <a:pt x="751" y="7208"/>
                    </a:cubicBezTo>
                    <a:cubicBezTo>
                      <a:pt x="-986" y="5478"/>
                      <a:pt x="751" y="865"/>
                      <a:pt x="751" y="201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81" name="Freeform 7680"/>
              <p:cNvSpPr/>
              <p:nvPr/>
            </p:nvSpPr>
            <p:spPr>
              <a:xfrm>
                <a:off x="7750508" y="3029197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82" name="Freeform 7681"/>
              <p:cNvSpPr/>
              <p:nvPr/>
            </p:nvSpPr>
            <p:spPr>
              <a:xfrm>
                <a:off x="7755321" y="3043602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83" name="Freeform 7682"/>
              <p:cNvSpPr/>
              <p:nvPr/>
            </p:nvSpPr>
            <p:spPr>
              <a:xfrm>
                <a:off x="7731442" y="3048231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84" name="Freeform 7683"/>
              <p:cNvSpPr/>
              <p:nvPr/>
            </p:nvSpPr>
            <p:spPr>
              <a:xfrm>
                <a:off x="7748346" y="3081177"/>
                <a:ext cx="7705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7705" h="7785">
                    <a:moveTo>
                      <a:pt x="751" y="2018"/>
                    </a:moveTo>
                    <a:cubicBezTo>
                      <a:pt x="751" y="2018"/>
                      <a:pt x="7696" y="-2595"/>
                      <a:pt x="7696" y="2018"/>
                    </a:cubicBezTo>
                    <a:cubicBezTo>
                      <a:pt x="7696" y="6632"/>
                      <a:pt x="2487" y="8938"/>
                      <a:pt x="751" y="7208"/>
                    </a:cubicBezTo>
                    <a:cubicBezTo>
                      <a:pt x="-986" y="5478"/>
                      <a:pt x="751" y="865"/>
                      <a:pt x="751" y="201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85" name="Freeform 7684"/>
              <p:cNvSpPr/>
              <p:nvPr/>
            </p:nvSpPr>
            <p:spPr>
              <a:xfrm>
                <a:off x="7764486" y="3097103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86" name="Freeform 7685"/>
              <p:cNvSpPr/>
              <p:nvPr/>
            </p:nvSpPr>
            <p:spPr>
              <a:xfrm>
                <a:off x="7732309" y="3085069"/>
                <a:ext cx="7705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7705" h="7785">
                    <a:moveTo>
                      <a:pt x="751" y="2018"/>
                    </a:moveTo>
                    <a:cubicBezTo>
                      <a:pt x="751" y="2018"/>
                      <a:pt x="7696" y="-2595"/>
                      <a:pt x="7696" y="2018"/>
                    </a:cubicBezTo>
                    <a:cubicBezTo>
                      <a:pt x="7696" y="6632"/>
                      <a:pt x="2487" y="8938"/>
                      <a:pt x="751" y="7208"/>
                    </a:cubicBezTo>
                    <a:cubicBezTo>
                      <a:pt x="-986" y="5478"/>
                      <a:pt x="751" y="865"/>
                      <a:pt x="751" y="2018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87" name="Freeform 7686"/>
              <p:cNvSpPr/>
              <p:nvPr/>
            </p:nvSpPr>
            <p:spPr>
              <a:xfrm>
                <a:off x="7796528" y="3040063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88" name="Freeform 7687"/>
              <p:cNvSpPr/>
              <p:nvPr/>
            </p:nvSpPr>
            <p:spPr>
              <a:xfrm>
                <a:off x="7802234" y="3062726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89" name="Freeform 7688"/>
              <p:cNvSpPr/>
              <p:nvPr/>
            </p:nvSpPr>
            <p:spPr>
              <a:xfrm>
                <a:off x="7784640" y="3066138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90" name="Freeform 7689"/>
              <p:cNvSpPr/>
              <p:nvPr/>
            </p:nvSpPr>
            <p:spPr>
              <a:xfrm>
                <a:off x="7802072" y="3083953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91" name="Freeform 7690"/>
              <p:cNvSpPr/>
              <p:nvPr/>
            </p:nvSpPr>
            <p:spPr>
              <a:xfrm>
                <a:off x="7818121" y="3090777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92" name="Freeform 7691"/>
              <p:cNvSpPr/>
              <p:nvPr/>
            </p:nvSpPr>
            <p:spPr>
              <a:xfrm>
                <a:off x="7823320" y="3109288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93" name="Freeform 7692"/>
              <p:cNvSpPr/>
              <p:nvPr/>
            </p:nvSpPr>
            <p:spPr>
              <a:xfrm>
                <a:off x="7788015" y="3087365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694" name="Freeform 7693"/>
              <p:cNvSpPr/>
              <p:nvPr/>
            </p:nvSpPr>
            <p:spPr>
              <a:xfrm>
                <a:off x="7743290" y="3104141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95" name="Freeform 7694"/>
              <p:cNvSpPr/>
              <p:nvPr/>
            </p:nvSpPr>
            <p:spPr>
              <a:xfrm>
                <a:off x="7746357" y="3113329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96" name="Freeform 7695"/>
              <p:cNvSpPr/>
              <p:nvPr/>
            </p:nvSpPr>
            <p:spPr>
              <a:xfrm>
                <a:off x="7731128" y="3116282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97" name="Freeform 7696"/>
              <p:cNvSpPr/>
              <p:nvPr/>
            </p:nvSpPr>
            <p:spPr>
              <a:xfrm>
                <a:off x="7746208" y="3131704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98" name="Freeform 7697"/>
              <p:cNvSpPr/>
              <p:nvPr/>
            </p:nvSpPr>
            <p:spPr>
              <a:xfrm>
                <a:off x="7769083" y="3139538"/>
                <a:ext cx="6953" cy="7025"/>
              </a:xfrm>
              <a:custGeom>
                <a:avLst/>
                <a:gdLst/>
                <a:ahLst/>
                <a:cxnLst/>
                <a:rect l="0" t="0" r="0" b="0"/>
                <a:pathLst>
                  <a:path w="6953" h="7025">
                    <a:moveTo>
                      <a:pt x="677" y="1821"/>
                    </a:moveTo>
                    <a:cubicBezTo>
                      <a:pt x="677" y="1821"/>
                      <a:pt x="6945" y="-2342"/>
                      <a:pt x="6945" y="1821"/>
                    </a:cubicBezTo>
                    <a:cubicBezTo>
                      <a:pt x="6945" y="5985"/>
                      <a:pt x="2244" y="8066"/>
                      <a:pt x="677" y="6505"/>
                    </a:cubicBezTo>
                    <a:cubicBezTo>
                      <a:pt x="-890" y="4944"/>
                      <a:pt x="677" y="781"/>
                      <a:pt x="677" y="182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699" name="Freeform 7698"/>
              <p:cNvSpPr/>
              <p:nvPr/>
            </p:nvSpPr>
            <p:spPr>
              <a:xfrm>
                <a:off x="7746563" y="3161282"/>
                <a:ext cx="7374" cy="7451"/>
              </a:xfrm>
              <a:custGeom>
                <a:avLst/>
                <a:gdLst/>
                <a:ahLst/>
                <a:cxnLst/>
                <a:rect l="0" t="0" r="0" b="0"/>
                <a:pathLst>
                  <a:path w="7374" h="7451">
                    <a:moveTo>
                      <a:pt x="718" y="1932"/>
                    </a:moveTo>
                    <a:cubicBezTo>
                      <a:pt x="718" y="1932"/>
                      <a:pt x="7366" y="-2484"/>
                      <a:pt x="7366" y="1932"/>
                    </a:cubicBezTo>
                    <a:cubicBezTo>
                      <a:pt x="7366" y="6347"/>
                      <a:pt x="2380" y="8555"/>
                      <a:pt x="718" y="6899"/>
                    </a:cubicBezTo>
                    <a:cubicBezTo>
                      <a:pt x="-943" y="5243"/>
                      <a:pt x="718" y="828"/>
                      <a:pt x="718" y="1932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00" name="Freeform 7699"/>
              <p:cNvSpPr/>
              <p:nvPr/>
            </p:nvSpPr>
            <p:spPr>
              <a:xfrm>
                <a:off x="7734046" y="3134657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01" name="Freeform 7700"/>
              <p:cNvSpPr/>
              <p:nvPr/>
            </p:nvSpPr>
            <p:spPr>
              <a:xfrm>
                <a:off x="7852337" y="3164384"/>
                <a:ext cx="7705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7705" h="7785">
                    <a:moveTo>
                      <a:pt x="751" y="2018"/>
                    </a:moveTo>
                    <a:cubicBezTo>
                      <a:pt x="751" y="2018"/>
                      <a:pt x="7696" y="-2595"/>
                      <a:pt x="7696" y="2018"/>
                    </a:cubicBezTo>
                    <a:cubicBezTo>
                      <a:pt x="7696" y="6632"/>
                      <a:pt x="2487" y="8938"/>
                      <a:pt x="751" y="7208"/>
                    </a:cubicBezTo>
                    <a:cubicBezTo>
                      <a:pt x="-986" y="5478"/>
                      <a:pt x="751" y="865"/>
                      <a:pt x="751" y="201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02" name="Freeform 7701"/>
              <p:cNvSpPr/>
              <p:nvPr/>
            </p:nvSpPr>
            <p:spPr>
              <a:xfrm>
                <a:off x="7880867" y="3164877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03" name="Freeform 7702"/>
              <p:cNvSpPr/>
              <p:nvPr/>
            </p:nvSpPr>
            <p:spPr>
              <a:xfrm>
                <a:off x="7868478" y="3180311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04" name="Freeform 7703"/>
              <p:cNvSpPr/>
              <p:nvPr/>
            </p:nvSpPr>
            <p:spPr>
              <a:xfrm>
                <a:off x="7902962" y="3156484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05" name="Freeform 7704"/>
              <p:cNvSpPr/>
              <p:nvPr/>
            </p:nvSpPr>
            <p:spPr>
              <a:xfrm>
                <a:off x="7920393" y="3174300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06" name="Freeform 7705"/>
              <p:cNvSpPr/>
              <p:nvPr/>
            </p:nvSpPr>
            <p:spPr>
              <a:xfrm>
                <a:off x="7936443" y="3181124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07" name="Freeform 7706"/>
              <p:cNvSpPr/>
              <p:nvPr/>
            </p:nvSpPr>
            <p:spPr>
              <a:xfrm>
                <a:off x="7927311" y="3192495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08" name="Freeform 7707"/>
              <p:cNvSpPr/>
              <p:nvPr/>
            </p:nvSpPr>
            <p:spPr>
              <a:xfrm>
                <a:off x="7906336" y="3177711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09" name="Freeform 7708"/>
              <p:cNvSpPr/>
              <p:nvPr/>
            </p:nvSpPr>
            <p:spPr>
              <a:xfrm>
                <a:off x="7847281" y="3187349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10" name="Freeform 7709"/>
              <p:cNvSpPr/>
              <p:nvPr/>
            </p:nvSpPr>
            <p:spPr>
              <a:xfrm>
                <a:off x="7850349" y="3196537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11" name="Freeform 7710"/>
              <p:cNvSpPr/>
              <p:nvPr/>
            </p:nvSpPr>
            <p:spPr>
              <a:xfrm>
                <a:off x="7850199" y="3214911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12" name="Freeform 7711"/>
              <p:cNvSpPr/>
              <p:nvPr/>
            </p:nvSpPr>
            <p:spPr>
              <a:xfrm>
                <a:off x="7873076" y="3222745"/>
                <a:ext cx="6953" cy="7025"/>
              </a:xfrm>
              <a:custGeom>
                <a:avLst/>
                <a:gdLst/>
                <a:ahLst/>
                <a:cxnLst/>
                <a:rect l="0" t="0" r="0" b="0"/>
                <a:pathLst>
                  <a:path w="6953" h="7025">
                    <a:moveTo>
                      <a:pt x="677" y="1821"/>
                    </a:moveTo>
                    <a:cubicBezTo>
                      <a:pt x="677" y="1821"/>
                      <a:pt x="6945" y="-2342"/>
                      <a:pt x="6945" y="1821"/>
                    </a:cubicBezTo>
                    <a:cubicBezTo>
                      <a:pt x="6945" y="5985"/>
                      <a:pt x="2244" y="8066"/>
                      <a:pt x="677" y="6505"/>
                    </a:cubicBezTo>
                    <a:cubicBezTo>
                      <a:pt x="-890" y="4944"/>
                      <a:pt x="677" y="781"/>
                      <a:pt x="677" y="182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13" name="Freeform 7712"/>
              <p:cNvSpPr/>
              <p:nvPr/>
            </p:nvSpPr>
            <p:spPr>
              <a:xfrm>
                <a:off x="7850555" y="3244490"/>
                <a:ext cx="7374" cy="7451"/>
              </a:xfrm>
              <a:custGeom>
                <a:avLst/>
                <a:gdLst/>
                <a:ahLst/>
                <a:cxnLst/>
                <a:rect l="0" t="0" r="0" b="0"/>
                <a:pathLst>
                  <a:path w="7374" h="7451">
                    <a:moveTo>
                      <a:pt x="718" y="1932"/>
                    </a:moveTo>
                    <a:cubicBezTo>
                      <a:pt x="718" y="1932"/>
                      <a:pt x="7366" y="-2484"/>
                      <a:pt x="7366" y="1932"/>
                    </a:cubicBezTo>
                    <a:cubicBezTo>
                      <a:pt x="7366" y="6347"/>
                      <a:pt x="2380" y="8555"/>
                      <a:pt x="718" y="6899"/>
                    </a:cubicBezTo>
                    <a:cubicBezTo>
                      <a:pt x="-943" y="5243"/>
                      <a:pt x="718" y="828"/>
                      <a:pt x="718" y="1932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14" name="Freeform 7713"/>
              <p:cNvSpPr/>
              <p:nvPr/>
            </p:nvSpPr>
            <p:spPr>
              <a:xfrm>
                <a:off x="7861869" y="3020769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15" name="Freeform 7714"/>
              <p:cNvSpPr/>
              <p:nvPr/>
            </p:nvSpPr>
            <p:spPr>
              <a:xfrm>
                <a:off x="7896353" y="2996942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16" name="Freeform 7715"/>
              <p:cNvSpPr/>
              <p:nvPr/>
            </p:nvSpPr>
            <p:spPr>
              <a:xfrm>
                <a:off x="7913783" y="3014758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17" name="Freeform 7716"/>
              <p:cNvSpPr/>
              <p:nvPr/>
            </p:nvSpPr>
            <p:spPr>
              <a:xfrm>
                <a:off x="7929833" y="3021582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18" name="Freeform 7717"/>
              <p:cNvSpPr/>
              <p:nvPr/>
            </p:nvSpPr>
            <p:spPr>
              <a:xfrm>
                <a:off x="7920700" y="3032954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19" name="Freeform 7718"/>
              <p:cNvSpPr/>
              <p:nvPr/>
            </p:nvSpPr>
            <p:spPr>
              <a:xfrm>
                <a:off x="7899727" y="3018170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20" name="Freeform 7719"/>
              <p:cNvSpPr/>
              <p:nvPr/>
            </p:nvSpPr>
            <p:spPr>
              <a:xfrm>
                <a:off x="7840671" y="3027808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21" name="Freeform 7720"/>
              <p:cNvSpPr/>
              <p:nvPr/>
            </p:nvSpPr>
            <p:spPr>
              <a:xfrm>
                <a:off x="7843738" y="3036995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22" name="Freeform 7721"/>
              <p:cNvSpPr/>
              <p:nvPr/>
            </p:nvSpPr>
            <p:spPr>
              <a:xfrm>
                <a:off x="7843589" y="3055369"/>
                <a:ext cx="5845" cy="5906"/>
              </a:xfrm>
              <a:custGeom>
                <a:avLst/>
                <a:gdLst/>
                <a:ahLst/>
                <a:cxnLst/>
                <a:rect l="0" t="0" r="0" b="0"/>
                <a:pathLst>
                  <a:path w="5845" h="5906">
                    <a:moveTo>
                      <a:pt x="569" y="1531"/>
                    </a:moveTo>
                    <a:cubicBezTo>
                      <a:pt x="569" y="1531"/>
                      <a:pt x="5838" y="-1969"/>
                      <a:pt x="5838" y="1531"/>
                    </a:cubicBezTo>
                    <a:cubicBezTo>
                      <a:pt x="5838" y="5031"/>
                      <a:pt x="1887" y="6781"/>
                      <a:pt x="569" y="5469"/>
                    </a:cubicBezTo>
                    <a:cubicBezTo>
                      <a:pt x="-748" y="4156"/>
                      <a:pt x="569" y="656"/>
                      <a:pt x="569" y="153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23" name="Freeform 7722"/>
              <p:cNvSpPr/>
              <p:nvPr/>
            </p:nvSpPr>
            <p:spPr>
              <a:xfrm>
                <a:off x="7866465" y="3063204"/>
                <a:ext cx="6953" cy="7025"/>
              </a:xfrm>
              <a:custGeom>
                <a:avLst/>
                <a:gdLst/>
                <a:ahLst/>
                <a:cxnLst/>
                <a:rect l="0" t="0" r="0" b="0"/>
                <a:pathLst>
                  <a:path w="6953" h="7025">
                    <a:moveTo>
                      <a:pt x="677" y="1821"/>
                    </a:moveTo>
                    <a:cubicBezTo>
                      <a:pt x="677" y="1821"/>
                      <a:pt x="6945" y="-2342"/>
                      <a:pt x="6945" y="1821"/>
                    </a:cubicBezTo>
                    <a:cubicBezTo>
                      <a:pt x="6945" y="5985"/>
                      <a:pt x="2244" y="8066"/>
                      <a:pt x="677" y="6505"/>
                    </a:cubicBezTo>
                    <a:cubicBezTo>
                      <a:pt x="-890" y="4944"/>
                      <a:pt x="677" y="781"/>
                      <a:pt x="677" y="182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24" name="Freeform 7723"/>
              <p:cNvSpPr/>
              <p:nvPr/>
            </p:nvSpPr>
            <p:spPr>
              <a:xfrm>
                <a:off x="7843945" y="3084948"/>
                <a:ext cx="7374" cy="7451"/>
              </a:xfrm>
              <a:custGeom>
                <a:avLst/>
                <a:gdLst/>
                <a:ahLst/>
                <a:cxnLst/>
                <a:rect l="0" t="0" r="0" b="0"/>
                <a:pathLst>
                  <a:path w="7374" h="7451">
                    <a:moveTo>
                      <a:pt x="718" y="1932"/>
                    </a:moveTo>
                    <a:cubicBezTo>
                      <a:pt x="718" y="1932"/>
                      <a:pt x="7366" y="-2484"/>
                      <a:pt x="7366" y="1932"/>
                    </a:cubicBezTo>
                    <a:cubicBezTo>
                      <a:pt x="7366" y="6347"/>
                      <a:pt x="2380" y="8555"/>
                      <a:pt x="718" y="6899"/>
                    </a:cubicBezTo>
                    <a:cubicBezTo>
                      <a:pt x="-943" y="5243"/>
                      <a:pt x="718" y="828"/>
                      <a:pt x="718" y="1932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25" name="Freeform 7724"/>
              <p:cNvSpPr/>
              <p:nvPr/>
            </p:nvSpPr>
            <p:spPr>
              <a:xfrm>
                <a:off x="7934375" y="3067302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26" name="Freeform 7725"/>
              <p:cNvSpPr/>
              <p:nvPr/>
            </p:nvSpPr>
            <p:spPr>
              <a:xfrm>
                <a:off x="7916782" y="3070713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27" name="Freeform 7726"/>
              <p:cNvSpPr/>
              <p:nvPr/>
            </p:nvSpPr>
            <p:spPr>
              <a:xfrm>
                <a:off x="7934213" y="3088529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28" name="Freeform 7727"/>
              <p:cNvSpPr/>
              <p:nvPr/>
            </p:nvSpPr>
            <p:spPr>
              <a:xfrm>
                <a:off x="7950262" y="3095353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4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29" name="Freeform 7728"/>
              <p:cNvSpPr/>
              <p:nvPr/>
            </p:nvSpPr>
            <p:spPr>
              <a:xfrm>
                <a:off x="7955460" y="3113864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30" name="Freeform 7729"/>
              <p:cNvSpPr/>
              <p:nvPr/>
            </p:nvSpPr>
            <p:spPr>
              <a:xfrm>
                <a:off x="7920156" y="3091942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31" name="Freeform 7730"/>
              <p:cNvSpPr/>
              <p:nvPr/>
            </p:nvSpPr>
            <p:spPr>
              <a:xfrm>
                <a:off x="7933182" y="3117654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32" name="Freeform 7731"/>
              <p:cNvSpPr/>
              <p:nvPr/>
            </p:nvSpPr>
            <p:spPr>
              <a:xfrm>
                <a:off x="7920794" y="3133087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33" name="Freeform 7732"/>
              <p:cNvSpPr/>
              <p:nvPr/>
            </p:nvSpPr>
            <p:spPr>
              <a:xfrm>
                <a:off x="7955279" y="3109260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34" name="Freeform 7733"/>
              <p:cNvSpPr/>
              <p:nvPr/>
            </p:nvSpPr>
            <p:spPr>
              <a:xfrm>
                <a:off x="7972709" y="3127076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35" name="Freeform 7734"/>
              <p:cNvSpPr/>
              <p:nvPr/>
            </p:nvSpPr>
            <p:spPr>
              <a:xfrm>
                <a:off x="7988759" y="3133901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36" name="Freeform 7735"/>
              <p:cNvSpPr/>
              <p:nvPr/>
            </p:nvSpPr>
            <p:spPr>
              <a:xfrm>
                <a:off x="7979626" y="3145272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37" name="Freeform 7736"/>
              <p:cNvSpPr/>
              <p:nvPr/>
            </p:nvSpPr>
            <p:spPr>
              <a:xfrm>
                <a:off x="7958653" y="3130488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38" name="Freeform 7737"/>
              <p:cNvSpPr/>
              <p:nvPr/>
            </p:nvSpPr>
            <p:spPr>
              <a:xfrm>
                <a:off x="7925391" y="3175522"/>
                <a:ext cx="6953" cy="7025"/>
              </a:xfrm>
              <a:custGeom>
                <a:avLst/>
                <a:gdLst/>
                <a:ahLst/>
                <a:cxnLst/>
                <a:rect l="0" t="0" r="0" b="0"/>
                <a:pathLst>
                  <a:path w="6953" h="7025">
                    <a:moveTo>
                      <a:pt x="677" y="1821"/>
                    </a:moveTo>
                    <a:cubicBezTo>
                      <a:pt x="677" y="1821"/>
                      <a:pt x="6945" y="-2342"/>
                      <a:pt x="6945" y="1821"/>
                    </a:cubicBezTo>
                    <a:cubicBezTo>
                      <a:pt x="6945" y="5985"/>
                      <a:pt x="2244" y="8066"/>
                      <a:pt x="677" y="6505"/>
                    </a:cubicBezTo>
                    <a:cubicBezTo>
                      <a:pt x="-890" y="4944"/>
                      <a:pt x="677" y="781"/>
                      <a:pt x="677" y="182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39" name="Freeform 7738"/>
              <p:cNvSpPr/>
              <p:nvPr/>
            </p:nvSpPr>
            <p:spPr>
              <a:xfrm>
                <a:off x="7771661" y="3008926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40" name="Freeform 7739"/>
              <p:cNvSpPr/>
              <p:nvPr/>
            </p:nvSpPr>
            <p:spPr>
              <a:xfrm>
                <a:off x="7791816" y="2977960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41" name="Freeform 7740"/>
              <p:cNvSpPr/>
              <p:nvPr/>
            </p:nvSpPr>
            <p:spPr>
              <a:xfrm>
                <a:off x="7809246" y="2995776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42" name="Freeform 7741"/>
              <p:cNvSpPr/>
              <p:nvPr/>
            </p:nvSpPr>
            <p:spPr>
              <a:xfrm>
                <a:off x="7825296" y="3002600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43" name="Freeform 7742"/>
              <p:cNvSpPr/>
              <p:nvPr/>
            </p:nvSpPr>
            <p:spPr>
              <a:xfrm>
                <a:off x="7816163" y="3013972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44" name="Freeform 7743"/>
              <p:cNvSpPr/>
              <p:nvPr/>
            </p:nvSpPr>
            <p:spPr>
              <a:xfrm>
                <a:off x="7795189" y="2999188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45" name="Freeform 7744"/>
              <p:cNvSpPr/>
              <p:nvPr/>
            </p:nvSpPr>
            <p:spPr>
              <a:xfrm>
                <a:off x="7776257" y="3051361"/>
                <a:ext cx="6953" cy="7025"/>
              </a:xfrm>
              <a:custGeom>
                <a:avLst/>
                <a:gdLst/>
                <a:ahLst/>
                <a:cxnLst/>
                <a:rect l="0" t="0" r="0" b="0"/>
                <a:pathLst>
                  <a:path w="6953" h="7025">
                    <a:moveTo>
                      <a:pt x="677" y="1821"/>
                    </a:moveTo>
                    <a:cubicBezTo>
                      <a:pt x="677" y="1821"/>
                      <a:pt x="6945" y="-2342"/>
                      <a:pt x="6945" y="1821"/>
                    </a:cubicBezTo>
                    <a:cubicBezTo>
                      <a:pt x="6945" y="5985"/>
                      <a:pt x="2244" y="8066"/>
                      <a:pt x="677" y="6505"/>
                    </a:cubicBezTo>
                    <a:cubicBezTo>
                      <a:pt x="-890" y="4944"/>
                      <a:pt x="677" y="781"/>
                      <a:pt x="677" y="182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46" name="Freeform 7745"/>
              <p:cNvSpPr/>
              <p:nvPr/>
            </p:nvSpPr>
            <p:spPr>
              <a:xfrm>
                <a:off x="7805654" y="2931047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47" name="Freeform 7746"/>
              <p:cNvSpPr/>
              <p:nvPr/>
            </p:nvSpPr>
            <p:spPr>
              <a:xfrm>
                <a:off x="7788061" y="2934458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48" name="Freeform 7747"/>
              <p:cNvSpPr/>
              <p:nvPr/>
            </p:nvSpPr>
            <p:spPr>
              <a:xfrm>
                <a:off x="7805490" y="2952274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49" name="Freeform 7748"/>
              <p:cNvSpPr/>
              <p:nvPr/>
            </p:nvSpPr>
            <p:spPr>
              <a:xfrm>
                <a:off x="7821541" y="2959098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50" name="Freeform 7749"/>
              <p:cNvSpPr/>
              <p:nvPr/>
            </p:nvSpPr>
            <p:spPr>
              <a:xfrm>
                <a:off x="7791434" y="2955686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51" name="Freeform 7750"/>
              <p:cNvSpPr/>
              <p:nvPr/>
            </p:nvSpPr>
            <p:spPr>
              <a:xfrm>
                <a:off x="7763412" y="2982554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52" name="Freeform 7751"/>
              <p:cNvSpPr/>
              <p:nvPr/>
            </p:nvSpPr>
            <p:spPr>
              <a:xfrm>
                <a:off x="7815326" y="2976543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53" name="Freeform 7752"/>
              <p:cNvSpPr/>
              <p:nvPr/>
            </p:nvSpPr>
            <p:spPr>
              <a:xfrm>
                <a:off x="7831377" y="2983367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54" name="Freeform 7753"/>
              <p:cNvSpPr/>
              <p:nvPr/>
            </p:nvSpPr>
            <p:spPr>
              <a:xfrm>
                <a:off x="7854599" y="3100144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7755" name="Freeform 7754"/>
              <p:cNvSpPr/>
              <p:nvPr/>
            </p:nvSpPr>
            <p:spPr>
              <a:xfrm>
                <a:off x="7897779" y="3064292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56" name="Freeform 7755"/>
              <p:cNvSpPr/>
              <p:nvPr/>
            </p:nvSpPr>
            <p:spPr>
              <a:xfrm>
                <a:off x="7862474" y="3042369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57" name="Freeform 7756"/>
              <p:cNvSpPr/>
              <p:nvPr/>
            </p:nvSpPr>
            <p:spPr>
              <a:xfrm>
                <a:off x="7875501" y="3068082"/>
                <a:ext cx="9165" cy="9260"/>
              </a:xfrm>
              <a:custGeom>
                <a:avLst/>
                <a:gdLst/>
                <a:ahLst/>
                <a:cxnLst/>
                <a:rect l="0" t="0" r="0" b="0"/>
                <a:pathLst>
                  <a:path w="9165" h="9260">
                    <a:moveTo>
                      <a:pt x="893" y="2401"/>
                    </a:moveTo>
                    <a:cubicBezTo>
                      <a:pt x="893" y="2401"/>
                      <a:pt x="9154" y="-3087"/>
                      <a:pt x="9154" y="2401"/>
                    </a:cubicBezTo>
                    <a:cubicBezTo>
                      <a:pt x="9154" y="7888"/>
                      <a:pt x="2958" y="10632"/>
                      <a:pt x="893" y="8574"/>
                    </a:cubicBezTo>
                    <a:cubicBezTo>
                      <a:pt x="-1173" y="6516"/>
                      <a:pt x="893" y="1029"/>
                      <a:pt x="893" y="240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58" name="Freeform 7757"/>
              <p:cNvSpPr/>
              <p:nvPr/>
            </p:nvSpPr>
            <p:spPr>
              <a:xfrm>
                <a:off x="7915027" y="3077505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59" name="Freeform 7758"/>
              <p:cNvSpPr/>
              <p:nvPr/>
            </p:nvSpPr>
            <p:spPr>
              <a:xfrm>
                <a:off x="7931077" y="3084329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60" name="Freeform 7759"/>
              <p:cNvSpPr/>
              <p:nvPr/>
            </p:nvSpPr>
            <p:spPr>
              <a:xfrm>
                <a:off x="7921944" y="3095701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4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61" name="Freeform 7760"/>
              <p:cNvSpPr/>
              <p:nvPr/>
            </p:nvSpPr>
            <p:spPr>
              <a:xfrm>
                <a:off x="7900970" y="3080727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62" name="Freeform 7761"/>
              <p:cNvSpPr/>
              <p:nvPr/>
            </p:nvSpPr>
            <p:spPr>
              <a:xfrm flipV="1">
                <a:off x="7853860" y="2927843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63" name="Freeform 7762"/>
              <p:cNvSpPr/>
              <p:nvPr/>
            </p:nvSpPr>
            <p:spPr>
              <a:xfrm flipV="1">
                <a:off x="7869909" y="2934666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64" name="Freeform 7763"/>
              <p:cNvSpPr/>
              <p:nvPr/>
            </p:nvSpPr>
            <p:spPr>
              <a:xfrm flipV="1">
                <a:off x="7860778" y="2946038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65" name="Freeform 7764"/>
              <p:cNvSpPr/>
              <p:nvPr/>
            </p:nvSpPr>
            <p:spPr>
              <a:xfrm flipV="1">
                <a:off x="7874449" y="2980387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66" name="Freeform 7765"/>
              <p:cNvSpPr/>
              <p:nvPr/>
            </p:nvSpPr>
            <p:spPr>
              <a:xfrm flipV="1">
                <a:off x="7890337" y="3008438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67" name="Freeform 7766"/>
              <p:cNvSpPr/>
              <p:nvPr/>
            </p:nvSpPr>
            <p:spPr>
              <a:xfrm flipV="1">
                <a:off x="7855104" y="2990589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68" name="Freeform 7767"/>
              <p:cNvSpPr/>
              <p:nvPr/>
            </p:nvSpPr>
            <p:spPr>
              <a:xfrm flipV="1">
                <a:off x="7871154" y="2997413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69" name="Freeform 7768"/>
              <p:cNvSpPr/>
              <p:nvPr/>
            </p:nvSpPr>
            <p:spPr>
              <a:xfrm flipV="1">
                <a:off x="7862022" y="3008785"/>
                <a:ext cx="6753" cy="6823"/>
              </a:xfrm>
              <a:custGeom>
                <a:avLst/>
                <a:gdLst/>
                <a:ahLst/>
                <a:cxnLst/>
                <a:rect l="0" t="0" r="0" b="0"/>
                <a:pathLst>
                  <a:path w="6753" h="6823">
                    <a:moveTo>
                      <a:pt x="658" y="1769"/>
                    </a:moveTo>
                    <a:cubicBezTo>
                      <a:pt x="658" y="1769"/>
                      <a:pt x="6745" y="-2274"/>
                      <a:pt x="6745" y="1769"/>
                    </a:cubicBezTo>
                    <a:cubicBezTo>
                      <a:pt x="6745" y="5812"/>
                      <a:pt x="2180" y="7834"/>
                      <a:pt x="658" y="6318"/>
                    </a:cubicBezTo>
                    <a:cubicBezTo>
                      <a:pt x="-864" y="4802"/>
                      <a:pt x="658" y="758"/>
                      <a:pt x="658" y="176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770" name="Freeform 7769"/>
              <p:cNvSpPr/>
              <p:nvPr/>
            </p:nvSpPr>
            <p:spPr>
              <a:xfrm>
                <a:off x="7744288" y="3074099"/>
                <a:ext cx="254320" cy="181803"/>
              </a:xfrm>
              <a:custGeom>
                <a:avLst/>
                <a:gdLst/>
                <a:ahLst/>
                <a:cxnLst/>
                <a:rect l="0" t="0" r="0" b="0"/>
                <a:pathLst>
                  <a:path w="254320" h="181803">
                    <a:moveTo>
                      <a:pt x="0" y="134993"/>
                    </a:moveTo>
                    <a:cubicBezTo>
                      <a:pt x="0" y="134993"/>
                      <a:pt x="14737" y="155761"/>
                      <a:pt x="28199" y="163117"/>
                    </a:cubicBezTo>
                    <a:cubicBezTo>
                      <a:pt x="41661" y="170473"/>
                      <a:pt x="68584" y="177395"/>
                      <a:pt x="72058" y="177395"/>
                    </a:cubicBezTo>
                    <a:cubicBezTo>
                      <a:pt x="75532" y="177395"/>
                      <a:pt x="97244" y="184317"/>
                      <a:pt x="120694" y="180856"/>
                    </a:cubicBezTo>
                    <a:cubicBezTo>
                      <a:pt x="144143" y="177395"/>
                      <a:pt x="186917" y="170688"/>
                      <a:pt x="194516" y="163117"/>
                    </a:cubicBezTo>
                    <a:cubicBezTo>
                      <a:pt x="202115" y="155545"/>
                      <a:pt x="226650" y="144512"/>
                      <a:pt x="237073" y="113359"/>
                    </a:cubicBezTo>
                    <a:cubicBezTo>
                      <a:pt x="247495" y="82208"/>
                      <a:pt x="257049" y="46728"/>
                      <a:pt x="253574" y="43267"/>
                    </a:cubicBezTo>
                    <a:cubicBezTo>
                      <a:pt x="250100" y="39806"/>
                      <a:pt x="250100" y="0"/>
                      <a:pt x="230124" y="0"/>
                    </a:cubicBezTo>
                    <a:cubicBezTo>
                      <a:pt x="210149" y="0"/>
                      <a:pt x="201899" y="109466"/>
                      <a:pt x="130247" y="121148"/>
                    </a:cubicBezTo>
                    <a:cubicBezTo>
                      <a:pt x="58596" y="132830"/>
                      <a:pt x="0" y="103408"/>
                      <a:pt x="0" y="134993"/>
                    </a:cubicBezTo>
                    <a:close/>
                  </a:path>
                </a:pathLst>
              </a:custGeom>
              <a:solidFill>
                <a:srgbClr val="C8B920">
                  <a:alpha val="13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7771" name="Lemon"/>
            <p:cNvGrpSpPr/>
            <p:nvPr/>
          </p:nvGrpSpPr>
          <p:grpSpPr>
            <a:xfrm>
              <a:off x="7600729" y="3684143"/>
              <a:ext cx="479128" cy="315523"/>
              <a:chOff x="7600729" y="3684143"/>
              <a:chExt cx="479128" cy="315523"/>
            </a:xfrm>
          </p:grpSpPr>
          <p:grpSp>
            <p:nvGrpSpPr>
              <p:cNvPr id="7772" name="Group 7771"/>
              <p:cNvGrpSpPr/>
              <p:nvPr/>
            </p:nvGrpSpPr>
            <p:grpSpPr>
              <a:xfrm>
                <a:off x="7600729" y="3684143"/>
                <a:ext cx="335809" cy="263319"/>
                <a:chOff x="7600729" y="3684143"/>
                <a:chExt cx="335809" cy="263319"/>
              </a:xfrm>
            </p:grpSpPr>
            <p:grpSp>
              <p:nvGrpSpPr>
                <p:cNvPr id="7773" name="Group 7772"/>
                <p:cNvGrpSpPr/>
                <p:nvPr/>
              </p:nvGrpSpPr>
              <p:grpSpPr>
                <a:xfrm>
                  <a:off x="7600729" y="3684143"/>
                  <a:ext cx="335809" cy="263319"/>
                  <a:chOff x="7600729" y="3684143"/>
                  <a:chExt cx="335809" cy="263319"/>
                </a:xfrm>
              </p:grpSpPr>
              <p:sp>
                <p:nvSpPr>
                  <p:cNvPr id="7774" name="Freeform 7773"/>
                  <p:cNvSpPr/>
                  <p:nvPr/>
                </p:nvSpPr>
                <p:spPr>
                  <a:xfrm>
                    <a:off x="7923156" y="3772314"/>
                    <a:ext cx="11732" cy="187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32" h="18755">
                        <a:moveTo>
                          <a:pt x="1006" y="0"/>
                        </a:moveTo>
                        <a:cubicBezTo>
                          <a:pt x="1006" y="0"/>
                          <a:pt x="6162" y="5188"/>
                          <a:pt x="7606" y="6641"/>
                        </a:cubicBezTo>
                        <a:cubicBezTo>
                          <a:pt x="9050" y="8093"/>
                          <a:pt x="10081" y="8716"/>
                          <a:pt x="10081" y="11621"/>
                        </a:cubicBezTo>
                        <a:cubicBezTo>
                          <a:pt x="10081" y="14526"/>
                          <a:pt x="11732" y="17847"/>
                          <a:pt x="11732" y="17847"/>
                        </a:cubicBezTo>
                        <a:cubicBezTo>
                          <a:pt x="11732" y="17847"/>
                          <a:pt x="3274" y="21790"/>
                          <a:pt x="1006" y="13281"/>
                        </a:cubicBezTo>
                        <a:cubicBezTo>
                          <a:pt x="-1263" y="4773"/>
                          <a:pt x="1006" y="0"/>
                          <a:pt x="1006" y="0"/>
                        </a:cubicBezTo>
                        <a:close/>
                      </a:path>
                    </a:pathLst>
                  </a:custGeom>
                  <a:solidFill>
                    <a:srgbClr val="6B8E23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775" name="Freeform 7774"/>
                  <p:cNvSpPr/>
                  <p:nvPr/>
                </p:nvSpPr>
                <p:spPr>
                  <a:xfrm>
                    <a:off x="7600729" y="3684143"/>
                    <a:ext cx="335809" cy="2633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5809" h="263319">
                        <a:moveTo>
                          <a:pt x="35066" y="91491"/>
                        </a:moveTo>
                        <a:cubicBezTo>
                          <a:pt x="35066" y="91491"/>
                          <a:pt x="41254" y="61193"/>
                          <a:pt x="75495" y="32555"/>
                        </a:cubicBezTo>
                        <a:cubicBezTo>
                          <a:pt x="109736" y="3917"/>
                          <a:pt x="167492" y="-6044"/>
                          <a:pt x="204208" y="3502"/>
                        </a:cubicBezTo>
                        <a:cubicBezTo>
                          <a:pt x="240925" y="13048"/>
                          <a:pt x="260726" y="23839"/>
                          <a:pt x="274340" y="35045"/>
                        </a:cubicBezTo>
                        <a:cubicBezTo>
                          <a:pt x="287954" y="46251"/>
                          <a:pt x="295793" y="61193"/>
                          <a:pt x="297030" y="60778"/>
                        </a:cubicBezTo>
                        <a:cubicBezTo>
                          <a:pt x="298268" y="60363"/>
                          <a:pt x="306313" y="67211"/>
                          <a:pt x="306931" y="67833"/>
                        </a:cubicBezTo>
                        <a:cubicBezTo>
                          <a:pt x="307550" y="68456"/>
                          <a:pt x="316007" y="71569"/>
                          <a:pt x="320133" y="79870"/>
                        </a:cubicBezTo>
                        <a:cubicBezTo>
                          <a:pt x="324258" y="88171"/>
                          <a:pt x="324258" y="93151"/>
                          <a:pt x="324258" y="93151"/>
                        </a:cubicBezTo>
                        <a:cubicBezTo>
                          <a:pt x="324258" y="93151"/>
                          <a:pt x="331684" y="103527"/>
                          <a:pt x="334159" y="106017"/>
                        </a:cubicBezTo>
                        <a:cubicBezTo>
                          <a:pt x="336635" y="108507"/>
                          <a:pt x="335809" y="118884"/>
                          <a:pt x="334984" y="120959"/>
                        </a:cubicBezTo>
                        <a:cubicBezTo>
                          <a:pt x="334159" y="123034"/>
                          <a:pt x="333334" y="134655"/>
                          <a:pt x="333334" y="137561"/>
                        </a:cubicBezTo>
                        <a:cubicBezTo>
                          <a:pt x="333334" y="140466"/>
                          <a:pt x="332096" y="152917"/>
                          <a:pt x="327558" y="157483"/>
                        </a:cubicBezTo>
                        <a:cubicBezTo>
                          <a:pt x="323021" y="162048"/>
                          <a:pt x="316420" y="172839"/>
                          <a:pt x="313119" y="180310"/>
                        </a:cubicBezTo>
                        <a:cubicBezTo>
                          <a:pt x="309819" y="187781"/>
                          <a:pt x="282179" y="223059"/>
                          <a:pt x="264027" y="233850"/>
                        </a:cubicBezTo>
                        <a:cubicBezTo>
                          <a:pt x="245875" y="244642"/>
                          <a:pt x="216997" y="259583"/>
                          <a:pt x="188944" y="262073"/>
                        </a:cubicBezTo>
                        <a:cubicBezTo>
                          <a:pt x="160891" y="264564"/>
                          <a:pt x="130363" y="264978"/>
                          <a:pt x="100248" y="247962"/>
                        </a:cubicBezTo>
                        <a:cubicBezTo>
                          <a:pt x="70132" y="230945"/>
                          <a:pt x="55693" y="212684"/>
                          <a:pt x="55693" y="212684"/>
                        </a:cubicBezTo>
                        <a:cubicBezTo>
                          <a:pt x="55693" y="212684"/>
                          <a:pt x="45380" y="196911"/>
                          <a:pt x="41667" y="193176"/>
                        </a:cubicBezTo>
                        <a:cubicBezTo>
                          <a:pt x="37954" y="189441"/>
                          <a:pt x="31766" y="180310"/>
                          <a:pt x="28053" y="175330"/>
                        </a:cubicBezTo>
                        <a:cubicBezTo>
                          <a:pt x="24340" y="170349"/>
                          <a:pt x="20627" y="162464"/>
                          <a:pt x="16502" y="160388"/>
                        </a:cubicBezTo>
                        <a:cubicBezTo>
                          <a:pt x="12376" y="158313"/>
                          <a:pt x="0" y="153747"/>
                          <a:pt x="0" y="143787"/>
                        </a:cubicBezTo>
                        <a:cubicBezTo>
                          <a:pt x="0" y="133825"/>
                          <a:pt x="3300" y="130920"/>
                          <a:pt x="11139" y="124279"/>
                        </a:cubicBezTo>
                        <a:cubicBezTo>
                          <a:pt x="18977" y="117639"/>
                          <a:pt x="30528" y="96056"/>
                          <a:pt x="35066" y="91491"/>
                        </a:cubicBezTo>
                        <a:close/>
                      </a:path>
                    </a:pathLst>
                  </a:custGeom>
                  <a:gradFill>
                    <a:gsLst>
                      <a:gs pos="62000">
                        <a:srgbClr val="F8D112"/>
                      </a:gs>
                      <a:gs pos="21000">
                        <a:srgbClr val="FAED4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776" name="Freeform 7775"/>
                  <p:cNvSpPr/>
                  <p:nvPr/>
                </p:nvSpPr>
                <p:spPr>
                  <a:xfrm>
                    <a:off x="7616405" y="3805179"/>
                    <a:ext cx="7116" cy="398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16" h="39818">
                        <a:moveTo>
                          <a:pt x="0" y="337"/>
                        </a:moveTo>
                        <a:cubicBezTo>
                          <a:pt x="0" y="337"/>
                          <a:pt x="4125" y="6148"/>
                          <a:pt x="4125" y="15694"/>
                        </a:cubicBezTo>
                        <a:cubicBezTo>
                          <a:pt x="4125" y="25240"/>
                          <a:pt x="4125" y="41012"/>
                          <a:pt x="4125" y="39766"/>
                        </a:cubicBezTo>
                        <a:cubicBezTo>
                          <a:pt x="4125" y="38521"/>
                          <a:pt x="7838" y="29390"/>
                          <a:pt x="7013" y="14864"/>
                        </a:cubicBezTo>
                        <a:cubicBezTo>
                          <a:pt x="6188" y="337"/>
                          <a:pt x="0" y="-908"/>
                          <a:pt x="0" y="337"/>
                        </a:cubicBezTo>
                        <a:close/>
                      </a:path>
                    </a:pathLst>
                  </a:custGeom>
                  <a:solidFill>
                    <a:srgbClr val="F4B609">
                      <a:alpha val="3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777" name="Freeform 7776"/>
                  <p:cNvSpPr/>
                  <p:nvPr/>
                </p:nvSpPr>
                <p:spPr>
                  <a:xfrm>
                    <a:off x="7632082" y="3778357"/>
                    <a:ext cx="19389" cy="989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389" h="98962">
                        <a:moveTo>
                          <a:pt x="0" y="182"/>
                        </a:moveTo>
                        <a:cubicBezTo>
                          <a:pt x="0" y="182"/>
                          <a:pt x="11551" y="7652"/>
                          <a:pt x="14026" y="27989"/>
                        </a:cubicBezTo>
                        <a:cubicBezTo>
                          <a:pt x="16502" y="48327"/>
                          <a:pt x="18152" y="71569"/>
                          <a:pt x="16089" y="81530"/>
                        </a:cubicBezTo>
                        <a:cubicBezTo>
                          <a:pt x="14026" y="91491"/>
                          <a:pt x="10314" y="98962"/>
                          <a:pt x="10314" y="98962"/>
                        </a:cubicBezTo>
                        <a:cubicBezTo>
                          <a:pt x="10314" y="98962"/>
                          <a:pt x="19389" y="99792"/>
                          <a:pt x="19389" y="71154"/>
                        </a:cubicBezTo>
                        <a:cubicBezTo>
                          <a:pt x="19389" y="42516"/>
                          <a:pt x="16502" y="20519"/>
                          <a:pt x="14026" y="14293"/>
                        </a:cubicBezTo>
                        <a:cubicBezTo>
                          <a:pt x="11551" y="8067"/>
                          <a:pt x="5776" y="-1479"/>
                          <a:pt x="0" y="182"/>
                        </a:cubicBezTo>
                        <a:close/>
                      </a:path>
                    </a:pathLst>
                  </a:custGeom>
                  <a:solidFill>
                    <a:srgbClr val="F5B30F">
                      <a:alpha val="3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778" name="Freeform 7777"/>
                  <p:cNvSpPr/>
                  <p:nvPr/>
                </p:nvSpPr>
                <p:spPr>
                  <a:xfrm>
                    <a:off x="7898996" y="3746996"/>
                    <a:ext cx="25939" cy="962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939" h="96290">
                        <a:moveTo>
                          <a:pt x="0" y="0"/>
                        </a:moveTo>
                        <a:cubicBezTo>
                          <a:pt x="0" y="0"/>
                          <a:pt x="11139" y="6641"/>
                          <a:pt x="11139" y="15772"/>
                        </a:cubicBezTo>
                        <a:cubicBezTo>
                          <a:pt x="11139" y="24903"/>
                          <a:pt x="11139" y="25318"/>
                          <a:pt x="11139" y="25318"/>
                        </a:cubicBezTo>
                        <a:cubicBezTo>
                          <a:pt x="11139" y="25318"/>
                          <a:pt x="21452" y="34033"/>
                          <a:pt x="23102" y="44825"/>
                        </a:cubicBezTo>
                        <a:cubicBezTo>
                          <a:pt x="24753" y="55616"/>
                          <a:pt x="27228" y="70972"/>
                          <a:pt x="25165" y="82178"/>
                        </a:cubicBezTo>
                        <a:cubicBezTo>
                          <a:pt x="23102" y="93384"/>
                          <a:pt x="20627" y="96290"/>
                          <a:pt x="20627" y="96290"/>
                        </a:cubicBezTo>
                        <a:cubicBezTo>
                          <a:pt x="20627" y="96290"/>
                          <a:pt x="26815" y="63501"/>
                          <a:pt x="19802" y="46900"/>
                        </a:cubicBezTo>
                        <a:cubicBezTo>
                          <a:pt x="12789" y="30298"/>
                          <a:pt x="6394" y="28015"/>
                          <a:pt x="6807" y="28430"/>
                        </a:cubicBezTo>
                        <a:cubicBezTo>
                          <a:pt x="6807" y="28430"/>
                          <a:pt x="5776" y="22412"/>
                          <a:pt x="4951" y="14526"/>
                        </a:cubicBezTo>
                        <a:cubicBezTo>
                          <a:pt x="4125" y="6641"/>
                          <a:pt x="7013" y="11206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2B807">
                      <a:alpha val="58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7779" name="Freeform 7778"/>
                <p:cNvSpPr/>
                <p:nvPr/>
              </p:nvSpPr>
              <p:spPr>
                <a:xfrm>
                  <a:off x="7642137" y="3837034"/>
                  <a:ext cx="287722" cy="110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722" h="110324">
                      <a:moveTo>
                        <a:pt x="0" y="38791"/>
                      </a:moveTo>
                      <a:cubicBezTo>
                        <a:pt x="0" y="38791"/>
                        <a:pt x="19235" y="79299"/>
                        <a:pt x="70720" y="101214"/>
                      </a:cubicBezTo>
                      <a:cubicBezTo>
                        <a:pt x="122205" y="123128"/>
                        <a:pt x="191512" y="98558"/>
                        <a:pt x="191512" y="98558"/>
                      </a:cubicBezTo>
                      <a:cubicBezTo>
                        <a:pt x="191512" y="98558"/>
                        <a:pt x="236397" y="83947"/>
                        <a:pt x="266760" y="36799"/>
                      </a:cubicBezTo>
                      <a:cubicBezTo>
                        <a:pt x="297125" y="-10350"/>
                        <a:pt x="285242" y="4259"/>
                        <a:pt x="286232" y="3263"/>
                      </a:cubicBezTo>
                      <a:cubicBezTo>
                        <a:pt x="287222" y="2267"/>
                        <a:pt x="276000" y="-5702"/>
                        <a:pt x="264120" y="7580"/>
                      </a:cubicBezTo>
                      <a:cubicBezTo>
                        <a:pt x="252239" y="20861"/>
                        <a:pt x="250918" y="45432"/>
                        <a:pt x="216595" y="56721"/>
                      </a:cubicBezTo>
                      <a:cubicBezTo>
                        <a:pt x="182272" y="68010"/>
                        <a:pt x="200093" y="83284"/>
                        <a:pt x="109004" y="80628"/>
                      </a:cubicBezTo>
                      <a:cubicBezTo>
                        <a:pt x="17914" y="77971"/>
                        <a:pt x="-1227" y="11564"/>
                        <a:pt x="0" y="38791"/>
                      </a:cubicBezTo>
                      <a:close/>
                    </a:path>
                  </a:pathLst>
                </a:custGeom>
                <a:solidFill>
                  <a:srgbClr val="E7BF10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80" name="Freeform 7779"/>
                <p:cNvSpPr/>
                <p:nvPr/>
              </p:nvSpPr>
              <p:spPr>
                <a:xfrm>
                  <a:off x="7635640" y="3687696"/>
                  <a:ext cx="177547" cy="905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7547" h="90531">
                      <a:moveTo>
                        <a:pt x="0" y="90531"/>
                      </a:moveTo>
                      <a:cubicBezTo>
                        <a:pt x="0" y="90531"/>
                        <a:pt x="23092" y="83870"/>
                        <a:pt x="36293" y="66604"/>
                      </a:cubicBezTo>
                      <a:cubicBezTo>
                        <a:pt x="49495" y="49338"/>
                        <a:pt x="106921" y="15471"/>
                        <a:pt x="141244" y="18127"/>
                      </a:cubicBezTo>
                      <a:cubicBezTo>
                        <a:pt x="175568" y="20783"/>
                        <a:pt x="177547" y="20119"/>
                        <a:pt x="177547" y="20119"/>
                      </a:cubicBezTo>
                      <a:cubicBezTo>
                        <a:pt x="177547" y="20119"/>
                        <a:pt x="170947" y="5510"/>
                        <a:pt x="161706" y="1525"/>
                      </a:cubicBezTo>
                      <a:cubicBezTo>
                        <a:pt x="152465" y="-2459"/>
                        <a:pt x="69297" y="-1795"/>
                        <a:pt x="32993" y="42698"/>
                      </a:cubicBezTo>
                      <a:cubicBezTo>
                        <a:pt x="-3311" y="87190"/>
                        <a:pt x="20122" y="70256"/>
                        <a:pt x="0" y="90531"/>
                      </a:cubicBezTo>
                      <a:close/>
                    </a:path>
                  </a:pathLst>
                </a:custGeom>
                <a:solidFill>
                  <a:srgbClr val="FFFFFF">
                    <a:alpha val="2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81" name="Freeform 7780"/>
                <p:cNvSpPr/>
                <p:nvPr/>
              </p:nvSpPr>
              <p:spPr>
                <a:xfrm>
                  <a:off x="7812543" y="3693870"/>
                  <a:ext cx="64331" cy="396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331" h="39611">
                      <a:moveTo>
                        <a:pt x="0" y="0"/>
                      </a:moveTo>
                      <a:cubicBezTo>
                        <a:pt x="0" y="0"/>
                        <a:pt x="10546" y="13281"/>
                        <a:pt x="10546" y="15938"/>
                      </a:cubicBezTo>
                      <a:cubicBezTo>
                        <a:pt x="10546" y="18594"/>
                        <a:pt x="51470" y="27227"/>
                        <a:pt x="58070" y="36524"/>
                      </a:cubicBezTo>
                      <a:cubicBezTo>
                        <a:pt x="64671" y="45821"/>
                        <a:pt x="67971" y="31875"/>
                        <a:pt x="58070" y="23906"/>
                      </a:cubicBezTo>
                      <a:cubicBezTo>
                        <a:pt x="48169" y="15938"/>
                        <a:pt x="11206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782" name="Group 7781"/>
              <p:cNvGrpSpPr/>
              <p:nvPr/>
            </p:nvGrpSpPr>
            <p:grpSpPr>
              <a:xfrm>
                <a:off x="7844567" y="3780669"/>
                <a:ext cx="235360" cy="219037"/>
                <a:chOff x="7844567" y="3780669"/>
                <a:chExt cx="235360" cy="219037"/>
              </a:xfrm>
            </p:grpSpPr>
            <p:grpSp>
              <p:nvGrpSpPr>
                <p:cNvPr id="7783" name="Group 7782"/>
                <p:cNvGrpSpPr/>
                <p:nvPr/>
              </p:nvGrpSpPr>
              <p:grpSpPr>
                <a:xfrm>
                  <a:off x="7844567" y="3780669"/>
                  <a:ext cx="235360" cy="219037"/>
                  <a:chOff x="7844567" y="3780669"/>
                  <a:chExt cx="235360" cy="219037"/>
                </a:xfrm>
              </p:grpSpPr>
              <p:sp>
                <p:nvSpPr>
                  <p:cNvPr id="7784" name="Freeform 7783"/>
                  <p:cNvSpPr/>
                  <p:nvPr/>
                </p:nvSpPr>
                <p:spPr>
                  <a:xfrm rot="-2634000">
                    <a:off x="7880190" y="3763525"/>
                    <a:ext cx="150682" cy="270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0682" h="270047">
                        <a:moveTo>
                          <a:pt x="0" y="119133"/>
                        </a:moveTo>
                        <a:cubicBezTo>
                          <a:pt x="0" y="48938"/>
                          <a:pt x="31279" y="0"/>
                          <a:pt x="76144" y="0"/>
                        </a:cubicBezTo>
                        <a:cubicBezTo>
                          <a:pt x="120955" y="0"/>
                          <a:pt x="150682" y="57779"/>
                          <a:pt x="150682" y="127973"/>
                        </a:cubicBezTo>
                        <a:cubicBezTo>
                          <a:pt x="150682" y="198145"/>
                          <a:pt x="142876" y="270047"/>
                          <a:pt x="98059" y="270047"/>
                        </a:cubicBezTo>
                        <a:cubicBezTo>
                          <a:pt x="76097" y="270047"/>
                          <a:pt x="51310" y="257638"/>
                          <a:pt x="31885" y="230184"/>
                        </a:cubicBezTo>
                        <a:cubicBezTo>
                          <a:pt x="12460" y="202731"/>
                          <a:pt x="0" y="154950"/>
                          <a:pt x="0" y="119133"/>
                        </a:cubicBezTo>
                        <a:close/>
                      </a:path>
                    </a:pathLst>
                  </a:custGeom>
                  <a:solidFill>
                    <a:srgbClr val="F9DE27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785" name="Freeform 7784"/>
                  <p:cNvSpPr/>
                  <p:nvPr/>
                </p:nvSpPr>
                <p:spPr>
                  <a:xfrm rot="-2670000">
                    <a:off x="7893544" y="3753987"/>
                    <a:ext cx="147858" cy="2587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858" h="258727">
                        <a:moveTo>
                          <a:pt x="0" y="131160"/>
                        </a:moveTo>
                        <a:cubicBezTo>
                          <a:pt x="0" y="96196"/>
                          <a:pt x="2910" y="58486"/>
                          <a:pt x="15367" y="34059"/>
                        </a:cubicBezTo>
                        <a:cubicBezTo>
                          <a:pt x="27216" y="10824"/>
                          <a:pt x="48104" y="0"/>
                          <a:pt x="68089" y="0"/>
                        </a:cubicBezTo>
                        <a:cubicBezTo>
                          <a:pt x="109036" y="0"/>
                          <a:pt x="147858" y="60697"/>
                          <a:pt x="147858" y="128919"/>
                        </a:cubicBezTo>
                        <a:cubicBezTo>
                          <a:pt x="147858" y="163892"/>
                          <a:pt x="143310" y="206636"/>
                          <a:pt x="129716" y="229519"/>
                        </a:cubicBezTo>
                        <a:cubicBezTo>
                          <a:pt x="116801" y="251258"/>
                          <a:pt x="104245" y="258727"/>
                          <a:pt x="84297" y="258727"/>
                        </a:cubicBezTo>
                        <a:cubicBezTo>
                          <a:pt x="43301" y="258727"/>
                          <a:pt x="0" y="199356"/>
                          <a:pt x="0" y="131160"/>
                        </a:cubicBezTo>
                        <a:close/>
                      </a:path>
                    </a:pathLst>
                  </a:custGeom>
                  <a:gradFill>
                    <a:gsLst>
                      <a:gs pos="67000">
                        <a:srgbClr val="FAF6C9"/>
                      </a:gs>
                      <a:gs pos="0">
                        <a:srgbClr val="F7F0A9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786" name="Freeform 7785"/>
                  <p:cNvSpPr/>
                  <p:nvPr/>
                </p:nvSpPr>
                <p:spPr>
                  <a:xfrm>
                    <a:off x="7938643" y="3795872"/>
                    <a:ext cx="48519" cy="66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519" h="66668">
                        <a:moveTo>
                          <a:pt x="32626" y="66668"/>
                        </a:moveTo>
                        <a:lnTo>
                          <a:pt x="0" y="978"/>
                        </a:lnTo>
                        <a:cubicBezTo>
                          <a:pt x="0" y="978"/>
                          <a:pt x="9249" y="-2572"/>
                          <a:pt x="23805" y="3640"/>
                        </a:cubicBezTo>
                        <a:cubicBezTo>
                          <a:pt x="38361" y="9853"/>
                          <a:pt x="48519" y="23609"/>
                          <a:pt x="48519" y="23609"/>
                        </a:cubicBezTo>
                        <a:lnTo>
                          <a:pt x="32626" y="6666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CED9C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787" name="Freeform 7786"/>
                  <p:cNvSpPr/>
                  <p:nvPr/>
                </p:nvSpPr>
                <p:spPr>
                  <a:xfrm>
                    <a:off x="7967313" y="3869578"/>
                    <a:ext cx="48967" cy="924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967" h="92496">
                        <a:moveTo>
                          <a:pt x="2192" y="4042"/>
                        </a:moveTo>
                        <a:cubicBezTo>
                          <a:pt x="2192" y="4042"/>
                          <a:pt x="0" y="30224"/>
                          <a:pt x="0" y="39987"/>
                        </a:cubicBezTo>
                        <a:cubicBezTo>
                          <a:pt x="0" y="49750"/>
                          <a:pt x="3956" y="72825"/>
                          <a:pt x="4397" y="73713"/>
                        </a:cubicBezTo>
                        <a:cubicBezTo>
                          <a:pt x="4838" y="74600"/>
                          <a:pt x="12337" y="82588"/>
                          <a:pt x="25569" y="88801"/>
                        </a:cubicBezTo>
                        <a:cubicBezTo>
                          <a:pt x="38802" y="95013"/>
                          <a:pt x="48967" y="91463"/>
                          <a:pt x="48967" y="91463"/>
                        </a:cubicBezTo>
                        <a:lnTo>
                          <a:pt x="35714" y="56850"/>
                        </a:lnTo>
                        <a:lnTo>
                          <a:pt x="7044" y="2267"/>
                        </a:lnTo>
                        <a:cubicBezTo>
                          <a:pt x="7044" y="2267"/>
                          <a:pt x="2192" y="-3945"/>
                          <a:pt x="2192" y="404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CEA89"/>
                      </a:gs>
                      <a:gs pos="100000">
                        <a:srgbClr val="FADE4F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788" name="Freeform 7787"/>
                  <p:cNvSpPr/>
                  <p:nvPr/>
                </p:nvSpPr>
                <p:spPr>
                  <a:xfrm>
                    <a:off x="7977444" y="3870097"/>
                    <a:ext cx="80601" cy="900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601" h="90069">
                        <a:moveTo>
                          <a:pt x="0" y="0"/>
                        </a:moveTo>
                        <a:lnTo>
                          <a:pt x="43226" y="90069"/>
                        </a:lnTo>
                        <a:cubicBezTo>
                          <a:pt x="43226" y="90069"/>
                          <a:pt x="56018" y="90499"/>
                          <a:pt x="69691" y="76743"/>
                        </a:cubicBezTo>
                        <a:cubicBezTo>
                          <a:pt x="83364" y="62986"/>
                          <a:pt x="80277" y="45236"/>
                          <a:pt x="80277" y="45236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77B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789" name="Freeform 7788"/>
                  <p:cNvSpPr/>
                  <p:nvPr/>
                </p:nvSpPr>
                <p:spPr>
                  <a:xfrm>
                    <a:off x="7979891" y="3865209"/>
                    <a:ext cx="77638" cy="452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638" h="45243">
                        <a:moveTo>
                          <a:pt x="0" y="2420"/>
                        </a:moveTo>
                        <a:lnTo>
                          <a:pt x="53130" y="0"/>
                        </a:lnTo>
                        <a:cubicBezTo>
                          <a:pt x="53130" y="0"/>
                          <a:pt x="67245" y="9742"/>
                          <a:pt x="70112" y="17064"/>
                        </a:cubicBezTo>
                        <a:cubicBezTo>
                          <a:pt x="72979" y="24386"/>
                          <a:pt x="78934" y="39252"/>
                          <a:pt x="77389" y="40805"/>
                        </a:cubicBezTo>
                        <a:cubicBezTo>
                          <a:pt x="75846" y="42358"/>
                          <a:pt x="72979" y="45243"/>
                          <a:pt x="72979" y="45243"/>
                        </a:cubicBezTo>
                        <a:lnTo>
                          <a:pt x="0" y="242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56D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790" name="Freeform 7789"/>
                  <p:cNvSpPr/>
                  <p:nvPr/>
                </p:nvSpPr>
                <p:spPr>
                  <a:xfrm>
                    <a:off x="7977444" y="3820833"/>
                    <a:ext cx="52103" cy="457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2103" h="45797">
                        <a:moveTo>
                          <a:pt x="0" y="44355"/>
                        </a:moveTo>
                        <a:cubicBezTo>
                          <a:pt x="0" y="44355"/>
                          <a:pt x="0" y="31042"/>
                          <a:pt x="6175" y="15067"/>
                        </a:cubicBezTo>
                        <a:cubicBezTo>
                          <a:pt x="12350" y="-908"/>
                          <a:pt x="14115" y="0"/>
                          <a:pt x="14115" y="0"/>
                        </a:cubicBezTo>
                        <a:cubicBezTo>
                          <a:pt x="14115" y="0"/>
                          <a:pt x="34846" y="16842"/>
                          <a:pt x="35728" y="18173"/>
                        </a:cubicBezTo>
                        <a:cubicBezTo>
                          <a:pt x="36610" y="19505"/>
                          <a:pt x="53371" y="35480"/>
                          <a:pt x="52048" y="39917"/>
                        </a:cubicBezTo>
                        <a:cubicBezTo>
                          <a:pt x="50725" y="44355"/>
                          <a:pt x="6175" y="47905"/>
                          <a:pt x="0" y="4435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880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791" name="Freeform 7790"/>
                  <p:cNvSpPr/>
                  <p:nvPr/>
                </p:nvSpPr>
                <p:spPr>
                  <a:xfrm>
                    <a:off x="7885367" y="3786650"/>
                    <a:ext cx="81049" cy="776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1049" h="77658">
                        <a:moveTo>
                          <a:pt x="2536" y="39931"/>
                        </a:moveTo>
                        <a:lnTo>
                          <a:pt x="77521" y="77658"/>
                        </a:lnTo>
                        <a:cubicBezTo>
                          <a:pt x="77521" y="77658"/>
                          <a:pt x="81049" y="78095"/>
                          <a:pt x="81049" y="72770"/>
                        </a:cubicBezTo>
                        <a:cubicBezTo>
                          <a:pt x="81049" y="67444"/>
                          <a:pt x="50614" y="10643"/>
                          <a:pt x="50614" y="10643"/>
                        </a:cubicBezTo>
                        <a:cubicBezTo>
                          <a:pt x="50614" y="10643"/>
                          <a:pt x="34956" y="-11767"/>
                          <a:pt x="13122" y="8424"/>
                        </a:cubicBezTo>
                        <a:cubicBezTo>
                          <a:pt x="-8711" y="28616"/>
                          <a:pt x="3418" y="40819"/>
                          <a:pt x="2536" y="3993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880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792" name="Freeform 7791"/>
                  <p:cNvSpPr/>
                  <p:nvPr/>
                </p:nvSpPr>
                <p:spPr>
                  <a:xfrm>
                    <a:off x="7876340" y="3825721"/>
                    <a:ext cx="90077" cy="56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077" h="56337">
                        <a:moveTo>
                          <a:pt x="25679" y="56337"/>
                        </a:moveTo>
                        <a:cubicBezTo>
                          <a:pt x="25679" y="56337"/>
                          <a:pt x="45969" y="55442"/>
                          <a:pt x="59202" y="53223"/>
                        </a:cubicBezTo>
                        <a:cubicBezTo>
                          <a:pt x="72434" y="51005"/>
                          <a:pt x="90077" y="41686"/>
                          <a:pt x="90077" y="41686"/>
                        </a:cubicBezTo>
                        <a:lnTo>
                          <a:pt x="87211" y="38801"/>
                        </a:lnTo>
                        <a:lnTo>
                          <a:pt x="1861" y="0"/>
                        </a:lnTo>
                        <a:cubicBezTo>
                          <a:pt x="1861" y="0"/>
                          <a:pt x="-10048" y="16835"/>
                          <a:pt x="25679" y="5633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CEA8E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793" name="Freeform 7792"/>
                  <p:cNvSpPr/>
                  <p:nvPr/>
                </p:nvSpPr>
                <p:spPr>
                  <a:xfrm>
                    <a:off x="7910868" y="3867393"/>
                    <a:ext cx="59546" cy="7224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46" h="72249">
                        <a:moveTo>
                          <a:pt x="0" y="21314"/>
                        </a:moveTo>
                        <a:lnTo>
                          <a:pt x="55549" y="0"/>
                        </a:lnTo>
                        <a:cubicBezTo>
                          <a:pt x="55549" y="0"/>
                          <a:pt x="59546" y="-430"/>
                          <a:pt x="59546" y="1789"/>
                        </a:cubicBezTo>
                        <a:cubicBezTo>
                          <a:pt x="59546" y="4008"/>
                          <a:pt x="56445" y="68796"/>
                          <a:pt x="56445" y="69240"/>
                        </a:cubicBezTo>
                        <a:cubicBezTo>
                          <a:pt x="56445" y="69240"/>
                          <a:pt x="56431" y="76784"/>
                          <a:pt x="42758" y="67909"/>
                        </a:cubicBezTo>
                        <a:cubicBezTo>
                          <a:pt x="29084" y="59034"/>
                          <a:pt x="-1351" y="36402"/>
                          <a:pt x="0" y="2131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9E27D"/>
                      </a:gs>
                      <a:gs pos="100000">
                        <a:srgbClr val="FAE27A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7794" name="Freeform 7793"/>
                  <p:cNvSpPr/>
                  <p:nvPr/>
                </p:nvSpPr>
                <p:spPr>
                  <a:xfrm>
                    <a:off x="7963798" y="3859870"/>
                    <a:ext cx="15851" cy="124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51" h="12446">
                        <a:moveTo>
                          <a:pt x="-28" y="6223"/>
                        </a:moveTo>
                        <a:cubicBezTo>
                          <a:pt x="-28" y="2778"/>
                          <a:pt x="3524" y="0"/>
                          <a:pt x="7905" y="0"/>
                        </a:cubicBezTo>
                        <a:cubicBezTo>
                          <a:pt x="12286" y="0"/>
                          <a:pt x="15851" y="2778"/>
                          <a:pt x="15851" y="6223"/>
                        </a:cubicBezTo>
                        <a:cubicBezTo>
                          <a:pt x="15851" y="9648"/>
                          <a:pt x="12286" y="12432"/>
                          <a:pt x="7905" y="12432"/>
                        </a:cubicBezTo>
                        <a:cubicBezTo>
                          <a:pt x="3524" y="12432"/>
                          <a:pt x="-28" y="9648"/>
                          <a:pt x="-28" y="6223"/>
                        </a:cubicBezTo>
                        <a:close/>
                      </a:path>
                    </a:pathLst>
                  </a:custGeom>
                  <a:solidFill>
                    <a:srgbClr val="FCF7D1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7795" name="Freeform 7794"/>
                  <p:cNvSpPr/>
                  <p:nvPr/>
                </p:nvSpPr>
                <p:spPr>
                  <a:xfrm>
                    <a:off x="7879096" y="3797294"/>
                    <a:ext cx="180638" cy="1637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0638" h="163775">
                        <a:moveTo>
                          <a:pt x="0" y="28401"/>
                        </a:moveTo>
                        <a:lnTo>
                          <a:pt x="7485" y="28401"/>
                        </a:lnTo>
                        <a:lnTo>
                          <a:pt x="86880" y="65676"/>
                        </a:lnTo>
                        <a:lnTo>
                          <a:pt x="87321" y="62126"/>
                        </a:lnTo>
                        <a:lnTo>
                          <a:pt x="56886" y="0"/>
                        </a:lnTo>
                        <a:lnTo>
                          <a:pt x="61297" y="0"/>
                        </a:lnTo>
                        <a:lnTo>
                          <a:pt x="91732" y="63901"/>
                        </a:lnTo>
                        <a:lnTo>
                          <a:pt x="108066" y="22188"/>
                        </a:lnTo>
                        <a:cubicBezTo>
                          <a:pt x="108066" y="22188"/>
                          <a:pt x="111581" y="20836"/>
                          <a:pt x="112022" y="22188"/>
                        </a:cubicBezTo>
                        <a:cubicBezTo>
                          <a:pt x="112463" y="23540"/>
                          <a:pt x="99671" y="65676"/>
                          <a:pt x="98789" y="65676"/>
                        </a:cubicBezTo>
                        <a:cubicBezTo>
                          <a:pt x="97907" y="65676"/>
                          <a:pt x="100995" y="67895"/>
                          <a:pt x="100995" y="67895"/>
                        </a:cubicBezTo>
                        <a:lnTo>
                          <a:pt x="151278" y="63901"/>
                        </a:lnTo>
                        <a:lnTo>
                          <a:pt x="155248" y="67895"/>
                        </a:lnTo>
                        <a:lnTo>
                          <a:pt x="98789" y="68339"/>
                        </a:lnTo>
                        <a:lnTo>
                          <a:pt x="173773" y="113159"/>
                        </a:lnTo>
                        <a:lnTo>
                          <a:pt x="180638" y="121361"/>
                        </a:lnTo>
                        <a:lnTo>
                          <a:pt x="98348" y="71019"/>
                        </a:lnTo>
                        <a:lnTo>
                          <a:pt x="98348" y="72804"/>
                        </a:lnTo>
                        <a:lnTo>
                          <a:pt x="141574" y="162860"/>
                        </a:lnTo>
                        <a:lnTo>
                          <a:pt x="137184" y="163775"/>
                        </a:lnTo>
                        <a:lnTo>
                          <a:pt x="95261" y="71001"/>
                        </a:lnTo>
                        <a:lnTo>
                          <a:pt x="91732" y="72804"/>
                        </a:lnTo>
                        <a:lnTo>
                          <a:pt x="93496" y="145997"/>
                        </a:lnTo>
                        <a:lnTo>
                          <a:pt x="85998" y="139341"/>
                        </a:lnTo>
                        <a:lnTo>
                          <a:pt x="89540" y="75009"/>
                        </a:lnTo>
                        <a:lnTo>
                          <a:pt x="86439" y="71001"/>
                        </a:lnTo>
                        <a:lnTo>
                          <a:pt x="33068" y="91858"/>
                        </a:lnTo>
                        <a:cubicBezTo>
                          <a:pt x="33068" y="91858"/>
                          <a:pt x="19394" y="84751"/>
                          <a:pt x="21158" y="84757"/>
                        </a:cubicBezTo>
                        <a:cubicBezTo>
                          <a:pt x="22923" y="84765"/>
                          <a:pt x="81366" y="70336"/>
                          <a:pt x="82910" y="70336"/>
                        </a:cubicBezTo>
                        <a:cubicBezTo>
                          <a:pt x="84453" y="70336"/>
                          <a:pt x="87321" y="70114"/>
                          <a:pt x="87321" y="70114"/>
                        </a:cubicBezTo>
                        <a:lnTo>
                          <a:pt x="85763" y="66799"/>
                        </a:lnTo>
                        <a:cubicBezTo>
                          <a:pt x="85763" y="66799"/>
                          <a:pt x="868" y="31063"/>
                          <a:pt x="0" y="2840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7796" name="Freeform 7795"/>
                <p:cNvSpPr/>
                <p:nvPr/>
              </p:nvSpPr>
              <p:spPr>
                <a:xfrm>
                  <a:off x="7920275" y="3800500"/>
                  <a:ext cx="25535" cy="327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35" h="32762">
                      <a:moveTo>
                        <a:pt x="0" y="49"/>
                      </a:moveTo>
                      <a:cubicBezTo>
                        <a:pt x="0" y="49"/>
                        <a:pt x="7037" y="8036"/>
                        <a:pt x="7037" y="14249"/>
                      </a:cubicBezTo>
                      <a:cubicBezTo>
                        <a:pt x="7037" y="20461"/>
                        <a:pt x="22475" y="35105"/>
                        <a:pt x="25121" y="32443"/>
                      </a:cubicBezTo>
                      <a:cubicBezTo>
                        <a:pt x="27768" y="29780"/>
                        <a:pt x="16741" y="29337"/>
                        <a:pt x="14535" y="21793"/>
                      </a:cubicBezTo>
                      <a:cubicBezTo>
                        <a:pt x="12330" y="14249"/>
                        <a:pt x="4831" y="-1283"/>
                        <a:pt x="0" y="49"/>
                      </a:cubicBezTo>
                      <a:close/>
                    </a:path>
                  </a:pathLst>
                </a:custGeom>
                <a:solidFill>
                  <a:srgbClr val="FFFFFF">
                    <a:alpha val="6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97" name="Freeform 7796"/>
                <p:cNvSpPr/>
                <p:nvPr/>
              </p:nvSpPr>
              <p:spPr>
                <a:xfrm>
                  <a:off x="7927167" y="3898197"/>
                  <a:ext cx="8167" cy="57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67" h="5755">
                      <a:moveTo>
                        <a:pt x="145" y="-21"/>
                      </a:moveTo>
                      <a:cubicBezTo>
                        <a:pt x="145" y="-21"/>
                        <a:pt x="-1620" y="5748"/>
                        <a:pt x="5879" y="5748"/>
                      </a:cubicBezTo>
                      <a:cubicBezTo>
                        <a:pt x="13377" y="5748"/>
                        <a:pt x="145" y="2642"/>
                        <a:pt x="145" y="-21"/>
                      </a:cubicBez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98" name="Freeform 7797"/>
                <p:cNvSpPr/>
                <p:nvPr/>
              </p:nvSpPr>
              <p:spPr>
                <a:xfrm>
                  <a:off x="7994364" y="3939001"/>
                  <a:ext cx="1757" cy="19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57" h="19553">
                      <a:moveTo>
                        <a:pt x="0" y="10988"/>
                      </a:moveTo>
                      <a:cubicBezTo>
                        <a:pt x="0" y="10988"/>
                        <a:pt x="0" y="3663"/>
                        <a:pt x="0" y="1831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658" y="4578"/>
                      </a:lnTo>
                      <a:lnTo>
                        <a:pt x="658" y="1831"/>
                      </a:lnTo>
                      <a:lnTo>
                        <a:pt x="1757" y="13430"/>
                      </a:lnTo>
                      <a:lnTo>
                        <a:pt x="1757" y="19553"/>
                      </a:lnTo>
                      <a:lnTo>
                        <a:pt x="1318" y="13430"/>
                      </a:lnTo>
                      <a:lnTo>
                        <a:pt x="0" y="10988"/>
                      </a:ln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99" name="Freeform 7798"/>
                <p:cNvSpPr/>
                <p:nvPr/>
              </p:nvSpPr>
              <p:spPr>
                <a:xfrm>
                  <a:off x="8004943" y="3903396"/>
                  <a:ext cx="30359" cy="368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359" h="36853">
                      <a:moveTo>
                        <a:pt x="0" y="992"/>
                      </a:moveTo>
                      <a:lnTo>
                        <a:pt x="9704" y="17854"/>
                      </a:lnTo>
                      <a:cubicBezTo>
                        <a:pt x="9704" y="17854"/>
                        <a:pt x="8381" y="16523"/>
                        <a:pt x="11909" y="20073"/>
                      </a:cubicBezTo>
                      <a:cubicBezTo>
                        <a:pt x="15438" y="23623"/>
                        <a:pt x="26465" y="32942"/>
                        <a:pt x="28230" y="34717"/>
                      </a:cubicBezTo>
                      <a:cubicBezTo>
                        <a:pt x="29994" y="36492"/>
                        <a:pt x="30876" y="37380"/>
                        <a:pt x="29994" y="36492"/>
                      </a:cubicBezTo>
                      <a:cubicBezTo>
                        <a:pt x="29994" y="36492"/>
                        <a:pt x="26465" y="25398"/>
                        <a:pt x="21613" y="22736"/>
                      </a:cubicBezTo>
                      <a:cubicBezTo>
                        <a:pt x="16761" y="20073"/>
                        <a:pt x="15438" y="27173"/>
                        <a:pt x="13674" y="20073"/>
                      </a:cubicBezTo>
                      <a:cubicBezTo>
                        <a:pt x="11909" y="12973"/>
                        <a:pt x="0" y="-4334"/>
                        <a:pt x="0" y="992"/>
                      </a:cubicBez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00" name="Freeform 7799"/>
                <p:cNvSpPr/>
                <p:nvPr/>
              </p:nvSpPr>
              <p:spPr>
                <a:xfrm>
                  <a:off x="8045536" y="3892233"/>
                  <a:ext cx="6789" cy="4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89" h="4195">
                      <a:moveTo>
                        <a:pt x="-14" y="4167"/>
                      </a:moveTo>
                      <a:cubicBezTo>
                        <a:pt x="-14" y="4167"/>
                        <a:pt x="3515" y="-2045"/>
                        <a:pt x="6161" y="617"/>
                      </a:cubicBezTo>
                      <a:cubicBezTo>
                        <a:pt x="8808" y="3280"/>
                        <a:pt x="2633" y="4167"/>
                        <a:pt x="-14" y="4167"/>
                      </a:cubicBez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01" name="Freeform 7800"/>
                <p:cNvSpPr/>
                <p:nvPr/>
              </p:nvSpPr>
              <p:spPr>
                <a:xfrm>
                  <a:off x="7996121" y="3833851"/>
                  <a:ext cx="8029" cy="7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29" h="7523">
                      <a:moveTo>
                        <a:pt x="0" y="7523"/>
                      </a:moveTo>
                      <a:cubicBezTo>
                        <a:pt x="0" y="4861"/>
                        <a:pt x="5293" y="-465"/>
                        <a:pt x="7498" y="-21"/>
                      </a:cubicBezTo>
                      <a:cubicBezTo>
                        <a:pt x="9704" y="423"/>
                        <a:pt x="5293" y="7523"/>
                        <a:pt x="0" y="7523"/>
                      </a:cubicBezTo>
                      <a:close/>
                    </a:path>
                  </a:pathLst>
                </a:custGeom>
                <a:solidFill>
                  <a:srgbClr val="FFFFFF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02" name="Freeform 7801"/>
                <p:cNvSpPr/>
                <p:nvPr/>
              </p:nvSpPr>
              <p:spPr>
                <a:xfrm>
                  <a:off x="8005632" y="3854687"/>
                  <a:ext cx="23329" cy="56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29" h="5616">
                      <a:moveTo>
                        <a:pt x="9015" y="792"/>
                      </a:moveTo>
                      <a:cubicBezTo>
                        <a:pt x="10779" y="792"/>
                        <a:pt x="29305" y="4929"/>
                        <a:pt x="21365" y="4929"/>
                      </a:cubicBezTo>
                      <a:cubicBezTo>
                        <a:pt x="13425" y="4929"/>
                        <a:pt x="1957" y="6481"/>
                        <a:pt x="193" y="4929"/>
                      </a:cubicBezTo>
                      <a:cubicBezTo>
                        <a:pt x="-1571" y="3378"/>
                        <a:pt x="7691" y="-2053"/>
                        <a:pt x="9015" y="792"/>
                      </a:cubicBezTo>
                      <a:close/>
                    </a:path>
                  </a:pathLst>
                </a:custGeom>
                <a:solidFill>
                  <a:srgbClr val="FFFFFF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7803" name="Orange"/>
            <p:cNvGrpSpPr/>
            <p:nvPr/>
          </p:nvGrpSpPr>
          <p:grpSpPr>
            <a:xfrm>
              <a:off x="8035648" y="4048943"/>
              <a:ext cx="347857" cy="201599"/>
              <a:chOff x="8035648" y="4048943"/>
              <a:chExt cx="347857" cy="201599"/>
            </a:xfrm>
          </p:grpSpPr>
          <p:grpSp>
            <p:nvGrpSpPr>
              <p:cNvPr id="7804" name="Group 7803"/>
              <p:cNvGrpSpPr/>
              <p:nvPr/>
            </p:nvGrpSpPr>
            <p:grpSpPr>
              <a:xfrm>
                <a:off x="8035632" y="4048943"/>
                <a:ext cx="197491" cy="201599"/>
                <a:chOff x="8035632" y="4048943"/>
                <a:chExt cx="197491" cy="201599"/>
              </a:xfrm>
            </p:grpSpPr>
            <p:sp>
              <p:nvSpPr>
                <p:cNvPr id="7805" name="Freeform 7804"/>
                <p:cNvSpPr/>
                <p:nvPr/>
              </p:nvSpPr>
              <p:spPr>
                <a:xfrm>
                  <a:off x="8058491" y="4075854"/>
                  <a:ext cx="174631" cy="174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4631" h="174688">
                      <a:moveTo>
                        <a:pt x="0" y="88731"/>
                      </a:moveTo>
                      <a:cubicBezTo>
                        <a:pt x="0" y="38523"/>
                        <a:pt x="37018" y="0"/>
                        <a:pt x="85536" y="0"/>
                      </a:cubicBezTo>
                      <a:cubicBezTo>
                        <a:pt x="134053" y="0"/>
                        <a:pt x="174631" y="39315"/>
                        <a:pt x="174631" y="89523"/>
                      </a:cubicBezTo>
                      <a:cubicBezTo>
                        <a:pt x="174631" y="109397"/>
                        <a:pt x="165857" y="127938"/>
                        <a:pt x="155388" y="141810"/>
                      </a:cubicBezTo>
                      <a:cubicBezTo>
                        <a:pt x="139409" y="162984"/>
                        <a:pt x="116025" y="174688"/>
                        <a:pt x="86713" y="174688"/>
                      </a:cubicBezTo>
                      <a:cubicBezTo>
                        <a:pt x="38196" y="174688"/>
                        <a:pt x="0" y="138938"/>
                        <a:pt x="0" y="8873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CA20"/>
                    </a:gs>
                    <a:gs pos="80000">
                      <a:srgbClr val="FD6726"/>
                    </a:gs>
                  </a:gsLst>
                  <a:lin ang="8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806" name="Freeform 7805"/>
                <p:cNvSpPr/>
                <p:nvPr/>
              </p:nvSpPr>
              <p:spPr>
                <a:xfrm>
                  <a:off x="8104307" y="4100166"/>
                  <a:ext cx="51507" cy="8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507" h="8244">
                      <a:moveTo>
                        <a:pt x="0" y="7303"/>
                      </a:moveTo>
                      <a:cubicBezTo>
                        <a:pt x="0" y="7303"/>
                        <a:pt x="25900" y="-3788"/>
                        <a:pt x="43167" y="1362"/>
                      </a:cubicBezTo>
                      <a:cubicBezTo>
                        <a:pt x="60434" y="6511"/>
                        <a:pt x="45522" y="8888"/>
                        <a:pt x="45522" y="8096"/>
                      </a:cubicBezTo>
                      <a:cubicBezTo>
                        <a:pt x="45522" y="7303"/>
                        <a:pt x="23153" y="1362"/>
                        <a:pt x="0" y="7303"/>
                      </a:cubicBezTo>
                      <a:close/>
                    </a:path>
                  </a:pathLst>
                </a:custGeom>
                <a:solidFill>
                  <a:srgbClr val="EA9635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07" name="Freeform 7806"/>
                <p:cNvSpPr/>
                <p:nvPr/>
              </p:nvSpPr>
              <p:spPr>
                <a:xfrm>
                  <a:off x="8139038" y="4109648"/>
                  <a:ext cx="15992" cy="219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92" h="21985">
                      <a:moveTo>
                        <a:pt x="12165" y="0"/>
                      </a:moveTo>
                      <a:cubicBezTo>
                        <a:pt x="12165" y="0"/>
                        <a:pt x="981" y="10497"/>
                        <a:pt x="196" y="16043"/>
                      </a:cubicBezTo>
                      <a:cubicBezTo>
                        <a:pt x="-589" y="21588"/>
                        <a:pt x="981" y="21985"/>
                        <a:pt x="981" y="21985"/>
                      </a:cubicBezTo>
                      <a:cubicBezTo>
                        <a:pt x="981" y="21985"/>
                        <a:pt x="11969" y="0"/>
                        <a:pt x="15109" y="0"/>
                      </a:cubicBezTo>
                      <a:cubicBezTo>
                        <a:pt x="18248" y="0"/>
                        <a:pt x="12165" y="0"/>
                        <a:pt x="12165" y="0"/>
                      </a:cubicBezTo>
                      <a:close/>
                    </a:path>
                  </a:pathLst>
                </a:custGeom>
                <a:solidFill>
                  <a:srgbClr val="E88E0A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08" name="Freeform 7807"/>
                <p:cNvSpPr/>
                <p:nvPr/>
              </p:nvSpPr>
              <p:spPr>
                <a:xfrm>
                  <a:off x="8156206" y="4108063"/>
                  <a:ext cx="13514" cy="321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14" h="32110">
                      <a:moveTo>
                        <a:pt x="0" y="3664"/>
                      </a:moveTo>
                      <a:cubicBezTo>
                        <a:pt x="0" y="3664"/>
                        <a:pt x="9713" y="28719"/>
                        <a:pt x="12852" y="31887"/>
                      </a:cubicBezTo>
                      <a:cubicBezTo>
                        <a:pt x="15992" y="35056"/>
                        <a:pt x="7505" y="6189"/>
                        <a:pt x="5003" y="3664"/>
                      </a:cubicBezTo>
                      <a:cubicBezTo>
                        <a:pt x="2502" y="1139"/>
                        <a:pt x="0" y="-3169"/>
                        <a:pt x="0" y="3664"/>
                      </a:cubicBezTo>
                      <a:close/>
                    </a:path>
                  </a:pathLst>
                </a:custGeom>
                <a:solidFill>
                  <a:srgbClr val="FFA21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09" name="Freeform 7808"/>
                <p:cNvSpPr/>
                <p:nvPr/>
              </p:nvSpPr>
              <p:spPr>
                <a:xfrm>
                  <a:off x="8160940" y="4103508"/>
                  <a:ext cx="29997" cy="190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97" h="19063">
                      <a:moveTo>
                        <a:pt x="270" y="6734"/>
                      </a:moveTo>
                      <a:cubicBezTo>
                        <a:pt x="270" y="8219"/>
                        <a:pt x="21461" y="12676"/>
                        <a:pt x="28525" y="18221"/>
                      </a:cubicBezTo>
                      <a:cubicBezTo>
                        <a:pt x="35589" y="23767"/>
                        <a:pt x="15967" y="0"/>
                        <a:pt x="6941" y="0"/>
                      </a:cubicBezTo>
                      <a:cubicBezTo>
                        <a:pt x="-2085" y="0"/>
                        <a:pt x="270" y="8219"/>
                        <a:pt x="270" y="6734"/>
                      </a:cubicBezTo>
                      <a:close/>
                    </a:path>
                  </a:pathLst>
                </a:custGeom>
                <a:solidFill>
                  <a:srgbClr val="FBC948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10" name="Freeform 7809"/>
                <p:cNvSpPr/>
                <p:nvPr/>
              </p:nvSpPr>
              <p:spPr>
                <a:xfrm>
                  <a:off x="8146763" y="4077067"/>
                  <a:ext cx="10718" cy="260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18" h="26045">
                      <a:moveTo>
                        <a:pt x="6205" y="26045"/>
                      </a:moveTo>
                      <a:cubicBezTo>
                        <a:pt x="6205" y="26045"/>
                        <a:pt x="-1643" y="5051"/>
                        <a:pt x="319" y="1882"/>
                      </a:cubicBezTo>
                      <a:cubicBezTo>
                        <a:pt x="2281" y="-1287"/>
                        <a:pt x="10522" y="-495"/>
                        <a:pt x="10522" y="4258"/>
                      </a:cubicBezTo>
                      <a:cubicBezTo>
                        <a:pt x="10522" y="9012"/>
                        <a:pt x="12092" y="24064"/>
                        <a:pt x="6205" y="26045"/>
                      </a:cubicBezTo>
                      <a:close/>
                    </a:path>
                  </a:pathLst>
                </a:custGeom>
                <a:solidFill>
                  <a:srgbClr val="FCA50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11" name="Freeform 7810"/>
                <p:cNvSpPr/>
                <p:nvPr/>
              </p:nvSpPr>
              <p:spPr>
                <a:xfrm>
                  <a:off x="8160817" y="4089124"/>
                  <a:ext cx="28255" cy="128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255" h="12874">
                      <a:moveTo>
                        <a:pt x="0" y="12403"/>
                      </a:moveTo>
                      <a:cubicBezTo>
                        <a:pt x="0" y="12403"/>
                        <a:pt x="15305" y="-1461"/>
                        <a:pt x="21976" y="124"/>
                      </a:cubicBezTo>
                      <a:cubicBezTo>
                        <a:pt x="28647" y="1708"/>
                        <a:pt x="28255" y="3689"/>
                        <a:pt x="28255" y="3689"/>
                      </a:cubicBezTo>
                      <a:cubicBezTo>
                        <a:pt x="28255" y="3689"/>
                        <a:pt x="4513" y="15374"/>
                        <a:pt x="0" y="12403"/>
                      </a:cubicBezTo>
                      <a:close/>
                    </a:path>
                  </a:pathLst>
                </a:custGeom>
                <a:solidFill>
                  <a:srgbClr val="FFB91D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12" name="Freeform 7811"/>
                <p:cNvSpPr/>
                <p:nvPr/>
              </p:nvSpPr>
              <p:spPr>
                <a:xfrm>
                  <a:off x="8148455" y="4098160"/>
                  <a:ext cx="16899" cy="129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99" h="12998">
                      <a:moveTo>
                        <a:pt x="6083" y="990"/>
                      </a:moveTo>
                      <a:cubicBezTo>
                        <a:pt x="6083" y="990"/>
                        <a:pt x="2551" y="-594"/>
                        <a:pt x="1766" y="198"/>
                      </a:cubicBezTo>
                      <a:cubicBezTo>
                        <a:pt x="981" y="990"/>
                        <a:pt x="392" y="4357"/>
                        <a:pt x="785" y="4357"/>
                      </a:cubicBezTo>
                      <a:cubicBezTo>
                        <a:pt x="1177" y="4357"/>
                        <a:pt x="-1570" y="8913"/>
                        <a:pt x="1374" y="10101"/>
                      </a:cubicBezTo>
                      <a:cubicBezTo>
                        <a:pt x="4317" y="11289"/>
                        <a:pt x="5494" y="9111"/>
                        <a:pt x="5494" y="9111"/>
                      </a:cubicBezTo>
                      <a:cubicBezTo>
                        <a:pt x="5494" y="9111"/>
                        <a:pt x="6475" y="13864"/>
                        <a:pt x="9222" y="12874"/>
                      </a:cubicBezTo>
                      <a:cubicBezTo>
                        <a:pt x="11969" y="11884"/>
                        <a:pt x="11969" y="9507"/>
                        <a:pt x="11969" y="9507"/>
                      </a:cubicBezTo>
                      <a:cubicBezTo>
                        <a:pt x="11969" y="9507"/>
                        <a:pt x="10596" y="13270"/>
                        <a:pt x="13441" y="11983"/>
                      </a:cubicBezTo>
                      <a:cubicBezTo>
                        <a:pt x="16286" y="10695"/>
                        <a:pt x="17267" y="10695"/>
                        <a:pt x="16875" y="9111"/>
                      </a:cubicBezTo>
                      <a:cubicBezTo>
                        <a:pt x="16482" y="7526"/>
                        <a:pt x="13146" y="5150"/>
                        <a:pt x="12558" y="4753"/>
                      </a:cubicBezTo>
                      <a:cubicBezTo>
                        <a:pt x="11969" y="4357"/>
                        <a:pt x="7064" y="3961"/>
                        <a:pt x="6083" y="990"/>
                      </a:cubicBezTo>
                      <a:close/>
                    </a:path>
                  </a:pathLst>
                </a:custGeom>
                <a:solidFill>
                  <a:srgbClr val="9A992E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13" name="Freeform 7812"/>
                <p:cNvSpPr/>
                <p:nvPr/>
              </p:nvSpPr>
              <p:spPr>
                <a:xfrm>
                  <a:off x="8152968" y="4071472"/>
                  <a:ext cx="21976" cy="348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76" h="34883">
                      <a:moveTo>
                        <a:pt x="0" y="31640"/>
                      </a:moveTo>
                      <a:lnTo>
                        <a:pt x="8437" y="11834"/>
                      </a:lnTo>
                      <a:cubicBezTo>
                        <a:pt x="8437" y="11834"/>
                        <a:pt x="14716" y="1931"/>
                        <a:pt x="16286" y="347"/>
                      </a:cubicBezTo>
                      <a:cubicBezTo>
                        <a:pt x="17856" y="-1238"/>
                        <a:pt x="21584" y="3119"/>
                        <a:pt x="21976" y="2723"/>
                      </a:cubicBezTo>
                      <a:cubicBezTo>
                        <a:pt x="22369" y="2327"/>
                        <a:pt x="16678" y="15993"/>
                        <a:pt x="16286" y="15993"/>
                      </a:cubicBezTo>
                      <a:cubicBezTo>
                        <a:pt x="15893" y="15993"/>
                        <a:pt x="19033" y="16587"/>
                        <a:pt x="19425" y="17578"/>
                      </a:cubicBezTo>
                      <a:cubicBezTo>
                        <a:pt x="19818" y="18568"/>
                        <a:pt x="15501" y="22331"/>
                        <a:pt x="14128" y="22925"/>
                      </a:cubicBezTo>
                      <a:cubicBezTo>
                        <a:pt x="12754" y="23519"/>
                        <a:pt x="6868" y="34413"/>
                        <a:pt x="6868" y="34413"/>
                      </a:cubicBezTo>
                      <a:cubicBezTo>
                        <a:pt x="6868" y="34413"/>
                        <a:pt x="1766" y="36591"/>
                        <a:pt x="0" y="31640"/>
                      </a:cubicBezTo>
                      <a:close/>
                    </a:path>
                  </a:pathLst>
                </a:custGeom>
                <a:solidFill>
                  <a:srgbClr val="40502E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14" name="Freeform 7813"/>
                <p:cNvSpPr/>
                <p:nvPr/>
              </p:nvSpPr>
              <p:spPr>
                <a:xfrm>
                  <a:off x="8143355" y="4071026"/>
                  <a:ext cx="25311" cy="11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311" h="11825">
                      <a:moveTo>
                        <a:pt x="2325" y="5004"/>
                      </a:moveTo>
                      <a:cubicBezTo>
                        <a:pt x="2325" y="5004"/>
                        <a:pt x="19888" y="10978"/>
                        <a:pt x="19888" y="11775"/>
                      </a:cubicBezTo>
                      <a:cubicBezTo>
                        <a:pt x="19888" y="12571"/>
                        <a:pt x="25311" y="5004"/>
                        <a:pt x="25311" y="5004"/>
                      </a:cubicBezTo>
                      <a:cubicBezTo>
                        <a:pt x="25311" y="5004"/>
                        <a:pt x="8007" y="2614"/>
                        <a:pt x="6715" y="1618"/>
                      </a:cubicBezTo>
                      <a:cubicBezTo>
                        <a:pt x="5424" y="622"/>
                        <a:pt x="3358" y="-174"/>
                        <a:pt x="3616" y="25"/>
                      </a:cubicBezTo>
                      <a:lnTo>
                        <a:pt x="0" y="3211"/>
                      </a:lnTo>
                      <a:lnTo>
                        <a:pt x="2325" y="5004"/>
                      </a:lnTo>
                      <a:close/>
                    </a:path>
                  </a:pathLst>
                </a:custGeom>
                <a:solidFill>
                  <a:srgbClr val="D5D984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15" name="Freeform 7814"/>
                <p:cNvSpPr/>
                <p:nvPr/>
              </p:nvSpPr>
              <p:spPr>
                <a:xfrm rot="900000">
                  <a:off x="8169386" y="4070003"/>
                  <a:ext cx="6350" cy="49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50" h="4948">
                      <a:moveTo>
                        <a:pt x="0" y="2474"/>
                      </a:moveTo>
                      <a:cubicBezTo>
                        <a:pt x="0" y="1108"/>
                        <a:pt x="1422" y="0"/>
                        <a:pt x="3175" y="0"/>
                      </a:cubicBezTo>
                      <a:cubicBezTo>
                        <a:pt x="4929" y="0"/>
                        <a:pt x="6350" y="1108"/>
                        <a:pt x="6350" y="2474"/>
                      </a:cubicBezTo>
                      <a:cubicBezTo>
                        <a:pt x="6350" y="3841"/>
                        <a:pt x="4929" y="4948"/>
                        <a:pt x="3175" y="4948"/>
                      </a:cubicBezTo>
                      <a:cubicBezTo>
                        <a:pt x="1422" y="4948"/>
                        <a:pt x="0" y="3841"/>
                        <a:pt x="0" y="2474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16" name="Freeform 7815"/>
                <p:cNvSpPr/>
                <p:nvPr/>
              </p:nvSpPr>
              <p:spPr>
                <a:xfrm>
                  <a:off x="8035632" y="4048943"/>
                  <a:ext cx="113020" cy="569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020" h="56942">
                      <a:moveTo>
                        <a:pt x="0" y="56942"/>
                      </a:moveTo>
                      <a:cubicBezTo>
                        <a:pt x="0" y="56942"/>
                        <a:pt x="38066" y="34759"/>
                        <a:pt x="49446" y="37928"/>
                      </a:cubicBezTo>
                      <a:cubicBezTo>
                        <a:pt x="60827" y="41097"/>
                        <a:pt x="110273" y="26837"/>
                        <a:pt x="110273" y="26837"/>
                      </a:cubicBezTo>
                      <a:lnTo>
                        <a:pt x="113020" y="23272"/>
                      </a:lnTo>
                      <a:cubicBezTo>
                        <a:pt x="113020" y="23272"/>
                        <a:pt x="103798" y="4456"/>
                        <a:pt x="77505" y="495"/>
                      </a:cubicBezTo>
                      <a:cubicBezTo>
                        <a:pt x="51212" y="-3466"/>
                        <a:pt x="21780" y="13765"/>
                        <a:pt x="0" y="56942"/>
                      </a:cubicBezTo>
                      <a:close/>
                    </a:path>
                  </a:pathLst>
                </a:custGeom>
                <a:solidFill>
                  <a:srgbClr val="608F50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17" name="Freeform 7816"/>
                <p:cNvSpPr/>
                <p:nvPr/>
              </p:nvSpPr>
              <p:spPr>
                <a:xfrm>
                  <a:off x="8054370" y="4068699"/>
                  <a:ext cx="93595" cy="182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595" h="18271">
                      <a:moveTo>
                        <a:pt x="0" y="18271"/>
                      </a:moveTo>
                      <a:cubicBezTo>
                        <a:pt x="0" y="18271"/>
                        <a:pt x="23448" y="1337"/>
                        <a:pt x="50525" y="149"/>
                      </a:cubicBezTo>
                      <a:cubicBezTo>
                        <a:pt x="77604" y="-1040"/>
                        <a:pt x="93399" y="4407"/>
                        <a:pt x="93595" y="4209"/>
                      </a:cubicBezTo>
                      <a:lnTo>
                        <a:pt x="92123" y="5694"/>
                      </a:lnTo>
                      <a:cubicBezTo>
                        <a:pt x="92123" y="5694"/>
                        <a:pt x="45620" y="-7774"/>
                        <a:pt x="0" y="18271"/>
                      </a:cubicBezTo>
                      <a:close/>
                    </a:path>
                  </a:pathLst>
                </a:custGeom>
                <a:solidFill>
                  <a:srgbClr val="65984B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818" name="Group 7817"/>
              <p:cNvGrpSpPr/>
              <p:nvPr/>
            </p:nvGrpSpPr>
            <p:grpSpPr>
              <a:xfrm>
                <a:off x="8215217" y="4105942"/>
                <a:ext cx="168255" cy="144583"/>
                <a:chOff x="8215217" y="4105942"/>
                <a:chExt cx="168255" cy="144583"/>
              </a:xfrm>
            </p:grpSpPr>
            <p:grpSp>
              <p:nvGrpSpPr>
                <p:cNvPr id="7819" name="Group 7818"/>
                <p:cNvGrpSpPr/>
                <p:nvPr/>
              </p:nvGrpSpPr>
              <p:grpSpPr>
                <a:xfrm>
                  <a:off x="8215217" y="4105942"/>
                  <a:ext cx="168255" cy="144583"/>
                  <a:chOff x="8215217" y="4105942"/>
                  <a:chExt cx="168255" cy="144583"/>
                </a:xfrm>
              </p:grpSpPr>
              <p:grpSp>
                <p:nvGrpSpPr>
                  <p:cNvPr id="7820" name="Group 7819"/>
                  <p:cNvGrpSpPr/>
                  <p:nvPr/>
                </p:nvGrpSpPr>
                <p:grpSpPr>
                  <a:xfrm>
                    <a:off x="8215217" y="4105942"/>
                    <a:ext cx="168255" cy="144583"/>
                    <a:chOff x="8215217" y="4105942"/>
                    <a:chExt cx="168255" cy="144583"/>
                  </a:xfrm>
                </p:grpSpPr>
                <p:sp>
                  <p:nvSpPr>
                    <p:cNvPr id="7821" name="Freeform 7820"/>
                    <p:cNvSpPr/>
                    <p:nvPr/>
                  </p:nvSpPr>
                  <p:spPr>
                    <a:xfrm>
                      <a:off x="8215217" y="4139241"/>
                      <a:ext cx="168255" cy="1112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8255" h="111259">
                          <a:moveTo>
                            <a:pt x="78842" y="111259"/>
                          </a:moveTo>
                          <a:cubicBezTo>
                            <a:pt x="78842" y="111259"/>
                            <a:pt x="97929" y="111779"/>
                            <a:pt x="111648" y="106566"/>
                          </a:cubicBezTo>
                          <a:cubicBezTo>
                            <a:pt x="125367" y="101357"/>
                            <a:pt x="144563" y="91989"/>
                            <a:pt x="156493" y="69945"/>
                          </a:cubicBezTo>
                          <a:cubicBezTo>
                            <a:pt x="168255" y="47902"/>
                            <a:pt x="167139" y="40167"/>
                            <a:pt x="168255" y="32547"/>
                          </a:cubicBezTo>
                          <a:cubicBezTo>
                            <a:pt x="168593" y="24928"/>
                            <a:pt x="167121" y="18192"/>
                            <a:pt x="165729" y="15186"/>
                          </a:cubicBezTo>
                          <a:cubicBezTo>
                            <a:pt x="164337" y="12180"/>
                            <a:pt x="174876" y="46849"/>
                            <a:pt x="114432" y="64083"/>
                          </a:cubicBezTo>
                          <a:cubicBezTo>
                            <a:pt x="90896" y="70793"/>
                            <a:pt x="75887" y="69801"/>
                            <a:pt x="58561" y="65085"/>
                          </a:cubicBezTo>
                          <a:cubicBezTo>
                            <a:pt x="31391" y="57688"/>
                            <a:pt x="14960" y="47453"/>
                            <a:pt x="11439" y="38031"/>
                          </a:cubicBezTo>
                          <a:cubicBezTo>
                            <a:pt x="5673" y="22601"/>
                            <a:pt x="0" y="13583"/>
                            <a:pt x="4679" y="4164"/>
                          </a:cubicBezTo>
                          <a:cubicBezTo>
                            <a:pt x="9450" y="-5254"/>
                            <a:pt x="5275" y="4164"/>
                            <a:pt x="5275" y="4164"/>
                          </a:cubicBezTo>
                          <a:cubicBezTo>
                            <a:pt x="5275" y="4164"/>
                            <a:pt x="-4666" y="18593"/>
                            <a:pt x="2690" y="46247"/>
                          </a:cubicBezTo>
                          <a:cubicBezTo>
                            <a:pt x="10047" y="73902"/>
                            <a:pt x="23567" y="104563"/>
                            <a:pt x="78842" y="11125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0000">
                          <a:srgbClr val="FDAE22"/>
                        </a:gs>
                        <a:gs pos="100000">
                          <a:srgbClr val="F24B02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22" name="Freeform 7821"/>
                    <p:cNvSpPr/>
                    <p:nvPr/>
                  </p:nvSpPr>
                  <p:spPr>
                    <a:xfrm>
                      <a:off x="8216498" y="4105932"/>
                      <a:ext cx="165692" cy="10644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5692" h="106448">
                          <a:moveTo>
                            <a:pt x="0" y="53224"/>
                          </a:moveTo>
                          <a:cubicBezTo>
                            <a:pt x="0" y="23828"/>
                            <a:pt x="37081" y="0"/>
                            <a:pt x="82846" y="0"/>
                          </a:cubicBezTo>
                          <a:cubicBezTo>
                            <a:pt x="128598" y="0"/>
                            <a:pt x="165692" y="23828"/>
                            <a:pt x="165692" y="53224"/>
                          </a:cubicBezTo>
                          <a:cubicBezTo>
                            <a:pt x="165692" y="82614"/>
                            <a:pt x="128598" y="106448"/>
                            <a:pt x="82846" y="106448"/>
                          </a:cubicBezTo>
                          <a:cubicBezTo>
                            <a:pt x="37081" y="106448"/>
                            <a:pt x="0" y="82614"/>
                            <a:pt x="0" y="5322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4000">
                          <a:srgbClr val="FDB937"/>
                        </a:gs>
                        <a:gs pos="0">
                          <a:srgbClr val="DE9202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7600" cap="flat">
                      <a:solidFill>
                        <a:srgbClr val="FCA31F"/>
                      </a:solidFill>
                      <a:bevel/>
                    </a:ln>
                  </p:spPr>
                </p:sp>
                <p:sp>
                  <p:nvSpPr>
                    <p:cNvPr id="7823" name="Freeform 7822"/>
                    <p:cNvSpPr/>
                    <p:nvPr/>
                  </p:nvSpPr>
                  <p:spPr>
                    <a:xfrm>
                      <a:off x="8218882" y="4107133"/>
                      <a:ext cx="160924" cy="102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0924" h="102202">
                          <a:moveTo>
                            <a:pt x="0" y="51101"/>
                          </a:moveTo>
                          <a:cubicBezTo>
                            <a:pt x="0" y="22877"/>
                            <a:pt x="36014" y="0"/>
                            <a:pt x="80462" y="0"/>
                          </a:cubicBezTo>
                          <a:cubicBezTo>
                            <a:pt x="124897" y="0"/>
                            <a:pt x="160924" y="22877"/>
                            <a:pt x="160924" y="51101"/>
                          </a:cubicBezTo>
                          <a:cubicBezTo>
                            <a:pt x="160924" y="79318"/>
                            <a:pt x="124897" y="102202"/>
                            <a:pt x="80462" y="102202"/>
                          </a:cubicBezTo>
                          <a:cubicBezTo>
                            <a:pt x="36014" y="102202"/>
                            <a:pt x="0" y="79318"/>
                            <a:pt x="0" y="5110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FFFFFF">
                            <a:alpha val="5000"/>
                          </a:srgbClr>
                        </a:gs>
                        <a:gs pos="86000">
                          <a:srgbClr val="FEF5E3">
                            <a:alpha val="71000"/>
                          </a:srgbClr>
                        </a:gs>
                        <a:gs pos="0">
                          <a:srgbClr val="FFEAC2">
                            <a:alpha val="85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24" name="Freeform 7823"/>
                    <p:cNvSpPr/>
                    <p:nvPr/>
                  </p:nvSpPr>
                  <p:spPr>
                    <a:xfrm>
                      <a:off x="8255382" y="4116321"/>
                      <a:ext cx="40305" cy="3150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0305" h="31506">
                          <a:moveTo>
                            <a:pt x="261" y="11654"/>
                          </a:moveTo>
                          <a:cubicBezTo>
                            <a:pt x="261" y="11654"/>
                            <a:pt x="21916" y="23678"/>
                            <a:pt x="24499" y="25682"/>
                          </a:cubicBezTo>
                          <a:cubicBezTo>
                            <a:pt x="27081" y="27686"/>
                            <a:pt x="32048" y="31506"/>
                            <a:pt x="35624" y="31506"/>
                          </a:cubicBezTo>
                          <a:cubicBezTo>
                            <a:pt x="39200" y="31506"/>
                            <a:pt x="39796" y="28688"/>
                            <a:pt x="40305" y="28287"/>
                          </a:cubicBezTo>
                          <a:cubicBezTo>
                            <a:pt x="40591" y="27886"/>
                            <a:pt x="36816" y="15261"/>
                            <a:pt x="34432" y="9851"/>
                          </a:cubicBezTo>
                          <a:cubicBezTo>
                            <a:pt x="32048" y="4440"/>
                            <a:pt x="31253" y="1841"/>
                            <a:pt x="29267" y="232"/>
                          </a:cubicBezTo>
                          <a:cubicBezTo>
                            <a:pt x="27280" y="-1371"/>
                            <a:pt x="-3117" y="5041"/>
                            <a:pt x="261" y="11654"/>
                          </a:cubicBezTo>
                          <a:close/>
                        </a:path>
                      </a:pathLst>
                    </a:custGeom>
                    <a:solidFill>
                      <a:srgbClr val="FC8C02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25" name="Freeform 7824"/>
                    <p:cNvSpPr/>
                    <p:nvPr/>
                  </p:nvSpPr>
                  <p:spPr>
                    <a:xfrm>
                      <a:off x="8277061" y="4165262"/>
                      <a:ext cx="37232" cy="377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232" h="37781">
                          <a:moveTo>
                            <a:pt x="0" y="29446"/>
                          </a:moveTo>
                          <a:cubicBezTo>
                            <a:pt x="0" y="29446"/>
                            <a:pt x="-1155" y="36860"/>
                            <a:pt x="15335" y="37261"/>
                          </a:cubicBezTo>
                          <a:cubicBezTo>
                            <a:pt x="31825" y="37662"/>
                            <a:pt x="33315" y="38764"/>
                            <a:pt x="36593" y="35458"/>
                          </a:cubicBezTo>
                          <a:cubicBezTo>
                            <a:pt x="39871" y="32151"/>
                            <a:pt x="29639" y="2593"/>
                            <a:pt x="26460" y="789"/>
                          </a:cubicBezTo>
                          <a:cubicBezTo>
                            <a:pt x="23282" y="-1015"/>
                            <a:pt x="17942" y="-2618"/>
                            <a:pt x="0" y="29446"/>
                          </a:cubicBezTo>
                          <a:close/>
                        </a:path>
                      </a:pathLst>
                    </a:custGeom>
                    <a:solidFill>
                      <a:srgbClr val="FB8E05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26" name="Freeform 7825"/>
                    <p:cNvSpPr/>
                    <p:nvPr/>
                  </p:nvSpPr>
                  <p:spPr>
                    <a:xfrm>
                      <a:off x="8237967" y="4156882"/>
                      <a:ext cx="59992" cy="4078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9992" h="40787">
                          <a:moveTo>
                            <a:pt x="0" y="16382"/>
                          </a:moveTo>
                          <a:cubicBezTo>
                            <a:pt x="0" y="16382"/>
                            <a:pt x="0" y="24999"/>
                            <a:pt x="8735" y="30410"/>
                          </a:cubicBezTo>
                          <a:cubicBezTo>
                            <a:pt x="17477" y="35821"/>
                            <a:pt x="19066" y="34819"/>
                            <a:pt x="19066" y="34819"/>
                          </a:cubicBezTo>
                          <a:cubicBezTo>
                            <a:pt x="19066" y="34819"/>
                            <a:pt x="24430" y="38626"/>
                            <a:pt x="30390" y="40230"/>
                          </a:cubicBezTo>
                          <a:cubicBezTo>
                            <a:pt x="36351" y="41833"/>
                            <a:pt x="39132" y="39428"/>
                            <a:pt x="39132" y="39428"/>
                          </a:cubicBezTo>
                          <a:cubicBezTo>
                            <a:pt x="39132" y="39428"/>
                            <a:pt x="60588" y="9769"/>
                            <a:pt x="59992" y="5761"/>
                          </a:cubicBezTo>
                          <a:cubicBezTo>
                            <a:pt x="59396" y="1753"/>
                            <a:pt x="56416" y="-451"/>
                            <a:pt x="54330" y="50"/>
                          </a:cubicBezTo>
                          <a:cubicBezTo>
                            <a:pt x="52244" y="551"/>
                            <a:pt x="1384" y="15781"/>
                            <a:pt x="0" y="16382"/>
                          </a:cubicBezTo>
                          <a:close/>
                        </a:path>
                      </a:pathLst>
                    </a:custGeom>
                    <a:solidFill>
                      <a:srgbClr val="FA9704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27" name="Freeform 7826"/>
                    <p:cNvSpPr/>
                    <p:nvPr/>
                  </p:nvSpPr>
                  <p:spPr>
                    <a:xfrm>
                      <a:off x="8229716" y="4145817"/>
                      <a:ext cx="61185" cy="2744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1185" h="27448">
                          <a:moveTo>
                            <a:pt x="4669" y="0"/>
                          </a:moveTo>
                          <a:cubicBezTo>
                            <a:pt x="4669" y="0"/>
                            <a:pt x="56721" y="6206"/>
                            <a:pt x="58310" y="7008"/>
                          </a:cubicBezTo>
                          <a:cubicBezTo>
                            <a:pt x="59900" y="7809"/>
                            <a:pt x="61986" y="10514"/>
                            <a:pt x="60893" y="11617"/>
                          </a:cubicBezTo>
                          <a:cubicBezTo>
                            <a:pt x="59800" y="12719"/>
                            <a:pt x="9040" y="27448"/>
                            <a:pt x="9040" y="27448"/>
                          </a:cubicBezTo>
                          <a:cubicBezTo>
                            <a:pt x="9040" y="27448"/>
                            <a:pt x="4070" y="25638"/>
                            <a:pt x="2878" y="20227"/>
                          </a:cubicBezTo>
                          <a:cubicBezTo>
                            <a:pt x="1686" y="14817"/>
                            <a:pt x="1689" y="12218"/>
                            <a:pt x="1689" y="12218"/>
                          </a:cubicBezTo>
                          <a:cubicBezTo>
                            <a:pt x="1689" y="12218"/>
                            <a:pt x="-3676" y="4803"/>
                            <a:pt x="4669" y="0"/>
                          </a:cubicBezTo>
                          <a:close/>
                        </a:path>
                      </a:pathLst>
                    </a:custGeom>
                    <a:solidFill>
                      <a:srgbClr val="FB88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28" name="Freeform 7827"/>
                    <p:cNvSpPr/>
                    <p:nvPr/>
                  </p:nvSpPr>
                  <p:spPr>
                    <a:xfrm>
                      <a:off x="8234391" y="4126973"/>
                      <a:ext cx="53604" cy="2526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3604" h="25269">
                          <a:moveTo>
                            <a:pt x="0" y="18236"/>
                          </a:moveTo>
                          <a:cubicBezTo>
                            <a:pt x="0" y="18236"/>
                            <a:pt x="1782" y="10220"/>
                            <a:pt x="8139" y="6613"/>
                          </a:cubicBezTo>
                          <a:cubicBezTo>
                            <a:pt x="14497" y="3006"/>
                            <a:pt x="15490" y="-1403"/>
                            <a:pt x="20656" y="401"/>
                          </a:cubicBezTo>
                          <a:cubicBezTo>
                            <a:pt x="25821" y="2204"/>
                            <a:pt x="52642" y="19038"/>
                            <a:pt x="53436" y="21843"/>
                          </a:cubicBezTo>
                          <a:cubicBezTo>
                            <a:pt x="54231" y="24649"/>
                            <a:pt x="51847" y="25450"/>
                            <a:pt x="51450" y="25269"/>
                          </a:cubicBezTo>
                          <a:cubicBezTo>
                            <a:pt x="51052" y="25049"/>
                            <a:pt x="0" y="19639"/>
                            <a:pt x="0" y="18236"/>
                          </a:cubicBezTo>
                          <a:close/>
                        </a:path>
                      </a:pathLst>
                    </a:custGeom>
                    <a:solidFill>
                      <a:srgbClr val="FB9503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29" name="Freeform 7828"/>
                    <p:cNvSpPr/>
                    <p:nvPr/>
                  </p:nvSpPr>
                  <p:spPr>
                    <a:xfrm>
                      <a:off x="8305913" y="4165249"/>
                      <a:ext cx="41534" cy="353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1534" h="35328">
                          <a:moveTo>
                            <a:pt x="0" y="3006"/>
                          </a:moveTo>
                          <a:lnTo>
                            <a:pt x="8284" y="35212"/>
                          </a:lnTo>
                          <a:cubicBezTo>
                            <a:pt x="8284" y="35212"/>
                            <a:pt x="16699" y="36128"/>
                            <a:pt x="26616" y="32464"/>
                          </a:cubicBezTo>
                          <a:cubicBezTo>
                            <a:pt x="36532" y="28800"/>
                            <a:pt x="37741" y="29258"/>
                            <a:pt x="41317" y="24248"/>
                          </a:cubicBezTo>
                          <a:cubicBezTo>
                            <a:pt x="44894" y="19238"/>
                            <a:pt x="4365" y="0"/>
                            <a:pt x="4365" y="0"/>
                          </a:cubicBezTo>
                          <a:cubicBezTo>
                            <a:pt x="4365" y="0"/>
                            <a:pt x="0" y="200"/>
                            <a:pt x="0" y="3006"/>
                          </a:cubicBezTo>
                          <a:close/>
                        </a:path>
                      </a:pathLst>
                    </a:custGeom>
                    <a:solidFill>
                      <a:srgbClr val="FB9005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30" name="Freeform 7829"/>
                    <p:cNvSpPr/>
                    <p:nvPr/>
                  </p:nvSpPr>
                  <p:spPr>
                    <a:xfrm>
                      <a:off x="8309098" y="4157446"/>
                      <a:ext cx="54444" cy="295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4444" h="29540">
                          <a:moveTo>
                            <a:pt x="7934" y="0"/>
                          </a:moveTo>
                          <a:cubicBezTo>
                            <a:pt x="7934" y="0"/>
                            <a:pt x="24821" y="4597"/>
                            <a:pt x="29987" y="4196"/>
                          </a:cubicBezTo>
                          <a:cubicBezTo>
                            <a:pt x="35152" y="3795"/>
                            <a:pt x="42702" y="7602"/>
                            <a:pt x="48265" y="9206"/>
                          </a:cubicBezTo>
                          <a:cubicBezTo>
                            <a:pt x="53827" y="10809"/>
                            <a:pt x="55019" y="9206"/>
                            <a:pt x="54225" y="11610"/>
                          </a:cubicBezTo>
                          <a:cubicBezTo>
                            <a:pt x="53430" y="14015"/>
                            <a:pt x="51974" y="20665"/>
                            <a:pt x="47118" y="25562"/>
                          </a:cubicBezTo>
                          <a:cubicBezTo>
                            <a:pt x="42263" y="30460"/>
                            <a:pt x="37735" y="29451"/>
                            <a:pt x="37735" y="29451"/>
                          </a:cubicBezTo>
                          <a:cubicBezTo>
                            <a:pt x="37735" y="29451"/>
                            <a:pt x="-1018" y="8805"/>
                            <a:pt x="0" y="4997"/>
                          </a:cubicBezTo>
                          <a:cubicBezTo>
                            <a:pt x="968" y="1190"/>
                            <a:pt x="-410" y="589"/>
                            <a:pt x="7934" y="0"/>
                          </a:cubicBezTo>
                          <a:close/>
                        </a:path>
                      </a:pathLst>
                    </a:custGeom>
                    <a:solidFill>
                      <a:srgbClr val="FB9704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31" name="Freeform 7830"/>
                    <p:cNvSpPr/>
                    <p:nvPr/>
                  </p:nvSpPr>
                  <p:spPr>
                    <a:xfrm>
                      <a:off x="8313049" y="4141402"/>
                      <a:ext cx="55217" cy="262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5217" h="26268">
                          <a:moveTo>
                            <a:pt x="605" y="14829"/>
                          </a:moveTo>
                          <a:cubicBezTo>
                            <a:pt x="605" y="14829"/>
                            <a:pt x="-3170" y="11022"/>
                            <a:pt x="7558" y="8617"/>
                          </a:cubicBezTo>
                          <a:cubicBezTo>
                            <a:pt x="18287" y="6212"/>
                            <a:pt x="47690" y="0"/>
                            <a:pt x="47690" y="0"/>
                          </a:cubicBezTo>
                          <a:cubicBezTo>
                            <a:pt x="47690" y="0"/>
                            <a:pt x="50671" y="605"/>
                            <a:pt x="54246" y="10420"/>
                          </a:cubicBezTo>
                          <a:cubicBezTo>
                            <a:pt x="57820" y="20236"/>
                            <a:pt x="50471" y="26268"/>
                            <a:pt x="50471" y="26268"/>
                          </a:cubicBezTo>
                          <a:cubicBezTo>
                            <a:pt x="50471" y="26268"/>
                            <a:pt x="13717" y="22043"/>
                            <a:pt x="605" y="14829"/>
                          </a:cubicBezTo>
                          <a:close/>
                        </a:path>
                      </a:pathLst>
                    </a:custGeom>
                    <a:solidFill>
                      <a:srgbClr val="F58B06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32" name="Freeform 7831"/>
                    <p:cNvSpPr/>
                    <p:nvPr/>
                  </p:nvSpPr>
                  <p:spPr>
                    <a:xfrm>
                      <a:off x="8314052" y="4122596"/>
                      <a:ext cx="46787" cy="287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6787" h="28744">
                          <a:moveTo>
                            <a:pt x="0" y="26221"/>
                          </a:moveTo>
                          <a:cubicBezTo>
                            <a:pt x="0" y="26221"/>
                            <a:pt x="11722" y="1572"/>
                            <a:pt x="18675" y="169"/>
                          </a:cubicBezTo>
                          <a:cubicBezTo>
                            <a:pt x="25629" y="-1234"/>
                            <a:pt x="34569" y="5981"/>
                            <a:pt x="34966" y="5981"/>
                          </a:cubicBezTo>
                          <a:cubicBezTo>
                            <a:pt x="35363" y="5981"/>
                            <a:pt x="49072" y="14372"/>
                            <a:pt x="46489" y="18205"/>
                          </a:cubicBezTo>
                          <a:cubicBezTo>
                            <a:pt x="43906" y="22012"/>
                            <a:pt x="5066" y="29728"/>
                            <a:pt x="3179" y="28625"/>
                          </a:cubicBezTo>
                          <a:cubicBezTo>
                            <a:pt x="1291" y="27523"/>
                            <a:pt x="0" y="26221"/>
                            <a:pt x="0" y="26221"/>
                          </a:cubicBezTo>
                          <a:close/>
                        </a:path>
                      </a:pathLst>
                    </a:custGeom>
                    <a:solidFill>
                      <a:srgbClr val="FD9207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33" name="Freeform 7832"/>
                    <p:cNvSpPr/>
                    <p:nvPr/>
                  </p:nvSpPr>
                  <p:spPr>
                    <a:xfrm>
                      <a:off x="8304133" y="4119746"/>
                      <a:ext cx="28690" cy="274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690" h="27470">
                          <a:moveTo>
                            <a:pt x="0" y="23037"/>
                          </a:moveTo>
                          <a:cubicBezTo>
                            <a:pt x="0" y="23037"/>
                            <a:pt x="-404" y="27846"/>
                            <a:pt x="4762" y="27470"/>
                          </a:cubicBezTo>
                          <a:cubicBezTo>
                            <a:pt x="9927" y="27045"/>
                            <a:pt x="5555" y="27558"/>
                            <a:pt x="12311" y="26444"/>
                          </a:cubicBezTo>
                          <a:cubicBezTo>
                            <a:pt x="19068" y="25330"/>
                            <a:pt x="32839" y="5385"/>
                            <a:pt x="27542" y="1823"/>
                          </a:cubicBezTo>
                          <a:cubicBezTo>
                            <a:pt x="22246" y="-1739"/>
                            <a:pt x="18271" y="-2613"/>
                            <a:pt x="0" y="23037"/>
                          </a:cubicBezTo>
                          <a:close/>
                        </a:path>
                      </a:pathLst>
                    </a:custGeom>
                    <a:solidFill>
                      <a:srgbClr val="FD9A08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34" name="Freeform 7833"/>
                    <p:cNvSpPr/>
                    <p:nvPr/>
                  </p:nvSpPr>
                  <p:spPr>
                    <a:xfrm>
                      <a:off x="8285797" y="4113635"/>
                      <a:ext cx="39840" cy="3259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9840" h="32596">
                          <a:moveTo>
                            <a:pt x="9890" y="30372"/>
                          </a:moveTo>
                          <a:cubicBezTo>
                            <a:pt x="9890" y="30372"/>
                            <a:pt x="-553" y="4321"/>
                            <a:pt x="0" y="2317"/>
                          </a:cubicBezTo>
                          <a:cubicBezTo>
                            <a:pt x="639" y="313"/>
                            <a:pt x="15341" y="-288"/>
                            <a:pt x="16335" y="113"/>
                          </a:cubicBezTo>
                          <a:cubicBezTo>
                            <a:pt x="17328" y="513"/>
                            <a:pt x="28255" y="113"/>
                            <a:pt x="32824" y="2317"/>
                          </a:cubicBezTo>
                          <a:cubicBezTo>
                            <a:pt x="37394" y="4521"/>
                            <a:pt x="40374" y="5123"/>
                            <a:pt x="39778" y="7327"/>
                          </a:cubicBezTo>
                          <a:cubicBezTo>
                            <a:pt x="39182" y="9531"/>
                            <a:pt x="18830" y="31675"/>
                            <a:pt x="15943" y="32376"/>
                          </a:cubicBezTo>
                          <a:cubicBezTo>
                            <a:pt x="13056" y="33078"/>
                            <a:pt x="10486" y="31976"/>
                            <a:pt x="9890" y="30372"/>
                          </a:cubicBezTo>
                          <a:close/>
                        </a:path>
                      </a:pathLst>
                    </a:custGeom>
                    <a:solidFill>
                      <a:srgbClr val="FB98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7835" name="Freeform 7834"/>
                    <p:cNvSpPr/>
                    <p:nvPr/>
                  </p:nvSpPr>
                  <p:spPr>
                    <a:xfrm>
                      <a:off x="8232806" y="4115425"/>
                      <a:ext cx="128884" cy="850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8884" h="85036">
                          <a:moveTo>
                            <a:pt x="23128" y="11843"/>
                          </a:moveTo>
                          <a:cubicBezTo>
                            <a:pt x="23128" y="11843"/>
                            <a:pt x="53672" y="32144"/>
                            <a:pt x="56497" y="32144"/>
                          </a:cubicBezTo>
                          <a:cubicBezTo>
                            <a:pt x="59322" y="32144"/>
                            <a:pt x="62500" y="30542"/>
                            <a:pt x="62500" y="29117"/>
                          </a:cubicBezTo>
                          <a:cubicBezTo>
                            <a:pt x="62500" y="27692"/>
                            <a:pt x="52524" y="890"/>
                            <a:pt x="52524" y="890"/>
                          </a:cubicBezTo>
                          <a:cubicBezTo>
                            <a:pt x="52524" y="890"/>
                            <a:pt x="51907" y="-267"/>
                            <a:pt x="53319" y="0"/>
                          </a:cubicBezTo>
                          <a:cubicBezTo>
                            <a:pt x="54731" y="445"/>
                            <a:pt x="62381" y="29183"/>
                            <a:pt x="62882" y="29183"/>
                          </a:cubicBezTo>
                          <a:cubicBezTo>
                            <a:pt x="63382" y="29183"/>
                            <a:pt x="64971" y="31900"/>
                            <a:pt x="67267" y="30542"/>
                          </a:cubicBezTo>
                          <a:cubicBezTo>
                            <a:pt x="69562" y="29183"/>
                            <a:pt x="68856" y="29829"/>
                            <a:pt x="71680" y="28405"/>
                          </a:cubicBezTo>
                          <a:cubicBezTo>
                            <a:pt x="74505" y="26980"/>
                            <a:pt x="89689" y="9171"/>
                            <a:pt x="89689" y="9171"/>
                          </a:cubicBezTo>
                          <a:cubicBezTo>
                            <a:pt x="89689" y="9171"/>
                            <a:pt x="72695" y="28716"/>
                            <a:pt x="72453" y="29183"/>
                          </a:cubicBezTo>
                          <a:cubicBezTo>
                            <a:pt x="72210" y="29651"/>
                            <a:pt x="74505" y="32278"/>
                            <a:pt x="76800" y="31432"/>
                          </a:cubicBezTo>
                          <a:cubicBezTo>
                            <a:pt x="79095" y="30586"/>
                            <a:pt x="84922" y="30542"/>
                            <a:pt x="84569" y="30542"/>
                          </a:cubicBezTo>
                          <a:cubicBezTo>
                            <a:pt x="84216" y="30542"/>
                            <a:pt x="82258" y="32696"/>
                            <a:pt x="82097" y="33392"/>
                          </a:cubicBezTo>
                          <a:cubicBezTo>
                            <a:pt x="81936" y="34087"/>
                            <a:pt x="84833" y="36152"/>
                            <a:pt x="84833" y="36152"/>
                          </a:cubicBezTo>
                          <a:lnTo>
                            <a:pt x="112288" y="30542"/>
                          </a:lnTo>
                          <a:lnTo>
                            <a:pt x="82631" y="36592"/>
                          </a:lnTo>
                          <a:cubicBezTo>
                            <a:pt x="82631" y="36592"/>
                            <a:pt x="80698" y="37614"/>
                            <a:pt x="81246" y="38734"/>
                          </a:cubicBezTo>
                          <a:cubicBezTo>
                            <a:pt x="81794" y="39853"/>
                            <a:pt x="82709" y="41453"/>
                            <a:pt x="83639" y="41429"/>
                          </a:cubicBezTo>
                          <a:cubicBezTo>
                            <a:pt x="84569" y="41405"/>
                            <a:pt x="128884" y="51912"/>
                            <a:pt x="128884" y="51912"/>
                          </a:cubicBezTo>
                          <a:lnTo>
                            <a:pt x="82097" y="42518"/>
                          </a:lnTo>
                          <a:cubicBezTo>
                            <a:pt x="82097" y="42518"/>
                            <a:pt x="77204" y="42753"/>
                            <a:pt x="77204" y="44483"/>
                          </a:cubicBezTo>
                          <a:cubicBezTo>
                            <a:pt x="77204" y="46213"/>
                            <a:pt x="76724" y="46599"/>
                            <a:pt x="77204" y="47920"/>
                          </a:cubicBezTo>
                          <a:cubicBezTo>
                            <a:pt x="77683" y="49241"/>
                            <a:pt x="110699" y="70255"/>
                            <a:pt x="110699" y="70255"/>
                          </a:cubicBezTo>
                          <a:lnTo>
                            <a:pt x="78036" y="49953"/>
                          </a:lnTo>
                          <a:cubicBezTo>
                            <a:pt x="78036" y="49953"/>
                            <a:pt x="75430" y="50050"/>
                            <a:pt x="74682" y="51227"/>
                          </a:cubicBezTo>
                          <a:cubicBezTo>
                            <a:pt x="73933" y="52404"/>
                            <a:pt x="81391" y="85036"/>
                            <a:pt x="81391" y="85036"/>
                          </a:cubicBezTo>
                          <a:lnTo>
                            <a:pt x="72453" y="52712"/>
                          </a:lnTo>
                          <a:cubicBezTo>
                            <a:pt x="72453" y="52712"/>
                            <a:pt x="72191" y="50862"/>
                            <a:pt x="68935" y="50407"/>
                          </a:cubicBezTo>
                          <a:cubicBezTo>
                            <a:pt x="65678" y="49953"/>
                            <a:pt x="62882" y="53515"/>
                            <a:pt x="62882" y="53515"/>
                          </a:cubicBezTo>
                          <a:lnTo>
                            <a:pt x="50671" y="72214"/>
                          </a:lnTo>
                          <a:lnTo>
                            <a:pt x="64089" y="49419"/>
                          </a:lnTo>
                          <a:cubicBezTo>
                            <a:pt x="64089" y="49419"/>
                            <a:pt x="65852" y="45299"/>
                            <a:pt x="63559" y="43364"/>
                          </a:cubicBezTo>
                          <a:cubicBezTo>
                            <a:pt x="61266" y="41429"/>
                            <a:pt x="57803" y="42009"/>
                            <a:pt x="57803" y="42009"/>
                          </a:cubicBezTo>
                          <a:lnTo>
                            <a:pt x="34075" y="49953"/>
                          </a:lnTo>
                          <a:lnTo>
                            <a:pt x="57803" y="40806"/>
                          </a:lnTo>
                          <a:cubicBezTo>
                            <a:pt x="57803" y="40806"/>
                            <a:pt x="58193" y="39225"/>
                            <a:pt x="55614" y="38021"/>
                          </a:cubicBezTo>
                          <a:cubicBezTo>
                            <a:pt x="53035" y="36817"/>
                            <a:pt x="40077" y="36152"/>
                            <a:pt x="40077" y="36152"/>
                          </a:cubicBezTo>
                          <a:lnTo>
                            <a:pt x="0" y="30586"/>
                          </a:lnTo>
                          <a:lnTo>
                            <a:pt x="1585" y="29784"/>
                          </a:lnTo>
                          <a:lnTo>
                            <a:pt x="53319" y="36152"/>
                          </a:lnTo>
                          <a:cubicBezTo>
                            <a:pt x="53319" y="36152"/>
                            <a:pt x="54864" y="35795"/>
                            <a:pt x="54864" y="34593"/>
                          </a:cubicBezTo>
                          <a:cubicBezTo>
                            <a:pt x="54864" y="33392"/>
                            <a:pt x="52418" y="30765"/>
                            <a:pt x="52418" y="30765"/>
                          </a:cubicBezTo>
                          <a:lnTo>
                            <a:pt x="23128" y="11843"/>
                          </a:lnTo>
                          <a:close/>
                        </a:path>
                      </a:pathLst>
                    </a:custGeom>
                    <a:solidFill>
                      <a:srgbClr val="F6F3D0"/>
                    </a:solidFill>
                    <a:ln w="7600" cap="flat">
                      <a:solidFill>
                        <a:srgbClr val="FCD147"/>
                      </a:solidFill>
                      <a:bevel/>
                    </a:ln>
                  </p:spPr>
                </p:sp>
                <p:grpSp>
                  <p:nvGrpSpPr>
                    <p:cNvPr id="7836" name="Group 7835"/>
                    <p:cNvGrpSpPr/>
                    <p:nvPr/>
                  </p:nvGrpSpPr>
                  <p:grpSpPr>
                    <a:xfrm>
                      <a:off x="8233513" y="4114935"/>
                      <a:ext cx="132767" cy="87262"/>
                      <a:chOff x="8233513" y="4114935"/>
                      <a:chExt cx="132767" cy="87262"/>
                    </a:xfrm>
                  </p:grpSpPr>
                  <p:sp>
                    <p:nvSpPr>
                      <p:cNvPr id="7837" name="Freeform 7836"/>
                      <p:cNvSpPr/>
                      <p:nvPr/>
                    </p:nvSpPr>
                    <p:spPr>
                      <a:xfrm rot="3600000">
                        <a:off x="8247627" y="4173364"/>
                        <a:ext cx="2843" cy="544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43" h="5441">
                            <a:moveTo>
                              <a:pt x="0" y="4232"/>
                            </a:moveTo>
                            <a:cubicBezTo>
                              <a:pt x="0" y="4232"/>
                              <a:pt x="1344" y="3524"/>
                              <a:pt x="1612" y="1873"/>
                            </a:cubicBezTo>
                            <a:cubicBezTo>
                              <a:pt x="1881" y="221"/>
                              <a:pt x="2843" y="-15"/>
                              <a:pt x="2843" y="-15"/>
                            </a:cubicBezTo>
                            <a:cubicBezTo>
                              <a:pt x="2843" y="-15"/>
                              <a:pt x="845" y="8478"/>
                              <a:pt x="0" y="423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38" name="Freeform 7837"/>
                      <p:cNvSpPr/>
                      <p:nvPr/>
                    </p:nvSpPr>
                    <p:spPr>
                      <a:xfrm>
                        <a:off x="8274009" y="4166156"/>
                        <a:ext cx="7195" cy="86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195" h="8615">
                            <a:moveTo>
                              <a:pt x="-7" y="8600"/>
                            </a:moveTo>
                            <a:cubicBezTo>
                              <a:pt x="-7" y="8600"/>
                              <a:pt x="3759" y="1002"/>
                              <a:pt x="6584" y="52"/>
                            </a:cubicBezTo>
                            <a:cubicBezTo>
                              <a:pt x="9409" y="-898"/>
                              <a:pt x="1876" y="8600"/>
                              <a:pt x="-7" y="860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39" name="Freeform 7838"/>
                      <p:cNvSpPr/>
                      <p:nvPr/>
                    </p:nvSpPr>
                    <p:spPr>
                      <a:xfrm>
                        <a:off x="8267896" y="4181895"/>
                        <a:ext cx="12337" cy="69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337" h="6968">
                            <a:moveTo>
                              <a:pt x="-15" y="6159"/>
                            </a:moveTo>
                            <a:cubicBezTo>
                              <a:pt x="-15" y="6159"/>
                              <a:pt x="10814" y="460"/>
                              <a:pt x="12226" y="-15"/>
                            </a:cubicBezTo>
                            <a:cubicBezTo>
                              <a:pt x="13639" y="-490"/>
                              <a:pt x="2339" y="9958"/>
                              <a:pt x="-15" y="615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40" name="Freeform 7839"/>
                      <p:cNvSpPr/>
                      <p:nvPr/>
                    </p:nvSpPr>
                    <p:spPr>
                      <a:xfrm>
                        <a:off x="8254699" y="4179513"/>
                        <a:ext cx="2670" cy="380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70" h="3807">
                            <a:moveTo>
                              <a:pt x="0" y="3792"/>
                            </a:moveTo>
                            <a:cubicBezTo>
                              <a:pt x="0" y="3792"/>
                              <a:pt x="0" y="-7"/>
                              <a:pt x="1883" y="-7"/>
                            </a:cubicBezTo>
                            <a:cubicBezTo>
                              <a:pt x="3767" y="-7"/>
                              <a:pt x="1883" y="3792"/>
                              <a:pt x="0" y="379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41" name="Freeform 7840"/>
                      <p:cNvSpPr/>
                      <p:nvPr/>
                    </p:nvSpPr>
                    <p:spPr>
                      <a:xfrm>
                        <a:off x="8267279" y="4169473"/>
                        <a:ext cx="1898" cy="719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98" h="7190">
                            <a:moveTo>
                              <a:pt x="1074" y="59"/>
                            </a:moveTo>
                            <a:cubicBezTo>
                              <a:pt x="1074" y="-890"/>
                              <a:pt x="2957" y="7183"/>
                              <a:pt x="1074" y="7183"/>
                            </a:cubicBezTo>
                            <a:cubicBezTo>
                              <a:pt x="-809" y="7183"/>
                              <a:pt x="132" y="59"/>
                              <a:pt x="1074" y="5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42" name="Freeform 7841"/>
                      <p:cNvSpPr/>
                      <p:nvPr/>
                    </p:nvSpPr>
                    <p:spPr>
                      <a:xfrm>
                        <a:off x="8295020" y="4181895"/>
                        <a:ext cx="3156" cy="794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156" h="7947">
                            <a:moveTo>
                              <a:pt x="2994" y="-15"/>
                            </a:moveTo>
                            <a:cubicBezTo>
                              <a:pt x="2994" y="-15"/>
                              <a:pt x="-1714" y="9958"/>
                              <a:pt x="640" y="7583"/>
                            </a:cubicBezTo>
                            <a:cubicBezTo>
                              <a:pt x="2994" y="5209"/>
                              <a:pt x="3465" y="2360"/>
                              <a:pt x="2994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43" name="Freeform 7842"/>
                      <p:cNvSpPr/>
                      <p:nvPr/>
                    </p:nvSpPr>
                    <p:spPr>
                      <a:xfrm>
                        <a:off x="8302722" y="4170008"/>
                        <a:ext cx="1324" cy="76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24" h="7613">
                            <a:moveTo>
                              <a:pt x="0" y="0"/>
                            </a:moveTo>
                            <a:cubicBezTo>
                              <a:pt x="0" y="0"/>
                              <a:pt x="0" y="7598"/>
                              <a:pt x="942" y="7598"/>
                            </a:cubicBezTo>
                            <a:cubicBezTo>
                              <a:pt x="1883" y="7598"/>
                              <a:pt x="942" y="2374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44" name="Freeform 7843"/>
                      <p:cNvSpPr/>
                      <p:nvPr/>
                    </p:nvSpPr>
                    <p:spPr>
                      <a:xfrm>
                        <a:off x="8303648" y="4188061"/>
                        <a:ext cx="3222" cy="914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2" h="9149">
                            <a:moveTo>
                              <a:pt x="15" y="0"/>
                            </a:moveTo>
                            <a:cubicBezTo>
                              <a:pt x="15" y="0"/>
                              <a:pt x="-456" y="10440"/>
                              <a:pt x="2369" y="9016"/>
                            </a:cubicBezTo>
                            <a:cubicBezTo>
                              <a:pt x="5194" y="7591"/>
                              <a:pt x="15" y="0"/>
                              <a:pt x="1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45" name="Freeform 7844"/>
                      <p:cNvSpPr/>
                      <p:nvPr/>
                    </p:nvSpPr>
                    <p:spPr>
                      <a:xfrm>
                        <a:off x="8282947" y="4191867"/>
                        <a:ext cx="8475" cy="62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475" h="6278">
                            <a:moveTo>
                              <a:pt x="8475" y="-15"/>
                            </a:moveTo>
                            <a:cubicBezTo>
                              <a:pt x="7533" y="-15"/>
                              <a:pt x="0" y="2834"/>
                              <a:pt x="0" y="5684"/>
                            </a:cubicBezTo>
                            <a:cubicBezTo>
                              <a:pt x="0" y="8533"/>
                              <a:pt x="8475" y="-15"/>
                              <a:pt x="8475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46" name="Freeform 7845"/>
                      <p:cNvSpPr/>
                      <p:nvPr/>
                    </p:nvSpPr>
                    <p:spPr>
                      <a:xfrm>
                        <a:off x="8313094" y="4173814"/>
                        <a:ext cx="6179" cy="1162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179" h="11620">
                            <a:moveTo>
                              <a:pt x="-15" y="0"/>
                            </a:moveTo>
                            <a:cubicBezTo>
                              <a:pt x="-15" y="0"/>
                              <a:pt x="1398" y="9490"/>
                              <a:pt x="5164" y="11390"/>
                            </a:cubicBezTo>
                            <a:cubicBezTo>
                              <a:pt x="8931" y="13290"/>
                              <a:pt x="927" y="3317"/>
                              <a:pt x="-1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47" name="Freeform 7846"/>
                      <p:cNvSpPr/>
                      <p:nvPr/>
                    </p:nvSpPr>
                    <p:spPr>
                      <a:xfrm>
                        <a:off x="8320620" y="4176663"/>
                        <a:ext cx="17898" cy="94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898" h="9439">
                            <a:moveTo>
                              <a:pt x="0" y="0"/>
                            </a:moveTo>
                            <a:cubicBezTo>
                              <a:pt x="0" y="0"/>
                              <a:pt x="17898" y="6166"/>
                              <a:pt x="17898" y="9016"/>
                            </a:cubicBezTo>
                            <a:cubicBezTo>
                              <a:pt x="17898" y="11865"/>
                              <a:pt x="934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48" name="Freeform 7847"/>
                      <p:cNvSpPr/>
                      <p:nvPr/>
                    </p:nvSpPr>
                    <p:spPr>
                      <a:xfrm>
                        <a:off x="8322982" y="4185479"/>
                        <a:ext cx="2781" cy="478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81" h="4786">
                            <a:moveTo>
                              <a:pt x="1398" y="3525"/>
                            </a:moveTo>
                            <a:cubicBezTo>
                              <a:pt x="2810" y="6374"/>
                              <a:pt x="-15" y="3999"/>
                              <a:pt x="-15" y="1150"/>
                            </a:cubicBezTo>
                            <a:cubicBezTo>
                              <a:pt x="-15" y="-1699"/>
                              <a:pt x="5164" y="1150"/>
                              <a:pt x="1398" y="35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49" name="Freeform 7848"/>
                      <p:cNvSpPr/>
                      <p:nvPr/>
                    </p:nvSpPr>
                    <p:spPr>
                      <a:xfrm>
                        <a:off x="8330969" y="4191868"/>
                        <a:ext cx="3443" cy="307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443" h="3072">
                            <a:moveTo>
                              <a:pt x="0" y="-15"/>
                            </a:moveTo>
                            <a:cubicBezTo>
                              <a:pt x="942" y="-15"/>
                              <a:pt x="4708" y="3072"/>
                              <a:pt x="3060" y="3072"/>
                            </a:cubicBezTo>
                            <a:cubicBezTo>
                              <a:pt x="1412" y="3072"/>
                              <a:pt x="0" y="-15"/>
                              <a:pt x="0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50" name="Freeform 7849"/>
                      <p:cNvSpPr/>
                      <p:nvPr/>
                    </p:nvSpPr>
                    <p:spPr>
                      <a:xfrm>
                        <a:off x="8322032" y="4163841"/>
                        <a:ext cx="7481" cy="79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481" h="7925">
                            <a:moveTo>
                              <a:pt x="0" y="0"/>
                            </a:moveTo>
                            <a:cubicBezTo>
                              <a:pt x="0" y="0"/>
                              <a:pt x="5642" y="10440"/>
                              <a:pt x="7290" y="7353"/>
                            </a:cubicBezTo>
                            <a:cubicBezTo>
                              <a:pt x="8938" y="4267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51" name="Freeform 7850"/>
                      <p:cNvSpPr/>
                      <p:nvPr/>
                    </p:nvSpPr>
                    <p:spPr>
                      <a:xfrm>
                        <a:off x="8344167" y="4173347"/>
                        <a:ext cx="6996" cy="25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996" h="2515">
                            <a:moveTo>
                              <a:pt x="-15" y="-15"/>
                            </a:moveTo>
                            <a:cubicBezTo>
                              <a:pt x="7989" y="-15"/>
                              <a:pt x="7989" y="-15"/>
                              <a:pt x="5635" y="-15"/>
                            </a:cubicBezTo>
                            <a:cubicBezTo>
                              <a:pt x="5635" y="-15"/>
                              <a:pt x="7047" y="5684"/>
                              <a:pt x="-15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52" name="Freeform 7851"/>
                      <p:cNvSpPr/>
                      <p:nvPr/>
                    </p:nvSpPr>
                    <p:spPr>
                      <a:xfrm>
                        <a:off x="8348581" y="4178088"/>
                        <a:ext cx="3266" cy="49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66" h="4942">
                            <a:moveTo>
                              <a:pt x="280" y="-7"/>
                            </a:moveTo>
                            <a:cubicBezTo>
                              <a:pt x="280" y="-7"/>
                              <a:pt x="-1133" y="6166"/>
                              <a:pt x="2163" y="4742"/>
                            </a:cubicBezTo>
                            <a:cubicBezTo>
                              <a:pt x="5458" y="3317"/>
                              <a:pt x="280" y="-7"/>
                              <a:pt x="280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53" name="Freeform 7852"/>
                      <p:cNvSpPr/>
                      <p:nvPr/>
                    </p:nvSpPr>
                    <p:spPr>
                      <a:xfrm>
                        <a:off x="8337105" y="4176663"/>
                        <a:ext cx="4348" cy="380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348" h="3807">
                            <a:moveTo>
                              <a:pt x="-15" y="-7"/>
                            </a:moveTo>
                            <a:cubicBezTo>
                              <a:pt x="-15" y="-7"/>
                              <a:pt x="2810" y="4267"/>
                              <a:pt x="3752" y="3792"/>
                            </a:cubicBezTo>
                            <a:cubicBezTo>
                              <a:pt x="4693" y="3317"/>
                              <a:pt x="5164" y="-7"/>
                              <a:pt x="-15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54" name="Freeform 7853"/>
                      <p:cNvSpPr/>
                      <p:nvPr/>
                    </p:nvSpPr>
                    <p:spPr>
                      <a:xfrm>
                        <a:off x="8313182" y="4161193"/>
                        <a:ext cx="4061" cy="42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061" h="4274">
                            <a:moveTo>
                              <a:pt x="-9" y="-18"/>
                            </a:moveTo>
                            <a:cubicBezTo>
                              <a:pt x="-9" y="-18"/>
                              <a:pt x="1121" y="4256"/>
                              <a:pt x="3381" y="4256"/>
                            </a:cubicBezTo>
                            <a:cubicBezTo>
                              <a:pt x="5641" y="4256"/>
                              <a:pt x="1686" y="837"/>
                              <a:pt x="839" y="837"/>
                            </a:cubicBezTo>
                            <a:cubicBezTo>
                              <a:pt x="-9" y="837"/>
                              <a:pt x="839" y="837"/>
                              <a:pt x="-9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55" name="Freeform 7854"/>
                      <p:cNvSpPr/>
                      <p:nvPr/>
                    </p:nvSpPr>
                    <p:spPr>
                      <a:xfrm>
                        <a:off x="8333530" y="4165467"/>
                        <a:ext cx="12248" cy="24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248" h="2493">
                            <a:moveTo>
                              <a:pt x="-18" y="-18"/>
                            </a:moveTo>
                            <a:cubicBezTo>
                              <a:pt x="-18" y="-18"/>
                              <a:pt x="10575" y="410"/>
                              <a:pt x="12129" y="1977"/>
                            </a:cubicBezTo>
                            <a:cubicBezTo>
                              <a:pt x="13683" y="3544"/>
                              <a:pt x="-18" y="1122"/>
                              <a:pt x="-18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56" name="Freeform 7855"/>
                      <p:cNvSpPr/>
                      <p:nvPr/>
                    </p:nvSpPr>
                    <p:spPr>
                      <a:xfrm>
                        <a:off x="8356658" y="4170586"/>
                        <a:ext cx="2560" cy="276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0" h="2760">
                            <a:moveTo>
                              <a:pt x="2560" y="-9"/>
                            </a:moveTo>
                            <a:cubicBezTo>
                              <a:pt x="2560" y="-9"/>
                              <a:pt x="1148" y="3980"/>
                              <a:pt x="159" y="2413"/>
                            </a:cubicBezTo>
                            <a:cubicBezTo>
                              <a:pt x="-830" y="846"/>
                              <a:pt x="2560" y="-9"/>
                              <a:pt x="2560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57" name="Freeform 7856"/>
                      <p:cNvSpPr/>
                      <p:nvPr/>
                    </p:nvSpPr>
                    <p:spPr>
                      <a:xfrm>
                        <a:off x="8354981" y="4177710"/>
                        <a:ext cx="2516" cy="30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16" h="3027">
                            <a:moveTo>
                              <a:pt x="0" y="-9"/>
                            </a:moveTo>
                            <a:cubicBezTo>
                              <a:pt x="0" y="-9"/>
                              <a:pt x="0" y="4550"/>
                              <a:pt x="1977" y="2556"/>
                            </a:cubicBezTo>
                            <a:cubicBezTo>
                              <a:pt x="3955" y="561"/>
                              <a:pt x="0" y="-9"/>
                              <a:pt x="0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58" name="Freeform 7857"/>
                      <p:cNvSpPr/>
                      <p:nvPr/>
                    </p:nvSpPr>
                    <p:spPr>
                      <a:xfrm>
                        <a:off x="8350479" y="4167938"/>
                        <a:ext cx="8121" cy="146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121" h="1469">
                            <a:moveTo>
                              <a:pt x="-18" y="361"/>
                            </a:moveTo>
                            <a:cubicBezTo>
                              <a:pt x="-18" y="361"/>
                              <a:pt x="6197" y="-494"/>
                              <a:pt x="7892" y="361"/>
                            </a:cubicBezTo>
                            <a:cubicBezTo>
                              <a:pt x="9587" y="1215"/>
                              <a:pt x="1960" y="2355"/>
                              <a:pt x="-18" y="36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59" name="Freeform 7858"/>
                      <p:cNvSpPr/>
                      <p:nvPr/>
                    </p:nvSpPr>
                    <p:spPr>
                      <a:xfrm>
                        <a:off x="8334082" y="4170586"/>
                        <a:ext cx="5937" cy="16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937" h="1692">
                            <a:moveTo>
                              <a:pt x="0" y="-9"/>
                            </a:moveTo>
                            <a:cubicBezTo>
                              <a:pt x="0" y="-9"/>
                              <a:pt x="5928" y="276"/>
                              <a:pt x="5928" y="1416"/>
                            </a:cubicBezTo>
                            <a:cubicBezTo>
                              <a:pt x="5928" y="2556"/>
                              <a:pt x="0" y="-9"/>
                              <a:pt x="0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60" name="Freeform 7859"/>
                      <p:cNvSpPr/>
                      <p:nvPr/>
                    </p:nvSpPr>
                    <p:spPr>
                      <a:xfrm>
                        <a:off x="8321369" y="4153112"/>
                        <a:ext cx="9732" cy="180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732" h="1803">
                            <a:moveTo>
                              <a:pt x="0" y="1794"/>
                            </a:moveTo>
                            <a:cubicBezTo>
                              <a:pt x="0" y="1794"/>
                              <a:pt x="8188" y="-1055"/>
                              <a:pt x="9600" y="370"/>
                            </a:cubicBezTo>
                            <a:cubicBezTo>
                              <a:pt x="11012" y="1794"/>
                              <a:pt x="561" y="1794"/>
                              <a:pt x="0" y="179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61" name="Freeform 7860"/>
                      <p:cNvSpPr/>
                      <p:nvPr/>
                    </p:nvSpPr>
                    <p:spPr>
                      <a:xfrm>
                        <a:off x="8336907" y="4152355"/>
                        <a:ext cx="17236" cy="31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236" h="3139">
                            <a:moveTo>
                              <a:pt x="6775" y="-13"/>
                            </a:moveTo>
                            <a:cubicBezTo>
                              <a:pt x="6775" y="-13"/>
                              <a:pt x="17236" y="841"/>
                              <a:pt x="17236" y="2266"/>
                            </a:cubicBezTo>
                            <a:cubicBezTo>
                              <a:pt x="17236" y="3691"/>
                              <a:pt x="8188" y="1126"/>
                              <a:pt x="6775" y="1696"/>
                            </a:cubicBezTo>
                            <a:cubicBezTo>
                              <a:pt x="5363" y="2266"/>
                              <a:pt x="0" y="3121"/>
                              <a:pt x="0" y="3121"/>
                            </a:cubicBezTo>
                            <a:cubicBezTo>
                              <a:pt x="0" y="3121"/>
                              <a:pt x="5080" y="-13"/>
                              <a:pt x="6775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62" name="Freeform 7861"/>
                      <p:cNvSpPr/>
                      <p:nvPr/>
                    </p:nvSpPr>
                    <p:spPr>
                      <a:xfrm>
                        <a:off x="8353017" y="4160035"/>
                        <a:ext cx="7812" cy="27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812" h="2716">
                            <a:moveTo>
                              <a:pt x="-13" y="0"/>
                            </a:moveTo>
                            <a:cubicBezTo>
                              <a:pt x="-13" y="0"/>
                              <a:pt x="5919" y="3419"/>
                              <a:pt x="7614" y="2564"/>
                            </a:cubicBezTo>
                            <a:cubicBezTo>
                              <a:pt x="9309" y="1710"/>
                              <a:pt x="-13" y="0"/>
                              <a:pt x="-1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63" name="Freeform 7862"/>
                      <p:cNvSpPr/>
                      <p:nvPr/>
                    </p:nvSpPr>
                    <p:spPr>
                      <a:xfrm>
                        <a:off x="8343417" y="4159501"/>
                        <a:ext cx="3663" cy="16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663" h="1692">
                            <a:moveTo>
                              <a:pt x="-18" y="534"/>
                            </a:moveTo>
                            <a:cubicBezTo>
                              <a:pt x="-18" y="534"/>
                              <a:pt x="1395" y="1674"/>
                              <a:pt x="2807" y="1674"/>
                            </a:cubicBezTo>
                            <a:cubicBezTo>
                              <a:pt x="4220" y="1674"/>
                              <a:pt x="4220" y="-1175"/>
                              <a:pt x="-18" y="53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64" name="Freeform 7863"/>
                      <p:cNvSpPr/>
                      <p:nvPr/>
                    </p:nvSpPr>
                    <p:spPr>
                      <a:xfrm>
                        <a:off x="8333795" y="4158343"/>
                        <a:ext cx="3818" cy="191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818" h="1914">
                            <a:moveTo>
                              <a:pt x="0" y="-18"/>
                            </a:moveTo>
                            <a:cubicBezTo>
                              <a:pt x="0" y="-18"/>
                              <a:pt x="2684" y="2689"/>
                              <a:pt x="3672" y="1692"/>
                            </a:cubicBezTo>
                            <a:cubicBezTo>
                              <a:pt x="4661" y="695"/>
                              <a:pt x="0" y="-18"/>
                              <a:pt x="0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65" name="Freeform 7864"/>
                      <p:cNvSpPr/>
                      <p:nvPr/>
                    </p:nvSpPr>
                    <p:spPr>
                      <a:xfrm>
                        <a:off x="8359218" y="4154136"/>
                        <a:ext cx="4171" cy="420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71" h="4207">
                            <a:moveTo>
                              <a:pt x="0" y="200"/>
                            </a:moveTo>
                            <a:cubicBezTo>
                              <a:pt x="0" y="200"/>
                              <a:pt x="2825" y="4189"/>
                              <a:pt x="3955" y="4189"/>
                            </a:cubicBezTo>
                            <a:cubicBezTo>
                              <a:pt x="5085" y="4189"/>
                              <a:pt x="1271" y="-1082"/>
                              <a:pt x="0" y="20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66" name="Freeform 7865"/>
                      <p:cNvSpPr/>
                      <p:nvPr/>
                    </p:nvSpPr>
                    <p:spPr>
                      <a:xfrm>
                        <a:off x="8355334" y="4145498"/>
                        <a:ext cx="5032" cy="171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032" h="1714">
                            <a:moveTo>
                              <a:pt x="494" y="1714"/>
                            </a:moveTo>
                            <a:cubicBezTo>
                              <a:pt x="494" y="1714"/>
                              <a:pt x="-1766" y="1429"/>
                              <a:pt x="3319" y="289"/>
                            </a:cubicBezTo>
                            <a:cubicBezTo>
                              <a:pt x="8404" y="-850"/>
                              <a:pt x="494" y="1714"/>
                              <a:pt x="494" y="171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67" name="Freeform 7866"/>
                      <p:cNvSpPr/>
                      <p:nvPr/>
                    </p:nvSpPr>
                    <p:spPr>
                      <a:xfrm>
                        <a:off x="8345094" y="4146656"/>
                        <a:ext cx="6510" cy="171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10" h="1714">
                            <a:moveTo>
                              <a:pt x="0" y="1696"/>
                            </a:moveTo>
                            <a:cubicBezTo>
                              <a:pt x="0" y="1696"/>
                              <a:pt x="4802" y="-13"/>
                              <a:pt x="6215" y="-13"/>
                            </a:cubicBezTo>
                            <a:cubicBezTo>
                              <a:pt x="7627" y="-13"/>
                              <a:pt x="3672" y="1696"/>
                              <a:pt x="0" y="169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68" name="Freeform 7867"/>
                      <p:cNvSpPr/>
                      <p:nvPr/>
                    </p:nvSpPr>
                    <p:spPr>
                      <a:xfrm>
                        <a:off x="8363191" y="4151220"/>
                        <a:ext cx="3090" cy="440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090" h="4408">
                            <a:moveTo>
                              <a:pt x="-18" y="-18"/>
                            </a:moveTo>
                            <a:cubicBezTo>
                              <a:pt x="-18" y="-18"/>
                              <a:pt x="3090" y="1977"/>
                              <a:pt x="3090" y="3971"/>
                            </a:cubicBezTo>
                            <a:cubicBezTo>
                              <a:pt x="3090" y="5966"/>
                              <a:pt x="547" y="552"/>
                              <a:pt x="-18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69" name="Freeform 7868"/>
                      <p:cNvSpPr/>
                      <p:nvPr/>
                    </p:nvSpPr>
                    <p:spPr>
                      <a:xfrm>
                        <a:off x="8295990" y="4170876"/>
                        <a:ext cx="2737" cy="74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37" h="7413">
                            <a:moveTo>
                              <a:pt x="1364" y="-13"/>
                            </a:moveTo>
                            <a:cubicBezTo>
                              <a:pt x="1364" y="-13"/>
                              <a:pt x="-1743" y="7395"/>
                              <a:pt x="1364" y="7395"/>
                            </a:cubicBezTo>
                            <a:cubicBezTo>
                              <a:pt x="4471" y="7395"/>
                              <a:pt x="1364" y="-13"/>
                              <a:pt x="1364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70" name="Freeform 7869"/>
                      <p:cNvSpPr/>
                      <p:nvPr/>
                    </p:nvSpPr>
                    <p:spPr>
                      <a:xfrm>
                        <a:off x="8287185" y="4180848"/>
                        <a:ext cx="2692" cy="369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92" h="3695">
                            <a:moveTo>
                              <a:pt x="0" y="3691"/>
                            </a:moveTo>
                            <a:cubicBezTo>
                              <a:pt x="0" y="3691"/>
                              <a:pt x="1695" y="-298"/>
                              <a:pt x="2542" y="-13"/>
                            </a:cubicBezTo>
                            <a:cubicBezTo>
                              <a:pt x="3390" y="272"/>
                              <a:pt x="0" y="3691"/>
                              <a:pt x="0" y="369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71" name="Freeform 7870"/>
                      <p:cNvSpPr/>
                      <p:nvPr/>
                    </p:nvSpPr>
                    <p:spPr>
                      <a:xfrm>
                        <a:off x="8294975" y="4197477"/>
                        <a:ext cx="2560" cy="17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0" h="1736">
                            <a:moveTo>
                              <a:pt x="119" y="169"/>
                            </a:moveTo>
                            <a:cubicBezTo>
                              <a:pt x="119" y="169"/>
                              <a:pt x="-728" y="1736"/>
                              <a:pt x="1673" y="1736"/>
                            </a:cubicBezTo>
                            <a:cubicBezTo>
                              <a:pt x="4074" y="1736"/>
                              <a:pt x="967" y="-686"/>
                              <a:pt x="119" y="16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72" name="Freeform 7871"/>
                      <p:cNvSpPr/>
                      <p:nvPr/>
                    </p:nvSpPr>
                    <p:spPr>
                      <a:xfrm>
                        <a:off x="8307532" y="4200082"/>
                        <a:ext cx="4281" cy="21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281" h="2115">
                            <a:moveTo>
                              <a:pt x="-9" y="414"/>
                            </a:moveTo>
                            <a:cubicBezTo>
                              <a:pt x="-9" y="414"/>
                              <a:pt x="2534" y="3548"/>
                              <a:pt x="3946" y="1269"/>
                            </a:cubicBezTo>
                            <a:cubicBezTo>
                              <a:pt x="5358" y="-1011"/>
                              <a:pt x="2534" y="414"/>
                              <a:pt x="-9" y="41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73" name="Freeform 7872"/>
                      <p:cNvSpPr/>
                      <p:nvPr/>
                    </p:nvSpPr>
                    <p:spPr>
                      <a:xfrm>
                        <a:off x="8306120" y="4183119"/>
                        <a:ext cx="2494" cy="44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94" h="4474">
                            <a:moveTo>
                              <a:pt x="-9" y="0"/>
                            </a:moveTo>
                            <a:cubicBezTo>
                              <a:pt x="-9" y="0"/>
                              <a:pt x="697" y="3272"/>
                              <a:pt x="1686" y="4270"/>
                            </a:cubicBezTo>
                            <a:cubicBezTo>
                              <a:pt x="2675" y="5267"/>
                              <a:pt x="3381" y="2275"/>
                              <a:pt x="-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74" name="Freeform 7873"/>
                      <p:cNvSpPr/>
                      <p:nvPr/>
                    </p:nvSpPr>
                    <p:spPr>
                      <a:xfrm>
                        <a:off x="8280410" y="4189374"/>
                        <a:ext cx="5650" cy="6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650" h="6188">
                            <a:moveTo>
                              <a:pt x="5650" y="294"/>
                            </a:moveTo>
                            <a:cubicBezTo>
                              <a:pt x="5650" y="294"/>
                              <a:pt x="0" y="7417"/>
                              <a:pt x="0" y="5993"/>
                            </a:cubicBezTo>
                            <a:cubicBezTo>
                              <a:pt x="0" y="4568"/>
                              <a:pt x="5080" y="-1416"/>
                              <a:pt x="5650" y="29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75" name="Freeform 7874"/>
                      <p:cNvSpPr/>
                      <p:nvPr/>
                    </p:nvSpPr>
                    <p:spPr>
                      <a:xfrm>
                        <a:off x="8290561" y="4160903"/>
                        <a:ext cx="1743" cy="456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43" h="4563">
                            <a:moveTo>
                              <a:pt x="861" y="-13"/>
                            </a:moveTo>
                            <a:cubicBezTo>
                              <a:pt x="861" y="-13"/>
                              <a:pt x="-1117" y="3976"/>
                              <a:pt x="861" y="4546"/>
                            </a:cubicBezTo>
                            <a:cubicBezTo>
                              <a:pt x="2838" y="5116"/>
                              <a:pt x="861" y="1126"/>
                              <a:pt x="861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76" name="Freeform 7875"/>
                      <p:cNvSpPr/>
                      <p:nvPr/>
                    </p:nvSpPr>
                    <p:spPr>
                      <a:xfrm>
                        <a:off x="8282396" y="4172590"/>
                        <a:ext cx="4789" cy="93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89" h="9327">
                            <a:moveTo>
                              <a:pt x="4789" y="-18"/>
                            </a:moveTo>
                            <a:cubicBezTo>
                              <a:pt x="4789" y="-18"/>
                              <a:pt x="-13" y="7676"/>
                              <a:pt x="-13" y="9100"/>
                            </a:cubicBezTo>
                            <a:cubicBezTo>
                              <a:pt x="-13" y="10525"/>
                              <a:pt x="4789" y="5111"/>
                              <a:pt x="4789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77" name="Freeform 7876"/>
                      <p:cNvSpPr/>
                      <p:nvPr/>
                    </p:nvSpPr>
                    <p:spPr>
                      <a:xfrm>
                        <a:off x="8259223" y="4182496"/>
                        <a:ext cx="4635" cy="66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635" h="6611">
                            <a:moveTo>
                              <a:pt x="0" y="6603"/>
                            </a:moveTo>
                            <a:cubicBezTo>
                              <a:pt x="0" y="6603"/>
                              <a:pt x="2255" y="904"/>
                              <a:pt x="4233" y="49"/>
                            </a:cubicBezTo>
                            <a:cubicBezTo>
                              <a:pt x="6210" y="-806"/>
                              <a:pt x="0" y="6603"/>
                              <a:pt x="0" y="660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78" name="Freeform 7877"/>
                      <p:cNvSpPr/>
                      <p:nvPr/>
                    </p:nvSpPr>
                    <p:spPr>
                      <a:xfrm>
                        <a:off x="8265734" y="4191668"/>
                        <a:ext cx="7526" cy="534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6" h="5343">
                            <a:moveTo>
                              <a:pt x="-18" y="0"/>
                            </a:moveTo>
                            <a:cubicBezTo>
                              <a:pt x="-18" y="0"/>
                              <a:pt x="4643" y="7261"/>
                              <a:pt x="7044" y="4839"/>
                            </a:cubicBezTo>
                            <a:cubicBezTo>
                              <a:pt x="9446" y="2418"/>
                              <a:pt x="2242" y="3985"/>
                              <a:pt x="-1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79" name="Freeform 7878"/>
                      <p:cNvSpPr/>
                      <p:nvPr/>
                    </p:nvSpPr>
                    <p:spPr>
                      <a:xfrm>
                        <a:off x="8242274" y="4176864"/>
                        <a:ext cx="5363" cy="71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363" h="7123">
                            <a:moveTo>
                              <a:pt x="0" y="-18"/>
                            </a:moveTo>
                            <a:cubicBezTo>
                              <a:pt x="0" y="-18"/>
                              <a:pt x="1126" y="7106"/>
                              <a:pt x="4515" y="7106"/>
                            </a:cubicBezTo>
                            <a:cubicBezTo>
                              <a:pt x="7905" y="7106"/>
                              <a:pt x="0" y="2547"/>
                              <a:pt x="0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80" name="Freeform 7879"/>
                      <p:cNvSpPr/>
                      <p:nvPr/>
                    </p:nvSpPr>
                    <p:spPr>
                      <a:xfrm>
                        <a:off x="8243400" y="4170008"/>
                        <a:ext cx="11697" cy="35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697" h="3539">
                            <a:moveTo>
                              <a:pt x="0" y="3134"/>
                            </a:moveTo>
                            <a:cubicBezTo>
                              <a:pt x="0" y="3134"/>
                              <a:pt x="7345" y="0"/>
                              <a:pt x="11017" y="0"/>
                            </a:cubicBezTo>
                            <a:cubicBezTo>
                              <a:pt x="14689" y="0"/>
                              <a:pt x="1836" y="4986"/>
                              <a:pt x="0" y="313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81" name="Freeform 7880"/>
                      <p:cNvSpPr/>
                      <p:nvPr/>
                    </p:nvSpPr>
                    <p:spPr>
                      <a:xfrm>
                        <a:off x="8256597" y="4167158"/>
                        <a:ext cx="9137" cy="69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137" h="6968">
                            <a:moveTo>
                              <a:pt x="9119" y="0"/>
                            </a:moveTo>
                            <a:cubicBezTo>
                              <a:pt x="9119" y="0"/>
                              <a:pt x="-1051" y="5699"/>
                              <a:pt x="79" y="6838"/>
                            </a:cubicBezTo>
                            <a:cubicBezTo>
                              <a:pt x="1209" y="7978"/>
                              <a:pt x="8130" y="997"/>
                              <a:pt x="911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82" name="Freeform 7881"/>
                      <p:cNvSpPr/>
                      <p:nvPr/>
                    </p:nvSpPr>
                    <p:spPr>
                      <a:xfrm>
                        <a:off x="8265646" y="4179713"/>
                        <a:ext cx="1854" cy="155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54" h="1558">
                            <a:moveTo>
                              <a:pt x="918" y="-18"/>
                            </a:moveTo>
                            <a:cubicBezTo>
                              <a:pt x="918" y="-18"/>
                              <a:pt x="-1201" y="695"/>
                              <a:pt x="918" y="1407"/>
                            </a:cubicBezTo>
                            <a:cubicBezTo>
                              <a:pt x="3037" y="2119"/>
                              <a:pt x="918" y="-18"/>
                              <a:pt x="918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83" name="Freeform 7882"/>
                      <p:cNvSpPr/>
                      <p:nvPr/>
                    </p:nvSpPr>
                    <p:spPr>
                      <a:xfrm>
                        <a:off x="8271273" y="4177999"/>
                        <a:ext cx="1788" cy="284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88" h="2849">
                            <a:moveTo>
                              <a:pt x="1788" y="-13"/>
                            </a:moveTo>
                            <a:cubicBezTo>
                              <a:pt x="1788" y="-13"/>
                              <a:pt x="-1037" y="2836"/>
                              <a:pt x="375" y="2836"/>
                            </a:cubicBezTo>
                            <a:cubicBezTo>
                              <a:pt x="1788" y="2836"/>
                              <a:pt x="1788" y="-13"/>
                              <a:pt x="1788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84" name="Freeform 7883"/>
                      <p:cNvSpPr/>
                      <p:nvPr/>
                    </p:nvSpPr>
                    <p:spPr>
                      <a:xfrm>
                        <a:off x="8283808" y="4160280"/>
                        <a:ext cx="4326" cy="37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326" h="3762">
                            <a:moveTo>
                              <a:pt x="-13" y="3744"/>
                            </a:moveTo>
                            <a:cubicBezTo>
                              <a:pt x="-13" y="3744"/>
                              <a:pt x="3377" y="-1385"/>
                              <a:pt x="4224" y="325"/>
                            </a:cubicBezTo>
                            <a:cubicBezTo>
                              <a:pt x="5071" y="2035"/>
                              <a:pt x="-13" y="3744"/>
                              <a:pt x="-13" y="37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85" name="Freeform 7884"/>
                      <p:cNvSpPr/>
                      <p:nvPr/>
                    </p:nvSpPr>
                    <p:spPr>
                      <a:xfrm>
                        <a:off x="8276282" y="4169451"/>
                        <a:ext cx="7526" cy="87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6" h="8704">
                            <a:moveTo>
                              <a:pt x="7512" y="-13"/>
                            </a:moveTo>
                            <a:cubicBezTo>
                              <a:pt x="7512" y="-13"/>
                              <a:pt x="-1386" y="10102"/>
                              <a:pt x="168" y="8535"/>
                            </a:cubicBezTo>
                            <a:cubicBezTo>
                              <a:pt x="1721" y="6968"/>
                              <a:pt x="6665" y="5400"/>
                              <a:pt x="7512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86" name="Freeform 7885"/>
                      <p:cNvSpPr/>
                      <p:nvPr/>
                    </p:nvSpPr>
                    <p:spPr>
                      <a:xfrm>
                        <a:off x="8288421" y="4166891"/>
                        <a:ext cx="1501" cy="454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01" h="4541">
                            <a:moveTo>
                              <a:pt x="742" y="-18"/>
                            </a:moveTo>
                            <a:cubicBezTo>
                              <a:pt x="742" y="-18"/>
                              <a:pt x="-953" y="4541"/>
                              <a:pt x="742" y="4541"/>
                            </a:cubicBezTo>
                            <a:cubicBezTo>
                              <a:pt x="2436" y="4541"/>
                              <a:pt x="742" y="-18"/>
                              <a:pt x="742" y="-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87" name="Freeform 7886"/>
                      <p:cNvSpPr/>
                      <p:nvPr/>
                    </p:nvSpPr>
                    <p:spPr>
                      <a:xfrm>
                        <a:off x="8269971" y="4162038"/>
                        <a:ext cx="9887" cy="47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887" h="4719">
                            <a:moveTo>
                              <a:pt x="-18" y="4170"/>
                            </a:moveTo>
                            <a:cubicBezTo>
                              <a:pt x="-18" y="4835"/>
                              <a:pt x="7327" y="-9"/>
                              <a:pt x="9587" y="-9"/>
                            </a:cubicBezTo>
                            <a:cubicBezTo>
                              <a:pt x="11847" y="-9"/>
                              <a:pt x="1112" y="6640"/>
                              <a:pt x="-18" y="417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88" name="Freeform 7887"/>
                      <p:cNvSpPr/>
                      <p:nvPr/>
                    </p:nvSpPr>
                    <p:spPr>
                      <a:xfrm>
                        <a:off x="8250572" y="4185790"/>
                        <a:ext cx="5804" cy="41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804" h="4140">
                            <a:moveTo>
                              <a:pt x="-16" y="-16"/>
                            </a:moveTo>
                            <a:cubicBezTo>
                              <a:pt x="-16" y="-16"/>
                              <a:pt x="1867" y="5302"/>
                              <a:pt x="4974" y="3878"/>
                            </a:cubicBezTo>
                            <a:cubicBezTo>
                              <a:pt x="8082" y="2453"/>
                              <a:pt x="1490" y="2643"/>
                              <a:pt x="-16" y="-1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89" name="Freeform 7888"/>
                      <p:cNvSpPr/>
                      <p:nvPr/>
                    </p:nvSpPr>
                    <p:spPr>
                      <a:xfrm>
                        <a:off x="8258936" y="4190822"/>
                        <a:ext cx="4348" cy="269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348" h="2694">
                            <a:moveTo>
                              <a:pt x="0" y="-13"/>
                            </a:moveTo>
                            <a:cubicBezTo>
                              <a:pt x="0" y="-13"/>
                              <a:pt x="0" y="3406"/>
                              <a:pt x="3390" y="2551"/>
                            </a:cubicBezTo>
                            <a:cubicBezTo>
                              <a:pt x="6780" y="1696"/>
                              <a:pt x="0" y="-13"/>
                              <a:pt x="0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90" name="Freeform 7889"/>
                      <p:cNvSpPr/>
                      <p:nvPr/>
                    </p:nvSpPr>
                    <p:spPr>
                      <a:xfrm>
                        <a:off x="8260878" y="4176574"/>
                        <a:ext cx="1236" cy="256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36" h="2560">
                            <a:moveTo>
                              <a:pt x="600" y="-13"/>
                            </a:moveTo>
                            <a:cubicBezTo>
                              <a:pt x="600" y="-13"/>
                              <a:pt x="-812" y="2551"/>
                              <a:pt x="600" y="2551"/>
                            </a:cubicBezTo>
                            <a:cubicBezTo>
                              <a:pt x="2013" y="2551"/>
                              <a:pt x="600" y="-13"/>
                              <a:pt x="600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91" name="Freeform 7890"/>
                      <p:cNvSpPr/>
                      <p:nvPr/>
                    </p:nvSpPr>
                    <p:spPr>
                      <a:xfrm>
                        <a:off x="8274473" y="4187260"/>
                        <a:ext cx="4105" cy="35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05" h="3562">
                            <a:moveTo>
                              <a:pt x="0" y="3548"/>
                            </a:moveTo>
                            <a:cubicBezTo>
                              <a:pt x="0" y="3548"/>
                              <a:pt x="2966" y="-868"/>
                              <a:pt x="3955" y="129"/>
                            </a:cubicBezTo>
                            <a:cubicBezTo>
                              <a:pt x="4943" y="1126"/>
                              <a:pt x="565" y="3548"/>
                              <a:pt x="0" y="354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92" name="Freeform 7891"/>
                      <p:cNvSpPr/>
                      <p:nvPr/>
                    </p:nvSpPr>
                    <p:spPr>
                      <a:xfrm>
                        <a:off x="8288597" y="4196008"/>
                        <a:ext cx="2847" cy="449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47" h="4497">
                            <a:moveTo>
                              <a:pt x="0" y="4488"/>
                            </a:moveTo>
                            <a:cubicBezTo>
                              <a:pt x="0" y="4488"/>
                              <a:pt x="1130" y="-1211"/>
                              <a:pt x="2542" y="214"/>
                            </a:cubicBezTo>
                            <a:cubicBezTo>
                              <a:pt x="3955" y="1638"/>
                              <a:pt x="0" y="4488"/>
                              <a:pt x="0" y="44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93" name="Freeform 7892"/>
                      <p:cNvSpPr/>
                      <p:nvPr/>
                    </p:nvSpPr>
                    <p:spPr>
                      <a:xfrm>
                        <a:off x="8316250" y="4190910"/>
                        <a:ext cx="2185" cy="71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85" h="7123">
                            <a:moveTo>
                              <a:pt x="596" y="-7"/>
                            </a:moveTo>
                            <a:cubicBezTo>
                              <a:pt x="-346" y="-7"/>
                              <a:pt x="-346" y="7116"/>
                              <a:pt x="1537" y="7116"/>
                            </a:cubicBezTo>
                            <a:cubicBezTo>
                              <a:pt x="3421" y="7116"/>
                              <a:pt x="596" y="-7"/>
                              <a:pt x="596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94" name="Freeform 7893"/>
                      <p:cNvSpPr/>
                      <p:nvPr/>
                    </p:nvSpPr>
                    <p:spPr>
                      <a:xfrm>
                        <a:off x="8322495" y="4193604"/>
                        <a:ext cx="4745" cy="300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45" h="3005">
                            <a:moveTo>
                              <a:pt x="0" y="1098"/>
                            </a:moveTo>
                            <a:cubicBezTo>
                              <a:pt x="0" y="1098"/>
                              <a:pt x="471" y="2998"/>
                              <a:pt x="3296" y="2998"/>
                            </a:cubicBezTo>
                            <a:cubicBezTo>
                              <a:pt x="6120" y="2998"/>
                              <a:pt x="4708" y="-2226"/>
                              <a:pt x="0" y="109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95" name="Freeform 7894"/>
                      <p:cNvSpPr/>
                      <p:nvPr/>
                    </p:nvSpPr>
                    <p:spPr>
                      <a:xfrm>
                        <a:off x="8338517" y="4188685"/>
                        <a:ext cx="5319" cy="25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319" h="2515">
                            <a:moveTo>
                              <a:pt x="0" y="1269"/>
                            </a:moveTo>
                            <a:cubicBezTo>
                              <a:pt x="0" y="1269"/>
                              <a:pt x="1868" y="4118"/>
                              <a:pt x="4693" y="1269"/>
                            </a:cubicBezTo>
                            <a:cubicBezTo>
                              <a:pt x="7518" y="-1581"/>
                              <a:pt x="0" y="1269"/>
                              <a:pt x="0" y="126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96" name="Freeform 7895"/>
                      <p:cNvSpPr/>
                      <p:nvPr/>
                    </p:nvSpPr>
                    <p:spPr>
                      <a:xfrm>
                        <a:off x="8310888" y="4167403"/>
                        <a:ext cx="5032" cy="594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032" h="5944">
                            <a:moveTo>
                              <a:pt x="544" y="-7"/>
                            </a:moveTo>
                            <a:lnTo>
                              <a:pt x="5017" y="5929"/>
                            </a:lnTo>
                            <a:cubicBezTo>
                              <a:pt x="5017" y="5929"/>
                              <a:pt x="-2045" y="5359"/>
                              <a:pt x="544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97" name="Freeform 7896"/>
                      <p:cNvSpPr/>
                      <p:nvPr/>
                    </p:nvSpPr>
                    <p:spPr>
                      <a:xfrm>
                        <a:off x="8314021" y="4186637"/>
                        <a:ext cx="4105" cy="2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05" h="2382">
                            <a:moveTo>
                              <a:pt x="0" y="-7"/>
                            </a:moveTo>
                            <a:cubicBezTo>
                              <a:pt x="0" y="-7"/>
                              <a:pt x="2354" y="2367"/>
                              <a:pt x="2354" y="2367"/>
                            </a:cubicBezTo>
                            <a:cubicBezTo>
                              <a:pt x="2354" y="2367"/>
                              <a:pt x="7533" y="-7"/>
                              <a:pt x="0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98" name="Freeform 7897"/>
                      <p:cNvSpPr/>
                      <p:nvPr/>
                    </p:nvSpPr>
                    <p:spPr>
                      <a:xfrm>
                        <a:off x="8243400" y="4137730"/>
                        <a:ext cx="4348" cy="35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348" h="3562">
                            <a:moveTo>
                              <a:pt x="0" y="-15"/>
                            </a:moveTo>
                            <a:cubicBezTo>
                              <a:pt x="0" y="-15"/>
                              <a:pt x="942" y="3547"/>
                              <a:pt x="3531" y="3547"/>
                            </a:cubicBezTo>
                            <a:cubicBezTo>
                              <a:pt x="6120" y="3547"/>
                              <a:pt x="1883" y="-15"/>
                              <a:pt x="0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899" name="Freeform 7898"/>
                      <p:cNvSpPr/>
                      <p:nvPr/>
                    </p:nvSpPr>
                    <p:spPr>
                      <a:xfrm>
                        <a:off x="8252823" y="4137730"/>
                        <a:ext cx="5650" cy="54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650" h="5454">
                            <a:moveTo>
                              <a:pt x="-7" y="-15"/>
                            </a:moveTo>
                            <a:cubicBezTo>
                              <a:pt x="-7" y="-15"/>
                              <a:pt x="3759" y="5446"/>
                              <a:pt x="5407" y="5446"/>
                            </a:cubicBezTo>
                            <a:cubicBezTo>
                              <a:pt x="7055" y="5446"/>
                              <a:pt x="-7" y="-15"/>
                              <a:pt x="-7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00" name="Freeform 7899"/>
                      <p:cNvSpPr/>
                      <p:nvPr/>
                    </p:nvSpPr>
                    <p:spPr>
                      <a:xfrm>
                        <a:off x="8267411" y="4144341"/>
                        <a:ext cx="7459" cy="24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459" h="2404">
                            <a:moveTo>
                              <a:pt x="0" y="497"/>
                            </a:moveTo>
                            <a:cubicBezTo>
                              <a:pt x="0" y="497"/>
                              <a:pt x="5179" y="2397"/>
                              <a:pt x="7062" y="2397"/>
                            </a:cubicBezTo>
                            <a:cubicBezTo>
                              <a:pt x="8945" y="2397"/>
                              <a:pt x="3766" y="-1402"/>
                              <a:pt x="0" y="49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01" name="Freeform 7900"/>
                      <p:cNvSpPr/>
                      <p:nvPr/>
                    </p:nvSpPr>
                    <p:spPr>
                      <a:xfrm>
                        <a:off x="8279659" y="4147191"/>
                        <a:ext cx="4237" cy="24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237" h="2404">
                            <a:moveTo>
                              <a:pt x="-7" y="497"/>
                            </a:moveTo>
                            <a:cubicBezTo>
                              <a:pt x="-7" y="497"/>
                              <a:pt x="1876" y="2397"/>
                              <a:pt x="3759" y="2397"/>
                            </a:cubicBezTo>
                            <a:cubicBezTo>
                              <a:pt x="5642" y="2397"/>
                              <a:pt x="1876" y="-1402"/>
                              <a:pt x="-7" y="49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02" name="Freeform 7901"/>
                      <p:cNvSpPr/>
                      <p:nvPr/>
                    </p:nvSpPr>
                    <p:spPr>
                      <a:xfrm>
                        <a:off x="8254235" y="4130117"/>
                        <a:ext cx="5208" cy="45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208" h="4519">
                            <a:moveTo>
                              <a:pt x="-7" y="0"/>
                            </a:moveTo>
                            <a:cubicBezTo>
                              <a:pt x="-7" y="0"/>
                              <a:pt x="1405" y="4512"/>
                              <a:pt x="4465" y="4512"/>
                            </a:cubicBezTo>
                            <a:cubicBezTo>
                              <a:pt x="7526" y="4512"/>
                              <a:pt x="-7" y="0"/>
                              <a:pt x="-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03" name="Freeform 7902"/>
                      <p:cNvSpPr/>
                      <p:nvPr/>
                    </p:nvSpPr>
                    <p:spPr>
                      <a:xfrm>
                        <a:off x="8263173" y="4138509"/>
                        <a:ext cx="4370" cy="300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370" h="3005">
                            <a:moveTo>
                              <a:pt x="0" y="631"/>
                            </a:moveTo>
                            <a:cubicBezTo>
                              <a:pt x="0" y="631"/>
                              <a:pt x="2825" y="3005"/>
                              <a:pt x="3766" y="3005"/>
                            </a:cubicBezTo>
                            <a:cubicBezTo>
                              <a:pt x="4708" y="3005"/>
                              <a:pt x="5179" y="-1744"/>
                              <a:pt x="0" y="6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04" name="Freeform 7903"/>
                      <p:cNvSpPr/>
                      <p:nvPr/>
                    </p:nvSpPr>
                    <p:spPr>
                      <a:xfrm>
                        <a:off x="8262246" y="4145321"/>
                        <a:ext cx="6356" cy="280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56" h="2805">
                            <a:moveTo>
                              <a:pt x="-15" y="-7"/>
                            </a:moveTo>
                            <a:cubicBezTo>
                              <a:pt x="-15" y="-7"/>
                              <a:pt x="8931" y="2367"/>
                              <a:pt x="5635" y="2367"/>
                            </a:cubicBezTo>
                            <a:cubicBezTo>
                              <a:pt x="2339" y="2367"/>
                              <a:pt x="-15" y="4267"/>
                              <a:pt x="-15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05" name="Freeform 7904"/>
                      <p:cNvSpPr/>
                      <p:nvPr/>
                    </p:nvSpPr>
                    <p:spPr>
                      <a:xfrm>
                        <a:off x="8238236" y="4139822"/>
                        <a:ext cx="2207" cy="36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07" h="3606">
                            <a:moveTo>
                              <a:pt x="-15" y="3591"/>
                            </a:moveTo>
                            <a:cubicBezTo>
                              <a:pt x="-15" y="3591"/>
                              <a:pt x="456" y="-1158"/>
                              <a:pt x="1869" y="267"/>
                            </a:cubicBezTo>
                            <a:cubicBezTo>
                              <a:pt x="3281" y="1692"/>
                              <a:pt x="-15" y="3591"/>
                              <a:pt x="-15" y="359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06" name="Freeform 7905"/>
                      <p:cNvSpPr/>
                      <p:nvPr/>
                    </p:nvSpPr>
                    <p:spPr>
                      <a:xfrm>
                        <a:off x="8242473" y="4143428"/>
                        <a:ext cx="16464" cy="42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464" h="4274">
                            <a:moveTo>
                              <a:pt x="0" y="-15"/>
                            </a:moveTo>
                            <a:cubicBezTo>
                              <a:pt x="0" y="-15"/>
                              <a:pt x="9401" y="3309"/>
                              <a:pt x="8460" y="2835"/>
                            </a:cubicBezTo>
                            <a:cubicBezTo>
                              <a:pt x="7518" y="2360"/>
                              <a:pt x="16464" y="4259"/>
                              <a:pt x="16464" y="4259"/>
                            </a:cubicBezTo>
                            <a:cubicBezTo>
                              <a:pt x="16464" y="4259"/>
                              <a:pt x="6577" y="-15"/>
                              <a:pt x="0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07" name="Freeform 7906"/>
                      <p:cNvSpPr/>
                      <p:nvPr/>
                    </p:nvSpPr>
                    <p:spPr>
                      <a:xfrm>
                        <a:off x="8246710" y="4130117"/>
                        <a:ext cx="5429" cy="33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29" h="3339">
                            <a:moveTo>
                              <a:pt x="-15" y="3324"/>
                            </a:moveTo>
                            <a:cubicBezTo>
                              <a:pt x="-15" y="3324"/>
                              <a:pt x="1869" y="0"/>
                              <a:pt x="4693" y="0"/>
                            </a:cubicBezTo>
                            <a:cubicBezTo>
                              <a:pt x="7518" y="0"/>
                              <a:pt x="1398" y="3324"/>
                              <a:pt x="-15" y="332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08" name="Freeform 7907"/>
                      <p:cNvSpPr/>
                      <p:nvPr/>
                    </p:nvSpPr>
                    <p:spPr>
                      <a:xfrm>
                        <a:off x="8271648" y="4140089"/>
                        <a:ext cx="8166" cy="52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166" h="5254">
                            <a:moveTo>
                              <a:pt x="0" y="0"/>
                            </a:moveTo>
                            <a:cubicBezTo>
                              <a:pt x="0" y="0"/>
                              <a:pt x="6591" y="5699"/>
                              <a:pt x="8004" y="5224"/>
                            </a:cubicBezTo>
                            <a:cubicBezTo>
                              <a:pt x="9416" y="4749"/>
                              <a:pt x="942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09" name="Freeform 7908"/>
                      <p:cNvSpPr/>
                      <p:nvPr/>
                    </p:nvSpPr>
                    <p:spPr>
                      <a:xfrm>
                        <a:off x="8263659" y="4123483"/>
                        <a:ext cx="4635" cy="61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635" h="6166">
                            <a:moveTo>
                              <a:pt x="-15" y="-15"/>
                            </a:moveTo>
                            <a:cubicBezTo>
                              <a:pt x="-15" y="-15"/>
                              <a:pt x="2339" y="6159"/>
                              <a:pt x="4223" y="6159"/>
                            </a:cubicBezTo>
                            <a:cubicBezTo>
                              <a:pt x="6106" y="6159"/>
                              <a:pt x="1162" y="1172"/>
                              <a:pt x="-15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10" name="Freeform 7909"/>
                      <p:cNvSpPr/>
                      <p:nvPr/>
                    </p:nvSpPr>
                    <p:spPr>
                      <a:xfrm>
                        <a:off x="8272133" y="4123483"/>
                        <a:ext cx="2317" cy="823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17" h="8236">
                            <a:moveTo>
                              <a:pt x="-15" y="-15"/>
                            </a:moveTo>
                            <a:cubicBezTo>
                              <a:pt x="-15" y="-15"/>
                              <a:pt x="221" y="6396"/>
                              <a:pt x="1869" y="8058"/>
                            </a:cubicBezTo>
                            <a:cubicBezTo>
                              <a:pt x="3516" y="9720"/>
                              <a:pt x="-15" y="-15"/>
                              <a:pt x="-15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11" name="Freeform 7910"/>
                      <p:cNvSpPr/>
                      <p:nvPr/>
                    </p:nvSpPr>
                    <p:spPr>
                      <a:xfrm>
                        <a:off x="8279195" y="4131541"/>
                        <a:ext cx="3332" cy="645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2" h="6456">
                            <a:moveTo>
                              <a:pt x="-15" y="0"/>
                            </a:moveTo>
                            <a:cubicBezTo>
                              <a:pt x="-15" y="0"/>
                              <a:pt x="927" y="4274"/>
                              <a:pt x="2810" y="6174"/>
                            </a:cubicBezTo>
                            <a:cubicBezTo>
                              <a:pt x="4693" y="8073"/>
                              <a:pt x="927" y="0"/>
                              <a:pt x="-1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12" name="Freeform 7911"/>
                      <p:cNvSpPr/>
                      <p:nvPr/>
                    </p:nvSpPr>
                    <p:spPr>
                      <a:xfrm>
                        <a:off x="8282020" y="4119209"/>
                        <a:ext cx="2825" cy="90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825" h="9016">
                            <a:moveTo>
                              <a:pt x="-15" y="-15"/>
                            </a:moveTo>
                            <a:cubicBezTo>
                              <a:pt x="-15" y="-15"/>
                              <a:pt x="456" y="9016"/>
                              <a:pt x="2339" y="9016"/>
                            </a:cubicBezTo>
                            <a:cubicBezTo>
                              <a:pt x="4223" y="9016"/>
                              <a:pt x="-15" y="1410"/>
                              <a:pt x="-15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13" name="Freeform 7912"/>
                      <p:cNvSpPr/>
                      <p:nvPr/>
                    </p:nvSpPr>
                    <p:spPr>
                      <a:xfrm>
                        <a:off x="8285772" y="4137730"/>
                        <a:ext cx="3708" cy="73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708" h="7368">
                            <a:moveTo>
                              <a:pt x="0" y="-15"/>
                            </a:moveTo>
                            <a:cubicBezTo>
                              <a:pt x="0" y="-15"/>
                              <a:pt x="1412" y="9008"/>
                              <a:pt x="3296" y="7109"/>
                            </a:cubicBezTo>
                            <a:cubicBezTo>
                              <a:pt x="5179" y="5209"/>
                              <a:pt x="0" y="-15"/>
                              <a:pt x="0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14" name="Freeform 7913"/>
                      <p:cNvSpPr/>
                      <p:nvPr/>
                    </p:nvSpPr>
                    <p:spPr>
                      <a:xfrm>
                        <a:off x="8289083" y="4131541"/>
                        <a:ext cx="3752" cy="92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752" h="9216">
                            <a:moveTo>
                              <a:pt x="-15" y="0"/>
                            </a:moveTo>
                            <a:cubicBezTo>
                              <a:pt x="-15" y="0"/>
                              <a:pt x="3752" y="7598"/>
                              <a:pt x="3752" y="9023"/>
                            </a:cubicBezTo>
                            <a:cubicBezTo>
                              <a:pt x="3752" y="10448"/>
                              <a:pt x="-15" y="3324"/>
                              <a:pt x="-1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15" name="Freeform 7914"/>
                      <p:cNvSpPr/>
                      <p:nvPr/>
                    </p:nvSpPr>
                    <p:spPr>
                      <a:xfrm>
                        <a:off x="8275885" y="4120144"/>
                        <a:ext cx="2538" cy="45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38" h="4519">
                            <a:moveTo>
                              <a:pt x="0" y="0"/>
                            </a:moveTo>
                            <a:cubicBezTo>
                              <a:pt x="0" y="0"/>
                              <a:pt x="3296" y="950"/>
                              <a:pt x="2354" y="3799"/>
                            </a:cubicBezTo>
                            <a:cubicBezTo>
                              <a:pt x="1412" y="664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16" name="Freeform 7915"/>
                      <p:cNvSpPr/>
                      <p:nvPr/>
                    </p:nvSpPr>
                    <p:spPr>
                      <a:xfrm>
                        <a:off x="8267411" y="4131541"/>
                        <a:ext cx="8651" cy="6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651" h="6188">
                            <a:moveTo>
                              <a:pt x="0" y="0"/>
                            </a:moveTo>
                            <a:cubicBezTo>
                              <a:pt x="0" y="0"/>
                              <a:pt x="7062" y="6174"/>
                              <a:pt x="8475" y="6174"/>
                            </a:cubicBezTo>
                            <a:cubicBezTo>
                              <a:pt x="9887" y="6174"/>
                              <a:pt x="2825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17" name="Freeform 7916"/>
                      <p:cNvSpPr/>
                      <p:nvPr/>
                    </p:nvSpPr>
                    <p:spPr>
                      <a:xfrm>
                        <a:off x="8279659" y="4139622"/>
                        <a:ext cx="5032" cy="45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032" h="4519">
                            <a:moveTo>
                              <a:pt x="-7" y="-7"/>
                            </a:moveTo>
                            <a:cubicBezTo>
                              <a:pt x="-7" y="-7"/>
                              <a:pt x="1876" y="4504"/>
                              <a:pt x="4465" y="4504"/>
                            </a:cubicBezTo>
                            <a:cubicBezTo>
                              <a:pt x="7055" y="4504"/>
                              <a:pt x="-7" y="-7"/>
                              <a:pt x="-7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18" name="Freeform 7917"/>
                      <p:cNvSpPr/>
                      <p:nvPr/>
                    </p:nvSpPr>
                    <p:spPr>
                      <a:xfrm>
                        <a:off x="8258472" y="4125375"/>
                        <a:ext cx="5297" cy="45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297" h="4519">
                            <a:moveTo>
                              <a:pt x="-7" y="-7"/>
                            </a:moveTo>
                            <a:cubicBezTo>
                              <a:pt x="-7" y="-7"/>
                              <a:pt x="1405" y="4504"/>
                              <a:pt x="4465" y="4504"/>
                            </a:cubicBezTo>
                            <a:cubicBezTo>
                              <a:pt x="7526" y="4504"/>
                              <a:pt x="1170" y="1180"/>
                              <a:pt x="-7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19" name="Freeform 7918"/>
                      <p:cNvSpPr/>
                      <p:nvPr/>
                    </p:nvSpPr>
                    <p:spPr>
                      <a:xfrm>
                        <a:off x="8267631" y="4121346"/>
                        <a:ext cx="2538" cy="55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38" h="5587">
                            <a:moveTo>
                              <a:pt x="250" y="223"/>
                            </a:moveTo>
                            <a:cubicBezTo>
                              <a:pt x="250" y="223"/>
                              <a:pt x="-927" y="6634"/>
                              <a:pt x="1663" y="5446"/>
                            </a:cubicBezTo>
                            <a:cubicBezTo>
                              <a:pt x="4252" y="4259"/>
                              <a:pt x="250" y="-1202"/>
                              <a:pt x="250" y="22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20" name="Freeform 7919"/>
                      <p:cNvSpPr/>
                      <p:nvPr/>
                    </p:nvSpPr>
                    <p:spPr>
                      <a:xfrm>
                        <a:off x="8283278" y="4130117"/>
                        <a:ext cx="4017" cy="534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017" h="5343">
                            <a:moveTo>
                              <a:pt x="140" y="0"/>
                            </a:moveTo>
                            <a:cubicBezTo>
                              <a:pt x="140" y="0"/>
                              <a:pt x="4848" y="4749"/>
                              <a:pt x="3906" y="5224"/>
                            </a:cubicBezTo>
                            <a:cubicBezTo>
                              <a:pt x="2965" y="5699"/>
                              <a:pt x="-802" y="4742"/>
                              <a:pt x="14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21" name="Freeform 7920"/>
                      <p:cNvSpPr/>
                      <p:nvPr/>
                    </p:nvSpPr>
                    <p:spPr>
                      <a:xfrm>
                        <a:off x="8233513" y="4150062"/>
                        <a:ext cx="8916" cy="365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916" h="3651">
                            <a:moveTo>
                              <a:pt x="0" y="0"/>
                            </a:moveTo>
                            <a:cubicBezTo>
                              <a:pt x="0" y="0"/>
                              <a:pt x="5650" y="5699"/>
                              <a:pt x="8475" y="2849"/>
                            </a:cubicBezTo>
                            <a:cubicBezTo>
                              <a:pt x="11299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22" name="Freeform 7921"/>
                      <p:cNvSpPr/>
                      <p:nvPr/>
                    </p:nvSpPr>
                    <p:spPr>
                      <a:xfrm>
                        <a:off x="8234462" y="4156273"/>
                        <a:ext cx="9159" cy="28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159" h="2827">
                            <a:moveTo>
                              <a:pt x="0" y="2812"/>
                            </a:moveTo>
                            <a:cubicBezTo>
                              <a:pt x="0" y="2812"/>
                              <a:pt x="7055" y="-1462"/>
                              <a:pt x="8938" y="438"/>
                            </a:cubicBezTo>
                            <a:cubicBezTo>
                              <a:pt x="10821" y="2337"/>
                              <a:pt x="0" y="2812"/>
                              <a:pt x="0" y="281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23" name="Freeform 7922"/>
                      <p:cNvSpPr/>
                      <p:nvPr/>
                    </p:nvSpPr>
                    <p:spPr>
                      <a:xfrm>
                        <a:off x="8235146" y="4162350"/>
                        <a:ext cx="7393" cy="25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93" h="2582">
                            <a:moveTo>
                              <a:pt x="109" y="2576"/>
                            </a:moveTo>
                            <a:cubicBezTo>
                              <a:pt x="109" y="2576"/>
                              <a:pt x="6371" y="-1508"/>
                              <a:pt x="7312" y="534"/>
                            </a:cubicBezTo>
                            <a:cubicBezTo>
                              <a:pt x="8254" y="2576"/>
                              <a:pt x="-1162" y="2576"/>
                              <a:pt x="109" y="257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24" name="Freeform 7923"/>
                      <p:cNvSpPr/>
                      <p:nvPr/>
                    </p:nvSpPr>
                    <p:spPr>
                      <a:xfrm>
                        <a:off x="8237750" y="4167158"/>
                        <a:ext cx="5495" cy="438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95" h="4385">
                            <a:moveTo>
                              <a:pt x="0" y="4274"/>
                            </a:moveTo>
                            <a:cubicBezTo>
                              <a:pt x="0" y="4274"/>
                              <a:pt x="3296" y="0"/>
                              <a:pt x="5179" y="0"/>
                            </a:cubicBezTo>
                            <a:cubicBezTo>
                              <a:pt x="7062" y="0"/>
                              <a:pt x="0" y="5224"/>
                              <a:pt x="0" y="427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25" name="Freeform 7924"/>
                      <p:cNvSpPr/>
                      <p:nvPr/>
                    </p:nvSpPr>
                    <p:spPr>
                      <a:xfrm>
                        <a:off x="8246202" y="4150062"/>
                        <a:ext cx="10968" cy="269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968" h="2694">
                            <a:moveTo>
                              <a:pt x="22" y="0"/>
                            </a:moveTo>
                            <a:cubicBezTo>
                              <a:pt x="22" y="0"/>
                              <a:pt x="9438" y="950"/>
                              <a:pt x="10851" y="2374"/>
                            </a:cubicBezTo>
                            <a:cubicBezTo>
                              <a:pt x="12263" y="3799"/>
                              <a:pt x="-920" y="0"/>
                              <a:pt x="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26" name="Freeform 7925"/>
                      <p:cNvSpPr/>
                      <p:nvPr/>
                    </p:nvSpPr>
                    <p:spPr>
                      <a:xfrm>
                        <a:off x="8247174" y="4154826"/>
                        <a:ext cx="8099" cy="331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099" h="3317">
                            <a:moveTo>
                              <a:pt x="0" y="3309"/>
                            </a:moveTo>
                            <a:cubicBezTo>
                              <a:pt x="0" y="3309"/>
                              <a:pt x="4701" y="-15"/>
                              <a:pt x="7526" y="-15"/>
                            </a:cubicBezTo>
                            <a:cubicBezTo>
                              <a:pt x="10350" y="-15"/>
                              <a:pt x="2347" y="3309"/>
                              <a:pt x="0" y="330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27" name="Freeform 7926"/>
                      <p:cNvSpPr/>
                      <p:nvPr/>
                    </p:nvSpPr>
                    <p:spPr>
                      <a:xfrm>
                        <a:off x="8245761" y="4160035"/>
                        <a:ext cx="5208" cy="300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208" h="3005">
                            <a:moveTo>
                              <a:pt x="-7" y="2374"/>
                            </a:moveTo>
                            <a:cubicBezTo>
                              <a:pt x="-7" y="2374"/>
                              <a:pt x="2347" y="0"/>
                              <a:pt x="4230" y="0"/>
                            </a:cubicBezTo>
                            <a:cubicBezTo>
                              <a:pt x="6113" y="0"/>
                              <a:pt x="5642" y="4749"/>
                              <a:pt x="-7" y="237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28" name="Freeform 7927"/>
                      <p:cNvSpPr/>
                      <p:nvPr/>
                    </p:nvSpPr>
                    <p:spPr>
                      <a:xfrm>
                        <a:off x="8245761" y="4165711"/>
                        <a:ext cx="7526" cy="24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26" h="2404">
                            <a:moveTo>
                              <a:pt x="0" y="2397"/>
                            </a:moveTo>
                            <a:cubicBezTo>
                              <a:pt x="0" y="2397"/>
                              <a:pt x="7526" y="2397"/>
                              <a:pt x="7526" y="497"/>
                            </a:cubicBezTo>
                            <a:cubicBezTo>
                              <a:pt x="7526" y="-1402"/>
                              <a:pt x="0" y="2397"/>
                              <a:pt x="0" y="239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29" name="Freeform 7928"/>
                      <p:cNvSpPr/>
                      <p:nvPr/>
                    </p:nvSpPr>
                    <p:spPr>
                      <a:xfrm>
                        <a:off x="8259422" y="4156896"/>
                        <a:ext cx="3752" cy="33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752" h="3339">
                            <a:moveTo>
                              <a:pt x="-15" y="1670"/>
                            </a:moveTo>
                            <a:cubicBezTo>
                              <a:pt x="-15" y="1670"/>
                              <a:pt x="3752" y="-2130"/>
                              <a:pt x="3752" y="1670"/>
                            </a:cubicBezTo>
                            <a:cubicBezTo>
                              <a:pt x="3752" y="5469"/>
                              <a:pt x="-15" y="1670"/>
                              <a:pt x="-15" y="167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30" name="Freeform 7929"/>
                      <p:cNvSpPr/>
                      <p:nvPr/>
                    </p:nvSpPr>
                    <p:spPr>
                      <a:xfrm>
                        <a:off x="8254235" y="4160035"/>
                        <a:ext cx="14146" cy="300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146" h="3005">
                            <a:moveTo>
                              <a:pt x="0" y="0"/>
                            </a:moveTo>
                            <a:cubicBezTo>
                              <a:pt x="0" y="0"/>
                              <a:pt x="9880" y="4749"/>
                              <a:pt x="13646" y="2374"/>
                            </a:cubicBezTo>
                            <a:cubicBezTo>
                              <a:pt x="17413" y="0"/>
                              <a:pt x="0" y="1425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31" name="Freeform 7930"/>
                      <p:cNvSpPr/>
                      <p:nvPr/>
                    </p:nvSpPr>
                    <p:spPr>
                      <a:xfrm>
                        <a:off x="8254235" y="4163842"/>
                        <a:ext cx="7967" cy="320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967" h="3206">
                            <a:moveTo>
                              <a:pt x="0" y="1892"/>
                            </a:moveTo>
                            <a:cubicBezTo>
                              <a:pt x="0" y="1892"/>
                              <a:pt x="5642" y="-7"/>
                              <a:pt x="7526" y="-7"/>
                            </a:cubicBezTo>
                            <a:cubicBezTo>
                              <a:pt x="9409" y="-7"/>
                              <a:pt x="5171" y="5691"/>
                              <a:pt x="0" y="189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32" name="Freeform 7931"/>
                      <p:cNvSpPr/>
                      <p:nvPr/>
                    </p:nvSpPr>
                    <p:spPr>
                      <a:xfrm>
                        <a:off x="8258472" y="4150752"/>
                        <a:ext cx="9115" cy="18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115" h="1892">
                            <a:moveTo>
                              <a:pt x="0" y="735"/>
                            </a:moveTo>
                            <a:cubicBezTo>
                              <a:pt x="0" y="735"/>
                              <a:pt x="7290" y="-928"/>
                              <a:pt x="8938" y="735"/>
                            </a:cubicBezTo>
                            <a:cubicBezTo>
                              <a:pt x="10586" y="2397"/>
                              <a:pt x="0" y="2159"/>
                              <a:pt x="0" y="7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33" name="Freeform 7932"/>
                      <p:cNvSpPr/>
                      <p:nvPr/>
                    </p:nvSpPr>
                    <p:spPr>
                      <a:xfrm>
                        <a:off x="8267411" y="4155049"/>
                        <a:ext cx="9512" cy="12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512" h="1202">
                            <a:moveTo>
                              <a:pt x="0" y="1187"/>
                            </a:moveTo>
                            <a:cubicBezTo>
                              <a:pt x="0" y="1187"/>
                              <a:pt x="5650" y="-712"/>
                              <a:pt x="8945" y="237"/>
                            </a:cubicBezTo>
                            <a:cubicBezTo>
                              <a:pt x="12241" y="1187"/>
                              <a:pt x="0" y="1187"/>
                              <a:pt x="0" y="118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34" name="Freeform 7933"/>
                      <p:cNvSpPr/>
                      <p:nvPr/>
                    </p:nvSpPr>
                    <p:spPr>
                      <a:xfrm>
                        <a:off x="8281535" y="4153445"/>
                        <a:ext cx="5738" cy="113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738" h="1135">
                            <a:moveTo>
                              <a:pt x="0" y="416"/>
                            </a:moveTo>
                            <a:cubicBezTo>
                              <a:pt x="0" y="416"/>
                              <a:pt x="4708" y="-534"/>
                              <a:pt x="5650" y="416"/>
                            </a:cubicBezTo>
                            <a:cubicBezTo>
                              <a:pt x="6591" y="1365"/>
                              <a:pt x="0" y="1365"/>
                              <a:pt x="0" y="41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35" name="Freeform 7934"/>
                      <p:cNvSpPr/>
                      <p:nvPr/>
                    </p:nvSpPr>
                    <p:spPr>
                      <a:xfrm>
                        <a:off x="8273546" y="4156340"/>
                        <a:ext cx="6665" cy="23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665" h="2382">
                            <a:moveTo>
                              <a:pt x="-15" y="1796"/>
                            </a:moveTo>
                            <a:cubicBezTo>
                              <a:pt x="-15" y="1796"/>
                              <a:pt x="5635" y="-1054"/>
                              <a:pt x="6577" y="371"/>
                            </a:cubicBezTo>
                            <a:cubicBezTo>
                              <a:pt x="7518" y="1796"/>
                              <a:pt x="-15" y="3220"/>
                              <a:pt x="-15" y="179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36" name="Freeform 7935"/>
                      <p:cNvSpPr/>
                      <p:nvPr/>
                    </p:nvSpPr>
                    <p:spPr>
                      <a:xfrm>
                        <a:off x="8284360" y="4156317"/>
                        <a:ext cx="3774" cy="11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774" h="1113">
                            <a:moveTo>
                              <a:pt x="0" y="393"/>
                            </a:moveTo>
                            <a:cubicBezTo>
                              <a:pt x="0" y="393"/>
                              <a:pt x="3296" y="-557"/>
                              <a:pt x="3766" y="393"/>
                            </a:cubicBezTo>
                            <a:cubicBezTo>
                              <a:pt x="4237" y="1343"/>
                              <a:pt x="0" y="1343"/>
                              <a:pt x="0" y="39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37" name="Freeform 7936"/>
                      <p:cNvSpPr/>
                      <p:nvPr/>
                    </p:nvSpPr>
                    <p:spPr>
                      <a:xfrm rot="9000000" flipH="1">
                        <a:off x="8290677" y="4122125"/>
                        <a:ext cx="1529" cy="398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29" h="3985">
                            <a:moveTo>
                              <a:pt x="755" y="-12"/>
                            </a:moveTo>
                            <a:cubicBezTo>
                              <a:pt x="755" y="-12"/>
                              <a:pt x="-979" y="3471"/>
                              <a:pt x="755" y="3969"/>
                            </a:cubicBezTo>
                            <a:cubicBezTo>
                              <a:pt x="2489" y="4467"/>
                              <a:pt x="755" y="984"/>
                              <a:pt x="755" y="-1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38" name="Freeform 7937"/>
                      <p:cNvSpPr/>
                      <p:nvPr/>
                    </p:nvSpPr>
                    <p:spPr>
                      <a:xfrm rot="9000000" flipH="1">
                        <a:off x="8294128" y="4120838"/>
                        <a:ext cx="3793" cy="328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793" h="3285">
                            <a:moveTo>
                              <a:pt x="-12" y="3269"/>
                            </a:moveTo>
                            <a:cubicBezTo>
                              <a:pt x="-12" y="3269"/>
                              <a:pt x="2961" y="-1209"/>
                              <a:pt x="3704" y="284"/>
                            </a:cubicBezTo>
                            <a:cubicBezTo>
                              <a:pt x="4447" y="1777"/>
                              <a:pt x="-12" y="3269"/>
                              <a:pt x="-12" y="326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39" name="Freeform 7938"/>
                      <p:cNvSpPr/>
                      <p:nvPr/>
                    </p:nvSpPr>
                    <p:spPr>
                      <a:xfrm rot="9000000" flipH="1">
                        <a:off x="8299097" y="4113847"/>
                        <a:ext cx="8670" cy="412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670" h="4121">
                            <a:moveTo>
                              <a:pt x="-15" y="3641"/>
                            </a:moveTo>
                            <a:cubicBezTo>
                              <a:pt x="-15" y="4222"/>
                              <a:pt x="6425" y="-8"/>
                              <a:pt x="8407" y="-8"/>
                            </a:cubicBezTo>
                            <a:cubicBezTo>
                              <a:pt x="10389" y="-8"/>
                              <a:pt x="975" y="5797"/>
                              <a:pt x="-15" y="364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40" name="Freeform 7939"/>
                      <p:cNvSpPr/>
                      <p:nvPr/>
                    </p:nvSpPr>
                    <p:spPr>
                      <a:xfrm rot="9000000" flipH="1">
                        <a:off x="8292905" y="4117373"/>
                        <a:ext cx="3251" cy="265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1" h="2652">
                            <a:moveTo>
                              <a:pt x="0" y="-11"/>
                            </a:moveTo>
                            <a:cubicBezTo>
                              <a:pt x="0" y="-11"/>
                              <a:pt x="704" y="2641"/>
                              <a:pt x="2641" y="2641"/>
                            </a:cubicBezTo>
                            <a:cubicBezTo>
                              <a:pt x="4577" y="2641"/>
                              <a:pt x="1408" y="-11"/>
                              <a:pt x="0" y="-1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41" name="Freeform 7940"/>
                      <p:cNvSpPr/>
                      <p:nvPr/>
                    </p:nvSpPr>
                    <p:spPr>
                      <a:xfrm flipH="1">
                        <a:off x="8310026" y="4121418"/>
                        <a:ext cx="4944" cy="477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944" h="4772">
                            <a:moveTo>
                              <a:pt x="-6" y="-13"/>
                            </a:moveTo>
                            <a:cubicBezTo>
                              <a:pt x="-6" y="-13"/>
                              <a:pt x="3289" y="4766"/>
                              <a:pt x="4731" y="4766"/>
                            </a:cubicBezTo>
                            <a:cubicBezTo>
                              <a:pt x="6173" y="4766"/>
                              <a:pt x="-6" y="-13"/>
                              <a:pt x="-6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42" name="Freeform 7941"/>
                      <p:cNvSpPr/>
                      <p:nvPr/>
                    </p:nvSpPr>
                    <p:spPr>
                      <a:xfrm flipH="1">
                        <a:off x="8322789" y="4127203"/>
                        <a:ext cx="6527" cy="21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27" h="2104">
                            <a:moveTo>
                              <a:pt x="0" y="435"/>
                            </a:moveTo>
                            <a:cubicBezTo>
                              <a:pt x="0" y="435"/>
                              <a:pt x="4532" y="2097"/>
                              <a:pt x="6180" y="2097"/>
                            </a:cubicBezTo>
                            <a:cubicBezTo>
                              <a:pt x="7827" y="2097"/>
                              <a:pt x="3296" y="-1227"/>
                              <a:pt x="0" y="4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43" name="Freeform 7942"/>
                      <p:cNvSpPr/>
                      <p:nvPr/>
                    </p:nvSpPr>
                    <p:spPr>
                      <a:xfrm flipH="1">
                        <a:off x="8332196" y="4129885"/>
                        <a:ext cx="3708" cy="21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708" h="2104">
                            <a:moveTo>
                              <a:pt x="-6" y="435"/>
                            </a:moveTo>
                            <a:cubicBezTo>
                              <a:pt x="-6" y="435"/>
                              <a:pt x="1641" y="2097"/>
                              <a:pt x="3289" y="2097"/>
                            </a:cubicBezTo>
                            <a:cubicBezTo>
                              <a:pt x="4937" y="2097"/>
                              <a:pt x="1641" y="-1227"/>
                              <a:pt x="-6" y="4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44" name="Freeform 7943"/>
                      <p:cNvSpPr/>
                      <p:nvPr/>
                    </p:nvSpPr>
                    <p:spPr>
                      <a:xfrm flipH="1">
                        <a:off x="8324028" y="4139327"/>
                        <a:ext cx="4557" cy="39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557" h="3954">
                            <a:moveTo>
                              <a:pt x="-6" y="0"/>
                            </a:moveTo>
                            <a:cubicBezTo>
                              <a:pt x="-6" y="0"/>
                              <a:pt x="1229" y="3948"/>
                              <a:pt x="3907" y="3948"/>
                            </a:cubicBezTo>
                            <a:cubicBezTo>
                              <a:pt x="6585" y="3948"/>
                              <a:pt x="-6" y="0"/>
                              <a:pt x="-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45" name="Freeform 7944"/>
                      <p:cNvSpPr/>
                      <p:nvPr/>
                    </p:nvSpPr>
                    <p:spPr>
                      <a:xfrm flipH="1">
                        <a:off x="8319083" y="4122100"/>
                        <a:ext cx="3824" cy="263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824" h="2630">
                            <a:moveTo>
                              <a:pt x="0" y="552"/>
                            </a:moveTo>
                            <a:cubicBezTo>
                              <a:pt x="0" y="552"/>
                              <a:pt x="2472" y="2630"/>
                              <a:pt x="3296" y="2630"/>
                            </a:cubicBezTo>
                            <a:cubicBezTo>
                              <a:pt x="4120" y="2630"/>
                              <a:pt x="4532" y="-1526"/>
                              <a:pt x="0" y="55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46" name="Freeform 7945"/>
                      <p:cNvSpPr/>
                      <p:nvPr/>
                    </p:nvSpPr>
                    <p:spPr>
                      <a:xfrm flipH="1">
                        <a:off x="8318272" y="4128062"/>
                        <a:ext cx="5562" cy="24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562" h="2454">
                            <a:moveTo>
                              <a:pt x="-13" y="-7"/>
                            </a:moveTo>
                            <a:cubicBezTo>
                              <a:pt x="-13" y="-7"/>
                              <a:pt x="7815" y="2071"/>
                              <a:pt x="4931" y="2071"/>
                            </a:cubicBezTo>
                            <a:cubicBezTo>
                              <a:pt x="2047" y="2071"/>
                              <a:pt x="-13" y="3733"/>
                              <a:pt x="-13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47" name="Freeform 7946"/>
                      <p:cNvSpPr/>
                      <p:nvPr/>
                    </p:nvSpPr>
                    <p:spPr>
                      <a:xfrm flipH="1">
                        <a:off x="8296878" y="4119726"/>
                        <a:ext cx="1647" cy="269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47" h="2691">
                            <a:moveTo>
                              <a:pt x="-11" y="2680"/>
                            </a:moveTo>
                            <a:cubicBezTo>
                              <a:pt x="-11" y="2680"/>
                              <a:pt x="340" y="-864"/>
                              <a:pt x="1394" y="199"/>
                            </a:cubicBezTo>
                            <a:cubicBezTo>
                              <a:pt x="2448" y="1263"/>
                              <a:pt x="-11" y="2680"/>
                              <a:pt x="-11" y="268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48" name="Freeform 7947"/>
                      <p:cNvSpPr/>
                      <p:nvPr/>
                    </p:nvSpPr>
                    <p:spPr>
                      <a:xfrm flipH="1">
                        <a:off x="8300041" y="4122419"/>
                        <a:ext cx="12286" cy="318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286" h="3189">
                            <a:moveTo>
                              <a:pt x="0" y="-11"/>
                            </a:moveTo>
                            <a:cubicBezTo>
                              <a:pt x="0" y="-11"/>
                              <a:pt x="7016" y="2470"/>
                              <a:pt x="6313" y="2115"/>
                            </a:cubicBezTo>
                            <a:cubicBezTo>
                              <a:pt x="5610" y="1761"/>
                              <a:pt x="12286" y="3178"/>
                              <a:pt x="12286" y="3178"/>
                            </a:cubicBezTo>
                            <a:cubicBezTo>
                              <a:pt x="12286" y="3178"/>
                              <a:pt x="4908" y="-11"/>
                              <a:pt x="0" y="-1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49" name="Freeform 7948"/>
                      <p:cNvSpPr/>
                      <p:nvPr/>
                    </p:nvSpPr>
                    <p:spPr>
                      <a:xfrm rot="9000000" flipH="1">
                        <a:off x="8291459" y="4121429"/>
                        <a:ext cx="4060" cy="248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060" h="2486">
                            <a:moveTo>
                              <a:pt x="-11" y="2475"/>
                            </a:moveTo>
                            <a:cubicBezTo>
                              <a:pt x="-11" y="2475"/>
                              <a:pt x="1397" y="0"/>
                              <a:pt x="3510" y="0"/>
                            </a:cubicBezTo>
                            <a:cubicBezTo>
                              <a:pt x="5623" y="0"/>
                              <a:pt x="1045" y="2475"/>
                              <a:pt x="-11" y="247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50" name="Freeform 7949"/>
                      <p:cNvSpPr/>
                      <p:nvPr/>
                    </p:nvSpPr>
                    <p:spPr>
                      <a:xfrm flipH="1">
                        <a:off x="8326498" y="4123485"/>
                        <a:ext cx="7145" cy="459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145" h="4597">
                            <a:moveTo>
                              <a:pt x="0" y="0"/>
                            </a:moveTo>
                            <a:cubicBezTo>
                              <a:pt x="0" y="0"/>
                              <a:pt x="5768" y="4987"/>
                              <a:pt x="7003" y="4571"/>
                            </a:cubicBezTo>
                            <a:cubicBezTo>
                              <a:pt x="8239" y="4155"/>
                              <a:pt x="824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51" name="Freeform 7950"/>
                      <p:cNvSpPr/>
                      <p:nvPr/>
                    </p:nvSpPr>
                    <p:spPr>
                      <a:xfrm flipH="1">
                        <a:off x="8332275" y="4133523"/>
                        <a:ext cx="4055" cy="53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055" h="5396">
                            <a:moveTo>
                              <a:pt x="-13" y="-13"/>
                            </a:moveTo>
                            <a:cubicBezTo>
                              <a:pt x="-13" y="-13"/>
                              <a:pt x="2047" y="5389"/>
                              <a:pt x="3695" y="5389"/>
                            </a:cubicBezTo>
                            <a:cubicBezTo>
                              <a:pt x="5343" y="5389"/>
                              <a:pt x="1017" y="1026"/>
                              <a:pt x="-13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52" name="Freeform 7951"/>
                      <p:cNvSpPr/>
                      <p:nvPr/>
                    </p:nvSpPr>
                    <p:spPr>
                      <a:xfrm flipH="1">
                        <a:off x="8339691" y="4133524"/>
                        <a:ext cx="2028" cy="720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28" h="7207">
                            <a:moveTo>
                              <a:pt x="-13" y="-13"/>
                            </a:moveTo>
                            <a:cubicBezTo>
                              <a:pt x="-13" y="-13"/>
                              <a:pt x="193" y="5597"/>
                              <a:pt x="1635" y="7051"/>
                            </a:cubicBezTo>
                            <a:cubicBezTo>
                              <a:pt x="3077" y="8506"/>
                              <a:pt x="-13" y="-13"/>
                              <a:pt x="-13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53" name="Freeform 7952"/>
                      <p:cNvSpPr/>
                      <p:nvPr/>
                    </p:nvSpPr>
                    <p:spPr>
                      <a:xfrm flipH="1">
                        <a:off x="8345868" y="4140574"/>
                        <a:ext cx="2916" cy="564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916" h="5649">
                            <a:moveTo>
                              <a:pt x="-13" y="0"/>
                            </a:moveTo>
                            <a:cubicBezTo>
                              <a:pt x="-13" y="0"/>
                              <a:pt x="811" y="3740"/>
                              <a:pt x="2459" y="5402"/>
                            </a:cubicBezTo>
                            <a:cubicBezTo>
                              <a:pt x="4107" y="7064"/>
                              <a:pt x="811" y="0"/>
                              <a:pt x="-1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54" name="Freeform 7953"/>
                      <p:cNvSpPr/>
                      <p:nvPr/>
                    </p:nvSpPr>
                    <p:spPr>
                      <a:xfrm flipH="1">
                        <a:off x="8348342" y="4129783"/>
                        <a:ext cx="2472" cy="788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472" h="7889">
                            <a:moveTo>
                              <a:pt x="-13" y="-13"/>
                            </a:moveTo>
                            <a:cubicBezTo>
                              <a:pt x="-13" y="-13"/>
                              <a:pt x="399" y="7889"/>
                              <a:pt x="2047" y="7889"/>
                            </a:cubicBezTo>
                            <a:cubicBezTo>
                              <a:pt x="3695" y="7889"/>
                              <a:pt x="-13" y="1234"/>
                              <a:pt x="-13" y="-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55" name="Freeform 7954"/>
                      <p:cNvSpPr/>
                      <p:nvPr/>
                    </p:nvSpPr>
                    <p:spPr>
                      <a:xfrm flipH="1">
                        <a:off x="8342971" y="4130600"/>
                        <a:ext cx="2221" cy="39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21" h="3954">
                            <a:moveTo>
                              <a:pt x="0" y="0"/>
                            </a:moveTo>
                            <a:cubicBezTo>
                              <a:pt x="0" y="0"/>
                              <a:pt x="2884" y="831"/>
                              <a:pt x="2060" y="3324"/>
                            </a:cubicBezTo>
                            <a:cubicBezTo>
                              <a:pt x="1236" y="581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56" name="Freeform 7955"/>
                      <p:cNvSpPr/>
                      <p:nvPr/>
                    </p:nvSpPr>
                    <p:spPr>
                      <a:xfrm flipH="1">
                        <a:off x="8335557" y="4140575"/>
                        <a:ext cx="7570" cy="541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570" h="5415">
                            <a:moveTo>
                              <a:pt x="0" y="0"/>
                            </a:moveTo>
                            <a:cubicBezTo>
                              <a:pt x="0" y="0"/>
                              <a:pt x="6180" y="5402"/>
                              <a:pt x="7415" y="5402"/>
                            </a:cubicBezTo>
                            <a:cubicBezTo>
                              <a:pt x="8651" y="5402"/>
                              <a:pt x="2472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57" name="Freeform 7956"/>
                      <p:cNvSpPr/>
                      <p:nvPr/>
                    </p:nvSpPr>
                    <p:spPr>
                      <a:xfrm flipH="1">
                        <a:off x="8332194" y="4123263"/>
                        <a:ext cx="4403" cy="39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403" h="3954">
                            <a:moveTo>
                              <a:pt x="-6" y="-7"/>
                            </a:moveTo>
                            <a:cubicBezTo>
                              <a:pt x="-6" y="-7"/>
                              <a:pt x="1641" y="3941"/>
                              <a:pt x="3907" y="3941"/>
                            </a:cubicBezTo>
                            <a:cubicBezTo>
                              <a:pt x="6173" y="3941"/>
                              <a:pt x="-6" y="-7"/>
                              <a:pt x="-6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58" name="Freeform 7957"/>
                      <p:cNvSpPr/>
                      <p:nvPr/>
                    </p:nvSpPr>
                    <p:spPr>
                      <a:xfrm flipH="1">
                        <a:off x="8327737" y="4135178"/>
                        <a:ext cx="4635" cy="39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635" h="3954">
                            <a:moveTo>
                              <a:pt x="-6" y="-7"/>
                            </a:moveTo>
                            <a:cubicBezTo>
                              <a:pt x="-6" y="-7"/>
                              <a:pt x="1229" y="3941"/>
                              <a:pt x="3907" y="3941"/>
                            </a:cubicBezTo>
                            <a:cubicBezTo>
                              <a:pt x="6585" y="3941"/>
                              <a:pt x="1023" y="1032"/>
                              <a:pt x="-6" y="-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59" name="Freeform 7958"/>
                      <p:cNvSpPr/>
                      <p:nvPr/>
                    </p:nvSpPr>
                    <p:spPr>
                      <a:xfrm flipH="1">
                        <a:off x="8335750" y="4131653"/>
                        <a:ext cx="2221" cy="488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21" h="4889">
                            <a:moveTo>
                              <a:pt x="219" y="195"/>
                            </a:moveTo>
                            <a:cubicBezTo>
                              <a:pt x="219" y="195"/>
                              <a:pt x="-811" y="5805"/>
                              <a:pt x="1455" y="4766"/>
                            </a:cubicBezTo>
                            <a:cubicBezTo>
                              <a:pt x="3721" y="3727"/>
                              <a:pt x="219" y="-1052"/>
                              <a:pt x="219" y="19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60" name="Freeform 7959"/>
                      <p:cNvSpPr/>
                      <p:nvPr/>
                    </p:nvSpPr>
                    <p:spPr>
                      <a:xfrm flipH="1">
                        <a:off x="8349443" y="4139328"/>
                        <a:ext cx="3515" cy="46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15" h="4675">
                            <a:moveTo>
                              <a:pt x="122" y="0"/>
                            </a:moveTo>
                            <a:cubicBezTo>
                              <a:pt x="122" y="0"/>
                              <a:pt x="4242" y="4155"/>
                              <a:pt x="3418" y="4571"/>
                            </a:cubicBezTo>
                            <a:cubicBezTo>
                              <a:pt x="2594" y="4987"/>
                              <a:pt x="-702" y="4149"/>
                              <a:pt x="1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61" name="Freeform 7960"/>
                      <p:cNvSpPr/>
                      <p:nvPr/>
                    </p:nvSpPr>
                    <p:spPr>
                      <a:xfrm flipH="1">
                        <a:off x="8293354" y="4127369"/>
                        <a:ext cx="6653" cy="272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653" h="2724">
                            <a:moveTo>
                              <a:pt x="0" y="0"/>
                            </a:moveTo>
                            <a:cubicBezTo>
                              <a:pt x="0" y="0"/>
                              <a:pt x="4216" y="4253"/>
                              <a:pt x="6324" y="2126"/>
                            </a:cubicBezTo>
                            <a:cubicBezTo>
                              <a:pt x="8432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62" name="Freeform 7961"/>
                      <p:cNvSpPr/>
                      <p:nvPr/>
                    </p:nvSpPr>
                    <p:spPr>
                      <a:xfrm flipH="1">
                        <a:off x="8294062" y="4132003"/>
                        <a:ext cx="6835" cy="21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835" h="2110">
                            <a:moveTo>
                              <a:pt x="0" y="2099"/>
                            </a:moveTo>
                            <a:cubicBezTo>
                              <a:pt x="0" y="2099"/>
                              <a:pt x="5265" y="-1091"/>
                              <a:pt x="6670" y="327"/>
                            </a:cubicBezTo>
                            <a:cubicBezTo>
                              <a:pt x="8075" y="1744"/>
                              <a:pt x="0" y="2099"/>
                              <a:pt x="0" y="209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63" name="Freeform 7962"/>
                      <p:cNvSpPr/>
                      <p:nvPr/>
                    </p:nvSpPr>
                    <p:spPr>
                      <a:xfrm flipH="1">
                        <a:off x="8294571" y="4136539"/>
                        <a:ext cx="5517" cy="19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517" h="1927">
                            <a:moveTo>
                              <a:pt x="81" y="1923"/>
                            </a:moveTo>
                            <a:cubicBezTo>
                              <a:pt x="81" y="1923"/>
                              <a:pt x="4754" y="-1125"/>
                              <a:pt x="5457" y="399"/>
                            </a:cubicBezTo>
                            <a:cubicBezTo>
                              <a:pt x="6159" y="1923"/>
                              <a:pt x="-867" y="1923"/>
                              <a:pt x="81" y="192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64" name="Freeform 7963"/>
                      <p:cNvSpPr/>
                      <p:nvPr/>
                    </p:nvSpPr>
                    <p:spPr>
                      <a:xfrm flipH="1">
                        <a:off x="8302823" y="4127367"/>
                        <a:ext cx="8185" cy="20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185" h="2010">
                            <a:moveTo>
                              <a:pt x="16" y="0"/>
                            </a:moveTo>
                            <a:cubicBezTo>
                              <a:pt x="16" y="0"/>
                              <a:pt x="7043" y="709"/>
                              <a:pt x="8097" y="1772"/>
                            </a:cubicBezTo>
                            <a:cubicBezTo>
                              <a:pt x="9151" y="2835"/>
                              <a:pt x="-686" y="0"/>
                              <a:pt x="1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65" name="Freeform 7964"/>
                      <p:cNvSpPr/>
                      <p:nvPr/>
                    </p:nvSpPr>
                    <p:spPr>
                      <a:xfrm flipH="1">
                        <a:off x="8303548" y="4130922"/>
                        <a:ext cx="6044" cy="24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44" h="2475">
                            <a:moveTo>
                              <a:pt x="0" y="2470"/>
                            </a:moveTo>
                            <a:cubicBezTo>
                              <a:pt x="0" y="2470"/>
                              <a:pt x="3508" y="-11"/>
                              <a:pt x="5616" y="-11"/>
                            </a:cubicBezTo>
                            <a:cubicBezTo>
                              <a:pt x="7724" y="-11"/>
                              <a:pt x="1751" y="2470"/>
                              <a:pt x="0" y="247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66" name="Freeform 7965"/>
                      <p:cNvSpPr/>
                      <p:nvPr/>
                    </p:nvSpPr>
                    <p:spPr>
                      <a:xfrm flipH="1">
                        <a:off x="8302493" y="4134810"/>
                        <a:ext cx="3887" cy="224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887" h="2243">
                            <a:moveTo>
                              <a:pt x="-6" y="1772"/>
                            </a:moveTo>
                            <a:cubicBezTo>
                              <a:pt x="-6" y="1772"/>
                              <a:pt x="1751" y="0"/>
                              <a:pt x="3157" y="0"/>
                            </a:cubicBezTo>
                            <a:cubicBezTo>
                              <a:pt x="4562" y="0"/>
                              <a:pt x="4211" y="3544"/>
                              <a:pt x="-6" y="177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67" name="Freeform 7966"/>
                      <p:cNvSpPr/>
                      <p:nvPr/>
                    </p:nvSpPr>
                    <p:spPr>
                      <a:xfrm flipH="1">
                        <a:off x="8302493" y="4139045"/>
                        <a:ext cx="5616" cy="179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616" h="1794">
                            <a:moveTo>
                              <a:pt x="0" y="1789"/>
                            </a:moveTo>
                            <a:cubicBezTo>
                              <a:pt x="0" y="1789"/>
                              <a:pt x="5616" y="1789"/>
                              <a:pt x="5616" y="371"/>
                            </a:cubicBezTo>
                            <a:cubicBezTo>
                              <a:pt x="5616" y="-1047"/>
                              <a:pt x="0" y="1789"/>
                              <a:pt x="0" y="178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68" name="Freeform 7967"/>
                      <p:cNvSpPr/>
                      <p:nvPr/>
                    </p:nvSpPr>
                    <p:spPr>
                      <a:xfrm flipH="1">
                        <a:off x="8315577" y="4135362"/>
                        <a:ext cx="3283" cy="292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83" h="2922">
                            <a:moveTo>
                              <a:pt x="-13" y="1461"/>
                            </a:moveTo>
                            <a:cubicBezTo>
                              <a:pt x="-13" y="1461"/>
                              <a:pt x="3283" y="-1863"/>
                              <a:pt x="3283" y="1461"/>
                            </a:cubicBezTo>
                            <a:cubicBezTo>
                              <a:pt x="3283" y="4785"/>
                              <a:pt x="-13" y="1461"/>
                              <a:pt x="-13" y="146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69" name="Freeform 7968"/>
                      <p:cNvSpPr/>
                      <p:nvPr/>
                    </p:nvSpPr>
                    <p:spPr>
                      <a:xfrm flipH="1">
                        <a:off x="8318679" y="4146198"/>
                        <a:ext cx="12378" cy="263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378" h="2630">
                            <a:moveTo>
                              <a:pt x="0" y="0"/>
                            </a:moveTo>
                            <a:cubicBezTo>
                              <a:pt x="0" y="0"/>
                              <a:pt x="8645" y="4155"/>
                              <a:pt x="11941" y="2078"/>
                            </a:cubicBezTo>
                            <a:cubicBezTo>
                              <a:pt x="15236" y="0"/>
                              <a:pt x="0" y="1247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70" name="Freeform 7969"/>
                      <p:cNvSpPr/>
                      <p:nvPr/>
                    </p:nvSpPr>
                    <p:spPr>
                      <a:xfrm flipH="1">
                        <a:off x="8311039" y="4141401"/>
                        <a:ext cx="6971" cy="280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971" h="2805">
                            <a:moveTo>
                              <a:pt x="0" y="1656"/>
                            </a:moveTo>
                            <a:cubicBezTo>
                              <a:pt x="0" y="1656"/>
                              <a:pt x="4937" y="-7"/>
                              <a:pt x="6585" y="-7"/>
                            </a:cubicBezTo>
                            <a:cubicBezTo>
                              <a:pt x="8233" y="-7"/>
                              <a:pt x="4525" y="4980"/>
                              <a:pt x="0" y="165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71" name="Freeform 7970"/>
                      <p:cNvSpPr/>
                      <p:nvPr/>
                    </p:nvSpPr>
                    <p:spPr>
                      <a:xfrm flipH="1">
                        <a:off x="8314968" y="4132812"/>
                        <a:ext cx="7975" cy="165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975" h="1656">
                            <a:moveTo>
                              <a:pt x="0" y="643"/>
                            </a:moveTo>
                            <a:cubicBezTo>
                              <a:pt x="0" y="643"/>
                              <a:pt x="6379" y="-812"/>
                              <a:pt x="7821" y="643"/>
                            </a:cubicBezTo>
                            <a:cubicBezTo>
                              <a:pt x="9263" y="2097"/>
                              <a:pt x="0" y="1889"/>
                              <a:pt x="0" y="64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72" name="Freeform 7971"/>
                      <p:cNvSpPr/>
                      <p:nvPr/>
                    </p:nvSpPr>
                    <p:spPr>
                      <a:xfrm flipH="1">
                        <a:off x="8322790" y="4136574"/>
                        <a:ext cx="8323" cy="105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323" h="1052">
                            <a:moveTo>
                              <a:pt x="0" y="1039"/>
                            </a:moveTo>
                            <a:cubicBezTo>
                              <a:pt x="0" y="1039"/>
                              <a:pt x="4944" y="-623"/>
                              <a:pt x="7827" y="208"/>
                            </a:cubicBezTo>
                            <a:cubicBezTo>
                              <a:pt x="10711" y="1039"/>
                              <a:pt x="0" y="1039"/>
                              <a:pt x="0" y="103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73" name="Freeform 7972"/>
                      <p:cNvSpPr/>
                      <p:nvPr/>
                    </p:nvSpPr>
                    <p:spPr>
                      <a:xfrm flipH="1">
                        <a:off x="8310290" y="4116259"/>
                        <a:ext cx="5021" cy="9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021" h="993">
                            <a:moveTo>
                              <a:pt x="0" y="364"/>
                            </a:moveTo>
                            <a:cubicBezTo>
                              <a:pt x="0" y="364"/>
                              <a:pt x="4120" y="-468"/>
                              <a:pt x="4944" y="364"/>
                            </a:cubicBezTo>
                            <a:cubicBezTo>
                              <a:pt x="5768" y="1195"/>
                              <a:pt x="0" y="1195"/>
                              <a:pt x="0" y="36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74" name="Freeform 7973"/>
                      <p:cNvSpPr/>
                      <p:nvPr/>
                    </p:nvSpPr>
                    <p:spPr>
                      <a:xfrm flipH="1">
                        <a:off x="8328158" y="4137703"/>
                        <a:ext cx="5832" cy="20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832" h="2084">
                            <a:moveTo>
                              <a:pt x="-13" y="1571"/>
                            </a:moveTo>
                            <a:cubicBezTo>
                              <a:pt x="-13" y="1571"/>
                              <a:pt x="4931" y="-922"/>
                              <a:pt x="5755" y="325"/>
                            </a:cubicBezTo>
                            <a:cubicBezTo>
                              <a:pt x="6579" y="1571"/>
                              <a:pt x="-13" y="2818"/>
                              <a:pt x="-13" y="157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75" name="Freeform 7974"/>
                      <p:cNvSpPr/>
                      <p:nvPr/>
                    </p:nvSpPr>
                    <p:spPr>
                      <a:xfrm flipH="1">
                        <a:off x="8312759" y="4118774"/>
                        <a:ext cx="3302" cy="9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02" h="974">
                            <a:moveTo>
                              <a:pt x="0" y="344"/>
                            </a:moveTo>
                            <a:cubicBezTo>
                              <a:pt x="0" y="344"/>
                              <a:pt x="2884" y="-487"/>
                              <a:pt x="3296" y="344"/>
                            </a:cubicBezTo>
                            <a:cubicBezTo>
                              <a:pt x="3708" y="1175"/>
                              <a:pt x="0" y="1175"/>
                              <a:pt x="0" y="3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7976" name="Group 7975"/>
                    <p:cNvGrpSpPr/>
                    <p:nvPr/>
                  </p:nvGrpSpPr>
                  <p:grpSpPr>
                    <a:xfrm>
                      <a:off x="8220701" y="4108791"/>
                      <a:ext cx="155124" cy="100306"/>
                      <a:chOff x="8220701" y="4108791"/>
                      <a:chExt cx="155124" cy="100306"/>
                    </a:xfrm>
                  </p:grpSpPr>
                  <p:sp>
                    <p:nvSpPr>
                      <p:cNvPr id="7977" name="Freeform 7976"/>
                      <p:cNvSpPr/>
                      <p:nvPr/>
                    </p:nvSpPr>
                    <p:spPr>
                      <a:xfrm>
                        <a:off x="8309960" y="4203309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78" name="Freeform 7977"/>
                      <p:cNvSpPr/>
                      <p:nvPr/>
                    </p:nvSpPr>
                    <p:spPr>
                      <a:xfrm>
                        <a:off x="8314971" y="4203309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79" name="Freeform 7978"/>
                      <p:cNvSpPr/>
                      <p:nvPr/>
                    </p:nvSpPr>
                    <p:spPr>
                      <a:xfrm>
                        <a:off x="8302854" y="4204465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80" name="Freeform 7979"/>
                      <p:cNvSpPr/>
                      <p:nvPr/>
                    </p:nvSpPr>
                    <p:spPr>
                      <a:xfrm>
                        <a:off x="8295885" y="4205621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81" name="Freeform 7980"/>
                      <p:cNvSpPr/>
                      <p:nvPr/>
                    </p:nvSpPr>
                    <p:spPr>
                      <a:xfrm>
                        <a:off x="8300214" y="4206777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82" name="Freeform 7981"/>
                      <p:cNvSpPr/>
                      <p:nvPr/>
                    </p:nvSpPr>
                    <p:spPr>
                      <a:xfrm>
                        <a:off x="8292014" y="4206777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83" name="Freeform 7982"/>
                      <p:cNvSpPr/>
                      <p:nvPr/>
                    </p:nvSpPr>
                    <p:spPr>
                      <a:xfrm>
                        <a:off x="8305497" y="4206777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84" name="Freeform 7983"/>
                      <p:cNvSpPr/>
                      <p:nvPr/>
                    </p:nvSpPr>
                    <p:spPr>
                      <a:xfrm>
                        <a:off x="8284452" y="4205621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85" name="Freeform 7984"/>
                      <p:cNvSpPr/>
                      <p:nvPr/>
                    </p:nvSpPr>
                    <p:spPr>
                      <a:xfrm>
                        <a:off x="8276162" y="4204465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86" name="Freeform 7985"/>
                      <p:cNvSpPr/>
                      <p:nvPr/>
                    </p:nvSpPr>
                    <p:spPr>
                      <a:xfrm>
                        <a:off x="8267234" y="4200625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87" name="Freeform 7986"/>
                      <p:cNvSpPr/>
                      <p:nvPr/>
                    </p:nvSpPr>
                    <p:spPr>
                      <a:xfrm>
                        <a:off x="8271607" y="4202153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88" name="Freeform 7987"/>
                      <p:cNvSpPr/>
                      <p:nvPr/>
                    </p:nvSpPr>
                    <p:spPr>
                      <a:xfrm>
                        <a:off x="8278804" y="4204465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89" name="Freeform 7988"/>
                      <p:cNvSpPr/>
                      <p:nvPr/>
                    </p:nvSpPr>
                    <p:spPr>
                      <a:xfrm>
                        <a:off x="8283132" y="4204465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90" name="Freeform 7989"/>
                      <p:cNvSpPr/>
                      <p:nvPr/>
                    </p:nvSpPr>
                    <p:spPr>
                      <a:xfrm>
                        <a:off x="8289373" y="4205621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91" name="Freeform 7990"/>
                      <p:cNvSpPr/>
                      <p:nvPr/>
                    </p:nvSpPr>
                    <p:spPr>
                      <a:xfrm>
                        <a:off x="8262861" y="4199469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92" name="Freeform 7991"/>
                      <p:cNvSpPr/>
                      <p:nvPr/>
                    </p:nvSpPr>
                    <p:spPr>
                      <a:xfrm>
                        <a:off x="8268555" y="4203309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93" name="Freeform 7992"/>
                      <p:cNvSpPr/>
                      <p:nvPr/>
                    </p:nvSpPr>
                    <p:spPr>
                      <a:xfrm>
                        <a:off x="8258487" y="4198395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94" name="Freeform 7993"/>
                      <p:cNvSpPr/>
                      <p:nvPr/>
                    </p:nvSpPr>
                    <p:spPr>
                      <a:xfrm>
                        <a:off x="8252567" y="4195349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95" name="Freeform 7994"/>
                      <p:cNvSpPr/>
                      <p:nvPr/>
                    </p:nvSpPr>
                    <p:spPr>
                      <a:xfrm>
                        <a:off x="8246828" y="4191701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96" name="Freeform 7995"/>
                      <p:cNvSpPr/>
                      <p:nvPr/>
                    </p:nvSpPr>
                    <p:spPr>
                      <a:xfrm>
                        <a:off x="8241726" y="4187962"/>
                        <a:ext cx="2641" cy="23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1" h="2312">
                            <a:moveTo>
                              <a:pt x="0" y="629"/>
                            </a:moveTo>
                            <a:cubicBezTo>
                              <a:pt x="0" y="22"/>
                              <a:pt x="802" y="571"/>
                              <a:pt x="1261" y="-7"/>
                            </a:cubicBezTo>
                            <a:cubicBezTo>
                              <a:pt x="1894" y="-7"/>
                              <a:pt x="2636" y="311"/>
                              <a:pt x="2636" y="918"/>
                            </a:cubicBezTo>
                            <a:cubicBezTo>
                              <a:pt x="2636" y="1524"/>
                              <a:pt x="1664" y="2305"/>
                              <a:pt x="1031" y="2305"/>
                            </a:cubicBezTo>
                            <a:cubicBezTo>
                              <a:pt x="399" y="2305"/>
                              <a:pt x="0" y="1235"/>
                              <a:pt x="0" y="62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97" name="Freeform 7996"/>
                      <p:cNvSpPr/>
                      <p:nvPr/>
                    </p:nvSpPr>
                    <p:spPr>
                      <a:xfrm rot="-1038000">
                        <a:off x="8353305" y="4190372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98" name="Freeform 7997"/>
                      <p:cNvSpPr/>
                      <p:nvPr/>
                    </p:nvSpPr>
                    <p:spPr>
                      <a:xfrm rot="-1038000">
                        <a:off x="8358090" y="4188869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7999" name="Freeform 7998"/>
                      <p:cNvSpPr/>
                      <p:nvPr/>
                    </p:nvSpPr>
                    <p:spPr>
                      <a:xfrm rot="-1038000">
                        <a:off x="8346861" y="4193605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00" name="Freeform 7999"/>
                      <p:cNvSpPr/>
                      <p:nvPr/>
                    </p:nvSpPr>
                    <p:spPr>
                      <a:xfrm rot="-1038000">
                        <a:off x="8340549" y="4196801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01" name="Freeform 8000"/>
                      <p:cNvSpPr/>
                      <p:nvPr/>
                    </p:nvSpPr>
                    <p:spPr>
                      <a:xfrm rot="-1038000">
                        <a:off x="8345022" y="4196608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02" name="Freeform 8001"/>
                      <p:cNvSpPr/>
                      <p:nvPr/>
                    </p:nvSpPr>
                    <p:spPr>
                      <a:xfrm rot="-1038000">
                        <a:off x="8337194" y="4199067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03" name="Freeform 8002"/>
                      <p:cNvSpPr/>
                      <p:nvPr/>
                    </p:nvSpPr>
                    <p:spPr>
                      <a:xfrm rot="-1038000">
                        <a:off x="8350066" y="4195023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04" name="Freeform 8003"/>
                      <p:cNvSpPr/>
                      <p:nvPr/>
                    </p:nvSpPr>
                    <p:spPr>
                      <a:xfrm rot="-1038000">
                        <a:off x="8329632" y="4200230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05" name="Freeform 8004"/>
                      <p:cNvSpPr/>
                      <p:nvPr/>
                    </p:nvSpPr>
                    <p:spPr>
                      <a:xfrm rot="-1038000">
                        <a:off x="8321377" y="4201612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06" name="Freeform 8005"/>
                      <p:cNvSpPr/>
                      <p:nvPr/>
                    </p:nvSpPr>
                    <p:spPr>
                      <a:xfrm rot="-1038000">
                        <a:off x="8323899" y="4200819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07" name="Freeform 8006"/>
                      <p:cNvSpPr/>
                      <p:nvPr/>
                    </p:nvSpPr>
                    <p:spPr>
                      <a:xfrm rot="-1038000">
                        <a:off x="8328031" y="4199521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08" name="Freeform 8007"/>
                      <p:cNvSpPr/>
                      <p:nvPr/>
                    </p:nvSpPr>
                    <p:spPr>
                      <a:xfrm rot="-1038000">
                        <a:off x="8334331" y="4198754"/>
                        <a:ext cx="2643" cy="23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43" h="2310">
                            <a:moveTo>
                              <a:pt x="0" y="628"/>
                            </a:moveTo>
                            <a:cubicBezTo>
                              <a:pt x="0" y="22"/>
                              <a:pt x="803" y="570"/>
                              <a:pt x="1262" y="-7"/>
                            </a:cubicBezTo>
                            <a:cubicBezTo>
                              <a:pt x="1895" y="-7"/>
                              <a:pt x="2638" y="311"/>
                              <a:pt x="2638" y="917"/>
                            </a:cubicBezTo>
                            <a:cubicBezTo>
                              <a:pt x="2638" y="1523"/>
                              <a:pt x="1666" y="2303"/>
                              <a:pt x="1032" y="2303"/>
                            </a:cubicBezTo>
                            <a:cubicBezTo>
                              <a:pt x="399" y="2303"/>
                              <a:pt x="0" y="1234"/>
                              <a:pt x="0" y="62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09" name="Freeform 8008"/>
                      <p:cNvSpPr/>
                      <p:nvPr/>
                    </p:nvSpPr>
                    <p:spPr>
                      <a:xfrm rot="2400000">
                        <a:off x="8232009" y="4183071"/>
                        <a:ext cx="2651" cy="23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1" h="2304">
                            <a:moveTo>
                              <a:pt x="0" y="626"/>
                            </a:moveTo>
                            <a:cubicBezTo>
                              <a:pt x="0" y="22"/>
                              <a:pt x="805" y="569"/>
                              <a:pt x="1265" y="-7"/>
                            </a:cubicBezTo>
                            <a:cubicBezTo>
                              <a:pt x="1900" y="-7"/>
                              <a:pt x="2645" y="310"/>
                              <a:pt x="2645" y="914"/>
                            </a:cubicBezTo>
                            <a:cubicBezTo>
                              <a:pt x="2645" y="1519"/>
                              <a:pt x="1670" y="2297"/>
                              <a:pt x="1035" y="2297"/>
                            </a:cubicBezTo>
                            <a:cubicBezTo>
                              <a:pt x="400" y="2297"/>
                              <a:pt x="0" y="1231"/>
                              <a:pt x="0" y="6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10" name="Freeform 8009"/>
                      <p:cNvSpPr/>
                      <p:nvPr/>
                    </p:nvSpPr>
                    <p:spPr>
                      <a:xfrm rot="2400000">
                        <a:off x="8234385" y="4187077"/>
                        <a:ext cx="2651" cy="23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1" h="2304">
                            <a:moveTo>
                              <a:pt x="0" y="626"/>
                            </a:moveTo>
                            <a:cubicBezTo>
                              <a:pt x="0" y="22"/>
                              <a:pt x="805" y="569"/>
                              <a:pt x="1265" y="-7"/>
                            </a:cubicBezTo>
                            <a:cubicBezTo>
                              <a:pt x="1900" y="-7"/>
                              <a:pt x="2645" y="310"/>
                              <a:pt x="2645" y="914"/>
                            </a:cubicBezTo>
                            <a:cubicBezTo>
                              <a:pt x="2645" y="1519"/>
                              <a:pt x="1670" y="2297"/>
                              <a:pt x="1035" y="2297"/>
                            </a:cubicBezTo>
                            <a:cubicBezTo>
                              <a:pt x="400" y="2297"/>
                              <a:pt x="0" y="1231"/>
                              <a:pt x="0" y="6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11" name="Freeform 8010"/>
                      <p:cNvSpPr/>
                      <p:nvPr/>
                    </p:nvSpPr>
                    <p:spPr>
                      <a:xfrm rot="2400000">
                        <a:off x="8229394" y="4179352"/>
                        <a:ext cx="2651" cy="23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1" h="2304">
                            <a:moveTo>
                              <a:pt x="0" y="626"/>
                            </a:moveTo>
                            <a:cubicBezTo>
                              <a:pt x="0" y="22"/>
                              <a:pt x="805" y="569"/>
                              <a:pt x="1265" y="-7"/>
                            </a:cubicBezTo>
                            <a:cubicBezTo>
                              <a:pt x="1900" y="-7"/>
                              <a:pt x="2645" y="310"/>
                              <a:pt x="2645" y="914"/>
                            </a:cubicBezTo>
                            <a:cubicBezTo>
                              <a:pt x="2645" y="1519"/>
                              <a:pt x="1670" y="2297"/>
                              <a:pt x="1035" y="2297"/>
                            </a:cubicBezTo>
                            <a:cubicBezTo>
                              <a:pt x="400" y="2297"/>
                              <a:pt x="0" y="1231"/>
                              <a:pt x="0" y="6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12" name="Freeform 8011"/>
                      <p:cNvSpPr/>
                      <p:nvPr/>
                    </p:nvSpPr>
                    <p:spPr>
                      <a:xfrm rot="2400000">
                        <a:off x="8231309" y="4185985"/>
                        <a:ext cx="2651" cy="23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1" h="2304">
                            <a:moveTo>
                              <a:pt x="0" y="626"/>
                            </a:moveTo>
                            <a:cubicBezTo>
                              <a:pt x="0" y="22"/>
                              <a:pt x="805" y="569"/>
                              <a:pt x="1265" y="-7"/>
                            </a:cubicBezTo>
                            <a:cubicBezTo>
                              <a:pt x="1900" y="-7"/>
                              <a:pt x="2645" y="310"/>
                              <a:pt x="2645" y="914"/>
                            </a:cubicBezTo>
                            <a:cubicBezTo>
                              <a:pt x="2645" y="1519"/>
                              <a:pt x="1670" y="2297"/>
                              <a:pt x="1035" y="2297"/>
                            </a:cubicBezTo>
                            <a:cubicBezTo>
                              <a:pt x="400" y="2297"/>
                              <a:pt x="0" y="1231"/>
                              <a:pt x="0" y="6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13" name="Freeform 8012"/>
                      <p:cNvSpPr/>
                      <p:nvPr/>
                    </p:nvSpPr>
                    <p:spPr>
                      <a:xfrm rot="2400000">
                        <a:off x="8226729" y="4175692"/>
                        <a:ext cx="2651" cy="23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1" h="2304">
                            <a:moveTo>
                              <a:pt x="0" y="626"/>
                            </a:moveTo>
                            <a:cubicBezTo>
                              <a:pt x="0" y="22"/>
                              <a:pt x="805" y="569"/>
                              <a:pt x="1265" y="-7"/>
                            </a:cubicBezTo>
                            <a:cubicBezTo>
                              <a:pt x="1900" y="-7"/>
                              <a:pt x="2645" y="310"/>
                              <a:pt x="2645" y="914"/>
                            </a:cubicBezTo>
                            <a:cubicBezTo>
                              <a:pt x="2645" y="1519"/>
                              <a:pt x="1670" y="2297"/>
                              <a:pt x="1035" y="2297"/>
                            </a:cubicBezTo>
                            <a:cubicBezTo>
                              <a:pt x="400" y="2297"/>
                              <a:pt x="0" y="1231"/>
                              <a:pt x="0" y="6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14" name="Freeform 8013"/>
                      <p:cNvSpPr/>
                      <p:nvPr/>
                    </p:nvSpPr>
                    <p:spPr>
                      <a:xfrm rot="2400000">
                        <a:off x="8224134" y="4169521"/>
                        <a:ext cx="2651" cy="23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1" h="2304">
                            <a:moveTo>
                              <a:pt x="0" y="626"/>
                            </a:moveTo>
                            <a:cubicBezTo>
                              <a:pt x="0" y="22"/>
                              <a:pt x="805" y="569"/>
                              <a:pt x="1265" y="-7"/>
                            </a:cubicBezTo>
                            <a:cubicBezTo>
                              <a:pt x="1900" y="-7"/>
                              <a:pt x="2645" y="310"/>
                              <a:pt x="2645" y="914"/>
                            </a:cubicBezTo>
                            <a:cubicBezTo>
                              <a:pt x="2645" y="1519"/>
                              <a:pt x="1670" y="2297"/>
                              <a:pt x="1035" y="2297"/>
                            </a:cubicBezTo>
                            <a:cubicBezTo>
                              <a:pt x="400" y="2297"/>
                              <a:pt x="0" y="1231"/>
                              <a:pt x="0" y="6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15" name="Freeform 8014"/>
                      <p:cNvSpPr/>
                      <p:nvPr/>
                    </p:nvSpPr>
                    <p:spPr>
                      <a:xfrm rot="2400000">
                        <a:off x="8222062" y="4163006"/>
                        <a:ext cx="2651" cy="23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1" h="2304">
                            <a:moveTo>
                              <a:pt x="0" y="626"/>
                            </a:moveTo>
                            <a:cubicBezTo>
                              <a:pt x="0" y="22"/>
                              <a:pt x="805" y="569"/>
                              <a:pt x="1265" y="-7"/>
                            </a:cubicBezTo>
                            <a:cubicBezTo>
                              <a:pt x="1900" y="-7"/>
                              <a:pt x="2645" y="310"/>
                              <a:pt x="2645" y="914"/>
                            </a:cubicBezTo>
                            <a:cubicBezTo>
                              <a:pt x="2645" y="1519"/>
                              <a:pt x="1670" y="2297"/>
                              <a:pt x="1035" y="2297"/>
                            </a:cubicBezTo>
                            <a:cubicBezTo>
                              <a:pt x="400" y="2297"/>
                              <a:pt x="0" y="1231"/>
                              <a:pt x="0" y="6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16" name="Freeform 8015"/>
                      <p:cNvSpPr/>
                      <p:nvPr/>
                    </p:nvSpPr>
                    <p:spPr>
                      <a:xfrm rot="2400000">
                        <a:off x="8220537" y="4156834"/>
                        <a:ext cx="2651" cy="230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1" h="2304">
                            <a:moveTo>
                              <a:pt x="0" y="626"/>
                            </a:moveTo>
                            <a:cubicBezTo>
                              <a:pt x="0" y="22"/>
                              <a:pt x="805" y="569"/>
                              <a:pt x="1265" y="-7"/>
                            </a:cubicBezTo>
                            <a:cubicBezTo>
                              <a:pt x="1900" y="-7"/>
                              <a:pt x="2645" y="310"/>
                              <a:pt x="2645" y="914"/>
                            </a:cubicBezTo>
                            <a:cubicBezTo>
                              <a:pt x="2645" y="1519"/>
                              <a:pt x="1670" y="2297"/>
                              <a:pt x="1035" y="2297"/>
                            </a:cubicBezTo>
                            <a:cubicBezTo>
                              <a:pt x="400" y="2297"/>
                              <a:pt x="0" y="1231"/>
                              <a:pt x="0" y="62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17" name="Freeform 8016"/>
                      <p:cNvSpPr/>
                      <p:nvPr/>
                    </p:nvSpPr>
                    <p:spPr>
                      <a:xfrm rot="600000" flipV="1">
                        <a:off x="8328477" y="4116098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18" name="Freeform 8017"/>
                      <p:cNvSpPr/>
                      <p:nvPr/>
                    </p:nvSpPr>
                    <p:spPr>
                      <a:xfrm rot="600000" flipV="1">
                        <a:off x="8333412" y="4116976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19" name="Freeform 8018"/>
                      <p:cNvSpPr/>
                      <p:nvPr/>
                    </p:nvSpPr>
                    <p:spPr>
                      <a:xfrm rot="600000" flipV="1">
                        <a:off x="8321679" y="4113718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20" name="Freeform 8019"/>
                      <p:cNvSpPr/>
                      <p:nvPr/>
                    </p:nvSpPr>
                    <p:spPr>
                      <a:xfrm rot="600000" flipV="1">
                        <a:off x="8315014" y="4111356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21" name="Freeform 8020"/>
                      <p:cNvSpPr/>
                      <p:nvPr/>
                    </p:nvSpPr>
                    <p:spPr>
                      <a:xfrm rot="600000" flipV="1">
                        <a:off x="8319476" y="4110975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22" name="Freeform 8021"/>
                      <p:cNvSpPr/>
                      <p:nvPr/>
                    </p:nvSpPr>
                    <p:spPr>
                      <a:xfrm rot="600000" flipV="1">
                        <a:off x="8311401" y="4109539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23" name="Freeform 8022"/>
                      <p:cNvSpPr/>
                      <p:nvPr/>
                    </p:nvSpPr>
                    <p:spPr>
                      <a:xfrm rot="600000" flipV="1">
                        <a:off x="8324678" y="4111900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24" name="Freeform 8023"/>
                      <p:cNvSpPr/>
                      <p:nvPr/>
                    </p:nvSpPr>
                    <p:spPr>
                      <a:xfrm rot="600000" flipV="1">
                        <a:off x="8303755" y="4109354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25" name="Freeform 8024"/>
                      <p:cNvSpPr/>
                      <p:nvPr/>
                    </p:nvSpPr>
                    <p:spPr>
                      <a:xfrm rot="600000" flipV="1">
                        <a:off x="8295391" y="4109042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26" name="Freeform 8025"/>
                      <p:cNvSpPr/>
                      <p:nvPr/>
                    </p:nvSpPr>
                    <p:spPr>
                      <a:xfrm rot="600000" flipV="1">
                        <a:off x="8285938" y="4111260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27" name="Freeform 8026"/>
                      <p:cNvSpPr/>
                      <p:nvPr/>
                    </p:nvSpPr>
                    <p:spPr>
                      <a:xfrm rot="600000" flipV="1">
                        <a:off x="8290508" y="4110521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28" name="Freeform 8027"/>
                      <p:cNvSpPr/>
                      <p:nvPr/>
                    </p:nvSpPr>
                    <p:spPr>
                      <a:xfrm rot="600000" flipV="1">
                        <a:off x="8297992" y="4109505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29" name="Freeform 8028"/>
                      <p:cNvSpPr/>
                      <p:nvPr/>
                    </p:nvSpPr>
                    <p:spPr>
                      <a:xfrm rot="600000" flipV="1">
                        <a:off x="8302254" y="4110263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30" name="Freeform 8029"/>
                      <p:cNvSpPr/>
                      <p:nvPr/>
                    </p:nvSpPr>
                    <p:spPr>
                      <a:xfrm rot="600000" flipV="1">
                        <a:off x="8308559" y="4110208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31" name="Freeform 8030"/>
                      <p:cNvSpPr/>
                      <p:nvPr/>
                    </p:nvSpPr>
                    <p:spPr>
                      <a:xfrm rot="600000" flipV="1">
                        <a:off x="8281433" y="4111630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32" name="Freeform 8031"/>
                      <p:cNvSpPr/>
                      <p:nvPr/>
                    </p:nvSpPr>
                    <p:spPr>
                      <a:xfrm rot="600000" flipV="1">
                        <a:off x="8287701" y="4108846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33" name="Freeform 8032"/>
                      <p:cNvSpPr/>
                      <p:nvPr/>
                    </p:nvSpPr>
                    <p:spPr>
                      <a:xfrm rot="600000" flipV="1">
                        <a:off x="8276940" y="4111923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34" name="Freeform 8033"/>
                      <p:cNvSpPr/>
                      <p:nvPr/>
                    </p:nvSpPr>
                    <p:spPr>
                      <a:xfrm rot="600000" flipV="1">
                        <a:off x="8270586" y="4113885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35" name="Freeform 8034"/>
                      <p:cNvSpPr/>
                      <p:nvPr/>
                    </p:nvSpPr>
                    <p:spPr>
                      <a:xfrm rot="600000" flipV="1">
                        <a:off x="8264306" y="4116472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36" name="Freeform 8035"/>
                      <p:cNvSpPr/>
                      <p:nvPr/>
                    </p:nvSpPr>
                    <p:spPr>
                      <a:xfrm rot="600000" flipV="1">
                        <a:off x="8258638" y="4119261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37" name="Freeform 8036"/>
                      <p:cNvSpPr/>
                      <p:nvPr/>
                    </p:nvSpPr>
                    <p:spPr>
                      <a:xfrm rot="-438000" flipV="1">
                        <a:off x="8368918" y="4136417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38" name="Freeform 8037"/>
                      <p:cNvSpPr/>
                      <p:nvPr/>
                    </p:nvSpPr>
                    <p:spPr>
                      <a:xfrm rot="-438000" flipV="1">
                        <a:off x="8373371" y="4138736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39" name="Freeform 8038"/>
                      <p:cNvSpPr/>
                      <p:nvPr/>
                    </p:nvSpPr>
                    <p:spPr>
                      <a:xfrm rot="-438000" flipV="1">
                        <a:off x="8363128" y="4132104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40" name="Freeform 8039"/>
                      <p:cNvSpPr/>
                      <p:nvPr/>
                    </p:nvSpPr>
                    <p:spPr>
                      <a:xfrm rot="-438000" flipV="1">
                        <a:off x="8357462" y="4127852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41" name="Freeform 8040"/>
                      <p:cNvSpPr/>
                      <p:nvPr/>
                    </p:nvSpPr>
                    <p:spPr>
                      <a:xfrm rot="-438000" flipV="1">
                        <a:off x="8361833" y="4128825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42" name="Freeform 8041"/>
                      <p:cNvSpPr/>
                      <p:nvPr/>
                    </p:nvSpPr>
                    <p:spPr>
                      <a:xfrm rot="-438000" flipV="1">
                        <a:off x="8354550" y="4125030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43" name="Freeform 8042"/>
                      <p:cNvSpPr/>
                      <p:nvPr/>
                    </p:nvSpPr>
                    <p:spPr>
                      <a:xfrm rot="-438000" flipV="1">
                        <a:off x="8366530" y="4131269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44" name="Freeform 8043"/>
                      <p:cNvSpPr/>
                      <p:nvPr/>
                    </p:nvSpPr>
                    <p:spPr>
                      <a:xfrm rot="-438000" flipV="1">
                        <a:off x="8347303" y="4122562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45" name="Freeform 8044"/>
                      <p:cNvSpPr/>
                      <p:nvPr/>
                    </p:nvSpPr>
                    <p:spPr>
                      <a:xfrm rot="-438000" flipV="1">
                        <a:off x="8339410" y="4119755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46" name="Freeform 8045"/>
                      <p:cNvSpPr/>
                      <p:nvPr/>
                    </p:nvSpPr>
                    <p:spPr>
                      <a:xfrm rot="-438000" flipV="1">
                        <a:off x="8341757" y="4120979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47" name="Freeform 8046"/>
                      <p:cNvSpPr/>
                      <p:nvPr/>
                    </p:nvSpPr>
                    <p:spPr>
                      <a:xfrm rot="-438000" flipV="1">
                        <a:off x="8345603" y="4122980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48" name="Freeform 8047"/>
                      <p:cNvSpPr/>
                      <p:nvPr/>
                    </p:nvSpPr>
                    <p:spPr>
                      <a:xfrm rot="-438000" flipV="1">
                        <a:off x="8351675" y="4124837"/>
                        <a:ext cx="2599" cy="227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99" h="2275">
                            <a:moveTo>
                              <a:pt x="0" y="618"/>
                            </a:moveTo>
                            <a:cubicBezTo>
                              <a:pt x="0" y="22"/>
                              <a:pt x="789" y="562"/>
                              <a:pt x="1240" y="-7"/>
                            </a:cubicBezTo>
                            <a:cubicBezTo>
                              <a:pt x="1863" y="-7"/>
                              <a:pt x="2593" y="306"/>
                              <a:pt x="2593" y="903"/>
                            </a:cubicBezTo>
                            <a:cubicBezTo>
                              <a:pt x="2593" y="1500"/>
                              <a:pt x="1637" y="2268"/>
                              <a:pt x="1015" y="2268"/>
                            </a:cubicBezTo>
                            <a:cubicBezTo>
                              <a:pt x="392" y="2268"/>
                              <a:pt x="0" y="1215"/>
                              <a:pt x="0" y="61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49" name="Freeform 8048"/>
                      <p:cNvSpPr/>
                      <p:nvPr/>
                    </p:nvSpPr>
                    <p:spPr>
                      <a:xfrm rot="3000000" flipV="1">
                        <a:off x="8248184" y="4122350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50" name="Freeform 8049"/>
                      <p:cNvSpPr/>
                      <p:nvPr/>
                    </p:nvSpPr>
                    <p:spPr>
                      <a:xfrm rot="3000000" flipV="1">
                        <a:off x="8251213" y="4118824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51" name="Freeform 8050"/>
                      <p:cNvSpPr/>
                      <p:nvPr/>
                    </p:nvSpPr>
                    <p:spPr>
                      <a:xfrm rot="3000000" flipV="1">
                        <a:off x="8244967" y="4125558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52" name="Freeform 8051"/>
                      <p:cNvSpPr/>
                      <p:nvPr/>
                    </p:nvSpPr>
                    <p:spPr>
                      <a:xfrm rot="3000000" flipV="1">
                        <a:off x="8247996" y="4119359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53" name="Freeform 8052"/>
                      <p:cNvSpPr/>
                      <p:nvPr/>
                    </p:nvSpPr>
                    <p:spPr>
                      <a:xfrm rot="3000000" flipV="1">
                        <a:off x="8241714" y="4128693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54" name="Freeform 8053"/>
                      <p:cNvSpPr/>
                      <p:nvPr/>
                    </p:nvSpPr>
                    <p:spPr>
                      <a:xfrm rot="3000000" flipV="1">
                        <a:off x="8238096" y="4134317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55" name="Freeform 8054"/>
                      <p:cNvSpPr/>
                      <p:nvPr/>
                    </p:nvSpPr>
                    <p:spPr>
                      <a:xfrm rot="3000000" flipV="1">
                        <a:off x="8234933" y="4140370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56" name="Freeform 8055"/>
                      <p:cNvSpPr/>
                      <p:nvPr/>
                    </p:nvSpPr>
                    <p:spPr>
                      <a:xfrm rot="3000000" flipV="1">
                        <a:off x="8232369" y="4146181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57" name="Freeform 8056"/>
                      <p:cNvSpPr/>
                      <p:nvPr/>
                    </p:nvSpPr>
                    <p:spPr>
                      <a:xfrm rot="6900000" flipV="1">
                        <a:off x="8356988" y="4185791"/>
                        <a:ext cx="2660" cy="22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60" h="2296">
                            <a:moveTo>
                              <a:pt x="0" y="624"/>
                            </a:moveTo>
                            <a:cubicBezTo>
                              <a:pt x="0" y="22"/>
                              <a:pt x="808" y="567"/>
                              <a:pt x="1270" y="-7"/>
                            </a:cubicBezTo>
                            <a:cubicBezTo>
                              <a:pt x="1907" y="-7"/>
                              <a:pt x="2655" y="309"/>
                              <a:pt x="2655" y="911"/>
                            </a:cubicBezTo>
                            <a:cubicBezTo>
                              <a:pt x="2655" y="1513"/>
                              <a:pt x="1676" y="2289"/>
                              <a:pt x="1039" y="2289"/>
                            </a:cubicBezTo>
                            <a:cubicBezTo>
                              <a:pt x="401" y="2289"/>
                              <a:pt x="0" y="1226"/>
                              <a:pt x="0" y="62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58" name="Freeform 8057"/>
                      <p:cNvSpPr/>
                      <p:nvPr/>
                    </p:nvSpPr>
                    <p:spPr>
                      <a:xfrm rot="6900000" flipV="1">
                        <a:off x="8354871" y="4190372"/>
                        <a:ext cx="2660" cy="22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60" h="2296">
                            <a:moveTo>
                              <a:pt x="0" y="624"/>
                            </a:moveTo>
                            <a:cubicBezTo>
                              <a:pt x="0" y="22"/>
                              <a:pt x="808" y="567"/>
                              <a:pt x="1270" y="-7"/>
                            </a:cubicBezTo>
                            <a:cubicBezTo>
                              <a:pt x="1907" y="-7"/>
                              <a:pt x="2655" y="309"/>
                              <a:pt x="2655" y="911"/>
                            </a:cubicBezTo>
                            <a:cubicBezTo>
                              <a:pt x="2655" y="1513"/>
                              <a:pt x="1676" y="2289"/>
                              <a:pt x="1039" y="2289"/>
                            </a:cubicBezTo>
                            <a:cubicBezTo>
                              <a:pt x="401" y="2289"/>
                              <a:pt x="0" y="1226"/>
                              <a:pt x="0" y="62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59" name="Freeform 8058"/>
                      <p:cNvSpPr/>
                      <p:nvPr/>
                    </p:nvSpPr>
                    <p:spPr>
                      <a:xfrm rot="6900000" flipV="1">
                        <a:off x="8361028" y="4179783"/>
                        <a:ext cx="2660" cy="22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60" h="2296">
                            <a:moveTo>
                              <a:pt x="0" y="624"/>
                            </a:moveTo>
                            <a:cubicBezTo>
                              <a:pt x="0" y="22"/>
                              <a:pt x="808" y="567"/>
                              <a:pt x="1270" y="-7"/>
                            </a:cubicBezTo>
                            <a:cubicBezTo>
                              <a:pt x="1907" y="-7"/>
                              <a:pt x="2655" y="309"/>
                              <a:pt x="2655" y="911"/>
                            </a:cubicBezTo>
                            <a:cubicBezTo>
                              <a:pt x="2655" y="1513"/>
                              <a:pt x="1676" y="2289"/>
                              <a:pt x="1039" y="2289"/>
                            </a:cubicBezTo>
                            <a:cubicBezTo>
                              <a:pt x="401" y="2289"/>
                              <a:pt x="0" y="1226"/>
                              <a:pt x="0" y="62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60" name="Freeform 8059"/>
                      <p:cNvSpPr/>
                      <p:nvPr/>
                    </p:nvSpPr>
                    <p:spPr>
                      <a:xfrm rot="6900000" flipV="1">
                        <a:off x="8365013" y="4173901"/>
                        <a:ext cx="2660" cy="22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60" h="2296">
                            <a:moveTo>
                              <a:pt x="0" y="624"/>
                            </a:moveTo>
                            <a:cubicBezTo>
                              <a:pt x="0" y="22"/>
                              <a:pt x="808" y="567"/>
                              <a:pt x="1270" y="-7"/>
                            </a:cubicBezTo>
                            <a:cubicBezTo>
                              <a:pt x="1907" y="-7"/>
                              <a:pt x="2655" y="309"/>
                              <a:pt x="2655" y="911"/>
                            </a:cubicBezTo>
                            <a:cubicBezTo>
                              <a:pt x="2655" y="1513"/>
                              <a:pt x="1676" y="2289"/>
                              <a:pt x="1039" y="2289"/>
                            </a:cubicBezTo>
                            <a:cubicBezTo>
                              <a:pt x="401" y="2289"/>
                              <a:pt x="0" y="1226"/>
                              <a:pt x="0" y="62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61" name="Freeform 8060"/>
                      <p:cNvSpPr/>
                      <p:nvPr/>
                    </p:nvSpPr>
                    <p:spPr>
                      <a:xfrm rot="6900000" flipV="1">
                        <a:off x="8364224" y="4178347"/>
                        <a:ext cx="2660" cy="22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60" h="2296">
                            <a:moveTo>
                              <a:pt x="0" y="624"/>
                            </a:moveTo>
                            <a:cubicBezTo>
                              <a:pt x="0" y="22"/>
                              <a:pt x="808" y="567"/>
                              <a:pt x="1270" y="-7"/>
                            </a:cubicBezTo>
                            <a:cubicBezTo>
                              <a:pt x="1907" y="-7"/>
                              <a:pt x="2655" y="309"/>
                              <a:pt x="2655" y="911"/>
                            </a:cubicBezTo>
                            <a:cubicBezTo>
                              <a:pt x="2655" y="1513"/>
                              <a:pt x="1676" y="2289"/>
                              <a:pt x="1039" y="2289"/>
                            </a:cubicBezTo>
                            <a:cubicBezTo>
                              <a:pt x="401" y="2289"/>
                              <a:pt x="0" y="1226"/>
                              <a:pt x="0" y="62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62" name="Freeform 8061"/>
                      <p:cNvSpPr/>
                      <p:nvPr/>
                    </p:nvSpPr>
                    <p:spPr>
                      <a:xfrm rot="6900000" flipV="1">
                        <a:off x="8367690" y="4170851"/>
                        <a:ext cx="2660" cy="22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60" h="2296">
                            <a:moveTo>
                              <a:pt x="0" y="624"/>
                            </a:moveTo>
                            <a:cubicBezTo>
                              <a:pt x="0" y="22"/>
                              <a:pt x="808" y="567"/>
                              <a:pt x="1270" y="-7"/>
                            </a:cubicBezTo>
                            <a:cubicBezTo>
                              <a:pt x="1907" y="-7"/>
                              <a:pt x="2655" y="309"/>
                              <a:pt x="2655" y="911"/>
                            </a:cubicBezTo>
                            <a:cubicBezTo>
                              <a:pt x="2655" y="1513"/>
                              <a:pt x="1676" y="2289"/>
                              <a:pt x="1039" y="2289"/>
                            </a:cubicBezTo>
                            <a:cubicBezTo>
                              <a:pt x="401" y="2289"/>
                              <a:pt x="0" y="1226"/>
                              <a:pt x="0" y="62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63" name="Freeform 8062"/>
                      <p:cNvSpPr/>
                      <p:nvPr/>
                    </p:nvSpPr>
                    <p:spPr>
                      <a:xfrm rot="6900000" flipV="1">
                        <a:off x="8361992" y="4183176"/>
                        <a:ext cx="2660" cy="22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60" h="2296">
                            <a:moveTo>
                              <a:pt x="0" y="624"/>
                            </a:moveTo>
                            <a:cubicBezTo>
                              <a:pt x="0" y="22"/>
                              <a:pt x="808" y="567"/>
                              <a:pt x="1270" y="-7"/>
                            </a:cubicBezTo>
                            <a:cubicBezTo>
                              <a:pt x="1907" y="-7"/>
                              <a:pt x="2655" y="309"/>
                              <a:pt x="2655" y="911"/>
                            </a:cubicBezTo>
                            <a:cubicBezTo>
                              <a:pt x="2655" y="1513"/>
                              <a:pt x="1676" y="2289"/>
                              <a:pt x="1039" y="2289"/>
                            </a:cubicBezTo>
                            <a:cubicBezTo>
                              <a:pt x="401" y="2289"/>
                              <a:pt x="0" y="1226"/>
                              <a:pt x="0" y="62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64" name="Freeform 8063"/>
                      <p:cNvSpPr/>
                      <p:nvPr/>
                    </p:nvSpPr>
                    <p:spPr>
                      <a:xfrm rot="6000000" flipV="1">
                        <a:off x="8371693" y="4163190"/>
                        <a:ext cx="2584" cy="22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84" h="2223">
                            <a:moveTo>
                              <a:pt x="0" y="604"/>
                            </a:moveTo>
                            <a:cubicBezTo>
                              <a:pt x="0" y="21"/>
                              <a:pt x="785" y="549"/>
                              <a:pt x="1233" y="-7"/>
                            </a:cubicBezTo>
                            <a:cubicBezTo>
                              <a:pt x="1853" y="-7"/>
                              <a:pt x="2579" y="299"/>
                              <a:pt x="2579" y="882"/>
                            </a:cubicBezTo>
                            <a:cubicBezTo>
                              <a:pt x="2579" y="1465"/>
                              <a:pt x="1628" y="2216"/>
                              <a:pt x="1009" y="2216"/>
                            </a:cubicBezTo>
                            <a:cubicBezTo>
                              <a:pt x="390" y="2216"/>
                              <a:pt x="0" y="1188"/>
                              <a:pt x="0" y="60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65" name="Freeform 8064"/>
                      <p:cNvSpPr/>
                      <p:nvPr/>
                    </p:nvSpPr>
                    <p:spPr>
                      <a:xfrm rot="6000000" flipV="1">
                        <a:off x="8372002" y="4154754"/>
                        <a:ext cx="2584" cy="22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84" h="2223">
                            <a:moveTo>
                              <a:pt x="0" y="604"/>
                            </a:moveTo>
                            <a:cubicBezTo>
                              <a:pt x="0" y="21"/>
                              <a:pt x="785" y="549"/>
                              <a:pt x="1233" y="-7"/>
                            </a:cubicBezTo>
                            <a:cubicBezTo>
                              <a:pt x="1853" y="-7"/>
                              <a:pt x="2579" y="299"/>
                              <a:pt x="2579" y="882"/>
                            </a:cubicBezTo>
                            <a:cubicBezTo>
                              <a:pt x="2579" y="1465"/>
                              <a:pt x="1628" y="2216"/>
                              <a:pt x="1009" y="2216"/>
                            </a:cubicBezTo>
                            <a:cubicBezTo>
                              <a:pt x="390" y="2216"/>
                              <a:pt x="0" y="1188"/>
                              <a:pt x="0" y="60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66" name="Freeform 8065"/>
                      <p:cNvSpPr/>
                      <p:nvPr/>
                    </p:nvSpPr>
                    <p:spPr>
                      <a:xfrm rot="6000000" flipV="1">
                        <a:off x="8369804" y="4145219"/>
                        <a:ext cx="2584" cy="22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84" h="2223">
                            <a:moveTo>
                              <a:pt x="0" y="604"/>
                            </a:moveTo>
                            <a:cubicBezTo>
                              <a:pt x="0" y="21"/>
                              <a:pt x="785" y="549"/>
                              <a:pt x="1233" y="-7"/>
                            </a:cubicBezTo>
                            <a:cubicBezTo>
                              <a:pt x="1853" y="-7"/>
                              <a:pt x="2579" y="299"/>
                              <a:pt x="2579" y="882"/>
                            </a:cubicBezTo>
                            <a:cubicBezTo>
                              <a:pt x="2579" y="1465"/>
                              <a:pt x="1628" y="2216"/>
                              <a:pt x="1009" y="2216"/>
                            </a:cubicBezTo>
                            <a:cubicBezTo>
                              <a:pt x="390" y="2216"/>
                              <a:pt x="0" y="1188"/>
                              <a:pt x="0" y="60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67" name="Freeform 8066"/>
                      <p:cNvSpPr/>
                      <p:nvPr/>
                    </p:nvSpPr>
                    <p:spPr>
                      <a:xfrm rot="6000000" flipV="1">
                        <a:off x="8370537" y="4149829"/>
                        <a:ext cx="2584" cy="22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84" h="2223">
                            <a:moveTo>
                              <a:pt x="0" y="604"/>
                            </a:moveTo>
                            <a:cubicBezTo>
                              <a:pt x="0" y="21"/>
                              <a:pt x="785" y="549"/>
                              <a:pt x="1233" y="-7"/>
                            </a:cubicBezTo>
                            <a:cubicBezTo>
                              <a:pt x="1853" y="-7"/>
                              <a:pt x="2579" y="299"/>
                              <a:pt x="2579" y="882"/>
                            </a:cubicBezTo>
                            <a:cubicBezTo>
                              <a:pt x="2579" y="1465"/>
                              <a:pt x="1628" y="2216"/>
                              <a:pt x="1009" y="2216"/>
                            </a:cubicBezTo>
                            <a:cubicBezTo>
                              <a:pt x="390" y="2216"/>
                              <a:pt x="0" y="1188"/>
                              <a:pt x="0" y="60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68" name="Freeform 8067"/>
                      <p:cNvSpPr/>
                      <p:nvPr/>
                    </p:nvSpPr>
                    <p:spPr>
                      <a:xfrm rot="6000000" flipV="1">
                        <a:off x="8371544" y="4157378"/>
                        <a:ext cx="2584" cy="22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84" h="2223">
                            <a:moveTo>
                              <a:pt x="0" y="604"/>
                            </a:moveTo>
                            <a:cubicBezTo>
                              <a:pt x="0" y="21"/>
                              <a:pt x="785" y="549"/>
                              <a:pt x="1233" y="-7"/>
                            </a:cubicBezTo>
                            <a:cubicBezTo>
                              <a:pt x="1853" y="-7"/>
                              <a:pt x="2579" y="299"/>
                              <a:pt x="2579" y="882"/>
                            </a:cubicBezTo>
                            <a:cubicBezTo>
                              <a:pt x="2579" y="1465"/>
                              <a:pt x="1628" y="2216"/>
                              <a:pt x="1009" y="2216"/>
                            </a:cubicBezTo>
                            <a:cubicBezTo>
                              <a:pt x="390" y="2216"/>
                              <a:pt x="0" y="1188"/>
                              <a:pt x="0" y="60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69" name="Freeform 8068"/>
                      <p:cNvSpPr/>
                      <p:nvPr/>
                    </p:nvSpPr>
                    <p:spPr>
                      <a:xfrm rot="6000000" flipV="1">
                        <a:off x="8370792" y="4161677"/>
                        <a:ext cx="2584" cy="22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84" h="2223">
                            <a:moveTo>
                              <a:pt x="0" y="604"/>
                            </a:moveTo>
                            <a:cubicBezTo>
                              <a:pt x="0" y="21"/>
                              <a:pt x="785" y="549"/>
                              <a:pt x="1233" y="-7"/>
                            </a:cubicBezTo>
                            <a:cubicBezTo>
                              <a:pt x="1853" y="-7"/>
                              <a:pt x="2579" y="299"/>
                              <a:pt x="2579" y="882"/>
                            </a:cubicBezTo>
                            <a:cubicBezTo>
                              <a:pt x="2579" y="1465"/>
                              <a:pt x="1628" y="2216"/>
                              <a:pt x="1009" y="2216"/>
                            </a:cubicBezTo>
                            <a:cubicBezTo>
                              <a:pt x="390" y="2216"/>
                              <a:pt x="0" y="1188"/>
                              <a:pt x="0" y="60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70" name="Freeform 8069"/>
                      <p:cNvSpPr/>
                      <p:nvPr/>
                    </p:nvSpPr>
                    <p:spPr>
                      <a:xfrm rot="6900000" flipV="1">
                        <a:off x="8367784" y="4167908"/>
                        <a:ext cx="2660" cy="22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60" h="2296">
                            <a:moveTo>
                              <a:pt x="0" y="624"/>
                            </a:moveTo>
                            <a:cubicBezTo>
                              <a:pt x="0" y="22"/>
                              <a:pt x="808" y="567"/>
                              <a:pt x="1270" y="-7"/>
                            </a:cubicBezTo>
                            <a:cubicBezTo>
                              <a:pt x="1907" y="-7"/>
                              <a:pt x="2655" y="309"/>
                              <a:pt x="2655" y="911"/>
                            </a:cubicBezTo>
                            <a:cubicBezTo>
                              <a:pt x="2655" y="1513"/>
                              <a:pt x="1676" y="2289"/>
                              <a:pt x="1039" y="2289"/>
                            </a:cubicBezTo>
                            <a:cubicBezTo>
                              <a:pt x="401" y="2289"/>
                              <a:pt x="0" y="1226"/>
                              <a:pt x="0" y="62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71" name="Freeform 8070"/>
                      <p:cNvSpPr/>
                      <p:nvPr/>
                    </p:nvSpPr>
                    <p:spPr>
                      <a:xfrm rot="6000000" flipV="1">
                        <a:off x="8369437" y="4140674"/>
                        <a:ext cx="2584" cy="22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84" h="2223">
                            <a:moveTo>
                              <a:pt x="0" y="604"/>
                            </a:moveTo>
                            <a:cubicBezTo>
                              <a:pt x="0" y="21"/>
                              <a:pt x="785" y="549"/>
                              <a:pt x="1233" y="-7"/>
                            </a:cubicBezTo>
                            <a:cubicBezTo>
                              <a:pt x="1853" y="-7"/>
                              <a:pt x="2579" y="299"/>
                              <a:pt x="2579" y="882"/>
                            </a:cubicBezTo>
                            <a:cubicBezTo>
                              <a:pt x="2579" y="1465"/>
                              <a:pt x="1628" y="2216"/>
                              <a:pt x="1009" y="2216"/>
                            </a:cubicBezTo>
                            <a:cubicBezTo>
                              <a:pt x="390" y="2216"/>
                              <a:pt x="0" y="1188"/>
                              <a:pt x="0" y="60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72" name="Freeform 8071"/>
                      <p:cNvSpPr/>
                      <p:nvPr/>
                    </p:nvSpPr>
                    <p:spPr>
                      <a:xfrm rot="6000000" flipV="1">
                        <a:off x="8372197" y="4146997"/>
                        <a:ext cx="2584" cy="22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84" h="2223">
                            <a:moveTo>
                              <a:pt x="0" y="604"/>
                            </a:moveTo>
                            <a:cubicBezTo>
                              <a:pt x="0" y="21"/>
                              <a:pt x="785" y="549"/>
                              <a:pt x="1233" y="-7"/>
                            </a:cubicBezTo>
                            <a:cubicBezTo>
                              <a:pt x="1853" y="-7"/>
                              <a:pt x="2579" y="299"/>
                              <a:pt x="2579" y="882"/>
                            </a:cubicBezTo>
                            <a:cubicBezTo>
                              <a:pt x="2579" y="1465"/>
                              <a:pt x="1628" y="2216"/>
                              <a:pt x="1009" y="2216"/>
                            </a:cubicBezTo>
                            <a:cubicBezTo>
                              <a:pt x="390" y="2216"/>
                              <a:pt x="0" y="1188"/>
                              <a:pt x="0" y="60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73" name="Freeform 8072"/>
                      <p:cNvSpPr/>
                      <p:nvPr/>
                    </p:nvSpPr>
                    <p:spPr>
                      <a:xfrm rot="6000000" flipV="1">
                        <a:off x="8369147" y="4136143"/>
                        <a:ext cx="2584" cy="222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84" h="2223">
                            <a:moveTo>
                              <a:pt x="0" y="604"/>
                            </a:moveTo>
                            <a:cubicBezTo>
                              <a:pt x="0" y="21"/>
                              <a:pt x="785" y="549"/>
                              <a:pt x="1233" y="-7"/>
                            </a:cubicBezTo>
                            <a:cubicBezTo>
                              <a:pt x="1853" y="-7"/>
                              <a:pt x="2579" y="299"/>
                              <a:pt x="2579" y="882"/>
                            </a:cubicBezTo>
                            <a:cubicBezTo>
                              <a:pt x="2579" y="1465"/>
                              <a:pt x="1628" y="2216"/>
                              <a:pt x="1009" y="2216"/>
                            </a:cubicBezTo>
                            <a:cubicBezTo>
                              <a:pt x="390" y="2216"/>
                              <a:pt x="0" y="1188"/>
                              <a:pt x="0" y="604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74" name="Freeform 8073"/>
                      <p:cNvSpPr/>
                      <p:nvPr/>
                    </p:nvSpPr>
                    <p:spPr>
                      <a:xfrm rot="-3000000" flipV="1">
                        <a:off x="8229412" y="4135526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75" name="Freeform 8074"/>
                      <p:cNvSpPr/>
                      <p:nvPr/>
                    </p:nvSpPr>
                    <p:spPr>
                      <a:xfrm rot="-3000000" flipV="1">
                        <a:off x="8228493" y="4142305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76" name="Freeform 8075"/>
                      <p:cNvSpPr/>
                      <p:nvPr/>
                    </p:nvSpPr>
                    <p:spPr>
                      <a:xfrm rot="-3000000" flipV="1">
                        <a:off x="8228054" y="4148650"/>
                        <a:ext cx="2655" cy="2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655" h="2300">
                            <a:moveTo>
                              <a:pt x="0" y="625"/>
                            </a:moveTo>
                            <a:cubicBezTo>
                              <a:pt x="0" y="22"/>
                              <a:pt x="806" y="568"/>
                              <a:pt x="1267" y="-7"/>
                            </a:cubicBezTo>
                            <a:cubicBezTo>
                              <a:pt x="1903" y="-7"/>
                              <a:pt x="2649" y="309"/>
                              <a:pt x="2649" y="913"/>
                            </a:cubicBezTo>
                            <a:cubicBezTo>
                              <a:pt x="2649" y="1516"/>
                              <a:pt x="1673" y="2293"/>
                              <a:pt x="1037" y="2293"/>
                            </a:cubicBezTo>
                            <a:cubicBezTo>
                              <a:pt x="401" y="2293"/>
                              <a:pt x="0" y="1229"/>
                              <a:pt x="0" y="625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77" name="Freeform 8076"/>
                      <p:cNvSpPr/>
                      <p:nvPr/>
                    </p:nvSpPr>
                    <p:spPr>
                      <a:xfrm rot="-600000" flipV="1">
                        <a:off x="8225574" y="4159330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78" name="Freeform 8077"/>
                      <p:cNvSpPr/>
                      <p:nvPr/>
                    </p:nvSpPr>
                    <p:spPr>
                      <a:xfrm rot="-600000" flipV="1">
                        <a:off x="8224061" y="4154921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8079" name="Freeform 8078"/>
                      <p:cNvSpPr/>
                      <p:nvPr/>
                    </p:nvSpPr>
                    <p:spPr>
                      <a:xfrm rot="-600000" flipV="1">
                        <a:off x="8222911" y="4157998"/>
                        <a:ext cx="2562" cy="224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62" h="2242">
                            <a:moveTo>
                              <a:pt x="0" y="610"/>
                            </a:moveTo>
                            <a:cubicBezTo>
                              <a:pt x="0" y="21"/>
                              <a:pt x="778" y="554"/>
                              <a:pt x="1223" y="-7"/>
                            </a:cubicBezTo>
                            <a:cubicBezTo>
                              <a:pt x="1837" y="-7"/>
                              <a:pt x="2557" y="302"/>
                              <a:pt x="2557" y="890"/>
                            </a:cubicBezTo>
                            <a:cubicBezTo>
                              <a:pt x="2557" y="1478"/>
                              <a:pt x="1614" y="2235"/>
                              <a:pt x="1000" y="2235"/>
                            </a:cubicBezTo>
                            <a:cubicBezTo>
                              <a:pt x="387" y="2235"/>
                              <a:pt x="0" y="1198"/>
                              <a:pt x="0" y="610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8080" name="Group 8079"/>
                  <p:cNvGrpSpPr/>
                  <p:nvPr/>
                </p:nvGrpSpPr>
                <p:grpSpPr>
                  <a:xfrm>
                    <a:off x="8316156" y="4203288"/>
                    <a:ext cx="11495" cy="19300"/>
                    <a:chOff x="8316156" y="4203288"/>
                    <a:chExt cx="11495" cy="19300"/>
                  </a:xfrm>
                </p:grpSpPr>
                <p:sp>
                  <p:nvSpPr>
                    <p:cNvPr id="8081" name="Freeform 8080"/>
                    <p:cNvSpPr/>
                    <p:nvPr/>
                  </p:nvSpPr>
                  <p:spPr>
                    <a:xfrm>
                      <a:off x="8316156" y="4203288"/>
                      <a:ext cx="11495" cy="193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495" h="19300">
                          <a:moveTo>
                            <a:pt x="7232" y="0"/>
                          </a:moveTo>
                          <a:cubicBezTo>
                            <a:pt x="7232" y="0"/>
                            <a:pt x="4084" y="-805"/>
                            <a:pt x="1869" y="6606"/>
                          </a:cubicBezTo>
                          <a:cubicBezTo>
                            <a:pt x="-346" y="14017"/>
                            <a:pt x="-929" y="15664"/>
                            <a:pt x="1869" y="18135"/>
                          </a:cubicBezTo>
                          <a:cubicBezTo>
                            <a:pt x="4667" y="20605"/>
                            <a:pt x="8631" y="18370"/>
                            <a:pt x="8631" y="18370"/>
                          </a:cubicBezTo>
                          <a:cubicBezTo>
                            <a:pt x="8631" y="18370"/>
                            <a:pt x="12595" y="17076"/>
                            <a:pt x="11196" y="10018"/>
                          </a:cubicBezTo>
                          <a:cubicBezTo>
                            <a:pt x="9797" y="2959"/>
                            <a:pt x="9447" y="607"/>
                            <a:pt x="7232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4000">
                          <a:srgbClr val="FBB327"/>
                        </a:gs>
                        <a:gs pos="23000">
                          <a:srgbClr val="FEECC9"/>
                        </a:gs>
                        <a:gs pos="0">
                          <a:srgbClr val="FEE7BA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082" name="Freeform 8081"/>
                    <p:cNvSpPr/>
                    <p:nvPr/>
                  </p:nvSpPr>
                  <p:spPr>
                    <a:xfrm>
                      <a:off x="8319822" y="4204441"/>
                      <a:ext cx="7517" cy="1573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517" h="15738">
                          <a:moveTo>
                            <a:pt x="2169" y="2150"/>
                          </a:moveTo>
                          <a:cubicBezTo>
                            <a:pt x="2169" y="2150"/>
                            <a:pt x="-744" y="8838"/>
                            <a:pt x="160" y="11777"/>
                          </a:cubicBezTo>
                          <a:cubicBezTo>
                            <a:pt x="1064" y="14715"/>
                            <a:pt x="1968" y="15627"/>
                            <a:pt x="3675" y="15738"/>
                          </a:cubicBezTo>
                          <a:cubicBezTo>
                            <a:pt x="5383" y="15830"/>
                            <a:pt x="7894" y="14513"/>
                            <a:pt x="7492" y="9953"/>
                          </a:cubicBezTo>
                          <a:cubicBezTo>
                            <a:pt x="7090" y="5393"/>
                            <a:pt x="5684" y="2150"/>
                            <a:pt x="5784" y="2150"/>
                          </a:cubicBezTo>
                          <a:cubicBezTo>
                            <a:pt x="5784" y="2150"/>
                            <a:pt x="4177" y="-2714"/>
                            <a:pt x="2169" y="215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3000">
                          <a:srgbClr val="FEE9C1">
                            <a:alpha val="85000"/>
                          </a:srgbClr>
                        </a:gs>
                        <a:gs pos="0">
                          <a:srgbClr val="FED587">
                            <a:alpha val="0"/>
                          </a:srgbClr>
                        </a:gs>
                        <a:gs pos="10000">
                          <a:srgbClr val="FECD6F">
                            <a:alpha val="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083" name="Freeform 8082"/>
                    <p:cNvSpPr/>
                    <p:nvPr/>
                  </p:nvSpPr>
                  <p:spPr>
                    <a:xfrm>
                      <a:off x="8322930" y="4204463"/>
                      <a:ext cx="2714" cy="990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4" h="9906">
                          <a:moveTo>
                            <a:pt x="388" y="93"/>
                          </a:moveTo>
                          <a:cubicBezTo>
                            <a:pt x="388" y="93"/>
                            <a:pt x="-530" y="5578"/>
                            <a:pt x="388" y="6505"/>
                          </a:cubicBezTo>
                          <a:cubicBezTo>
                            <a:pt x="1306" y="7431"/>
                            <a:pt x="388" y="8642"/>
                            <a:pt x="388" y="8642"/>
                          </a:cubicBezTo>
                          <a:cubicBezTo>
                            <a:pt x="388" y="8642"/>
                            <a:pt x="671" y="10636"/>
                            <a:pt x="2083" y="9639"/>
                          </a:cubicBezTo>
                          <a:cubicBezTo>
                            <a:pt x="3495" y="8642"/>
                            <a:pt x="2083" y="2373"/>
                            <a:pt x="2083" y="948"/>
                          </a:cubicBezTo>
                          <a:cubicBezTo>
                            <a:pt x="2083" y="-476"/>
                            <a:pt x="388" y="93"/>
                            <a:pt x="388" y="9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68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8084" name="Group 8083"/>
                <p:cNvGrpSpPr/>
                <p:nvPr/>
              </p:nvGrpSpPr>
              <p:grpSpPr>
                <a:xfrm>
                  <a:off x="8237394" y="4219242"/>
                  <a:ext cx="15849" cy="9598"/>
                  <a:chOff x="8237394" y="4219242"/>
                  <a:chExt cx="15849" cy="9598"/>
                </a:xfrm>
              </p:grpSpPr>
              <p:sp>
                <p:nvSpPr>
                  <p:cNvPr id="8085" name="Freeform 8084"/>
                  <p:cNvSpPr/>
                  <p:nvPr/>
                </p:nvSpPr>
                <p:spPr>
                  <a:xfrm>
                    <a:off x="8244110" y="4222421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086" name="Freeform 8085"/>
                  <p:cNvSpPr/>
                  <p:nvPr/>
                </p:nvSpPr>
                <p:spPr>
                  <a:xfrm>
                    <a:off x="8245551" y="4225923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087" name="Freeform 8086"/>
                  <p:cNvSpPr/>
                  <p:nvPr/>
                </p:nvSpPr>
                <p:spPr>
                  <a:xfrm>
                    <a:off x="8251591" y="4222753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088" name="Freeform 8087"/>
                  <p:cNvSpPr/>
                  <p:nvPr/>
                </p:nvSpPr>
                <p:spPr>
                  <a:xfrm>
                    <a:off x="8248122" y="421922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089" name="Freeform 8088"/>
                  <p:cNvSpPr/>
                  <p:nvPr/>
                </p:nvSpPr>
                <p:spPr>
                  <a:xfrm>
                    <a:off x="8237385" y="4221719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090" name="Group 8089"/>
                <p:cNvGrpSpPr/>
                <p:nvPr/>
              </p:nvGrpSpPr>
              <p:grpSpPr>
                <a:xfrm rot="-5400000" flipH="1" flipV="1">
                  <a:off x="8248206" y="4210105"/>
                  <a:ext cx="13586" cy="11197"/>
                  <a:chOff x="8248206" y="4210105"/>
                  <a:chExt cx="13586" cy="11197"/>
                </a:xfrm>
              </p:grpSpPr>
              <p:sp>
                <p:nvSpPr>
                  <p:cNvPr id="8091" name="Freeform 8090"/>
                  <p:cNvSpPr/>
                  <p:nvPr/>
                </p:nvSpPr>
                <p:spPr>
                  <a:xfrm>
                    <a:off x="8253963" y="4213813"/>
                    <a:ext cx="2072" cy="24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72" h="2413">
                        <a:moveTo>
                          <a:pt x="0" y="1206"/>
                        </a:moveTo>
                        <a:cubicBezTo>
                          <a:pt x="0" y="537"/>
                          <a:pt x="463" y="-3"/>
                          <a:pt x="1036" y="-3"/>
                        </a:cubicBezTo>
                        <a:cubicBezTo>
                          <a:pt x="1606" y="-3"/>
                          <a:pt x="2069" y="537"/>
                          <a:pt x="2069" y="1206"/>
                        </a:cubicBezTo>
                        <a:cubicBezTo>
                          <a:pt x="2069" y="1871"/>
                          <a:pt x="1606" y="2413"/>
                          <a:pt x="1036" y="2413"/>
                        </a:cubicBezTo>
                        <a:cubicBezTo>
                          <a:pt x="463" y="2413"/>
                          <a:pt x="0" y="1871"/>
                          <a:pt x="0" y="1206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092" name="Freeform 8091"/>
                  <p:cNvSpPr/>
                  <p:nvPr/>
                </p:nvSpPr>
                <p:spPr>
                  <a:xfrm>
                    <a:off x="8255198" y="4217899"/>
                    <a:ext cx="2906" cy="33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06" h="3384">
                        <a:moveTo>
                          <a:pt x="0" y="1692"/>
                        </a:moveTo>
                        <a:cubicBezTo>
                          <a:pt x="0" y="754"/>
                          <a:pt x="650" y="-4"/>
                          <a:pt x="1453" y="-4"/>
                        </a:cubicBezTo>
                        <a:cubicBezTo>
                          <a:pt x="2253" y="-4"/>
                          <a:pt x="2903" y="754"/>
                          <a:pt x="2903" y="1692"/>
                        </a:cubicBezTo>
                        <a:cubicBezTo>
                          <a:pt x="2903" y="2624"/>
                          <a:pt x="2253" y="3384"/>
                          <a:pt x="1453" y="3384"/>
                        </a:cubicBezTo>
                        <a:cubicBezTo>
                          <a:pt x="650" y="3384"/>
                          <a:pt x="0" y="2624"/>
                          <a:pt x="0" y="169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093" name="Freeform 8092"/>
                  <p:cNvSpPr/>
                  <p:nvPr/>
                </p:nvSpPr>
                <p:spPr>
                  <a:xfrm>
                    <a:off x="8260375" y="4214201"/>
                    <a:ext cx="1405" cy="16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5" h="1636">
                        <a:moveTo>
                          <a:pt x="0" y="818"/>
                        </a:moveTo>
                        <a:cubicBezTo>
                          <a:pt x="0" y="364"/>
                          <a:pt x="314" y="-2"/>
                          <a:pt x="703" y="-2"/>
                        </a:cubicBezTo>
                        <a:cubicBezTo>
                          <a:pt x="1089" y="-2"/>
                          <a:pt x="1403" y="364"/>
                          <a:pt x="1403" y="818"/>
                        </a:cubicBezTo>
                        <a:cubicBezTo>
                          <a:pt x="1403" y="1269"/>
                          <a:pt x="1089" y="1636"/>
                          <a:pt x="703" y="1636"/>
                        </a:cubicBezTo>
                        <a:cubicBezTo>
                          <a:pt x="314" y="1636"/>
                          <a:pt x="0" y="1269"/>
                          <a:pt x="0" y="81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094" name="Freeform 8093"/>
                  <p:cNvSpPr/>
                  <p:nvPr/>
                </p:nvSpPr>
                <p:spPr>
                  <a:xfrm>
                    <a:off x="8257401" y="4210087"/>
                    <a:ext cx="1405" cy="16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5" h="1636">
                        <a:moveTo>
                          <a:pt x="0" y="818"/>
                        </a:moveTo>
                        <a:cubicBezTo>
                          <a:pt x="0" y="364"/>
                          <a:pt x="314" y="-2"/>
                          <a:pt x="703" y="-2"/>
                        </a:cubicBezTo>
                        <a:cubicBezTo>
                          <a:pt x="1089" y="-2"/>
                          <a:pt x="1403" y="364"/>
                          <a:pt x="1403" y="818"/>
                        </a:cubicBezTo>
                        <a:cubicBezTo>
                          <a:pt x="1403" y="1269"/>
                          <a:pt x="1089" y="1636"/>
                          <a:pt x="703" y="1636"/>
                        </a:cubicBezTo>
                        <a:cubicBezTo>
                          <a:pt x="314" y="1636"/>
                          <a:pt x="0" y="1269"/>
                          <a:pt x="0" y="81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095" name="Freeform 8094"/>
                  <p:cNvSpPr/>
                  <p:nvPr/>
                </p:nvSpPr>
                <p:spPr>
                  <a:xfrm>
                    <a:off x="8248199" y="4212994"/>
                    <a:ext cx="1405" cy="16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5" h="1636">
                        <a:moveTo>
                          <a:pt x="0" y="818"/>
                        </a:moveTo>
                        <a:cubicBezTo>
                          <a:pt x="0" y="364"/>
                          <a:pt x="314" y="-2"/>
                          <a:pt x="703" y="-2"/>
                        </a:cubicBezTo>
                        <a:cubicBezTo>
                          <a:pt x="1089" y="-2"/>
                          <a:pt x="1403" y="364"/>
                          <a:pt x="1403" y="818"/>
                        </a:cubicBezTo>
                        <a:cubicBezTo>
                          <a:pt x="1403" y="1269"/>
                          <a:pt x="1089" y="1636"/>
                          <a:pt x="703" y="1636"/>
                        </a:cubicBezTo>
                        <a:cubicBezTo>
                          <a:pt x="314" y="1636"/>
                          <a:pt x="0" y="1269"/>
                          <a:pt x="0" y="818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096" name="Group 8095"/>
                <p:cNvGrpSpPr/>
                <p:nvPr/>
              </p:nvGrpSpPr>
              <p:grpSpPr>
                <a:xfrm flipH="1" flipV="1">
                  <a:off x="8329878" y="4211433"/>
                  <a:ext cx="15849" cy="9598"/>
                  <a:chOff x="8329878" y="4211433"/>
                  <a:chExt cx="15849" cy="9598"/>
                </a:xfrm>
              </p:grpSpPr>
              <p:sp>
                <p:nvSpPr>
                  <p:cNvPr id="8097" name="Freeform 8096"/>
                  <p:cNvSpPr/>
                  <p:nvPr/>
                </p:nvSpPr>
                <p:spPr>
                  <a:xfrm>
                    <a:off x="8336594" y="4214611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098" name="Freeform 8097"/>
                  <p:cNvSpPr/>
                  <p:nvPr/>
                </p:nvSpPr>
                <p:spPr>
                  <a:xfrm>
                    <a:off x="8338035" y="4218114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099" name="Freeform 8098"/>
                  <p:cNvSpPr/>
                  <p:nvPr/>
                </p:nvSpPr>
                <p:spPr>
                  <a:xfrm>
                    <a:off x="8344075" y="421494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00" name="Freeform 8099"/>
                  <p:cNvSpPr/>
                  <p:nvPr/>
                </p:nvSpPr>
                <p:spPr>
                  <a:xfrm>
                    <a:off x="8340606" y="421141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01" name="Freeform 8100"/>
                  <p:cNvSpPr/>
                  <p:nvPr/>
                </p:nvSpPr>
                <p:spPr>
                  <a:xfrm>
                    <a:off x="8329869" y="421391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02" name="Group 8101"/>
                <p:cNvGrpSpPr/>
                <p:nvPr/>
              </p:nvGrpSpPr>
              <p:grpSpPr>
                <a:xfrm>
                  <a:off x="8287750" y="4234609"/>
                  <a:ext cx="15849" cy="9598"/>
                  <a:chOff x="8287750" y="4234609"/>
                  <a:chExt cx="15849" cy="9598"/>
                </a:xfrm>
              </p:grpSpPr>
              <p:sp>
                <p:nvSpPr>
                  <p:cNvPr id="8103" name="Freeform 8102"/>
                  <p:cNvSpPr/>
                  <p:nvPr/>
                </p:nvSpPr>
                <p:spPr>
                  <a:xfrm>
                    <a:off x="8294466" y="4237787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04" name="Freeform 8103"/>
                  <p:cNvSpPr/>
                  <p:nvPr/>
                </p:nvSpPr>
                <p:spPr>
                  <a:xfrm>
                    <a:off x="8295907" y="4241290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05" name="Freeform 8104"/>
                  <p:cNvSpPr/>
                  <p:nvPr/>
                </p:nvSpPr>
                <p:spPr>
                  <a:xfrm>
                    <a:off x="8301946" y="423812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06" name="Freeform 8105"/>
                  <p:cNvSpPr/>
                  <p:nvPr/>
                </p:nvSpPr>
                <p:spPr>
                  <a:xfrm>
                    <a:off x="8298477" y="423459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07" name="Freeform 8106"/>
                  <p:cNvSpPr/>
                  <p:nvPr/>
                </p:nvSpPr>
                <p:spPr>
                  <a:xfrm>
                    <a:off x="8287741" y="423708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08" name="Group 8107"/>
                <p:cNvGrpSpPr/>
                <p:nvPr/>
              </p:nvGrpSpPr>
              <p:grpSpPr>
                <a:xfrm>
                  <a:off x="8282265" y="4215975"/>
                  <a:ext cx="15849" cy="9598"/>
                  <a:chOff x="8282265" y="4215975"/>
                  <a:chExt cx="15849" cy="9598"/>
                </a:xfrm>
              </p:grpSpPr>
              <p:sp>
                <p:nvSpPr>
                  <p:cNvPr id="8109" name="Freeform 8108"/>
                  <p:cNvSpPr/>
                  <p:nvPr/>
                </p:nvSpPr>
                <p:spPr>
                  <a:xfrm>
                    <a:off x="8288981" y="4219154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10" name="Freeform 8109"/>
                  <p:cNvSpPr/>
                  <p:nvPr/>
                </p:nvSpPr>
                <p:spPr>
                  <a:xfrm>
                    <a:off x="8290422" y="4222656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11" name="Freeform 8110"/>
                  <p:cNvSpPr/>
                  <p:nvPr/>
                </p:nvSpPr>
                <p:spPr>
                  <a:xfrm>
                    <a:off x="8296461" y="421948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12" name="Freeform 8111"/>
                  <p:cNvSpPr/>
                  <p:nvPr/>
                </p:nvSpPr>
                <p:spPr>
                  <a:xfrm>
                    <a:off x="8292993" y="421596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13" name="Freeform 8112"/>
                  <p:cNvSpPr/>
                  <p:nvPr/>
                </p:nvSpPr>
                <p:spPr>
                  <a:xfrm>
                    <a:off x="8282256" y="421845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14" name="Group 8113"/>
                <p:cNvGrpSpPr/>
                <p:nvPr/>
              </p:nvGrpSpPr>
              <p:grpSpPr>
                <a:xfrm>
                  <a:off x="8280900" y="4220781"/>
                  <a:ext cx="15849" cy="9598"/>
                  <a:chOff x="8280900" y="4220781"/>
                  <a:chExt cx="15849" cy="9598"/>
                </a:xfrm>
              </p:grpSpPr>
              <p:sp>
                <p:nvSpPr>
                  <p:cNvPr id="8115" name="Freeform 8114"/>
                  <p:cNvSpPr/>
                  <p:nvPr/>
                </p:nvSpPr>
                <p:spPr>
                  <a:xfrm>
                    <a:off x="8287616" y="4223960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16" name="Freeform 8115"/>
                  <p:cNvSpPr/>
                  <p:nvPr/>
                </p:nvSpPr>
                <p:spPr>
                  <a:xfrm>
                    <a:off x="8289057" y="4227462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17" name="Freeform 8116"/>
                  <p:cNvSpPr/>
                  <p:nvPr/>
                </p:nvSpPr>
                <p:spPr>
                  <a:xfrm>
                    <a:off x="8295097" y="422429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18" name="Freeform 8117"/>
                  <p:cNvSpPr/>
                  <p:nvPr/>
                </p:nvSpPr>
                <p:spPr>
                  <a:xfrm>
                    <a:off x="8291628" y="4220767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19" name="Freeform 8118"/>
                  <p:cNvSpPr/>
                  <p:nvPr/>
                </p:nvSpPr>
                <p:spPr>
                  <a:xfrm>
                    <a:off x="8280891" y="422325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20" name="Group 8119"/>
                <p:cNvGrpSpPr/>
                <p:nvPr/>
              </p:nvGrpSpPr>
              <p:grpSpPr>
                <a:xfrm>
                  <a:off x="8289080" y="4230300"/>
                  <a:ext cx="15849" cy="9598"/>
                  <a:chOff x="8289080" y="4230300"/>
                  <a:chExt cx="15849" cy="9598"/>
                </a:xfrm>
              </p:grpSpPr>
              <p:sp>
                <p:nvSpPr>
                  <p:cNvPr id="8121" name="Freeform 8120"/>
                  <p:cNvSpPr/>
                  <p:nvPr/>
                </p:nvSpPr>
                <p:spPr>
                  <a:xfrm>
                    <a:off x="8295796" y="4233479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22" name="Freeform 8121"/>
                  <p:cNvSpPr/>
                  <p:nvPr/>
                </p:nvSpPr>
                <p:spPr>
                  <a:xfrm>
                    <a:off x="8297237" y="4236981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23" name="Freeform 8122"/>
                  <p:cNvSpPr/>
                  <p:nvPr/>
                </p:nvSpPr>
                <p:spPr>
                  <a:xfrm>
                    <a:off x="8303276" y="423381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24" name="Freeform 8123"/>
                  <p:cNvSpPr/>
                  <p:nvPr/>
                </p:nvSpPr>
                <p:spPr>
                  <a:xfrm>
                    <a:off x="8299808" y="423028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25" name="Freeform 8124"/>
                  <p:cNvSpPr/>
                  <p:nvPr/>
                </p:nvSpPr>
                <p:spPr>
                  <a:xfrm>
                    <a:off x="8289071" y="4232777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26" name="Group 8125"/>
                <p:cNvGrpSpPr/>
                <p:nvPr/>
              </p:nvGrpSpPr>
              <p:grpSpPr>
                <a:xfrm>
                  <a:off x="8337540" y="4220518"/>
                  <a:ext cx="15849" cy="9598"/>
                  <a:chOff x="8337540" y="4220518"/>
                  <a:chExt cx="15849" cy="9598"/>
                </a:xfrm>
              </p:grpSpPr>
              <p:sp>
                <p:nvSpPr>
                  <p:cNvPr id="8127" name="Freeform 8126"/>
                  <p:cNvSpPr/>
                  <p:nvPr/>
                </p:nvSpPr>
                <p:spPr>
                  <a:xfrm>
                    <a:off x="8344256" y="4223697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28" name="Freeform 8127"/>
                  <p:cNvSpPr/>
                  <p:nvPr/>
                </p:nvSpPr>
                <p:spPr>
                  <a:xfrm>
                    <a:off x="8345697" y="4227199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29" name="Freeform 8128"/>
                  <p:cNvSpPr/>
                  <p:nvPr/>
                </p:nvSpPr>
                <p:spPr>
                  <a:xfrm>
                    <a:off x="8351737" y="4224029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30" name="Freeform 8129"/>
                  <p:cNvSpPr/>
                  <p:nvPr/>
                </p:nvSpPr>
                <p:spPr>
                  <a:xfrm>
                    <a:off x="8348268" y="422050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31" name="Freeform 8130"/>
                  <p:cNvSpPr/>
                  <p:nvPr/>
                </p:nvSpPr>
                <p:spPr>
                  <a:xfrm>
                    <a:off x="8337531" y="422299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32" name="Group 8131"/>
                <p:cNvGrpSpPr/>
                <p:nvPr/>
              </p:nvGrpSpPr>
              <p:grpSpPr>
                <a:xfrm>
                  <a:off x="8264078" y="4222353"/>
                  <a:ext cx="15849" cy="9598"/>
                  <a:chOff x="8264078" y="4222353"/>
                  <a:chExt cx="15849" cy="9598"/>
                </a:xfrm>
              </p:grpSpPr>
              <p:sp>
                <p:nvSpPr>
                  <p:cNvPr id="8133" name="Freeform 8132"/>
                  <p:cNvSpPr/>
                  <p:nvPr/>
                </p:nvSpPr>
                <p:spPr>
                  <a:xfrm>
                    <a:off x="8270794" y="4225531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34" name="Freeform 8133"/>
                  <p:cNvSpPr/>
                  <p:nvPr/>
                </p:nvSpPr>
                <p:spPr>
                  <a:xfrm>
                    <a:off x="8272234" y="4229034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35" name="Freeform 8134"/>
                  <p:cNvSpPr/>
                  <p:nvPr/>
                </p:nvSpPr>
                <p:spPr>
                  <a:xfrm>
                    <a:off x="8278274" y="422586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36" name="Freeform 8135"/>
                  <p:cNvSpPr/>
                  <p:nvPr/>
                </p:nvSpPr>
                <p:spPr>
                  <a:xfrm>
                    <a:off x="8274805" y="4222339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37" name="Freeform 8136"/>
                  <p:cNvSpPr/>
                  <p:nvPr/>
                </p:nvSpPr>
                <p:spPr>
                  <a:xfrm>
                    <a:off x="8264069" y="422483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38" name="Group 8137"/>
                <p:cNvGrpSpPr/>
                <p:nvPr/>
              </p:nvGrpSpPr>
              <p:grpSpPr>
                <a:xfrm flipH="1" flipV="1">
                  <a:off x="8237748" y="4210904"/>
                  <a:ext cx="15849" cy="9598"/>
                  <a:chOff x="8237748" y="4210904"/>
                  <a:chExt cx="15849" cy="9598"/>
                </a:xfrm>
              </p:grpSpPr>
              <p:sp>
                <p:nvSpPr>
                  <p:cNvPr id="8139" name="Freeform 8138"/>
                  <p:cNvSpPr/>
                  <p:nvPr/>
                </p:nvSpPr>
                <p:spPr>
                  <a:xfrm>
                    <a:off x="8244464" y="4214083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40" name="Freeform 8139"/>
                  <p:cNvSpPr/>
                  <p:nvPr/>
                </p:nvSpPr>
                <p:spPr>
                  <a:xfrm>
                    <a:off x="8245904" y="4217585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41" name="Freeform 8140"/>
                  <p:cNvSpPr/>
                  <p:nvPr/>
                </p:nvSpPr>
                <p:spPr>
                  <a:xfrm>
                    <a:off x="8251944" y="421441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42" name="Freeform 8141"/>
                  <p:cNvSpPr/>
                  <p:nvPr/>
                </p:nvSpPr>
                <p:spPr>
                  <a:xfrm>
                    <a:off x="8248475" y="421089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43" name="Freeform 8142"/>
                  <p:cNvSpPr/>
                  <p:nvPr/>
                </p:nvSpPr>
                <p:spPr>
                  <a:xfrm>
                    <a:off x="8237739" y="421338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44" name="Group 8143"/>
                <p:cNvGrpSpPr/>
                <p:nvPr/>
              </p:nvGrpSpPr>
              <p:grpSpPr>
                <a:xfrm flipH="1" flipV="1">
                  <a:off x="8277608" y="4236987"/>
                  <a:ext cx="15849" cy="9598"/>
                  <a:chOff x="8277608" y="4236987"/>
                  <a:chExt cx="15849" cy="9598"/>
                </a:xfrm>
              </p:grpSpPr>
              <p:sp>
                <p:nvSpPr>
                  <p:cNvPr id="8145" name="Freeform 8144"/>
                  <p:cNvSpPr/>
                  <p:nvPr/>
                </p:nvSpPr>
                <p:spPr>
                  <a:xfrm>
                    <a:off x="8284324" y="4240165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46" name="Freeform 8145"/>
                  <p:cNvSpPr/>
                  <p:nvPr/>
                </p:nvSpPr>
                <p:spPr>
                  <a:xfrm>
                    <a:off x="8285765" y="4243668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47" name="Freeform 8146"/>
                  <p:cNvSpPr/>
                  <p:nvPr/>
                </p:nvSpPr>
                <p:spPr>
                  <a:xfrm>
                    <a:off x="8291804" y="424049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48" name="Freeform 8147"/>
                  <p:cNvSpPr/>
                  <p:nvPr/>
                </p:nvSpPr>
                <p:spPr>
                  <a:xfrm>
                    <a:off x="8288335" y="423697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49" name="Freeform 8148"/>
                  <p:cNvSpPr/>
                  <p:nvPr/>
                </p:nvSpPr>
                <p:spPr>
                  <a:xfrm>
                    <a:off x="8277599" y="423946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50" name="Group 8149"/>
                <p:cNvGrpSpPr/>
                <p:nvPr/>
              </p:nvGrpSpPr>
              <p:grpSpPr>
                <a:xfrm flipH="1" flipV="1">
                  <a:off x="8285674" y="4239409"/>
                  <a:ext cx="15849" cy="9598"/>
                  <a:chOff x="8285674" y="4239409"/>
                  <a:chExt cx="15849" cy="9598"/>
                </a:xfrm>
              </p:grpSpPr>
              <p:sp>
                <p:nvSpPr>
                  <p:cNvPr id="8151" name="Freeform 8150"/>
                  <p:cNvSpPr/>
                  <p:nvPr/>
                </p:nvSpPr>
                <p:spPr>
                  <a:xfrm>
                    <a:off x="8292390" y="4242587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52" name="Freeform 8151"/>
                  <p:cNvSpPr/>
                  <p:nvPr/>
                </p:nvSpPr>
                <p:spPr>
                  <a:xfrm>
                    <a:off x="8293830" y="4246090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53" name="Freeform 8152"/>
                  <p:cNvSpPr/>
                  <p:nvPr/>
                </p:nvSpPr>
                <p:spPr>
                  <a:xfrm>
                    <a:off x="8299870" y="424292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54" name="Freeform 8153"/>
                  <p:cNvSpPr/>
                  <p:nvPr/>
                </p:nvSpPr>
                <p:spPr>
                  <a:xfrm>
                    <a:off x="8296401" y="423939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55" name="Freeform 8154"/>
                  <p:cNvSpPr/>
                  <p:nvPr/>
                </p:nvSpPr>
                <p:spPr>
                  <a:xfrm>
                    <a:off x="8285664" y="424188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56" name="Group 8155"/>
                <p:cNvGrpSpPr/>
                <p:nvPr/>
              </p:nvGrpSpPr>
              <p:grpSpPr>
                <a:xfrm flipH="1" flipV="1">
                  <a:off x="8279824" y="4225579"/>
                  <a:ext cx="15849" cy="9598"/>
                  <a:chOff x="8279824" y="4225579"/>
                  <a:chExt cx="15849" cy="9598"/>
                </a:xfrm>
              </p:grpSpPr>
              <p:sp>
                <p:nvSpPr>
                  <p:cNvPr id="8157" name="Freeform 8156"/>
                  <p:cNvSpPr/>
                  <p:nvPr/>
                </p:nvSpPr>
                <p:spPr>
                  <a:xfrm>
                    <a:off x="8286540" y="4228758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58" name="Freeform 8157"/>
                  <p:cNvSpPr/>
                  <p:nvPr/>
                </p:nvSpPr>
                <p:spPr>
                  <a:xfrm>
                    <a:off x="8287981" y="4232260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59" name="Freeform 8158"/>
                  <p:cNvSpPr/>
                  <p:nvPr/>
                </p:nvSpPr>
                <p:spPr>
                  <a:xfrm>
                    <a:off x="8294020" y="422909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60" name="Freeform 8159"/>
                  <p:cNvSpPr/>
                  <p:nvPr/>
                </p:nvSpPr>
                <p:spPr>
                  <a:xfrm>
                    <a:off x="8290552" y="422556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61" name="Freeform 8160"/>
                  <p:cNvSpPr/>
                  <p:nvPr/>
                </p:nvSpPr>
                <p:spPr>
                  <a:xfrm>
                    <a:off x="8279815" y="422805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62" name="Group 8161"/>
                <p:cNvGrpSpPr/>
                <p:nvPr/>
              </p:nvGrpSpPr>
              <p:grpSpPr>
                <a:xfrm flipH="1" flipV="1">
                  <a:off x="8237394" y="4210476"/>
                  <a:ext cx="15849" cy="9598"/>
                  <a:chOff x="8237394" y="4210476"/>
                  <a:chExt cx="15849" cy="9598"/>
                </a:xfrm>
              </p:grpSpPr>
              <p:sp>
                <p:nvSpPr>
                  <p:cNvPr id="8163" name="Freeform 8162"/>
                  <p:cNvSpPr/>
                  <p:nvPr/>
                </p:nvSpPr>
                <p:spPr>
                  <a:xfrm>
                    <a:off x="8244110" y="4213654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64" name="Freeform 8163"/>
                  <p:cNvSpPr/>
                  <p:nvPr/>
                </p:nvSpPr>
                <p:spPr>
                  <a:xfrm>
                    <a:off x="8245551" y="4217157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65" name="Freeform 8164"/>
                  <p:cNvSpPr/>
                  <p:nvPr/>
                </p:nvSpPr>
                <p:spPr>
                  <a:xfrm>
                    <a:off x="8251591" y="4213987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66" name="Freeform 8165"/>
                  <p:cNvSpPr/>
                  <p:nvPr/>
                </p:nvSpPr>
                <p:spPr>
                  <a:xfrm>
                    <a:off x="8248122" y="421046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67" name="Freeform 8166"/>
                  <p:cNvSpPr/>
                  <p:nvPr/>
                </p:nvSpPr>
                <p:spPr>
                  <a:xfrm>
                    <a:off x="8237385" y="4212953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68" name="Group 8167"/>
                <p:cNvGrpSpPr/>
                <p:nvPr/>
              </p:nvGrpSpPr>
              <p:grpSpPr>
                <a:xfrm flipH="1" flipV="1">
                  <a:off x="8306354" y="4230300"/>
                  <a:ext cx="15849" cy="9598"/>
                  <a:chOff x="8306354" y="4230300"/>
                  <a:chExt cx="15849" cy="9598"/>
                </a:xfrm>
              </p:grpSpPr>
              <p:sp>
                <p:nvSpPr>
                  <p:cNvPr id="8169" name="Freeform 8168"/>
                  <p:cNvSpPr/>
                  <p:nvPr/>
                </p:nvSpPr>
                <p:spPr>
                  <a:xfrm>
                    <a:off x="8313070" y="4233479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70" name="Freeform 8169"/>
                  <p:cNvSpPr/>
                  <p:nvPr/>
                </p:nvSpPr>
                <p:spPr>
                  <a:xfrm>
                    <a:off x="8314510" y="4236981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71" name="Freeform 8170"/>
                  <p:cNvSpPr/>
                  <p:nvPr/>
                </p:nvSpPr>
                <p:spPr>
                  <a:xfrm>
                    <a:off x="8320550" y="423381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72" name="Freeform 8171"/>
                  <p:cNvSpPr/>
                  <p:nvPr/>
                </p:nvSpPr>
                <p:spPr>
                  <a:xfrm>
                    <a:off x="8317081" y="423028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73" name="Freeform 8172"/>
                  <p:cNvSpPr/>
                  <p:nvPr/>
                </p:nvSpPr>
                <p:spPr>
                  <a:xfrm>
                    <a:off x="8306344" y="4232777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74" name="Group 8173"/>
                <p:cNvGrpSpPr/>
                <p:nvPr/>
              </p:nvGrpSpPr>
              <p:grpSpPr>
                <a:xfrm flipH="1" flipV="1">
                  <a:off x="8286003" y="4218607"/>
                  <a:ext cx="15849" cy="9598"/>
                  <a:chOff x="8286003" y="4218607"/>
                  <a:chExt cx="15849" cy="9598"/>
                </a:xfrm>
              </p:grpSpPr>
              <p:sp>
                <p:nvSpPr>
                  <p:cNvPr id="8175" name="Freeform 8174"/>
                  <p:cNvSpPr/>
                  <p:nvPr/>
                </p:nvSpPr>
                <p:spPr>
                  <a:xfrm>
                    <a:off x="8292719" y="4221785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76" name="Freeform 8175"/>
                  <p:cNvSpPr/>
                  <p:nvPr/>
                </p:nvSpPr>
                <p:spPr>
                  <a:xfrm>
                    <a:off x="8294160" y="4225288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77" name="Freeform 8176"/>
                  <p:cNvSpPr/>
                  <p:nvPr/>
                </p:nvSpPr>
                <p:spPr>
                  <a:xfrm>
                    <a:off x="8300199" y="422211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78" name="Freeform 8177"/>
                  <p:cNvSpPr/>
                  <p:nvPr/>
                </p:nvSpPr>
                <p:spPr>
                  <a:xfrm>
                    <a:off x="8296730" y="421859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79" name="Freeform 8178"/>
                  <p:cNvSpPr/>
                  <p:nvPr/>
                </p:nvSpPr>
                <p:spPr>
                  <a:xfrm>
                    <a:off x="8285994" y="422108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80" name="Group 8179"/>
                <p:cNvGrpSpPr/>
                <p:nvPr/>
              </p:nvGrpSpPr>
              <p:grpSpPr>
                <a:xfrm flipH="1" flipV="1">
                  <a:off x="8226084" y="4200211"/>
                  <a:ext cx="15849" cy="9598"/>
                  <a:chOff x="8226084" y="4200211"/>
                  <a:chExt cx="15849" cy="9598"/>
                </a:xfrm>
              </p:grpSpPr>
              <p:sp>
                <p:nvSpPr>
                  <p:cNvPr id="8181" name="Freeform 8180"/>
                  <p:cNvSpPr/>
                  <p:nvPr/>
                </p:nvSpPr>
                <p:spPr>
                  <a:xfrm>
                    <a:off x="8232800" y="4203390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82" name="Freeform 8181"/>
                  <p:cNvSpPr/>
                  <p:nvPr/>
                </p:nvSpPr>
                <p:spPr>
                  <a:xfrm>
                    <a:off x="8234241" y="4206892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83" name="Freeform 8182"/>
                  <p:cNvSpPr/>
                  <p:nvPr/>
                </p:nvSpPr>
                <p:spPr>
                  <a:xfrm>
                    <a:off x="8240281" y="420372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84" name="Freeform 8183"/>
                  <p:cNvSpPr/>
                  <p:nvPr/>
                </p:nvSpPr>
                <p:spPr>
                  <a:xfrm>
                    <a:off x="8236812" y="4200197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85" name="Freeform 8184"/>
                  <p:cNvSpPr/>
                  <p:nvPr/>
                </p:nvSpPr>
                <p:spPr>
                  <a:xfrm>
                    <a:off x="8226075" y="420268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86" name="Group 8185"/>
                <p:cNvGrpSpPr/>
                <p:nvPr/>
              </p:nvGrpSpPr>
              <p:grpSpPr>
                <a:xfrm flipH="1" flipV="1">
                  <a:off x="8283471" y="4232490"/>
                  <a:ext cx="15849" cy="9598"/>
                  <a:chOff x="8283471" y="4232490"/>
                  <a:chExt cx="15849" cy="9598"/>
                </a:xfrm>
              </p:grpSpPr>
              <p:sp>
                <p:nvSpPr>
                  <p:cNvPr id="8187" name="Freeform 8186"/>
                  <p:cNvSpPr/>
                  <p:nvPr/>
                </p:nvSpPr>
                <p:spPr>
                  <a:xfrm>
                    <a:off x="8290187" y="4235668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88" name="Freeform 8187"/>
                  <p:cNvSpPr/>
                  <p:nvPr/>
                </p:nvSpPr>
                <p:spPr>
                  <a:xfrm>
                    <a:off x="8291628" y="4239171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89" name="Freeform 8188"/>
                  <p:cNvSpPr/>
                  <p:nvPr/>
                </p:nvSpPr>
                <p:spPr>
                  <a:xfrm>
                    <a:off x="8297667" y="423600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90" name="Freeform 8189"/>
                  <p:cNvSpPr/>
                  <p:nvPr/>
                </p:nvSpPr>
                <p:spPr>
                  <a:xfrm>
                    <a:off x="8294199" y="423247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91" name="Freeform 8190"/>
                  <p:cNvSpPr/>
                  <p:nvPr/>
                </p:nvSpPr>
                <p:spPr>
                  <a:xfrm>
                    <a:off x="8283462" y="4234967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92" name="Group 8191"/>
                <p:cNvGrpSpPr/>
                <p:nvPr/>
              </p:nvGrpSpPr>
              <p:grpSpPr>
                <a:xfrm flipH="1" flipV="1">
                  <a:off x="8271999" y="4227153"/>
                  <a:ext cx="15849" cy="9598"/>
                  <a:chOff x="8271999" y="4227153"/>
                  <a:chExt cx="15849" cy="9598"/>
                </a:xfrm>
              </p:grpSpPr>
              <p:sp>
                <p:nvSpPr>
                  <p:cNvPr id="8193" name="Freeform 8192"/>
                  <p:cNvSpPr/>
                  <p:nvPr/>
                </p:nvSpPr>
                <p:spPr>
                  <a:xfrm>
                    <a:off x="8278715" y="4230331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94" name="Freeform 8193"/>
                  <p:cNvSpPr/>
                  <p:nvPr/>
                </p:nvSpPr>
                <p:spPr>
                  <a:xfrm>
                    <a:off x="8280155" y="4233834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95" name="Freeform 8194"/>
                  <p:cNvSpPr/>
                  <p:nvPr/>
                </p:nvSpPr>
                <p:spPr>
                  <a:xfrm>
                    <a:off x="8286195" y="423066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96" name="Freeform 8195"/>
                  <p:cNvSpPr/>
                  <p:nvPr/>
                </p:nvSpPr>
                <p:spPr>
                  <a:xfrm>
                    <a:off x="8282726" y="4227139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197" name="Freeform 8196"/>
                  <p:cNvSpPr/>
                  <p:nvPr/>
                </p:nvSpPr>
                <p:spPr>
                  <a:xfrm>
                    <a:off x="8271990" y="422963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198" name="Group 8197"/>
                <p:cNvGrpSpPr/>
                <p:nvPr/>
              </p:nvGrpSpPr>
              <p:grpSpPr>
                <a:xfrm flipH="1" flipV="1">
                  <a:off x="8247881" y="4224128"/>
                  <a:ext cx="15849" cy="9598"/>
                  <a:chOff x="8247881" y="4224128"/>
                  <a:chExt cx="15849" cy="9598"/>
                </a:xfrm>
              </p:grpSpPr>
              <p:sp>
                <p:nvSpPr>
                  <p:cNvPr id="8199" name="Freeform 8198"/>
                  <p:cNvSpPr/>
                  <p:nvPr/>
                </p:nvSpPr>
                <p:spPr>
                  <a:xfrm>
                    <a:off x="8254597" y="4227307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00" name="Freeform 8199"/>
                  <p:cNvSpPr/>
                  <p:nvPr/>
                </p:nvSpPr>
                <p:spPr>
                  <a:xfrm>
                    <a:off x="8256038" y="4230809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01" name="Freeform 8200"/>
                  <p:cNvSpPr/>
                  <p:nvPr/>
                </p:nvSpPr>
                <p:spPr>
                  <a:xfrm>
                    <a:off x="8262078" y="4227639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02" name="Freeform 8201"/>
                  <p:cNvSpPr/>
                  <p:nvPr/>
                </p:nvSpPr>
                <p:spPr>
                  <a:xfrm>
                    <a:off x="8258609" y="422411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03" name="Freeform 8202"/>
                  <p:cNvSpPr/>
                  <p:nvPr/>
                </p:nvSpPr>
                <p:spPr>
                  <a:xfrm>
                    <a:off x="8247872" y="422660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04" name="Group 8203"/>
                <p:cNvGrpSpPr/>
                <p:nvPr/>
              </p:nvGrpSpPr>
              <p:grpSpPr>
                <a:xfrm flipH="1" flipV="1">
                  <a:off x="8258477" y="4209638"/>
                  <a:ext cx="15849" cy="9598"/>
                  <a:chOff x="8258477" y="4209638"/>
                  <a:chExt cx="15849" cy="9598"/>
                </a:xfrm>
              </p:grpSpPr>
              <p:sp>
                <p:nvSpPr>
                  <p:cNvPr id="8205" name="Freeform 8204"/>
                  <p:cNvSpPr/>
                  <p:nvPr/>
                </p:nvSpPr>
                <p:spPr>
                  <a:xfrm>
                    <a:off x="8265193" y="4212817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06" name="Freeform 8205"/>
                  <p:cNvSpPr/>
                  <p:nvPr/>
                </p:nvSpPr>
                <p:spPr>
                  <a:xfrm>
                    <a:off x="8266634" y="4216319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07" name="Freeform 8206"/>
                  <p:cNvSpPr/>
                  <p:nvPr/>
                </p:nvSpPr>
                <p:spPr>
                  <a:xfrm>
                    <a:off x="8272673" y="4213149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08" name="Freeform 8207"/>
                  <p:cNvSpPr/>
                  <p:nvPr/>
                </p:nvSpPr>
                <p:spPr>
                  <a:xfrm>
                    <a:off x="8269204" y="420962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09" name="Freeform 8208"/>
                  <p:cNvSpPr/>
                  <p:nvPr/>
                </p:nvSpPr>
                <p:spPr>
                  <a:xfrm>
                    <a:off x="8258468" y="421211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10" name="Group 8209"/>
                <p:cNvGrpSpPr/>
                <p:nvPr/>
              </p:nvGrpSpPr>
              <p:grpSpPr>
                <a:xfrm flipH="1" flipV="1">
                  <a:off x="8258477" y="4219242"/>
                  <a:ext cx="15849" cy="9598"/>
                  <a:chOff x="8258477" y="4219242"/>
                  <a:chExt cx="15849" cy="9598"/>
                </a:xfrm>
              </p:grpSpPr>
              <p:sp>
                <p:nvSpPr>
                  <p:cNvPr id="8211" name="Freeform 8210"/>
                  <p:cNvSpPr/>
                  <p:nvPr/>
                </p:nvSpPr>
                <p:spPr>
                  <a:xfrm>
                    <a:off x="8265193" y="4222421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12" name="Freeform 8211"/>
                  <p:cNvSpPr/>
                  <p:nvPr/>
                </p:nvSpPr>
                <p:spPr>
                  <a:xfrm>
                    <a:off x="8266634" y="4225923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13" name="Freeform 8212"/>
                  <p:cNvSpPr/>
                  <p:nvPr/>
                </p:nvSpPr>
                <p:spPr>
                  <a:xfrm>
                    <a:off x="8272673" y="4222753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14" name="Freeform 8213"/>
                  <p:cNvSpPr/>
                  <p:nvPr/>
                </p:nvSpPr>
                <p:spPr>
                  <a:xfrm>
                    <a:off x="8269204" y="421922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15" name="Freeform 8214"/>
                  <p:cNvSpPr/>
                  <p:nvPr/>
                </p:nvSpPr>
                <p:spPr>
                  <a:xfrm>
                    <a:off x="8258468" y="4221719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16" name="Group 8215"/>
                <p:cNvGrpSpPr/>
                <p:nvPr/>
              </p:nvGrpSpPr>
              <p:grpSpPr>
                <a:xfrm flipH="1" flipV="1">
                  <a:off x="8319875" y="4230300"/>
                  <a:ext cx="15849" cy="9598"/>
                  <a:chOff x="8319875" y="4230300"/>
                  <a:chExt cx="15849" cy="9598"/>
                </a:xfrm>
              </p:grpSpPr>
              <p:sp>
                <p:nvSpPr>
                  <p:cNvPr id="8217" name="Freeform 8216"/>
                  <p:cNvSpPr/>
                  <p:nvPr/>
                </p:nvSpPr>
                <p:spPr>
                  <a:xfrm>
                    <a:off x="8326591" y="4233479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18" name="Freeform 8217"/>
                  <p:cNvSpPr/>
                  <p:nvPr/>
                </p:nvSpPr>
                <p:spPr>
                  <a:xfrm>
                    <a:off x="8328032" y="4236981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19" name="Freeform 8218"/>
                  <p:cNvSpPr/>
                  <p:nvPr/>
                </p:nvSpPr>
                <p:spPr>
                  <a:xfrm>
                    <a:off x="8334072" y="423381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20" name="Freeform 8219"/>
                  <p:cNvSpPr/>
                  <p:nvPr/>
                </p:nvSpPr>
                <p:spPr>
                  <a:xfrm>
                    <a:off x="8330603" y="423028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21" name="Freeform 8220"/>
                  <p:cNvSpPr/>
                  <p:nvPr/>
                </p:nvSpPr>
                <p:spPr>
                  <a:xfrm>
                    <a:off x="8319866" y="4232777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22" name="Group 8221"/>
                <p:cNvGrpSpPr/>
                <p:nvPr/>
              </p:nvGrpSpPr>
              <p:grpSpPr>
                <a:xfrm flipH="1" flipV="1">
                  <a:off x="8291420" y="4235799"/>
                  <a:ext cx="15849" cy="9598"/>
                  <a:chOff x="8291420" y="4235799"/>
                  <a:chExt cx="15849" cy="9598"/>
                </a:xfrm>
              </p:grpSpPr>
              <p:sp>
                <p:nvSpPr>
                  <p:cNvPr id="8223" name="Freeform 8222"/>
                  <p:cNvSpPr/>
                  <p:nvPr/>
                </p:nvSpPr>
                <p:spPr>
                  <a:xfrm>
                    <a:off x="8298136" y="4238977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24" name="Freeform 8223"/>
                  <p:cNvSpPr/>
                  <p:nvPr/>
                </p:nvSpPr>
                <p:spPr>
                  <a:xfrm>
                    <a:off x="8299577" y="4242480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25" name="Freeform 8224"/>
                  <p:cNvSpPr/>
                  <p:nvPr/>
                </p:nvSpPr>
                <p:spPr>
                  <a:xfrm>
                    <a:off x="8305616" y="423931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26" name="Freeform 8225"/>
                  <p:cNvSpPr/>
                  <p:nvPr/>
                </p:nvSpPr>
                <p:spPr>
                  <a:xfrm>
                    <a:off x="8302147" y="423578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27" name="Freeform 8226"/>
                  <p:cNvSpPr/>
                  <p:nvPr/>
                </p:nvSpPr>
                <p:spPr>
                  <a:xfrm>
                    <a:off x="8291411" y="423827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28" name="Group 8227"/>
                <p:cNvGrpSpPr/>
                <p:nvPr/>
              </p:nvGrpSpPr>
              <p:grpSpPr>
                <a:xfrm flipH="1" flipV="1">
                  <a:off x="8275546" y="4217555"/>
                  <a:ext cx="15849" cy="9598"/>
                  <a:chOff x="8275546" y="4217555"/>
                  <a:chExt cx="15849" cy="9598"/>
                </a:xfrm>
              </p:grpSpPr>
              <p:sp>
                <p:nvSpPr>
                  <p:cNvPr id="8229" name="Freeform 8228"/>
                  <p:cNvSpPr/>
                  <p:nvPr/>
                </p:nvSpPr>
                <p:spPr>
                  <a:xfrm>
                    <a:off x="8282261" y="4220734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30" name="Freeform 8229"/>
                  <p:cNvSpPr/>
                  <p:nvPr/>
                </p:nvSpPr>
                <p:spPr>
                  <a:xfrm>
                    <a:off x="8283702" y="4224236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31" name="Freeform 8230"/>
                  <p:cNvSpPr/>
                  <p:nvPr/>
                </p:nvSpPr>
                <p:spPr>
                  <a:xfrm>
                    <a:off x="8289742" y="422106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32" name="Freeform 8231"/>
                  <p:cNvSpPr/>
                  <p:nvPr/>
                </p:nvSpPr>
                <p:spPr>
                  <a:xfrm>
                    <a:off x="8286273" y="421754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33" name="Freeform 8232"/>
                  <p:cNvSpPr/>
                  <p:nvPr/>
                </p:nvSpPr>
                <p:spPr>
                  <a:xfrm>
                    <a:off x="8275536" y="422003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34" name="Group 8233"/>
                <p:cNvGrpSpPr/>
                <p:nvPr/>
              </p:nvGrpSpPr>
              <p:grpSpPr>
                <a:xfrm flipH="1" flipV="1">
                  <a:off x="8264078" y="4217555"/>
                  <a:ext cx="15849" cy="9598"/>
                  <a:chOff x="8264078" y="4217555"/>
                  <a:chExt cx="15849" cy="9598"/>
                </a:xfrm>
              </p:grpSpPr>
              <p:sp>
                <p:nvSpPr>
                  <p:cNvPr id="8235" name="Freeform 8234"/>
                  <p:cNvSpPr/>
                  <p:nvPr/>
                </p:nvSpPr>
                <p:spPr>
                  <a:xfrm>
                    <a:off x="8270794" y="4220734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36" name="Freeform 8235"/>
                  <p:cNvSpPr/>
                  <p:nvPr/>
                </p:nvSpPr>
                <p:spPr>
                  <a:xfrm>
                    <a:off x="8272234" y="4224236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37" name="Freeform 8236"/>
                  <p:cNvSpPr/>
                  <p:nvPr/>
                </p:nvSpPr>
                <p:spPr>
                  <a:xfrm>
                    <a:off x="8278274" y="422106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38" name="Freeform 8237"/>
                  <p:cNvSpPr/>
                  <p:nvPr/>
                </p:nvSpPr>
                <p:spPr>
                  <a:xfrm>
                    <a:off x="8274805" y="421754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39" name="Freeform 8238"/>
                  <p:cNvSpPr/>
                  <p:nvPr/>
                </p:nvSpPr>
                <p:spPr>
                  <a:xfrm>
                    <a:off x="8264069" y="422003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40" name="Group 8239"/>
                <p:cNvGrpSpPr/>
                <p:nvPr/>
              </p:nvGrpSpPr>
              <p:grpSpPr>
                <a:xfrm flipH="1" flipV="1">
                  <a:off x="8299322" y="4236405"/>
                  <a:ext cx="15849" cy="9598"/>
                  <a:chOff x="8299322" y="4236405"/>
                  <a:chExt cx="15849" cy="9598"/>
                </a:xfrm>
              </p:grpSpPr>
              <p:sp>
                <p:nvSpPr>
                  <p:cNvPr id="8241" name="Freeform 8240"/>
                  <p:cNvSpPr/>
                  <p:nvPr/>
                </p:nvSpPr>
                <p:spPr>
                  <a:xfrm>
                    <a:off x="8306037" y="4239584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42" name="Freeform 8241"/>
                  <p:cNvSpPr/>
                  <p:nvPr/>
                </p:nvSpPr>
                <p:spPr>
                  <a:xfrm>
                    <a:off x="8307478" y="4243086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43" name="Freeform 8242"/>
                  <p:cNvSpPr/>
                  <p:nvPr/>
                </p:nvSpPr>
                <p:spPr>
                  <a:xfrm>
                    <a:off x="8313518" y="423991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44" name="Freeform 8243"/>
                  <p:cNvSpPr/>
                  <p:nvPr/>
                </p:nvSpPr>
                <p:spPr>
                  <a:xfrm>
                    <a:off x="8310049" y="423639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45" name="Freeform 8244"/>
                  <p:cNvSpPr/>
                  <p:nvPr/>
                </p:nvSpPr>
                <p:spPr>
                  <a:xfrm>
                    <a:off x="8299312" y="423888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46" name="Group 8245"/>
                <p:cNvGrpSpPr/>
                <p:nvPr/>
              </p:nvGrpSpPr>
              <p:grpSpPr>
                <a:xfrm flipH="1" flipV="1">
                  <a:off x="8318499" y="4226794"/>
                  <a:ext cx="15849" cy="9598"/>
                  <a:chOff x="8318499" y="4226794"/>
                  <a:chExt cx="15849" cy="9598"/>
                </a:xfrm>
              </p:grpSpPr>
              <p:sp>
                <p:nvSpPr>
                  <p:cNvPr id="8247" name="Freeform 8246"/>
                  <p:cNvSpPr/>
                  <p:nvPr/>
                </p:nvSpPr>
                <p:spPr>
                  <a:xfrm>
                    <a:off x="8325215" y="4229973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48" name="Freeform 8247"/>
                  <p:cNvSpPr/>
                  <p:nvPr/>
                </p:nvSpPr>
                <p:spPr>
                  <a:xfrm>
                    <a:off x="8326655" y="4233476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49" name="Freeform 8248"/>
                  <p:cNvSpPr/>
                  <p:nvPr/>
                </p:nvSpPr>
                <p:spPr>
                  <a:xfrm>
                    <a:off x="8332695" y="423030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50" name="Freeform 8249"/>
                  <p:cNvSpPr/>
                  <p:nvPr/>
                </p:nvSpPr>
                <p:spPr>
                  <a:xfrm>
                    <a:off x="8329226" y="422678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51" name="Freeform 8250"/>
                  <p:cNvSpPr/>
                  <p:nvPr/>
                </p:nvSpPr>
                <p:spPr>
                  <a:xfrm>
                    <a:off x="8318489" y="422927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52" name="Group 8251"/>
                <p:cNvGrpSpPr/>
                <p:nvPr/>
              </p:nvGrpSpPr>
              <p:grpSpPr>
                <a:xfrm flipH="1" flipV="1">
                  <a:off x="8299322" y="4213809"/>
                  <a:ext cx="15849" cy="9598"/>
                  <a:chOff x="8299322" y="4213809"/>
                  <a:chExt cx="15849" cy="9598"/>
                </a:xfrm>
              </p:grpSpPr>
              <p:sp>
                <p:nvSpPr>
                  <p:cNvPr id="8253" name="Freeform 8252"/>
                  <p:cNvSpPr/>
                  <p:nvPr/>
                </p:nvSpPr>
                <p:spPr>
                  <a:xfrm>
                    <a:off x="8306037" y="4216987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54" name="Freeform 8253"/>
                  <p:cNvSpPr/>
                  <p:nvPr/>
                </p:nvSpPr>
                <p:spPr>
                  <a:xfrm>
                    <a:off x="8307478" y="4220490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55" name="Freeform 8254"/>
                  <p:cNvSpPr/>
                  <p:nvPr/>
                </p:nvSpPr>
                <p:spPr>
                  <a:xfrm>
                    <a:off x="8313518" y="421732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56" name="Freeform 8255"/>
                  <p:cNvSpPr/>
                  <p:nvPr/>
                </p:nvSpPr>
                <p:spPr>
                  <a:xfrm>
                    <a:off x="8310049" y="421379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57" name="Freeform 8256"/>
                  <p:cNvSpPr/>
                  <p:nvPr/>
                </p:nvSpPr>
                <p:spPr>
                  <a:xfrm>
                    <a:off x="8299312" y="421628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58" name="Group 8257"/>
                <p:cNvGrpSpPr/>
                <p:nvPr/>
              </p:nvGrpSpPr>
              <p:grpSpPr>
                <a:xfrm flipH="1" flipV="1">
                  <a:off x="8318499" y="4233072"/>
                  <a:ext cx="15849" cy="9598"/>
                  <a:chOff x="8318499" y="4233072"/>
                  <a:chExt cx="15849" cy="9598"/>
                </a:xfrm>
              </p:grpSpPr>
              <p:sp>
                <p:nvSpPr>
                  <p:cNvPr id="8259" name="Freeform 8258"/>
                  <p:cNvSpPr/>
                  <p:nvPr/>
                </p:nvSpPr>
                <p:spPr>
                  <a:xfrm>
                    <a:off x="8325215" y="4236250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60" name="Freeform 8259"/>
                  <p:cNvSpPr/>
                  <p:nvPr/>
                </p:nvSpPr>
                <p:spPr>
                  <a:xfrm>
                    <a:off x="8326655" y="4239753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61" name="Freeform 8260"/>
                  <p:cNvSpPr/>
                  <p:nvPr/>
                </p:nvSpPr>
                <p:spPr>
                  <a:xfrm>
                    <a:off x="8332695" y="4236583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62" name="Freeform 8261"/>
                  <p:cNvSpPr/>
                  <p:nvPr/>
                </p:nvSpPr>
                <p:spPr>
                  <a:xfrm>
                    <a:off x="8329226" y="423305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63" name="Freeform 8262"/>
                  <p:cNvSpPr/>
                  <p:nvPr/>
                </p:nvSpPr>
                <p:spPr>
                  <a:xfrm>
                    <a:off x="8318489" y="4235549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64" name="Group 8263"/>
                <p:cNvGrpSpPr/>
                <p:nvPr/>
              </p:nvGrpSpPr>
              <p:grpSpPr>
                <a:xfrm flipH="1" flipV="1">
                  <a:off x="8301853" y="4232801"/>
                  <a:ext cx="15849" cy="9598"/>
                  <a:chOff x="8301853" y="4232801"/>
                  <a:chExt cx="15849" cy="9598"/>
                </a:xfrm>
              </p:grpSpPr>
              <p:sp>
                <p:nvSpPr>
                  <p:cNvPr id="8265" name="Freeform 8264"/>
                  <p:cNvSpPr/>
                  <p:nvPr/>
                </p:nvSpPr>
                <p:spPr>
                  <a:xfrm>
                    <a:off x="8308569" y="4235979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66" name="Freeform 8265"/>
                  <p:cNvSpPr/>
                  <p:nvPr/>
                </p:nvSpPr>
                <p:spPr>
                  <a:xfrm>
                    <a:off x="8310010" y="4239482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67" name="Freeform 8266"/>
                  <p:cNvSpPr/>
                  <p:nvPr/>
                </p:nvSpPr>
                <p:spPr>
                  <a:xfrm>
                    <a:off x="8316050" y="423631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68" name="Freeform 8267"/>
                  <p:cNvSpPr/>
                  <p:nvPr/>
                </p:nvSpPr>
                <p:spPr>
                  <a:xfrm>
                    <a:off x="8312581" y="423278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69" name="Freeform 8268"/>
                  <p:cNvSpPr/>
                  <p:nvPr/>
                </p:nvSpPr>
                <p:spPr>
                  <a:xfrm>
                    <a:off x="8301844" y="423527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70" name="Group 8269"/>
                <p:cNvGrpSpPr/>
                <p:nvPr/>
              </p:nvGrpSpPr>
              <p:grpSpPr>
                <a:xfrm flipH="1" flipV="1">
                  <a:off x="8283471" y="4228004"/>
                  <a:ext cx="15849" cy="9598"/>
                  <a:chOff x="8283471" y="4228004"/>
                  <a:chExt cx="15849" cy="9598"/>
                </a:xfrm>
              </p:grpSpPr>
              <p:sp>
                <p:nvSpPr>
                  <p:cNvPr id="8271" name="Freeform 8270"/>
                  <p:cNvSpPr/>
                  <p:nvPr/>
                </p:nvSpPr>
                <p:spPr>
                  <a:xfrm>
                    <a:off x="8290187" y="4231182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72" name="Freeform 8271"/>
                  <p:cNvSpPr/>
                  <p:nvPr/>
                </p:nvSpPr>
                <p:spPr>
                  <a:xfrm>
                    <a:off x="8291628" y="4234685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73" name="Freeform 8272"/>
                  <p:cNvSpPr/>
                  <p:nvPr/>
                </p:nvSpPr>
                <p:spPr>
                  <a:xfrm>
                    <a:off x="8297667" y="423151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74" name="Freeform 8273"/>
                  <p:cNvSpPr/>
                  <p:nvPr/>
                </p:nvSpPr>
                <p:spPr>
                  <a:xfrm>
                    <a:off x="8294199" y="4227989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75" name="Freeform 8274"/>
                  <p:cNvSpPr/>
                  <p:nvPr/>
                </p:nvSpPr>
                <p:spPr>
                  <a:xfrm>
                    <a:off x="8283462" y="4230481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76" name="Group 8275"/>
                <p:cNvGrpSpPr/>
                <p:nvPr/>
              </p:nvGrpSpPr>
              <p:grpSpPr>
                <a:xfrm flipH="1" flipV="1">
                  <a:off x="8271999" y="4214444"/>
                  <a:ext cx="15849" cy="9598"/>
                  <a:chOff x="8271999" y="4214444"/>
                  <a:chExt cx="15849" cy="9598"/>
                </a:xfrm>
              </p:grpSpPr>
              <p:sp>
                <p:nvSpPr>
                  <p:cNvPr id="8277" name="Freeform 8276"/>
                  <p:cNvSpPr/>
                  <p:nvPr/>
                </p:nvSpPr>
                <p:spPr>
                  <a:xfrm>
                    <a:off x="8278715" y="4217623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78" name="Freeform 8277"/>
                  <p:cNvSpPr/>
                  <p:nvPr/>
                </p:nvSpPr>
                <p:spPr>
                  <a:xfrm>
                    <a:off x="8280155" y="4221126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79" name="Freeform 8278"/>
                  <p:cNvSpPr/>
                  <p:nvPr/>
                </p:nvSpPr>
                <p:spPr>
                  <a:xfrm>
                    <a:off x="8286195" y="4217955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80" name="Freeform 8279"/>
                  <p:cNvSpPr/>
                  <p:nvPr/>
                </p:nvSpPr>
                <p:spPr>
                  <a:xfrm>
                    <a:off x="8282726" y="421443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81" name="Freeform 8280"/>
                  <p:cNvSpPr/>
                  <p:nvPr/>
                </p:nvSpPr>
                <p:spPr>
                  <a:xfrm>
                    <a:off x="8271990" y="421692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82" name="Group 8281"/>
                <p:cNvGrpSpPr/>
                <p:nvPr/>
              </p:nvGrpSpPr>
              <p:grpSpPr>
                <a:xfrm flipH="1" flipV="1">
                  <a:off x="8293929" y="4214436"/>
                  <a:ext cx="15849" cy="9598"/>
                  <a:chOff x="8293929" y="4214436"/>
                  <a:chExt cx="15849" cy="9598"/>
                </a:xfrm>
              </p:grpSpPr>
              <p:sp>
                <p:nvSpPr>
                  <p:cNvPr id="8283" name="Freeform 8282"/>
                  <p:cNvSpPr/>
                  <p:nvPr/>
                </p:nvSpPr>
                <p:spPr>
                  <a:xfrm>
                    <a:off x="8300644" y="4217615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84" name="Freeform 8283"/>
                  <p:cNvSpPr/>
                  <p:nvPr/>
                </p:nvSpPr>
                <p:spPr>
                  <a:xfrm>
                    <a:off x="8302085" y="4221117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85" name="Freeform 8284"/>
                  <p:cNvSpPr/>
                  <p:nvPr/>
                </p:nvSpPr>
                <p:spPr>
                  <a:xfrm>
                    <a:off x="8308125" y="4217947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86" name="Freeform 8285"/>
                  <p:cNvSpPr/>
                  <p:nvPr/>
                </p:nvSpPr>
                <p:spPr>
                  <a:xfrm>
                    <a:off x="8304656" y="421442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87" name="Freeform 8286"/>
                  <p:cNvSpPr/>
                  <p:nvPr/>
                </p:nvSpPr>
                <p:spPr>
                  <a:xfrm>
                    <a:off x="8293919" y="4216913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88" name="Group 8287"/>
                <p:cNvGrpSpPr/>
                <p:nvPr/>
              </p:nvGrpSpPr>
              <p:grpSpPr>
                <a:xfrm flipH="1" flipV="1">
                  <a:off x="8334349" y="4211145"/>
                  <a:ext cx="15849" cy="9598"/>
                  <a:chOff x="8334349" y="4211145"/>
                  <a:chExt cx="15849" cy="9598"/>
                </a:xfrm>
              </p:grpSpPr>
              <p:sp>
                <p:nvSpPr>
                  <p:cNvPr id="8289" name="Freeform 8288"/>
                  <p:cNvSpPr/>
                  <p:nvPr/>
                </p:nvSpPr>
                <p:spPr>
                  <a:xfrm>
                    <a:off x="8341065" y="4214323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90" name="Freeform 8289"/>
                  <p:cNvSpPr/>
                  <p:nvPr/>
                </p:nvSpPr>
                <p:spPr>
                  <a:xfrm>
                    <a:off x="8342506" y="4217826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91" name="Freeform 8290"/>
                  <p:cNvSpPr/>
                  <p:nvPr/>
                </p:nvSpPr>
                <p:spPr>
                  <a:xfrm>
                    <a:off x="8348545" y="4214656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92" name="Freeform 8291"/>
                  <p:cNvSpPr/>
                  <p:nvPr/>
                </p:nvSpPr>
                <p:spPr>
                  <a:xfrm>
                    <a:off x="8345076" y="4211130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93" name="Freeform 8292"/>
                  <p:cNvSpPr/>
                  <p:nvPr/>
                </p:nvSpPr>
                <p:spPr>
                  <a:xfrm>
                    <a:off x="8334340" y="421362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294" name="Group 8293"/>
                <p:cNvGrpSpPr/>
                <p:nvPr/>
              </p:nvGrpSpPr>
              <p:grpSpPr>
                <a:xfrm flipH="1" flipV="1">
                  <a:off x="8310574" y="4235866"/>
                  <a:ext cx="15849" cy="9598"/>
                  <a:chOff x="8310574" y="4235866"/>
                  <a:chExt cx="15849" cy="9598"/>
                </a:xfrm>
              </p:grpSpPr>
              <p:sp>
                <p:nvSpPr>
                  <p:cNvPr id="8295" name="Freeform 8294"/>
                  <p:cNvSpPr/>
                  <p:nvPr/>
                </p:nvSpPr>
                <p:spPr>
                  <a:xfrm>
                    <a:off x="8317290" y="4239045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96" name="Freeform 8295"/>
                  <p:cNvSpPr/>
                  <p:nvPr/>
                </p:nvSpPr>
                <p:spPr>
                  <a:xfrm>
                    <a:off x="8318731" y="4242547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97" name="Freeform 8296"/>
                  <p:cNvSpPr/>
                  <p:nvPr/>
                </p:nvSpPr>
                <p:spPr>
                  <a:xfrm>
                    <a:off x="8324770" y="4239377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98" name="Freeform 8297"/>
                  <p:cNvSpPr/>
                  <p:nvPr/>
                </p:nvSpPr>
                <p:spPr>
                  <a:xfrm>
                    <a:off x="8321301" y="4235852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299" name="Freeform 8298"/>
                  <p:cNvSpPr/>
                  <p:nvPr/>
                </p:nvSpPr>
                <p:spPr>
                  <a:xfrm>
                    <a:off x="8310565" y="4238343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300" name="Group 8299"/>
                <p:cNvGrpSpPr/>
                <p:nvPr/>
              </p:nvGrpSpPr>
              <p:grpSpPr>
                <a:xfrm flipH="1" flipV="1">
                  <a:off x="8307246" y="4228157"/>
                  <a:ext cx="15849" cy="9598"/>
                  <a:chOff x="8307246" y="4228157"/>
                  <a:chExt cx="15849" cy="9598"/>
                </a:xfrm>
              </p:grpSpPr>
              <p:sp>
                <p:nvSpPr>
                  <p:cNvPr id="8301" name="Freeform 8300"/>
                  <p:cNvSpPr/>
                  <p:nvPr/>
                </p:nvSpPr>
                <p:spPr>
                  <a:xfrm>
                    <a:off x="8313962" y="4231336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02" name="Freeform 8301"/>
                  <p:cNvSpPr/>
                  <p:nvPr/>
                </p:nvSpPr>
                <p:spPr>
                  <a:xfrm>
                    <a:off x="8315403" y="4234838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03" name="Freeform 8302"/>
                  <p:cNvSpPr/>
                  <p:nvPr/>
                </p:nvSpPr>
                <p:spPr>
                  <a:xfrm>
                    <a:off x="8321442" y="423166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04" name="Freeform 8303"/>
                  <p:cNvSpPr/>
                  <p:nvPr/>
                </p:nvSpPr>
                <p:spPr>
                  <a:xfrm>
                    <a:off x="8317974" y="4228143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05" name="Freeform 8304"/>
                  <p:cNvSpPr/>
                  <p:nvPr/>
                </p:nvSpPr>
                <p:spPr>
                  <a:xfrm>
                    <a:off x="8307237" y="423063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306" name="Group 8305"/>
                <p:cNvGrpSpPr/>
                <p:nvPr/>
              </p:nvGrpSpPr>
              <p:grpSpPr>
                <a:xfrm flipH="1" flipV="1">
                  <a:off x="8326424" y="4228157"/>
                  <a:ext cx="15849" cy="9598"/>
                  <a:chOff x="8326424" y="4228157"/>
                  <a:chExt cx="15849" cy="9598"/>
                </a:xfrm>
              </p:grpSpPr>
              <p:sp>
                <p:nvSpPr>
                  <p:cNvPr id="8307" name="Freeform 8306"/>
                  <p:cNvSpPr/>
                  <p:nvPr/>
                </p:nvSpPr>
                <p:spPr>
                  <a:xfrm>
                    <a:off x="8333140" y="4231336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08" name="Freeform 8307"/>
                  <p:cNvSpPr/>
                  <p:nvPr/>
                </p:nvSpPr>
                <p:spPr>
                  <a:xfrm>
                    <a:off x="8334581" y="4234838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09" name="Freeform 8308"/>
                  <p:cNvSpPr/>
                  <p:nvPr/>
                </p:nvSpPr>
                <p:spPr>
                  <a:xfrm>
                    <a:off x="8340621" y="423166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10" name="Freeform 8309"/>
                  <p:cNvSpPr/>
                  <p:nvPr/>
                </p:nvSpPr>
                <p:spPr>
                  <a:xfrm>
                    <a:off x="8337152" y="4228143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11" name="Freeform 8310"/>
                  <p:cNvSpPr/>
                  <p:nvPr/>
                </p:nvSpPr>
                <p:spPr>
                  <a:xfrm>
                    <a:off x="8326415" y="4230634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312" name="Group 8311"/>
                <p:cNvGrpSpPr/>
                <p:nvPr/>
              </p:nvGrpSpPr>
              <p:grpSpPr>
                <a:xfrm flipH="1" flipV="1">
                  <a:off x="8307246" y="4219242"/>
                  <a:ext cx="15849" cy="9598"/>
                  <a:chOff x="8307246" y="4219242"/>
                  <a:chExt cx="15849" cy="9598"/>
                </a:xfrm>
              </p:grpSpPr>
              <p:sp>
                <p:nvSpPr>
                  <p:cNvPr id="8313" name="Freeform 8312"/>
                  <p:cNvSpPr/>
                  <p:nvPr/>
                </p:nvSpPr>
                <p:spPr>
                  <a:xfrm>
                    <a:off x="8313962" y="4222421"/>
                    <a:ext cx="2417" cy="20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7" h="2068">
                        <a:moveTo>
                          <a:pt x="0" y="1034"/>
                        </a:moveTo>
                        <a:cubicBezTo>
                          <a:pt x="0" y="461"/>
                          <a:pt x="540" y="-3"/>
                          <a:pt x="1209" y="-3"/>
                        </a:cubicBezTo>
                        <a:cubicBezTo>
                          <a:pt x="1874" y="-3"/>
                          <a:pt x="2414" y="461"/>
                          <a:pt x="2414" y="1034"/>
                        </a:cubicBezTo>
                        <a:cubicBezTo>
                          <a:pt x="2414" y="1604"/>
                          <a:pt x="1874" y="2068"/>
                          <a:pt x="1209" y="2068"/>
                        </a:cubicBezTo>
                        <a:cubicBezTo>
                          <a:pt x="540" y="2068"/>
                          <a:pt x="0" y="1604"/>
                          <a:pt x="0" y="1034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14" name="Freeform 8313"/>
                  <p:cNvSpPr/>
                  <p:nvPr/>
                </p:nvSpPr>
                <p:spPr>
                  <a:xfrm>
                    <a:off x="8315403" y="4225923"/>
                    <a:ext cx="3391" cy="29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1" h="2901">
                        <a:moveTo>
                          <a:pt x="0" y="1450"/>
                        </a:moveTo>
                        <a:cubicBezTo>
                          <a:pt x="0" y="646"/>
                          <a:pt x="758" y="-4"/>
                          <a:pt x="1695" y="-4"/>
                        </a:cubicBezTo>
                        <a:cubicBezTo>
                          <a:pt x="2628" y="-4"/>
                          <a:pt x="3387" y="646"/>
                          <a:pt x="3387" y="1450"/>
                        </a:cubicBezTo>
                        <a:cubicBezTo>
                          <a:pt x="3387" y="2249"/>
                          <a:pt x="2628" y="2901"/>
                          <a:pt x="1695" y="2901"/>
                        </a:cubicBezTo>
                        <a:cubicBezTo>
                          <a:pt x="758" y="2901"/>
                          <a:pt x="0" y="2249"/>
                          <a:pt x="0" y="145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15" name="Freeform 8314"/>
                  <p:cNvSpPr/>
                  <p:nvPr/>
                </p:nvSpPr>
                <p:spPr>
                  <a:xfrm>
                    <a:off x="8321442" y="4222753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16" name="Freeform 8315"/>
                  <p:cNvSpPr/>
                  <p:nvPr/>
                </p:nvSpPr>
                <p:spPr>
                  <a:xfrm>
                    <a:off x="8317974" y="4219228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17" name="Freeform 8316"/>
                  <p:cNvSpPr/>
                  <p:nvPr/>
                </p:nvSpPr>
                <p:spPr>
                  <a:xfrm>
                    <a:off x="8307237" y="4221719"/>
                    <a:ext cx="1639" cy="14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39" h="1402">
                        <a:moveTo>
                          <a:pt x="0" y="701"/>
                        </a:moveTo>
                        <a:cubicBezTo>
                          <a:pt x="0" y="312"/>
                          <a:pt x="367" y="-2"/>
                          <a:pt x="820" y="-2"/>
                        </a:cubicBezTo>
                        <a:cubicBezTo>
                          <a:pt x="1271" y="-2"/>
                          <a:pt x="1637" y="312"/>
                          <a:pt x="1637" y="701"/>
                        </a:cubicBezTo>
                        <a:cubicBezTo>
                          <a:pt x="1637" y="1087"/>
                          <a:pt x="1271" y="1402"/>
                          <a:pt x="820" y="1402"/>
                        </a:cubicBezTo>
                        <a:cubicBezTo>
                          <a:pt x="367" y="1402"/>
                          <a:pt x="0" y="1087"/>
                          <a:pt x="0" y="70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8318" name="Group 8317"/>
                <p:cNvGrpSpPr/>
                <p:nvPr/>
              </p:nvGrpSpPr>
              <p:grpSpPr>
                <a:xfrm flipH="1" flipV="1">
                  <a:off x="8350174" y="4198139"/>
                  <a:ext cx="17046" cy="12154"/>
                  <a:chOff x="8350174" y="4198139"/>
                  <a:chExt cx="17046" cy="12154"/>
                </a:xfrm>
              </p:grpSpPr>
              <p:sp>
                <p:nvSpPr>
                  <p:cNvPr id="8319" name="Freeform 8318"/>
                  <p:cNvSpPr/>
                  <p:nvPr/>
                </p:nvSpPr>
                <p:spPr>
                  <a:xfrm>
                    <a:off x="8357398" y="4202164"/>
                    <a:ext cx="2600" cy="26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00" h="2619">
                        <a:moveTo>
                          <a:pt x="0" y="1309"/>
                        </a:moveTo>
                        <a:cubicBezTo>
                          <a:pt x="0" y="583"/>
                          <a:pt x="581" y="-3"/>
                          <a:pt x="1300" y="-3"/>
                        </a:cubicBezTo>
                        <a:cubicBezTo>
                          <a:pt x="2015" y="-3"/>
                          <a:pt x="2597" y="583"/>
                          <a:pt x="2597" y="1309"/>
                        </a:cubicBezTo>
                        <a:cubicBezTo>
                          <a:pt x="2597" y="2031"/>
                          <a:pt x="2015" y="2619"/>
                          <a:pt x="1300" y="2619"/>
                        </a:cubicBezTo>
                        <a:cubicBezTo>
                          <a:pt x="581" y="2619"/>
                          <a:pt x="0" y="2031"/>
                          <a:pt x="0" y="1309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20" name="Freeform 8319"/>
                  <p:cNvSpPr/>
                  <p:nvPr/>
                </p:nvSpPr>
                <p:spPr>
                  <a:xfrm>
                    <a:off x="8358947" y="4206600"/>
                    <a:ext cx="3647" cy="3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47" h="3674">
                        <a:moveTo>
                          <a:pt x="0" y="1837"/>
                        </a:moveTo>
                        <a:cubicBezTo>
                          <a:pt x="0" y="818"/>
                          <a:pt x="815" y="-5"/>
                          <a:pt x="1823" y="-5"/>
                        </a:cubicBezTo>
                        <a:cubicBezTo>
                          <a:pt x="2827" y="-5"/>
                          <a:pt x="3642" y="818"/>
                          <a:pt x="3642" y="1837"/>
                        </a:cubicBezTo>
                        <a:cubicBezTo>
                          <a:pt x="3642" y="2848"/>
                          <a:pt x="2827" y="3674"/>
                          <a:pt x="1823" y="3674"/>
                        </a:cubicBezTo>
                        <a:cubicBezTo>
                          <a:pt x="815" y="3674"/>
                          <a:pt x="0" y="2848"/>
                          <a:pt x="0" y="183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21" name="Freeform 8320"/>
                  <p:cNvSpPr/>
                  <p:nvPr/>
                </p:nvSpPr>
                <p:spPr>
                  <a:xfrm>
                    <a:off x="8365443" y="4202585"/>
                    <a:ext cx="1763" cy="17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63" h="1776">
                        <a:moveTo>
                          <a:pt x="0" y="888"/>
                        </a:moveTo>
                        <a:cubicBezTo>
                          <a:pt x="0" y="396"/>
                          <a:pt x="394" y="-2"/>
                          <a:pt x="882" y="-2"/>
                        </a:cubicBezTo>
                        <a:cubicBezTo>
                          <a:pt x="1367" y="-2"/>
                          <a:pt x="1761" y="396"/>
                          <a:pt x="1761" y="888"/>
                        </a:cubicBezTo>
                        <a:cubicBezTo>
                          <a:pt x="1761" y="1377"/>
                          <a:pt x="1367" y="1776"/>
                          <a:pt x="882" y="1776"/>
                        </a:cubicBezTo>
                        <a:cubicBezTo>
                          <a:pt x="394" y="1776"/>
                          <a:pt x="0" y="1377"/>
                          <a:pt x="0" y="888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22" name="Freeform 8321"/>
                  <p:cNvSpPr/>
                  <p:nvPr/>
                </p:nvSpPr>
                <p:spPr>
                  <a:xfrm>
                    <a:off x="8361712" y="4198121"/>
                    <a:ext cx="1763" cy="17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63" h="1776">
                        <a:moveTo>
                          <a:pt x="0" y="888"/>
                        </a:moveTo>
                        <a:cubicBezTo>
                          <a:pt x="0" y="396"/>
                          <a:pt x="394" y="-2"/>
                          <a:pt x="882" y="-2"/>
                        </a:cubicBezTo>
                        <a:cubicBezTo>
                          <a:pt x="1367" y="-2"/>
                          <a:pt x="1761" y="396"/>
                          <a:pt x="1761" y="888"/>
                        </a:cubicBezTo>
                        <a:cubicBezTo>
                          <a:pt x="1761" y="1377"/>
                          <a:pt x="1367" y="1776"/>
                          <a:pt x="882" y="1776"/>
                        </a:cubicBezTo>
                        <a:cubicBezTo>
                          <a:pt x="394" y="1776"/>
                          <a:pt x="0" y="1377"/>
                          <a:pt x="0" y="888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323" name="Freeform 8322"/>
                  <p:cNvSpPr/>
                  <p:nvPr/>
                </p:nvSpPr>
                <p:spPr>
                  <a:xfrm>
                    <a:off x="8350164" y="4201276"/>
                    <a:ext cx="1763" cy="17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63" h="1776">
                        <a:moveTo>
                          <a:pt x="0" y="888"/>
                        </a:moveTo>
                        <a:cubicBezTo>
                          <a:pt x="0" y="396"/>
                          <a:pt x="394" y="-2"/>
                          <a:pt x="882" y="-2"/>
                        </a:cubicBezTo>
                        <a:cubicBezTo>
                          <a:pt x="1367" y="-2"/>
                          <a:pt x="1761" y="396"/>
                          <a:pt x="1761" y="888"/>
                        </a:cubicBezTo>
                        <a:cubicBezTo>
                          <a:pt x="1761" y="1377"/>
                          <a:pt x="1367" y="1776"/>
                          <a:pt x="882" y="1776"/>
                        </a:cubicBezTo>
                        <a:cubicBezTo>
                          <a:pt x="394" y="1776"/>
                          <a:pt x="0" y="1377"/>
                          <a:pt x="0" y="888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</p:grpSp>
        </p:grpSp>
        <p:grpSp>
          <p:nvGrpSpPr>
            <p:cNvPr id="8324" name="Pineapple"/>
            <p:cNvGrpSpPr/>
            <p:nvPr/>
          </p:nvGrpSpPr>
          <p:grpSpPr>
            <a:xfrm>
              <a:off x="7642694" y="4231345"/>
              <a:ext cx="425596" cy="364797"/>
              <a:chOff x="7642694" y="4231345"/>
              <a:chExt cx="425596" cy="364797"/>
            </a:xfrm>
          </p:grpSpPr>
          <p:sp>
            <p:nvSpPr>
              <p:cNvPr id="8325" name="Freeform 8324"/>
              <p:cNvSpPr/>
              <p:nvPr/>
            </p:nvSpPr>
            <p:spPr>
              <a:xfrm>
                <a:off x="7768577" y="4321838"/>
                <a:ext cx="278023" cy="274303"/>
              </a:xfrm>
              <a:custGeom>
                <a:avLst/>
                <a:gdLst/>
                <a:ahLst/>
                <a:cxnLst/>
                <a:rect l="0" t="0" r="0" b="0"/>
                <a:pathLst>
                  <a:path w="278023" h="274303">
                    <a:moveTo>
                      <a:pt x="202565" y="263864"/>
                    </a:moveTo>
                    <a:lnTo>
                      <a:pt x="182537" y="271612"/>
                    </a:lnTo>
                    <a:cubicBezTo>
                      <a:pt x="182537" y="271612"/>
                      <a:pt x="183434" y="274303"/>
                      <a:pt x="180744" y="274303"/>
                    </a:cubicBezTo>
                    <a:cubicBezTo>
                      <a:pt x="178054" y="274303"/>
                      <a:pt x="170879" y="271612"/>
                      <a:pt x="169086" y="271612"/>
                    </a:cubicBezTo>
                    <a:cubicBezTo>
                      <a:pt x="167292" y="271612"/>
                      <a:pt x="158325" y="267737"/>
                      <a:pt x="157129" y="267737"/>
                    </a:cubicBezTo>
                    <a:cubicBezTo>
                      <a:pt x="155933" y="267737"/>
                      <a:pt x="157428" y="267737"/>
                      <a:pt x="153542" y="267737"/>
                    </a:cubicBezTo>
                    <a:cubicBezTo>
                      <a:pt x="149656" y="267737"/>
                      <a:pt x="149955" y="265651"/>
                      <a:pt x="144873" y="265651"/>
                    </a:cubicBezTo>
                    <a:cubicBezTo>
                      <a:pt x="139791" y="265651"/>
                      <a:pt x="137998" y="263864"/>
                      <a:pt x="137400" y="263864"/>
                    </a:cubicBezTo>
                    <a:cubicBezTo>
                      <a:pt x="136802" y="263864"/>
                      <a:pt x="135905" y="263864"/>
                      <a:pt x="132916" y="263864"/>
                    </a:cubicBezTo>
                    <a:cubicBezTo>
                      <a:pt x="129927" y="263864"/>
                      <a:pt x="121259" y="262373"/>
                      <a:pt x="121259" y="262373"/>
                    </a:cubicBezTo>
                    <a:lnTo>
                      <a:pt x="117672" y="259393"/>
                    </a:lnTo>
                    <a:cubicBezTo>
                      <a:pt x="117672" y="259393"/>
                      <a:pt x="114384" y="257307"/>
                      <a:pt x="111394" y="256413"/>
                    </a:cubicBezTo>
                    <a:cubicBezTo>
                      <a:pt x="108405" y="255519"/>
                      <a:pt x="106612" y="253731"/>
                      <a:pt x="105117" y="252837"/>
                    </a:cubicBezTo>
                    <a:cubicBezTo>
                      <a:pt x="103622" y="251943"/>
                      <a:pt x="102128" y="250155"/>
                      <a:pt x="101530" y="250155"/>
                    </a:cubicBezTo>
                    <a:cubicBezTo>
                      <a:pt x="100933" y="250155"/>
                      <a:pt x="96149" y="247473"/>
                      <a:pt x="95552" y="247175"/>
                    </a:cubicBezTo>
                    <a:cubicBezTo>
                      <a:pt x="94954" y="246877"/>
                      <a:pt x="91965" y="243002"/>
                      <a:pt x="89574" y="241811"/>
                    </a:cubicBezTo>
                    <a:cubicBezTo>
                      <a:pt x="87182" y="240618"/>
                      <a:pt x="82698" y="238234"/>
                      <a:pt x="82698" y="238234"/>
                    </a:cubicBezTo>
                    <a:cubicBezTo>
                      <a:pt x="82698" y="238234"/>
                      <a:pt x="81801" y="236148"/>
                      <a:pt x="78513" y="233466"/>
                    </a:cubicBezTo>
                    <a:cubicBezTo>
                      <a:pt x="75225" y="230784"/>
                      <a:pt x="74179" y="230635"/>
                      <a:pt x="72834" y="229294"/>
                    </a:cubicBezTo>
                    <a:cubicBezTo>
                      <a:pt x="71488" y="227953"/>
                      <a:pt x="67752" y="225121"/>
                      <a:pt x="67154" y="225121"/>
                    </a:cubicBezTo>
                    <a:cubicBezTo>
                      <a:pt x="66556" y="225121"/>
                      <a:pt x="61176" y="223632"/>
                      <a:pt x="61176" y="223632"/>
                    </a:cubicBezTo>
                    <a:cubicBezTo>
                      <a:pt x="61176" y="223632"/>
                      <a:pt x="57888" y="222141"/>
                      <a:pt x="57290" y="220652"/>
                    </a:cubicBezTo>
                    <a:cubicBezTo>
                      <a:pt x="56692" y="219161"/>
                      <a:pt x="53852" y="218118"/>
                      <a:pt x="53255" y="216628"/>
                    </a:cubicBezTo>
                    <a:cubicBezTo>
                      <a:pt x="52657" y="215139"/>
                      <a:pt x="49518" y="212009"/>
                      <a:pt x="49518" y="212009"/>
                    </a:cubicBezTo>
                    <a:lnTo>
                      <a:pt x="48472" y="210966"/>
                    </a:lnTo>
                    <a:cubicBezTo>
                      <a:pt x="48472" y="210966"/>
                      <a:pt x="45632" y="208731"/>
                      <a:pt x="44735" y="207241"/>
                    </a:cubicBezTo>
                    <a:cubicBezTo>
                      <a:pt x="43838" y="205751"/>
                      <a:pt x="41447" y="204559"/>
                      <a:pt x="41447" y="202472"/>
                    </a:cubicBezTo>
                    <a:cubicBezTo>
                      <a:pt x="41447" y="200386"/>
                      <a:pt x="49518" y="203963"/>
                      <a:pt x="40700" y="198747"/>
                    </a:cubicBezTo>
                    <a:cubicBezTo>
                      <a:pt x="31882" y="193532"/>
                      <a:pt x="29191" y="190850"/>
                      <a:pt x="29341" y="190403"/>
                    </a:cubicBezTo>
                    <a:cubicBezTo>
                      <a:pt x="29490" y="189956"/>
                      <a:pt x="27697" y="188764"/>
                      <a:pt x="27697" y="187274"/>
                    </a:cubicBezTo>
                    <a:cubicBezTo>
                      <a:pt x="27697" y="185784"/>
                      <a:pt x="26501" y="185486"/>
                      <a:pt x="24708" y="182804"/>
                    </a:cubicBezTo>
                    <a:cubicBezTo>
                      <a:pt x="22914" y="180122"/>
                      <a:pt x="22167" y="179675"/>
                      <a:pt x="21121" y="178631"/>
                    </a:cubicBezTo>
                    <a:cubicBezTo>
                      <a:pt x="20074" y="177588"/>
                      <a:pt x="20074" y="176396"/>
                      <a:pt x="19028" y="174757"/>
                    </a:cubicBezTo>
                    <a:cubicBezTo>
                      <a:pt x="17982" y="173118"/>
                      <a:pt x="16338" y="171181"/>
                      <a:pt x="16039" y="170585"/>
                    </a:cubicBezTo>
                    <a:cubicBezTo>
                      <a:pt x="15740" y="169989"/>
                      <a:pt x="14843" y="168201"/>
                      <a:pt x="13797" y="165668"/>
                    </a:cubicBezTo>
                    <a:cubicBezTo>
                      <a:pt x="12751" y="163135"/>
                      <a:pt x="10509" y="160751"/>
                      <a:pt x="10509" y="159410"/>
                    </a:cubicBezTo>
                    <a:cubicBezTo>
                      <a:pt x="10509" y="158069"/>
                      <a:pt x="10061" y="158069"/>
                      <a:pt x="9164" y="155387"/>
                    </a:cubicBezTo>
                    <a:cubicBezTo>
                      <a:pt x="8267" y="152705"/>
                      <a:pt x="8118" y="153151"/>
                      <a:pt x="6772" y="150320"/>
                    </a:cubicBezTo>
                    <a:cubicBezTo>
                      <a:pt x="5427" y="147489"/>
                      <a:pt x="4680" y="150916"/>
                      <a:pt x="3933" y="145403"/>
                    </a:cubicBezTo>
                    <a:cubicBezTo>
                      <a:pt x="3185" y="139889"/>
                      <a:pt x="3484" y="141380"/>
                      <a:pt x="2886" y="138102"/>
                    </a:cubicBezTo>
                    <a:cubicBezTo>
                      <a:pt x="2289" y="134823"/>
                      <a:pt x="2289" y="137803"/>
                      <a:pt x="2289" y="133035"/>
                    </a:cubicBezTo>
                    <a:cubicBezTo>
                      <a:pt x="2289" y="128267"/>
                      <a:pt x="2289" y="129161"/>
                      <a:pt x="2289" y="127373"/>
                    </a:cubicBezTo>
                    <a:cubicBezTo>
                      <a:pt x="2289" y="125585"/>
                      <a:pt x="1392" y="126479"/>
                      <a:pt x="1392" y="123499"/>
                    </a:cubicBezTo>
                    <a:cubicBezTo>
                      <a:pt x="1392" y="120519"/>
                      <a:pt x="1392" y="119625"/>
                      <a:pt x="1392" y="119625"/>
                    </a:cubicBezTo>
                    <a:lnTo>
                      <a:pt x="2289" y="106214"/>
                    </a:lnTo>
                    <a:cubicBezTo>
                      <a:pt x="2289" y="106214"/>
                      <a:pt x="495" y="104128"/>
                      <a:pt x="495" y="100850"/>
                    </a:cubicBezTo>
                    <a:cubicBezTo>
                      <a:pt x="495" y="97572"/>
                      <a:pt x="495" y="94592"/>
                      <a:pt x="495" y="91611"/>
                    </a:cubicBezTo>
                    <a:cubicBezTo>
                      <a:pt x="495" y="88631"/>
                      <a:pt x="-1149" y="90122"/>
                      <a:pt x="1392" y="85353"/>
                    </a:cubicBezTo>
                    <a:cubicBezTo>
                      <a:pt x="3933" y="80585"/>
                      <a:pt x="4381" y="80585"/>
                      <a:pt x="5577" y="78201"/>
                    </a:cubicBezTo>
                    <a:cubicBezTo>
                      <a:pt x="6772" y="75817"/>
                      <a:pt x="1541" y="82373"/>
                      <a:pt x="7669" y="73433"/>
                    </a:cubicBezTo>
                    <a:cubicBezTo>
                      <a:pt x="13797" y="64492"/>
                      <a:pt x="17235" y="58830"/>
                      <a:pt x="17235" y="58830"/>
                    </a:cubicBezTo>
                    <a:cubicBezTo>
                      <a:pt x="17235" y="58830"/>
                      <a:pt x="16039" y="58532"/>
                      <a:pt x="16039" y="57042"/>
                    </a:cubicBezTo>
                    <a:cubicBezTo>
                      <a:pt x="16039" y="55552"/>
                      <a:pt x="12153" y="60022"/>
                      <a:pt x="17832" y="51975"/>
                    </a:cubicBezTo>
                    <a:cubicBezTo>
                      <a:pt x="23512" y="43929"/>
                      <a:pt x="27697" y="35287"/>
                      <a:pt x="27697" y="34989"/>
                    </a:cubicBezTo>
                    <a:cubicBezTo>
                      <a:pt x="27697" y="34989"/>
                      <a:pt x="27996" y="31711"/>
                      <a:pt x="30088" y="29624"/>
                    </a:cubicBezTo>
                    <a:cubicBezTo>
                      <a:pt x="32181" y="27538"/>
                      <a:pt x="34273" y="26048"/>
                      <a:pt x="36365" y="24856"/>
                    </a:cubicBezTo>
                    <a:cubicBezTo>
                      <a:pt x="38458" y="23664"/>
                      <a:pt x="40102" y="22919"/>
                      <a:pt x="39504" y="23515"/>
                    </a:cubicBezTo>
                    <a:cubicBezTo>
                      <a:pt x="39504" y="23515"/>
                      <a:pt x="40550" y="22472"/>
                      <a:pt x="44735" y="20088"/>
                    </a:cubicBezTo>
                    <a:cubicBezTo>
                      <a:pt x="48920" y="17704"/>
                      <a:pt x="41447" y="22472"/>
                      <a:pt x="51311" y="16214"/>
                    </a:cubicBezTo>
                    <a:cubicBezTo>
                      <a:pt x="61176" y="9956"/>
                      <a:pt x="64912" y="8316"/>
                      <a:pt x="65361" y="7869"/>
                    </a:cubicBezTo>
                    <a:cubicBezTo>
                      <a:pt x="65809" y="7422"/>
                      <a:pt x="66855" y="8465"/>
                      <a:pt x="68350" y="7869"/>
                    </a:cubicBezTo>
                    <a:cubicBezTo>
                      <a:pt x="69844" y="7273"/>
                      <a:pt x="72535" y="6975"/>
                      <a:pt x="74328" y="6975"/>
                    </a:cubicBezTo>
                    <a:cubicBezTo>
                      <a:pt x="76122" y="6975"/>
                      <a:pt x="76122" y="8465"/>
                      <a:pt x="80007" y="6975"/>
                    </a:cubicBezTo>
                    <a:cubicBezTo>
                      <a:pt x="83894" y="5485"/>
                      <a:pt x="83296" y="4889"/>
                      <a:pt x="84790" y="4889"/>
                    </a:cubicBezTo>
                    <a:cubicBezTo>
                      <a:pt x="86285" y="4889"/>
                      <a:pt x="81801" y="6081"/>
                      <a:pt x="88676" y="3697"/>
                    </a:cubicBezTo>
                    <a:cubicBezTo>
                      <a:pt x="95552" y="1313"/>
                      <a:pt x="94954" y="1015"/>
                      <a:pt x="96449" y="1015"/>
                    </a:cubicBezTo>
                    <a:cubicBezTo>
                      <a:pt x="97943" y="1015"/>
                      <a:pt x="100633" y="419"/>
                      <a:pt x="101530" y="0"/>
                    </a:cubicBezTo>
                    <a:cubicBezTo>
                      <a:pt x="102427" y="0"/>
                      <a:pt x="104220" y="0"/>
                      <a:pt x="106014" y="0"/>
                    </a:cubicBezTo>
                    <a:cubicBezTo>
                      <a:pt x="107808" y="0"/>
                      <a:pt x="115280" y="0"/>
                      <a:pt x="117672" y="0"/>
                    </a:cubicBezTo>
                    <a:cubicBezTo>
                      <a:pt x="120063" y="0"/>
                      <a:pt x="126041" y="1015"/>
                      <a:pt x="126041" y="1015"/>
                    </a:cubicBezTo>
                    <a:lnTo>
                      <a:pt x="129031" y="1015"/>
                    </a:lnTo>
                    <a:cubicBezTo>
                      <a:pt x="129031" y="1015"/>
                      <a:pt x="132916" y="0"/>
                      <a:pt x="134710" y="1015"/>
                    </a:cubicBezTo>
                    <a:cubicBezTo>
                      <a:pt x="136504" y="1909"/>
                      <a:pt x="143677" y="3697"/>
                      <a:pt x="144275" y="3697"/>
                    </a:cubicBezTo>
                    <a:cubicBezTo>
                      <a:pt x="144873" y="3697"/>
                      <a:pt x="141286" y="2505"/>
                      <a:pt x="146966" y="3697"/>
                    </a:cubicBezTo>
                    <a:cubicBezTo>
                      <a:pt x="152645" y="4889"/>
                      <a:pt x="156531" y="2803"/>
                      <a:pt x="158623" y="4889"/>
                    </a:cubicBezTo>
                    <a:cubicBezTo>
                      <a:pt x="160716" y="6975"/>
                      <a:pt x="160716" y="4591"/>
                      <a:pt x="164901" y="6975"/>
                    </a:cubicBezTo>
                    <a:cubicBezTo>
                      <a:pt x="169086" y="9359"/>
                      <a:pt x="162809" y="6081"/>
                      <a:pt x="170282" y="9658"/>
                    </a:cubicBezTo>
                    <a:cubicBezTo>
                      <a:pt x="177755" y="13234"/>
                      <a:pt x="173271" y="10850"/>
                      <a:pt x="178950" y="13234"/>
                    </a:cubicBezTo>
                    <a:cubicBezTo>
                      <a:pt x="184630" y="15618"/>
                      <a:pt x="178352" y="13830"/>
                      <a:pt x="185227" y="16214"/>
                    </a:cubicBezTo>
                    <a:cubicBezTo>
                      <a:pt x="192103" y="18598"/>
                      <a:pt x="188217" y="17108"/>
                      <a:pt x="193298" y="18598"/>
                    </a:cubicBezTo>
                    <a:cubicBezTo>
                      <a:pt x="198380" y="20088"/>
                      <a:pt x="196586" y="19045"/>
                      <a:pt x="200173" y="20982"/>
                    </a:cubicBezTo>
                    <a:cubicBezTo>
                      <a:pt x="203761" y="22919"/>
                      <a:pt x="198679" y="20982"/>
                      <a:pt x="205554" y="22919"/>
                    </a:cubicBezTo>
                    <a:cubicBezTo>
                      <a:pt x="212429" y="24856"/>
                      <a:pt x="211682" y="23217"/>
                      <a:pt x="214223" y="25750"/>
                    </a:cubicBezTo>
                    <a:cubicBezTo>
                      <a:pt x="216763" y="28283"/>
                      <a:pt x="214821" y="24856"/>
                      <a:pt x="217510" y="29028"/>
                    </a:cubicBezTo>
                    <a:cubicBezTo>
                      <a:pt x="220201" y="33201"/>
                      <a:pt x="213924" y="30221"/>
                      <a:pt x="221994" y="34393"/>
                    </a:cubicBezTo>
                    <a:cubicBezTo>
                      <a:pt x="230066" y="38565"/>
                      <a:pt x="225880" y="36777"/>
                      <a:pt x="230962" y="38565"/>
                    </a:cubicBezTo>
                    <a:cubicBezTo>
                      <a:pt x="236044" y="40353"/>
                      <a:pt x="234400" y="36628"/>
                      <a:pt x="238435" y="40651"/>
                    </a:cubicBezTo>
                    <a:cubicBezTo>
                      <a:pt x="242470" y="44674"/>
                      <a:pt x="241275" y="43482"/>
                      <a:pt x="243965" y="46164"/>
                    </a:cubicBezTo>
                    <a:cubicBezTo>
                      <a:pt x="246656" y="48846"/>
                      <a:pt x="244114" y="47803"/>
                      <a:pt x="248300" y="49889"/>
                    </a:cubicBezTo>
                    <a:cubicBezTo>
                      <a:pt x="252484" y="51975"/>
                      <a:pt x="249495" y="46909"/>
                      <a:pt x="254577" y="51975"/>
                    </a:cubicBezTo>
                    <a:cubicBezTo>
                      <a:pt x="259659" y="57042"/>
                      <a:pt x="255773" y="54062"/>
                      <a:pt x="260705" y="58085"/>
                    </a:cubicBezTo>
                    <a:cubicBezTo>
                      <a:pt x="265637" y="62108"/>
                      <a:pt x="259957" y="55850"/>
                      <a:pt x="266833" y="62704"/>
                    </a:cubicBezTo>
                    <a:cubicBezTo>
                      <a:pt x="273708" y="69558"/>
                      <a:pt x="273708" y="69558"/>
                      <a:pt x="273708" y="69558"/>
                    </a:cubicBezTo>
                    <a:cubicBezTo>
                      <a:pt x="273708" y="69558"/>
                      <a:pt x="272512" y="68366"/>
                      <a:pt x="275053" y="70899"/>
                    </a:cubicBezTo>
                    <a:cubicBezTo>
                      <a:pt x="277594" y="73433"/>
                      <a:pt x="276996" y="74327"/>
                      <a:pt x="277444" y="74773"/>
                    </a:cubicBezTo>
                    <a:cubicBezTo>
                      <a:pt x="278023" y="75221"/>
                      <a:pt x="278023" y="75519"/>
                      <a:pt x="278023" y="75221"/>
                    </a:cubicBezTo>
                    <a:lnTo>
                      <a:pt x="277444" y="77009"/>
                    </a:lnTo>
                    <a:lnTo>
                      <a:pt x="202565" y="263864"/>
                    </a:lnTo>
                    <a:close/>
                  </a:path>
                </a:pathLst>
              </a:custGeom>
              <a:solidFill>
                <a:srgbClr val="CD7235"/>
              </a:solidFill>
              <a:ln w="7600" cap="flat">
                <a:noFill/>
                <a:bevel/>
              </a:ln>
            </p:spPr>
          </p:sp>
          <p:sp>
            <p:nvSpPr>
              <p:cNvPr id="8326" name="Freeform 8325"/>
              <p:cNvSpPr/>
              <p:nvPr/>
            </p:nvSpPr>
            <p:spPr>
              <a:xfrm>
                <a:off x="7887117" y="4377883"/>
                <a:ext cx="181173" cy="211218"/>
              </a:xfrm>
              <a:custGeom>
                <a:avLst/>
                <a:gdLst/>
                <a:ahLst/>
                <a:cxnLst/>
                <a:rect l="0" t="0" r="0" b="0"/>
                <a:pathLst>
                  <a:path w="181173" h="211218">
                    <a:moveTo>
                      <a:pt x="30966" y="41824"/>
                    </a:moveTo>
                    <a:cubicBezTo>
                      <a:pt x="30070" y="41824"/>
                      <a:pt x="42026" y="27966"/>
                      <a:pt x="46062" y="23944"/>
                    </a:cubicBezTo>
                    <a:cubicBezTo>
                      <a:pt x="50097" y="19920"/>
                      <a:pt x="58018" y="14705"/>
                      <a:pt x="60111" y="13513"/>
                    </a:cubicBezTo>
                    <a:cubicBezTo>
                      <a:pt x="62203" y="12321"/>
                      <a:pt x="67135" y="8298"/>
                      <a:pt x="69079" y="10235"/>
                    </a:cubicBezTo>
                    <a:cubicBezTo>
                      <a:pt x="71021" y="12172"/>
                      <a:pt x="70722" y="11874"/>
                      <a:pt x="71021" y="12172"/>
                    </a:cubicBezTo>
                    <a:cubicBezTo>
                      <a:pt x="71021" y="12172"/>
                      <a:pt x="69377" y="3977"/>
                      <a:pt x="78345" y="6063"/>
                    </a:cubicBezTo>
                    <a:cubicBezTo>
                      <a:pt x="87313" y="8149"/>
                      <a:pt x="76552" y="0"/>
                      <a:pt x="94487" y="400"/>
                    </a:cubicBezTo>
                    <a:cubicBezTo>
                      <a:pt x="112422" y="996"/>
                      <a:pt x="108237" y="4275"/>
                      <a:pt x="108237" y="4275"/>
                    </a:cubicBezTo>
                    <a:cubicBezTo>
                      <a:pt x="108237" y="4275"/>
                      <a:pt x="108536" y="-2878"/>
                      <a:pt x="120194" y="1294"/>
                    </a:cubicBezTo>
                    <a:cubicBezTo>
                      <a:pt x="131852" y="5467"/>
                      <a:pt x="128564" y="0"/>
                      <a:pt x="133645" y="2487"/>
                    </a:cubicBezTo>
                    <a:cubicBezTo>
                      <a:pt x="138727" y="4871"/>
                      <a:pt x="139325" y="6063"/>
                      <a:pt x="139325" y="6063"/>
                    </a:cubicBezTo>
                    <a:cubicBezTo>
                      <a:pt x="139325" y="6063"/>
                      <a:pt x="149787" y="10533"/>
                      <a:pt x="146947" y="15748"/>
                    </a:cubicBezTo>
                    <a:cubicBezTo>
                      <a:pt x="144107" y="20963"/>
                      <a:pt x="156064" y="10831"/>
                      <a:pt x="163836" y="28116"/>
                    </a:cubicBezTo>
                    <a:cubicBezTo>
                      <a:pt x="171608" y="45401"/>
                      <a:pt x="168021" y="46294"/>
                      <a:pt x="168021" y="46294"/>
                    </a:cubicBezTo>
                    <a:cubicBezTo>
                      <a:pt x="168021" y="46294"/>
                      <a:pt x="175793" y="45401"/>
                      <a:pt x="177586" y="60301"/>
                    </a:cubicBezTo>
                    <a:cubicBezTo>
                      <a:pt x="179380" y="75202"/>
                      <a:pt x="181173" y="75500"/>
                      <a:pt x="181173" y="75500"/>
                    </a:cubicBezTo>
                    <a:cubicBezTo>
                      <a:pt x="181173" y="75500"/>
                      <a:pt x="176989" y="84738"/>
                      <a:pt x="177586" y="85334"/>
                    </a:cubicBezTo>
                    <a:cubicBezTo>
                      <a:pt x="178184" y="85930"/>
                      <a:pt x="180725" y="90847"/>
                      <a:pt x="179678" y="98447"/>
                    </a:cubicBezTo>
                    <a:cubicBezTo>
                      <a:pt x="178633" y="106046"/>
                      <a:pt x="175494" y="113348"/>
                      <a:pt x="175494" y="113348"/>
                    </a:cubicBezTo>
                    <a:cubicBezTo>
                      <a:pt x="175494" y="113348"/>
                      <a:pt x="169814" y="130037"/>
                      <a:pt x="168918" y="131824"/>
                    </a:cubicBezTo>
                    <a:cubicBezTo>
                      <a:pt x="168021" y="133613"/>
                      <a:pt x="163537" y="142851"/>
                      <a:pt x="160548" y="145831"/>
                    </a:cubicBezTo>
                    <a:cubicBezTo>
                      <a:pt x="157559" y="148812"/>
                      <a:pt x="159651" y="148514"/>
                      <a:pt x="158157" y="151196"/>
                    </a:cubicBezTo>
                    <a:cubicBezTo>
                      <a:pt x="156662" y="153878"/>
                      <a:pt x="152477" y="155070"/>
                      <a:pt x="152477" y="155070"/>
                    </a:cubicBezTo>
                    <a:cubicBezTo>
                      <a:pt x="152477" y="155070"/>
                      <a:pt x="145453" y="165948"/>
                      <a:pt x="144406" y="166990"/>
                    </a:cubicBezTo>
                    <a:cubicBezTo>
                      <a:pt x="143360" y="168034"/>
                      <a:pt x="143509" y="173547"/>
                      <a:pt x="142015" y="174441"/>
                    </a:cubicBezTo>
                    <a:cubicBezTo>
                      <a:pt x="140520" y="175335"/>
                      <a:pt x="134841" y="180699"/>
                      <a:pt x="132748" y="180699"/>
                    </a:cubicBezTo>
                    <a:cubicBezTo>
                      <a:pt x="130656" y="180699"/>
                      <a:pt x="127667" y="187851"/>
                      <a:pt x="121539" y="191874"/>
                    </a:cubicBezTo>
                    <a:cubicBezTo>
                      <a:pt x="115411" y="195898"/>
                      <a:pt x="107938" y="198282"/>
                      <a:pt x="106742" y="198282"/>
                    </a:cubicBezTo>
                    <a:cubicBezTo>
                      <a:pt x="105547" y="198282"/>
                      <a:pt x="102856" y="202155"/>
                      <a:pt x="99270" y="203050"/>
                    </a:cubicBezTo>
                    <a:cubicBezTo>
                      <a:pt x="95682" y="203944"/>
                      <a:pt x="92394" y="202454"/>
                      <a:pt x="92394" y="202454"/>
                    </a:cubicBezTo>
                    <a:cubicBezTo>
                      <a:pt x="92394" y="202454"/>
                      <a:pt x="85818" y="207818"/>
                      <a:pt x="82829" y="207818"/>
                    </a:cubicBezTo>
                    <a:cubicBezTo>
                      <a:pt x="79840" y="207818"/>
                      <a:pt x="70872" y="210183"/>
                      <a:pt x="69079" y="209309"/>
                    </a:cubicBezTo>
                    <a:cubicBezTo>
                      <a:pt x="67285" y="208414"/>
                      <a:pt x="60111" y="212886"/>
                      <a:pt x="53535" y="210500"/>
                    </a:cubicBezTo>
                    <a:cubicBezTo>
                      <a:pt x="46959" y="208116"/>
                      <a:pt x="47556" y="208414"/>
                      <a:pt x="45165" y="206030"/>
                    </a:cubicBezTo>
                    <a:cubicBezTo>
                      <a:pt x="42774" y="203646"/>
                      <a:pt x="34404" y="199175"/>
                      <a:pt x="30219" y="195898"/>
                    </a:cubicBezTo>
                    <a:cubicBezTo>
                      <a:pt x="26034" y="192619"/>
                      <a:pt x="20056" y="187553"/>
                      <a:pt x="20354" y="186957"/>
                    </a:cubicBezTo>
                    <a:cubicBezTo>
                      <a:pt x="20653" y="186361"/>
                      <a:pt x="17664" y="183381"/>
                      <a:pt x="16767" y="182487"/>
                    </a:cubicBezTo>
                    <a:cubicBezTo>
                      <a:pt x="15871" y="181593"/>
                      <a:pt x="12882" y="178017"/>
                      <a:pt x="12882" y="175335"/>
                    </a:cubicBezTo>
                    <a:cubicBezTo>
                      <a:pt x="12882" y="172652"/>
                      <a:pt x="8398" y="170268"/>
                      <a:pt x="8398" y="167885"/>
                    </a:cubicBezTo>
                    <a:cubicBezTo>
                      <a:pt x="8398" y="165501"/>
                      <a:pt x="6604" y="166394"/>
                      <a:pt x="6604" y="163414"/>
                    </a:cubicBezTo>
                    <a:cubicBezTo>
                      <a:pt x="6604" y="160434"/>
                      <a:pt x="4811" y="155964"/>
                      <a:pt x="3914" y="152983"/>
                    </a:cubicBezTo>
                    <a:cubicBezTo>
                      <a:pt x="3017" y="150003"/>
                      <a:pt x="626" y="144937"/>
                      <a:pt x="3017" y="141957"/>
                    </a:cubicBezTo>
                    <a:cubicBezTo>
                      <a:pt x="5409" y="138977"/>
                      <a:pt x="925" y="137785"/>
                      <a:pt x="925" y="134805"/>
                    </a:cubicBezTo>
                    <a:cubicBezTo>
                      <a:pt x="925" y="131824"/>
                      <a:pt x="-1168" y="124672"/>
                      <a:pt x="925" y="121394"/>
                    </a:cubicBezTo>
                    <a:cubicBezTo>
                      <a:pt x="3017" y="118116"/>
                      <a:pt x="3017" y="107387"/>
                      <a:pt x="3017" y="103514"/>
                    </a:cubicBezTo>
                    <a:cubicBezTo>
                      <a:pt x="3017" y="99639"/>
                      <a:pt x="4811" y="83844"/>
                      <a:pt x="8398" y="83248"/>
                    </a:cubicBezTo>
                    <a:cubicBezTo>
                      <a:pt x="11985" y="82652"/>
                      <a:pt x="11985" y="82652"/>
                      <a:pt x="11985" y="82652"/>
                    </a:cubicBezTo>
                    <a:cubicBezTo>
                      <a:pt x="11985" y="82652"/>
                      <a:pt x="9294" y="79076"/>
                      <a:pt x="11088" y="74904"/>
                    </a:cubicBezTo>
                    <a:cubicBezTo>
                      <a:pt x="12882" y="70732"/>
                      <a:pt x="13778" y="67752"/>
                      <a:pt x="15273" y="65070"/>
                    </a:cubicBezTo>
                    <a:cubicBezTo>
                      <a:pt x="16767" y="62387"/>
                      <a:pt x="19757" y="60301"/>
                      <a:pt x="20354" y="60301"/>
                    </a:cubicBezTo>
                    <a:cubicBezTo>
                      <a:pt x="20952" y="60301"/>
                      <a:pt x="23942" y="52255"/>
                      <a:pt x="25436" y="52255"/>
                    </a:cubicBezTo>
                    <a:cubicBezTo>
                      <a:pt x="26931" y="52255"/>
                      <a:pt x="21550" y="45698"/>
                      <a:pt x="30966" y="41824"/>
                    </a:cubicBezTo>
                    <a:close/>
                  </a:path>
                </a:pathLst>
              </a:custGeom>
              <a:solidFill>
                <a:srgbClr val="FFE749"/>
              </a:solidFill>
              <a:ln w="7600" cap="flat">
                <a:noFill/>
                <a:bevel/>
              </a:ln>
            </p:spPr>
          </p:sp>
          <p:sp>
            <p:nvSpPr>
              <p:cNvPr id="8327" name="Freeform 8326"/>
              <p:cNvSpPr/>
              <p:nvPr/>
            </p:nvSpPr>
            <p:spPr>
              <a:xfrm>
                <a:off x="7993859" y="4569907"/>
                <a:ext cx="14068" cy="9667"/>
              </a:xfrm>
              <a:custGeom>
                <a:avLst/>
                <a:gdLst/>
                <a:ahLst/>
                <a:cxnLst/>
                <a:rect l="0" t="0" r="0" b="0"/>
                <a:pathLst>
                  <a:path w="14068" h="9667">
                    <a:moveTo>
                      <a:pt x="0" y="6258"/>
                    </a:moveTo>
                    <a:cubicBezTo>
                      <a:pt x="0" y="6258"/>
                      <a:pt x="598" y="11623"/>
                      <a:pt x="6576" y="8940"/>
                    </a:cubicBezTo>
                    <a:cubicBezTo>
                      <a:pt x="12555" y="6258"/>
                      <a:pt x="14049" y="0"/>
                      <a:pt x="14049" y="0"/>
                    </a:cubicBezTo>
                    <a:cubicBezTo>
                      <a:pt x="14049" y="0"/>
                      <a:pt x="7174" y="4470"/>
                      <a:pt x="0" y="6258"/>
                    </a:cubicBezTo>
                    <a:close/>
                  </a:path>
                </a:pathLst>
              </a:custGeom>
              <a:gradFill>
                <a:gsLst>
                  <a:gs pos="46000">
                    <a:srgbClr val="FFF090"/>
                  </a:gs>
                  <a:gs pos="100000">
                    <a:srgbClr val="FFE225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328" name="Freeform 8327"/>
              <p:cNvSpPr/>
              <p:nvPr/>
            </p:nvSpPr>
            <p:spPr>
              <a:xfrm>
                <a:off x="7996270" y="4574098"/>
                <a:ext cx="7314" cy="4107"/>
              </a:xfrm>
              <a:custGeom>
                <a:avLst/>
                <a:gdLst/>
                <a:ahLst/>
                <a:cxnLst/>
                <a:rect l="0" t="0" r="0" b="0"/>
                <a:pathLst>
                  <a:path w="7314" h="4107">
                    <a:moveTo>
                      <a:pt x="-19" y="3558"/>
                    </a:moveTo>
                    <a:cubicBezTo>
                      <a:pt x="-19" y="3558"/>
                      <a:pt x="6558" y="-19"/>
                      <a:pt x="7155" y="-19"/>
                    </a:cubicBezTo>
                    <a:cubicBezTo>
                      <a:pt x="7753" y="-19"/>
                      <a:pt x="6558" y="5942"/>
                      <a:pt x="-19" y="35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1700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329" name="Freeform 8328"/>
              <p:cNvSpPr/>
              <p:nvPr/>
            </p:nvSpPr>
            <p:spPr>
              <a:xfrm>
                <a:off x="7910181" y="4448624"/>
                <a:ext cx="35870" cy="16847"/>
              </a:xfrm>
              <a:custGeom>
                <a:avLst/>
                <a:gdLst/>
                <a:ahLst/>
                <a:cxnLst/>
                <a:rect l="0" t="0" r="0" b="0"/>
                <a:pathLst>
                  <a:path w="35870" h="16847">
                    <a:moveTo>
                      <a:pt x="0" y="0"/>
                    </a:moveTo>
                    <a:cubicBezTo>
                      <a:pt x="579" y="0"/>
                      <a:pt x="35870" y="16083"/>
                      <a:pt x="35870" y="16083"/>
                    </a:cubicBezTo>
                    <a:cubicBezTo>
                      <a:pt x="35870" y="16083"/>
                      <a:pt x="28379" y="17275"/>
                      <a:pt x="22998" y="16679"/>
                    </a:cubicBezTo>
                    <a:cubicBezTo>
                      <a:pt x="17618" y="16083"/>
                      <a:pt x="16870" y="17424"/>
                      <a:pt x="14628" y="15189"/>
                    </a:cubicBezTo>
                    <a:cubicBezTo>
                      <a:pt x="12386" y="12954"/>
                      <a:pt x="9547" y="11911"/>
                      <a:pt x="8949" y="11911"/>
                    </a:cubicBezTo>
                    <a:cubicBezTo>
                      <a:pt x="8351" y="11911"/>
                      <a:pt x="6259" y="14295"/>
                      <a:pt x="5063" y="11911"/>
                    </a:cubicBezTo>
                    <a:cubicBezTo>
                      <a:pt x="3867" y="9527"/>
                      <a:pt x="579" y="0"/>
                      <a:pt x="0" y="0"/>
                    </a:cubicBezTo>
                    <a:close/>
                  </a:path>
                </a:pathLst>
              </a:custGeom>
              <a:solidFill>
                <a:srgbClr val="F2C342"/>
              </a:solidFill>
              <a:ln w="7600" cap="flat">
                <a:noFill/>
                <a:bevel/>
              </a:ln>
            </p:spPr>
          </p:sp>
          <p:sp>
            <p:nvSpPr>
              <p:cNvPr id="8330" name="Freeform 8329"/>
              <p:cNvSpPr/>
              <p:nvPr/>
            </p:nvSpPr>
            <p:spPr>
              <a:xfrm>
                <a:off x="7904688" y="4481704"/>
                <a:ext cx="37776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37776" h="7432">
                    <a:moveTo>
                      <a:pt x="1289" y="-9"/>
                    </a:moveTo>
                    <a:lnTo>
                      <a:pt x="33871" y="2673"/>
                    </a:lnTo>
                    <a:lnTo>
                      <a:pt x="37776" y="2673"/>
                    </a:lnTo>
                    <a:cubicBezTo>
                      <a:pt x="37776" y="2673"/>
                      <a:pt x="22512" y="5951"/>
                      <a:pt x="19523" y="5951"/>
                    </a:cubicBezTo>
                    <a:cubicBezTo>
                      <a:pt x="16534" y="5951"/>
                      <a:pt x="9659" y="6249"/>
                      <a:pt x="8613" y="7292"/>
                    </a:cubicBezTo>
                    <a:cubicBezTo>
                      <a:pt x="7566" y="8335"/>
                      <a:pt x="-3793" y="3269"/>
                      <a:pt x="1289" y="-9"/>
                    </a:cubicBezTo>
                    <a:close/>
                  </a:path>
                </a:pathLst>
              </a:custGeom>
              <a:solidFill>
                <a:srgbClr val="F6B40D"/>
              </a:solidFill>
              <a:ln w="7600" cap="flat">
                <a:noFill/>
                <a:bevel/>
              </a:ln>
            </p:spPr>
          </p:sp>
          <p:sp>
            <p:nvSpPr>
              <p:cNvPr id="8331" name="Freeform 8330"/>
              <p:cNvSpPr/>
              <p:nvPr/>
            </p:nvSpPr>
            <p:spPr>
              <a:xfrm>
                <a:off x="7905894" y="4490337"/>
                <a:ext cx="39850" cy="20703"/>
              </a:xfrm>
              <a:custGeom>
                <a:avLst/>
                <a:gdLst/>
                <a:ahLst/>
                <a:cxnLst/>
                <a:rect l="0" t="0" r="0" b="0"/>
                <a:pathLst>
                  <a:path w="39850" h="20703">
                    <a:moveTo>
                      <a:pt x="84" y="13411"/>
                    </a:moveTo>
                    <a:cubicBezTo>
                      <a:pt x="84" y="13411"/>
                      <a:pt x="-663" y="22798"/>
                      <a:pt x="1878" y="20265"/>
                    </a:cubicBezTo>
                    <a:cubicBezTo>
                      <a:pt x="4418" y="17732"/>
                      <a:pt x="11443" y="14007"/>
                      <a:pt x="15030" y="13411"/>
                    </a:cubicBezTo>
                    <a:cubicBezTo>
                      <a:pt x="18617" y="12815"/>
                      <a:pt x="29677" y="7152"/>
                      <a:pt x="32965" y="5364"/>
                    </a:cubicBezTo>
                    <a:cubicBezTo>
                      <a:pt x="36253" y="3576"/>
                      <a:pt x="39850" y="1490"/>
                      <a:pt x="39850" y="1490"/>
                    </a:cubicBezTo>
                    <a:cubicBezTo>
                      <a:pt x="39850" y="1490"/>
                      <a:pt x="39243" y="0"/>
                      <a:pt x="38346" y="0"/>
                    </a:cubicBezTo>
                    <a:cubicBezTo>
                      <a:pt x="37449" y="0"/>
                      <a:pt x="31321" y="149"/>
                      <a:pt x="28481" y="1490"/>
                    </a:cubicBezTo>
                    <a:cubicBezTo>
                      <a:pt x="25642" y="2831"/>
                      <a:pt x="12938" y="4172"/>
                      <a:pt x="12340" y="4470"/>
                    </a:cubicBezTo>
                    <a:cubicBezTo>
                      <a:pt x="11742" y="4768"/>
                      <a:pt x="1878" y="5066"/>
                      <a:pt x="84" y="13411"/>
                    </a:cubicBezTo>
                    <a:close/>
                  </a:path>
                </a:pathLst>
              </a:custGeom>
              <a:solidFill>
                <a:srgbClr val="F6B208"/>
              </a:solidFill>
              <a:ln w="7600" cap="flat">
                <a:noFill/>
                <a:bevel/>
              </a:ln>
            </p:spPr>
          </p:sp>
          <p:sp>
            <p:nvSpPr>
              <p:cNvPr id="8332" name="Freeform 8331"/>
              <p:cNvSpPr/>
              <p:nvPr/>
            </p:nvSpPr>
            <p:spPr>
              <a:xfrm>
                <a:off x="7925313" y="4520148"/>
                <a:ext cx="28500" cy="40455"/>
              </a:xfrm>
              <a:custGeom>
                <a:avLst/>
                <a:gdLst/>
                <a:ahLst/>
                <a:cxnLst/>
                <a:rect l="0" t="0" r="0" b="0"/>
                <a:pathLst>
                  <a:path w="28500" h="40455">
                    <a:moveTo>
                      <a:pt x="28500" y="0"/>
                    </a:moveTo>
                    <a:cubicBezTo>
                      <a:pt x="28500" y="0"/>
                      <a:pt x="11751" y="21150"/>
                      <a:pt x="6371" y="25620"/>
                    </a:cubicBezTo>
                    <a:cubicBezTo>
                      <a:pt x="990" y="30090"/>
                      <a:pt x="93" y="35454"/>
                      <a:pt x="93" y="36944"/>
                    </a:cubicBezTo>
                    <a:cubicBezTo>
                      <a:pt x="93" y="38434"/>
                      <a:pt x="-1102" y="43203"/>
                      <a:pt x="4278" y="38434"/>
                    </a:cubicBezTo>
                    <a:cubicBezTo>
                      <a:pt x="9659" y="33666"/>
                      <a:pt x="9659" y="35454"/>
                      <a:pt x="13545" y="28600"/>
                    </a:cubicBezTo>
                    <a:cubicBezTo>
                      <a:pt x="17431" y="21746"/>
                      <a:pt x="17132" y="21150"/>
                      <a:pt x="20569" y="16530"/>
                    </a:cubicBezTo>
                    <a:cubicBezTo>
                      <a:pt x="24007" y="11911"/>
                      <a:pt x="23708" y="11911"/>
                      <a:pt x="24904" y="8931"/>
                    </a:cubicBezTo>
                    <a:cubicBezTo>
                      <a:pt x="26099" y="5951"/>
                      <a:pt x="28500" y="0"/>
                      <a:pt x="28500" y="0"/>
                    </a:cubicBezTo>
                    <a:close/>
                  </a:path>
                </a:pathLst>
              </a:custGeom>
              <a:solidFill>
                <a:srgbClr val="F6B10A"/>
              </a:solidFill>
              <a:ln w="7600" cap="flat">
                <a:noFill/>
                <a:bevel/>
              </a:ln>
            </p:spPr>
          </p:sp>
          <p:sp>
            <p:nvSpPr>
              <p:cNvPr id="8333" name="Freeform 8332"/>
              <p:cNvSpPr/>
              <p:nvPr/>
            </p:nvSpPr>
            <p:spPr>
              <a:xfrm>
                <a:off x="7939914" y="4530569"/>
                <a:ext cx="16282" cy="34868"/>
              </a:xfrm>
              <a:custGeom>
                <a:avLst/>
                <a:gdLst/>
                <a:ahLst/>
                <a:cxnLst/>
                <a:rect l="0" t="0" r="0" b="0"/>
                <a:pathLst>
                  <a:path w="16282" h="34868">
                    <a:moveTo>
                      <a:pt x="16282" y="0"/>
                    </a:moveTo>
                    <a:cubicBezTo>
                      <a:pt x="16282" y="0"/>
                      <a:pt x="4026" y="19669"/>
                      <a:pt x="2531" y="24437"/>
                    </a:cubicBezTo>
                    <a:cubicBezTo>
                      <a:pt x="1037" y="29205"/>
                      <a:pt x="-1653" y="34868"/>
                      <a:pt x="1336" y="34868"/>
                    </a:cubicBezTo>
                    <a:cubicBezTo>
                      <a:pt x="4325" y="34868"/>
                      <a:pt x="16282" y="1490"/>
                      <a:pt x="16282" y="0"/>
                    </a:cubicBezTo>
                    <a:close/>
                  </a:path>
                </a:pathLst>
              </a:custGeom>
              <a:solidFill>
                <a:srgbClr val="F4BB28"/>
              </a:solidFill>
              <a:ln w="7600" cap="flat">
                <a:noFill/>
                <a:bevel/>
              </a:ln>
            </p:spPr>
          </p:sp>
          <p:sp>
            <p:nvSpPr>
              <p:cNvPr id="8334" name="Freeform 8333"/>
              <p:cNvSpPr/>
              <p:nvPr/>
            </p:nvSpPr>
            <p:spPr>
              <a:xfrm>
                <a:off x="7992066" y="4526993"/>
                <a:ext cx="16590" cy="32632"/>
              </a:xfrm>
              <a:custGeom>
                <a:avLst/>
                <a:gdLst/>
                <a:ahLst/>
                <a:cxnLst/>
                <a:rect l="0" t="0" r="0" b="0"/>
                <a:pathLst>
                  <a:path w="16590" h="32632">
                    <a:moveTo>
                      <a:pt x="0" y="0"/>
                    </a:moveTo>
                    <a:cubicBezTo>
                      <a:pt x="0" y="2682"/>
                      <a:pt x="3886" y="22053"/>
                      <a:pt x="5082" y="25033"/>
                    </a:cubicBezTo>
                    <a:cubicBezTo>
                      <a:pt x="6277" y="28013"/>
                      <a:pt x="10462" y="31291"/>
                      <a:pt x="13152" y="32185"/>
                    </a:cubicBezTo>
                    <a:cubicBezTo>
                      <a:pt x="15843" y="33080"/>
                      <a:pt x="17038" y="32782"/>
                      <a:pt x="16441" y="30695"/>
                    </a:cubicBezTo>
                    <a:cubicBezTo>
                      <a:pt x="15843" y="28609"/>
                      <a:pt x="12854" y="25927"/>
                      <a:pt x="11957" y="20265"/>
                    </a:cubicBezTo>
                    <a:cubicBezTo>
                      <a:pt x="11060" y="14603"/>
                      <a:pt x="11508" y="13858"/>
                      <a:pt x="8669" y="9834"/>
                    </a:cubicBezTo>
                    <a:cubicBezTo>
                      <a:pt x="5829" y="581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1B11C"/>
              </a:solidFill>
              <a:ln w="7600" cap="flat">
                <a:noFill/>
                <a:bevel/>
              </a:ln>
            </p:spPr>
          </p:sp>
          <p:sp>
            <p:nvSpPr>
              <p:cNvPr id="8335" name="Freeform 8334"/>
              <p:cNvSpPr/>
              <p:nvPr/>
            </p:nvSpPr>
            <p:spPr>
              <a:xfrm>
                <a:off x="8008517" y="4510620"/>
                <a:ext cx="23316" cy="18970"/>
              </a:xfrm>
              <a:custGeom>
                <a:avLst/>
                <a:gdLst/>
                <a:ahLst/>
                <a:cxnLst/>
                <a:rect l="0" t="0" r="0" b="0"/>
                <a:pathLst>
                  <a:path w="23316" h="18970">
                    <a:moveTo>
                      <a:pt x="0" y="0"/>
                    </a:moveTo>
                    <a:cubicBezTo>
                      <a:pt x="0" y="0"/>
                      <a:pt x="12246" y="12796"/>
                      <a:pt x="16730" y="15776"/>
                    </a:cubicBezTo>
                    <a:cubicBezTo>
                      <a:pt x="21214" y="18756"/>
                      <a:pt x="23316" y="19650"/>
                      <a:pt x="23316" y="18458"/>
                    </a:cubicBezTo>
                    <a:cubicBezTo>
                      <a:pt x="23316" y="17266"/>
                      <a:pt x="23316" y="18160"/>
                      <a:pt x="23316" y="15776"/>
                    </a:cubicBezTo>
                    <a:cubicBezTo>
                      <a:pt x="23316" y="13392"/>
                      <a:pt x="19719" y="12200"/>
                      <a:pt x="16730" y="9220"/>
                    </a:cubicBezTo>
                    <a:cubicBezTo>
                      <a:pt x="13741" y="6240"/>
                      <a:pt x="14488" y="6091"/>
                      <a:pt x="10453" y="3856"/>
                    </a:cubicBezTo>
                    <a:cubicBezTo>
                      <a:pt x="6417" y="162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BAB23"/>
              </a:solidFill>
              <a:ln w="7600" cap="flat">
                <a:noFill/>
                <a:bevel/>
              </a:ln>
            </p:spPr>
          </p:sp>
          <p:sp>
            <p:nvSpPr>
              <p:cNvPr id="8336" name="Freeform 8335"/>
              <p:cNvSpPr/>
              <p:nvPr/>
            </p:nvSpPr>
            <p:spPr>
              <a:xfrm>
                <a:off x="8018969" y="4460778"/>
                <a:ext cx="39009" cy="11092"/>
              </a:xfrm>
              <a:custGeom>
                <a:avLst/>
                <a:gdLst/>
                <a:ahLst/>
                <a:cxnLst/>
                <a:rect l="0" t="0" r="0" b="0"/>
                <a:pathLst>
                  <a:path w="39009" h="11092">
                    <a:moveTo>
                      <a:pt x="0" y="11092"/>
                    </a:moveTo>
                    <a:cubicBezTo>
                      <a:pt x="0" y="11092"/>
                      <a:pt x="28397" y="-1136"/>
                      <a:pt x="33479" y="56"/>
                    </a:cubicBezTo>
                    <a:cubicBezTo>
                      <a:pt x="38561" y="1248"/>
                      <a:pt x="38561" y="3334"/>
                      <a:pt x="38860" y="3930"/>
                    </a:cubicBezTo>
                    <a:cubicBezTo>
                      <a:pt x="39158" y="4526"/>
                      <a:pt x="38860" y="6314"/>
                      <a:pt x="38860" y="7506"/>
                    </a:cubicBezTo>
                    <a:cubicBezTo>
                      <a:pt x="38860" y="8698"/>
                      <a:pt x="37664" y="9741"/>
                      <a:pt x="36618" y="9741"/>
                    </a:cubicBezTo>
                    <a:cubicBezTo>
                      <a:pt x="35571" y="9741"/>
                      <a:pt x="40354" y="9741"/>
                      <a:pt x="29892" y="9741"/>
                    </a:cubicBezTo>
                    <a:cubicBezTo>
                      <a:pt x="19430" y="9741"/>
                      <a:pt x="0" y="11092"/>
                      <a:pt x="0" y="11092"/>
                    </a:cubicBezTo>
                    <a:close/>
                  </a:path>
                </a:pathLst>
              </a:custGeom>
              <a:solidFill>
                <a:srgbClr val="EBB43B"/>
              </a:solidFill>
              <a:ln w="7600" cap="flat">
                <a:noFill/>
                <a:bevel/>
              </a:ln>
            </p:spPr>
          </p:sp>
          <p:sp>
            <p:nvSpPr>
              <p:cNvPr id="8337" name="Freeform 8336"/>
              <p:cNvSpPr/>
              <p:nvPr/>
            </p:nvSpPr>
            <p:spPr>
              <a:xfrm>
                <a:off x="8026143" y="4440271"/>
                <a:ext cx="27043" cy="16093"/>
              </a:xfrm>
              <a:custGeom>
                <a:avLst/>
                <a:gdLst/>
                <a:ahLst/>
                <a:cxnLst/>
                <a:rect l="0" t="0" r="0" b="0"/>
                <a:pathLst>
                  <a:path w="27043" h="16093">
                    <a:moveTo>
                      <a:pt x="0" y="16093"/>
                    </a:moveTo>
                    <a:cubicBezTo>
                      <a:pt x="2690" y="10729"/>
                      <a:pt x="13152" y="5364"/>
                      <a:pt x="16740" y="3576"/>
                    </a:cubicBezTo>
                    <a:cubicBezTo>
                      <a:pt x="20327" y="1788"/>
                      <a:pt x="23316" y="0"/>
                      <a:pt x="23914" y="0"/>
                    </a:cubicBezTo>
                    <a:cubicBezTo>
                      <a:pt x="24511" y="0"/>
                      <a:pt x="29892" y="596"/>
                      <a:pt x="25109" y="4172"/>
                    </a:cubicBezTo>
                    <a:cubicBezTo>
                      <a:pt x="20327" y="7748"/>
                      <a:pt x="26604" y="5960"/>
                      <a:pt x="17337" y="9536"/>
                    </a:cubicBezTo>
                    <a:cubicBezTo>
                      <a:pt x="8071" y="13113"/>
                      <a:pt x="0" y="16093"/>
                      <a:pt x="0" y="16093"/>
                    </a:cubicBezTo>
                    <a:close/>
                  </a:path>
                </a:pathLst>
              </a:custGeom>
              <a:solidFill>
                <a:srgbClr val="EFA511"/>
              </a:solidFill>
              <a:ln w="7600" cap="flat">
                <a:noFill/>
                <a:bevel/>
              </a:ln>
            </p:spPr>
          </p:sp>
          <p:sp>
            <p:nvSpPr>
              <p:cNvPr id="8338" name="Freeform 8337"/>
              <p:cNvSpPr/>
              <p:nvPr/>
            </p:nvSpPr>
            <p:spPr>
              <a:xfrm>
                <a:off x="7998652" y="4397133"/>
                <a:ext cx="20149" cy="32409"/>
              </a:xfrm>
              <a:custGeom>
                <a:avLst/>
                <a:gdLst/>
                <a:ahLst/>
                <a:cxnLst/>
                <a:rect l="0" t="0" r="0" b="0"/>
                <a:pathLst>
                  <a:path w="20149" h="32409">
                    <a:moveTo>
                      <a:pt x="13143" y="1714"/>
                    </a:moveTo>
                    <a:cubicBezTo>
                      <a:pt x="13143" y="1714"/>
                      <a:pt x="8659" y="10952"/>
                      <a:pt x="8659" y="12740"/>
                    </a:cubicBezTo>
                    <a:cubicBezTo>
                      <a:pt x="8659" y="14528"/>
                      <a:pt x="5371" y="19594"/>
                      <a:pt x="4474" y="21979"/>
                    </a:cubicBezTo>
                    <a:cubicBezTo>
                      <a:pt x="3578" y="24363"/>
                      <a:pt x="0" y="30621"/>
                      <a:pt x="0" y="30621"/>
                    </a:cubicBezTo>
                    <a:lnTo>
                      <a:pt x="0" y="32409"/>
                    </a:lnTo>
                    <a:cubicBezTo>
                      <a:pt x="0" y="32409"/>
                      <a:pt x="3279" y="27939"/>
                      <a:pt x="5371" y="23767"/>
                    </a:cubicBezTo>
                    <a:cubicBezTo>
                      <a:pt x="7464" y="19594"/>
                      <a:pt x="7464" y="18700"/>
                      <a:pt x="9556" y="16018"/>
                    </a:cubicBezTo>
                    <a:cubicBezTo>
                      <a:pt x="11649" y="13336"/>
                      <a:pt x="11798" y="12889"/>
                      <a:pt x="13143" y="11548"/>
                    </a:cubicBezTo>
                    <a:cubicBezTo>
                      <a:pt x="14488" y="10207"/>
                      <a:pt x="14937" y="9760"/>
                      <a:pt x="17029" y="7674"/>
                    </a:cubicBezTo>
                    <a:cubicBezTo>
                      <a:pt x="19122" y="5588"/>
                      <a:pt x="19719" y="4098"/>
                      <a:pt x="20018" y="2906"/>
                    </a:cubicBezTo>
                    <a:cubicBezTo>
                      <a:pt x="20317" y="1714"/>
                      <a:pt x="20018" y="224"/>
                      <a:pt x="20018" y="224"/>
                    </a:cubicBezTo>
                    <a:cubicBezTo>
                      <a:pt x="20018" y="224"/>
                      <a:pt x="20018" y="-671"/>
                      <a:pt x="19122" y="1118"/>
                    </a:cubicBezTo>
                    <a:cubicBezTo>
                      <a:pt x="18225" y="2906"/>
                      <a:pt x="15086" y="3651"/>
                      <a:pt x="13143" y="1714"/>
                    </a:cubicBezTo>
                    <a:close/>
                  </a:path>
                </a:pathLst>
              </a:custGeom>
              <a:solidFill>
                <a:srgbClr val="EFAE25"/>
              </a:solidFill>
              <a:ln w="7600" cap="flat">
                <a:noFill/>
                <a:bevel/>
              </a:ln>
            </p:spPr>
          </p:sp>
          <p:sp>
            <p:nvSpPr>
              <p:cNvPr id="8339" name="Freeform 8338"/>
              <p:cNvSpPr/>
              <p:nvPr/>
            </p:nvSpPr>
            <p:spPr>
              <a:xfrm>
                <a:off x="7976822" y="4390791"/>
                <a:ext cx="7174" cy="45903"/>
              </a:xfrm>
              <a:custGeom>
                <a:avLst/>
                <a:gdLst/>
                <a:ahLst/>
                <a:cxnLst/>
                <a:rect l="0" t="0" r="0" b="0"/>
                <a:pathLst>
                  <a:path w="7174" h="45903">
                    <a:moveTo>
                      <a:pt x="1794" y="0"/>
                    </a:moveTo>
                    <a:cubicBezTo>
                      <a:pt x="1794" y="587"/>
                      <a:pt x="0" y="15786"/>
                      <a:pt x="0" y="16381"/>
                    </a:cubicBezTo>
                    <a:cubicBezTo>
                      <a:pt x="0" y="16977"/>
                      <a:pt x="0" y="22044"/>
                      <a:pt x="0" y="25024"/>
                    </a:cubicBezTo>
                    <a:cubicBezTo>
                      <a:pt x="0" y="28004"/>
                      <a:pt x="1794" y="39925"/>
                      <a:pt x="1794" y="39925"/>
                    </a:cubicBezTo>
                    <a:lnTo>
                      <a:pt x="1794" y="45903"/>
                    </a:lnTo>
                    <a:cubicBezTo>
                      <a:pt x="1794" y="45903"/>
                      <a:pt x="5381" y="19958"/>
                      <a:pt x="6277" y="15785"/>
                    </a:cubicBezTo>
                    <a:cubicBezTo>
                      <a:pt x="7174" y="11613"/>
                      <a:pt x="7174" y="12805"/>
                      <a:pt x="7174" y="7739"/>
                    </a:cubicBezTo>
                    <a:cubicBezTo>
                      <a:pt x="7174" y="2673"/>
                      <a:pt x="1794" y="0"/>
                      <a:pt x="1794" y="0"/>
                    </a:cubicBezTo>
                    <a:close/>
                  </a:path>
                </a:pathLst>
              </a:custGeom>
              <a:solidFill>
                <a:srgbClr val="EAA91B"/>
              </a:solidFill>
              <a:ln w="7600" cap="flat">
                <a:noFill/>
                <a:bevel/>
              </a:ln>
            </p:spPr>
          </p:sp>
          <p:sp>
            <p:nvSpPr>
              <p:cNvPr id="8340" name="Freeform 8339"/>
              <p:cNvSpPr/>
              <p:nvPr/>
            </p:nvSpPr>
            <p:spPr>
              <a:xfrm>
                <a:off x="7958298" y="4397664"/>
                <a:ext cx="13760" cy="40176"/>
              </a:xfrm>
              <a:custGeom>
                <a:avLst/>
                <a:gdLst/>
                <a:ahLst/>
                <a:cxnLst/>
                <a:rect l="0" t="0" r="0" b="0"/>
                <a:pathLst>
                  <a:path w="13760" h="40176">
                    <a:moveTo>
                      <a:pt x="0" y="0"/>
                    </a:moveTo>
                    <a:cubicBezTo>
                      <a:pt x="0" y="2077"/>
                      <a:pt x="7464" y="28302"/>
                      <a:pt x="7464" y="29494"/>
                    </a:cubicBezTo>
                    <a:cubicBezTo>
                      <a:pt x="7464" y="30686"/>
                      <a:pt x="8659" y="34262"/>
                      <a:pt x="9257" y="35752"/>
                    </a:cubicBezTo>
                    <a:cubicBezTo>
                      <a:pt x="9855" y="37242"/>
                      <a:pt x="12545" y="39626"/>
                      <a:pt x="12545" y="39626"/>
                    </a:cubicBezTo>
                    <a:cubicBezTo>
                      <a:pt x="12545" y="39626"/>
                      <a:pt x="13741" y="42010"/>
                      <a:pt x="13741" y="36646"/>
                    </a:cubicBezTo>
                    <a:cubicBezTo>
                      <a:pt x="13741" y="31282"/>
                      <a:pt x="13741" y="28898"/>
                      <a:pt x="12545" y="25918"/>
                    </a:cubicBezTo>
                    <a:cubicBezTo>
                      <a:pt x="11350" y="22938"/>
                      <a:pt x="9257" y="21150"/>
                      <a:pt x="9257" y="19361"/>
                    </a:cubicBezTo>
                    <a:cubicBezTo>
                      <a:pt x="9257" y="17573"/>
                      <a:pt x="8360" y="18169"/>
                      <a:pt x="7464" y="14891"/>
                    </a:cubicBezTo>
                    <a:cubicBezTo>
                      <a:pt x="6567" y="1161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7C233"/>
              </a:solidFill>
              <a:ln w="7600" cap="flat">
                <a:noFill/>
                <a:bevel/>
              </a:ln>
            </p:spPr>
          </p:sp>
          <p:sp>
            <p:nvSpPr>
              <p:cNvPr id="8341" name="Freeform 8340"/>
              <p:cNvSpPr/>
              <p:nvPr/>
            </p:nvSpPr>
            <p:spPr>
              <a:xfrm>
                <a:off x="7936719" y="4416439"/>
                <a:ext cx="16198" cy="32130"/>
              </a:xfrm>
              <a:custGeom>
                <a:avLst/>
                <a:gdLst/>
                <a:ahLst/>
                <a:cxnLst/>
                <a:rect l="0" t="0" r="0" b="0"/>
                <a:pathLst>
                  <a:path w="16198" h="32130">
                    <a:moveTo>
                      <a:pt x="47" y="0"/>
                    </a:moveTo>
                    <a:cubicBezTo>
                      <a:pt x="47" y="0"/>
                      <a:pt x="47" y="7441"/>
                      <a:pt x="47" y="9825"/>
                    </a:cubicBezTo>
                    <a:cubicBezTo>
                      <a:pt x="47" y="12209"/>
                      <a:pt x="-850" y="10719"/>
                      <a:pt x="3933" y="13699"/>
                    </a:cubicBezTo>
                    <a:cubicBezTo>
                      <a:pt x="8715" y="16679"/>
                      <a:pt x="9612" y="14891"/>
                      <a:pt x="9612" y="16679"/>
                    </a:cubicBezTo>
                    <a:cubicBezTo>
                      <a:pt x="9612" y="18468"/>
                      <a:pt x="6922" y="17871"/>
                      <a:pt x="9612" y="22342"/>
                    </a:cubicBezTo>
                    <a:cubicBezTo>
                      <a:pt x="12302" y="26812"/>
                      <a:pt x="14395" y="25918"/>
                      <a:pt x="14395" y="28004"/>
                    </a:cubicBezTo>
                    <a:cubicBezTo>
                      <a:pt x="14395" y="30090"/>
                      <a:pt x="15292" y="29792"/>
                      <a:pt x="15292" y="30686"/>
                    </a:cubicBezTo>
                    <a:cubicBezTo>
                      <a:pt x="15292" y="31580"/>
                      <a:pt x="16198" y="33368"/>
                      <a:pt x="16198" y="30686"/>
                    </a:cubicBezTo>
                    <a:cubicBezTo>
                      <a:pt x="16198" y="28004"/>
                      <a:pt x="14096" y="25024"/>
                      <a:pt x="13498" y="21448"/>
                    </a:cubicBezTo>
                    <a:cubicBezTo>
                      <a:pt x="12900" y="17871"/>
                      <a:pt x="13498" y="13401"/>
                      <a:pt x="12452" y="12358"/>
                    </a:cubicBezTo>
                    <a:cubicBezTo>
                      <a:pt x="11406" y="11315"/>
                      <a:pt x="9612" y="11017"/>
                      <a:pt x="9612" y="9527"/>
                    </a:cubicBezTo>
                    <a:cubicBezTo>
                      <a:pt x="9612" y="8037"/>
                      <a:pt x="9463" y="6994"/>
                      <a:pt x="7819" y="5355"/>
                    </a:cubicBezTo>
                    <a:cubicBezTo>
                      <a:pt x="6175" y="3716"/>
                      <a:pt x="3335" y="1779"/>
                      <a:pt x="3335" y="1779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BA13"/>
              </a:solidFill>
              <a:ln w="7600" cap="flat">
                <a:noFill/>
                <a:bevel/>
              </a:ln>
            </p:spPr>
          </p:sp>
          <p:sp>
            <p:nvSpPr>
              <p:cNvPr id="8342" name="Freeform 8341"/>
              <p:cNvSpPr/>
              <p:nvPr/>
            </p:nvSpPr>
            <p:spPr>
              <a:xfrm>
                <a:off x="7928705" y="4431638"/>
                <a:ext cx="14264" cy="11455"/>
              </a:xfrm>
              <a:custGeom>
                <a:avLst/>
                <a:gdLst/>
                <a:ahLst/>
                <a:cxnLst/>
                <a:rect l="0" t="0" r="0" b="0"/>
                <a:pathLst>
                  <a:path w="14264" h="11455">
                    <a:moveTo>
                      <a:pt x="0" y="0"/>
                    </a:moveTo>
                    <a:cubicBezTo>
                      <a:pt x="0" y="0"/>
                      <a:pt x="4176" y="5653"/>
                      <a:pt x="5072" y="7143"/>
                    </a:cubicBezTo>
                    <a:cubicBezTo>
                      <a:pt x="5969" y="8633"/>
                      <a:pt x="8659" y="11017"/>
                      <a:pt x="9855" y="11017"/>
                    </a:cubicBezTo>
                    <a:cubicBezTo>
                      <a:pt x="11051" y="11017"/>
                      <a:pt x="12545" y="11613"/>
                      <a:pt x="12545" y="11017"/>
                    </a:cubicBezTo>
                    <a:cubicBezTo>
                      <a:pt x="12545" y="10421"/>
                      <a:pt x="15236" y="13103"/>
                      <a:pt x="13890" y="9676"/>
                    </a:cubicBezTo>
                    <a:cubicBezTo>
                      <a:pt x="12545" y="6249"/>
                      <a:pt x="9855" y="4163"/>
                      <a:pt x="9855" y="4163"/>
                    </a:cubicBezTo>
                    <a:cubicBezTo>
                      <a:pt x="9855" y="4163"/>
                      <a:pt x="8659" y="1928"/>
                      <a:pt x="7613" y="1928"/>
                    </a:cubicBezTo>
                    <a:cubicBezTo>
                      <a:pt x="6567" y="19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5C93D"/>
              </a:solidFill>
              <a:ln w="7600" cap="flat">
                <a:noFill/>
                <a:bevel/>
              </a:ln>
            </p:spPr>
          </p:sp>
          <p:sp>
            <p:nvSpPr>
              <p:cNvPr id="8343" name="Freeform 8342"/>
              <p:cNvSpPr/>
              <p:nvPr/>
            </p:nvSpPr>
            <p:spPr>
              <a:xfrm>
                <a:off x="7934338" y="4402218"/>
                <a:ext cx="10201" cy="10952"/>
              </a:xfrm>
              <a:custGeom>
                <a:avLst/>
                <a:gdLst/>
                <a:ahLst/>
                <a:cxnLst/>
                <a:rect l="0" t="0" r="0" b="0"/>
                <a:pathLst>
                  <a:path w="10201" h="10952">
                    <a:moveTo>
                      <a:pt x="635" y="7357"/>
                    </a:moveTo>
                    <a:cubicBezTo>
                      <a:pt x="635" y="7357"/>
                      <a:pt x="-859" y="5867"/>
                      <a:pt x="635" y="4377"/>
                    </a:cubicBezTo>
                    <a:cubicBezTo>
                      <a:pt x="2130" y="2887"/>
                      <a:pt x="4222" y="1099"/>
                      <a:pt x="4820" y="801"/>
                    </a:cubicBezTo>
                    <a:cubicBezTo>
                      <a:pt x="5418" y="503"/>
                      <a:pt x="7211" y="-391"/>
                      <a:pt x="7809" y="205"/>
                    </a:cubicBezTo>
                    <a:cubicBezTo>
                      <a:pt x="8407" y="801"/>
                      <a:pt x="10201" y="1695"/>
                      <a:pt x="10201" y="3483"/>
                    </a:cubicBezTo>
                    <a:cubicBezTo>
                      <a:pt x="10201" y="5271"/>
                      <a:pt x="9603" y="4675"/>
                      <a:pt x="8706" y="6463"/>
                    </a:cubicBezTo>
                    <a:cubicBezTo>
                      <a:pt x="7809" y="8251"/>
                      <a:pt x="7062" y="8400"/>
                      <a:pt x="4820" y="9741"/>
                    </a:cubicBezTo>
                    <a:cubicBezTo>
                      <a:pt x="2578" y="11082"/>
                      <a:pt x="635" y="10933"/>
                      <a:pt x="635" y="10933"/>
                    </a:cubicBezTo>
                    <a:lnTo>
                      <a:pt x="635" y="7357"/>
                    </a:lnTo>
                    <a:close/>
                  </a:path>
                </a:pathLst>
              </a:custGeom>
              <a:solidFill>
                <a:srgbClr val="862D0A"/>
              </a:solidFill>
              <a:ln w="7600" cap="flat">
                <a:noFill/>
                <a:bevel/>
              </a:ln>
            </p:spPr>
          </p:sp>
          <p:sp>
            <p:nvSpPr>
              <p:cNvPr id="8344" name="Freeform 8343"/>
              <p:cNvSpPr/>
              <p:nvPr/>
            </p:nvSpPr>
            <p:spPr>
              <a:xfrm>
                <a:off x="8007311" y="4385044"/>
                <a:ext cx="10285" cy="10657"/>
              </a:xfrm>
              <a:custGeom>
                <a:avLst/>
                <a:gdLst/>
                <a:ahLst/>
                <a:cxnLst/>
                <a:rect l="0" t="0" r="0" b="0"/>
                <a:pathLst>
                  <a:path w="10285" h="10657">
                    <a:moveTo>
                      <a:pt x="0" y="5276"/>
                    </a:moveTo>
                    <a:cubicBezTo>
                      <a:pt x="0" y="5276"/>
                      <a:pt x="1962" y="10168"/>
                      <a:pt x="2159" y="10559"/>
                    </a:cubicBezTo>
                    <a:cubicBezTo>
                      <a:pt x="2355" y="10950"/>
                      <a:pt x="4808" y="10070"/>
                      <a:pt x="4808" y="10070"/>
                    </a:cubicBezTo>
                    <a:cubicBezTo>
                      <a:pt x="4808" y="10070"/>
                      <a:pt x="3336" y="10070"/>
                      <a:pt x="5299" y="10070"/>
                    </a:cubicBezTo>
                    <a:cubicBezTo>
                      <a:pt x="7261" y="10070"/>
                      <a:pt x="7654" y="8994"/>
                      <a:pt x="8439" y="8994"/>
                    </a:cubicBezTo>
                    <a:cubicBezTo>
                      <a:pt x="9224" y="8994"/>
                      <a:pt x="9812" y="8016"/>
                      <a:pt x="9910" y="7526"/>
                    </a:cubicBezTo>
                    <a:cubicBezTo>
                      <a:pt x="10009" y="7037"/>
                      <a:pt x="9910" y="5081"/>
                      <a:pt x="9910" y="4494"/>
                    </a:cubicBezTo>
                    <a:cubicBezTo>
                      <a:pt x="9910" y="3907"/>
                      <a:pt x="10794" y="1755"/>
                      <a:pt x="9910" y="1559"/>
                    </a:cubicBezTo>
                    <a:cubicBezTo>
                      <a:pt x="9027" y="1363"/>
                      <a:pt x="5789" y="190"/>
                      <a:pt x="5299" y="0"/>
                    </a:cubicBezTo>
                    <a:cubicBezTo>
                      <a:pt x="4808" y="-202"/>
                      <a:pt x="0" y="4494"/>
                      <a:pt x="0" y="5276"/>
                    </a:cubicBezTo>
                    <a:close/>
                  </a:path>
                </a:pathLst>
              </a:custGeom>
              <a:solidFill>
                <a:srgbClr val="8D300B">
                  <a:alpha val="7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8345" name="Freeform 8344"/>
              <p:cNvSpPr/>
              <p:nvPr/>
            </p:nvSpPr>
            <p:spPr>
              <a:xfrm>
                <a:off x="8058146" y="4445356"/>
                <a:ext cx="7258" cy="11092"/>
              </a:xfrm>
              <a:custGeom>
                <a:avLst/>
                <a:gdLst/>
                <a:ahLst/>
                <a:cxnLst/>
                <a:rect l="0" t="0" r="0" b="0"/>
                <a:pathLst>
                  <a:path w="7258" h="11092">
                    <a:moveTo>
                      <a:pt x="-19" y="8624"/>
                    </a:moveTo>
                    <a:cubicBezTo>
                      <a:pt x="-19" y="8624"/>
                      <a:pt x="1476" y="4750"/>
                      <a:pt x="2971" y="3856"/>
                    </a:cubicBezTo>
                    <a:cubicBezTo>
                      <a:pt x="4465" y="2962"/>
                      <a:pt x="5362" y="279"/>
                      <a:pt x="5960" y="-19"/>
                    </a:cubicBezTo>
                    <a:cubicBezTo>
                      <a:pt x="6558" y="-317"/>
                      <a:pt x="6856" y="3856"/>
                      <a:pt x="6856" y="3856"/>
                    </a:cubicBezTo>
                    <a:cubicBezTo>
                      <a:pt x="6856" y="3856"/>
                      <a:pt x="6856" y="8624"/>
                      <a:pt x="6856" y="9220"/>
                    </a:cubicBezTo>
                    <a:cubicBezTo>
                      <a:pt x="6856" y="9816"/>
                      <a:pt x="7753" y="10412"/>
                      <a:pt x="6856" y="11008"/>
                    </a:cubicBezTo>
                    <a:cubicBezTo>
                      <a:pt x="5960" y="11604"/>
                      <a:pt x="-19" y="8624"/>
                      <a:pt x="-19" y="8624"/>
                    </a:cubicBezTo>
                    <a:close/>
                  </a:path>
                </a:pathLst>
              </a:custGeom>
              <a:solidFill>
                <a:srgbClr val="B24009"/>
              </a:solidFill>
              <a:ln w="7600" cap="flat">
                <a:noFill/>
                <a:bevel/>
              </a:ln>
            </p:spPr>
          </p:sp>
          <p:sp>
            <p:nvSpPr>
              <p:cNvPr id="8346" name="Freeform 8345"/>
              <p:cNvSpPr/>
              <p:nvPr/>
            </p:nvSpPr>
            <p:spPr>
              <a:xfrm>
                <a:off x="8040211" y="4523361"/>
                <a:ext cx="5100" cy="5588"/>
              </a:xfrm>
              <a:custGeom>
                <a:avLst/>
                <a:gdLst/>
                <a:ahLst/>
                <a:cxnLst/>
                <a:rect l="0" t="0" r="0" b="0"/>
                <a:pathLst>
                  <a:path w="5100" h="5588">
                    <a:moveTo>
                      <a:pt x="-19" y="4526"/>
                    </a:moveTo>
                    <a:cubicBezTo>
                      <a:pt x="-19" y="4526"/>
                      <a:pt x="878" y="354"/>
                      <a:pt x="2074" y="354"/>
                    </a:cubicBezTo>
                    <a:cubicBezTo>
                      <a:pt x="3269" y="354"/>
                      <a:pt x="2373" y="354"/>
                      <a:pt x="3269" y="354"/>
                    </a:cubicBezTo>
                    <a:cubicBezTo>
                      <a:pt x="4166" y="354"/>
                      <a:pt x="4166" y="-540"/>
                      <a:pt x="4166" y="354"/>
                    </a:cubicBezTo>
                    <a:cubicBezTo>
                      <a:pt x="4166" y="1248"/>
                      <a:pt x="6259" y="1844"/>
                      <a:pt x="4166" y="3930"/>
                    </a:cubicBezTo>
                    <a:cubicBezTo>
                      <a:pt x="2074" y="6016"/>
                      <a:pt x="2074" y="6016"/>
                      <a:pt x="-19" y="4526"/>
                    </a:cubicBezTo>
                    <a:close/>
                  </a:path>
                </a:pathLst>
              </a:custGeom>
              <a:solidFill>
                <a:srgbClr val="A76827"/>
              </a:solidFill>
              <a:ln w="7600" cap="flat">
                <a:noFill/>
                <a:bevel/>
              </a:ln>
            </p:spPr>
          </p:sp>
          <p:sp>
            <p:nvSpPr>
              <p:cNvPr id="8347" name="Freeform 8346"/>
              <p:cNvSpPr/>
              <p:nvPr/>
            </p:nvSpPr>
            <p:spPr>
              <a:xfrm>
                <a:off x="8039595" y="4528483"/>
                <a:ext cx="2690" cy="447"/>
              </a:xfrm>
              <a:custGeom>
                <a:avLst/>
                <a:gdLst/>
                <a:ahLst/>
                <a:cxnLst/>
                <a:rect l="0" t="0" r="0" b="0"/>
                <a:pathLst>
                  <a:path w="2690" h="447" fill="none">
                    <a:moveTo>
                      <a:pt x="269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8348" name="Freeform 8347"/>
              <p:cNvSpPr/>
              <p:nvPr/>
            </p:nvSpPr>
            <p:spPr>
              <a:xfrm>
                <a:off x="7991253" y="4558033"/>
                <a:ext cx="13984" cy="12321"/>
              </a:xfrm>
              <a:custGeom>
                <a:avLst/>
                <a:gdLst/>
                <a:ahLst/>
                <a:cxnLst/>
                <a:rect l="0" t="0" r="0" b="0"/>
                <a:pathLst>
                  <a:path w="13984" h="12321">
                    <a:moveTo>
                      <a:pt x="1411" y="8298"/>
                    </a:moveTo>
                    <a:cubicBezTo>
                      <a:pt x="1411" y="8298"/>
                      <a:pt x="-383" y="7702"/>
                      <a:pt x="65" y="6957"/>
                    </a:cubicBezTo>
                    <a:cubicBezTo>
                      <a:pt x="514" y="6212"/>
                      <a:pt x="3204" y="847"/>
                      <a:pt x="4699" y="251"/>
                    </a:cubicBezTo>
                    <a:cubicBezTo>
                      <a:pt x="6193" y="-345"/>
                      <a:pt x="7090" y="251"/>
                      <a:pt x="7987" y="251"/>
                    </a:cubicBezTo>
                    <a:cubicBezTo>
                      <a:pt x="8883" y="251"/>
                      <a:pt x="13965" y="1742"/>
                      <a:pt x="13965" y="1742"/>
                    </a:cubicBezTo>
                    <a:cubicBezTo>
                      <a:pt x="13965" y="1742"/>
                      <a:pt x="13965" y="252"/>
                      <a:pt x="13965" y="2636"/>
                    </a:cubicBezTo>
                    <a:cubicBezTo>
                      <a:pt x="13965" y="5020"/>
                      <a:pt x="13965" y="7106"/>
                      <a:pt x="13965" y="8298"/>
                    </a:cubicBezTo>
                    <a:cubicBezTo>
                      <a:pt x="13965" y="9490"/>
                      <a:pt x="13367" y="10086"/>
                      <a:pt x="12471" y="10980"/>
                    </a:cubicBezTo>
                    <a:cubicBezTo>
                      <a:pt x="11574" y="11874"/>
                      <a:pt x="12022" y="12619"/>
                      <a:pt x="11275" y="12172"/>
                    </a:cubicBezTo>
                    <a:cubicBezTo>
                      <a:pt x="10528" y="11725"/>
                      <a:pt x="8883" y="10086"/>
                      <a:pt x="7987" y="10086"/>
                    </a:cubicBezTo>
                    <a:cubicBezTo>
                      <a:pt x="7090" y="10086"/>
                      <a:pt x="8286" y="9490"/>
                      <a:pt x="5595" y="9490"/>
                    </a:cubicBezTo>
                    <a:cubicBezTo>
                      <a:pt x="2905" y="9490"/>
                      <a:pt x="5147" y="9341"/>
                      <a:pt x="2606" y="9490"/>
                    </a:cubicBezTo>
                    <a:cubicBezTo>
                      <a:pt x="65" y="9639"/>
                      <a:pt x="65" y="8298"/>
                      <a:pt x="1411" y="8298"/>
                    </a:cubicBezTo>
                    <a:close/>
                  </a:path>
                </a:pathLst>
              </a:custGeom>
              <a:solidFill>
                <a:srgbClr val="9A5029"/>
              </a:solidFill>
              <a:ln w="7600" cap="flat">
                <a:noFill/>
                <a:bevel/>
              </a:ln>
            </p:spPr>
          </p:sp>
          <p:sp>
            <p:nvSpPr>
              <p:cNvPr id="8349" name="Freeform 8348"/>
              <p:cNvSpPr/>
              <p:nvPr/>
            </p:nvSpPr>
            <p:spPr>
              <a:xfrm>
                <a:off x="7901858" y="4533252"/>
                <a:ext cx="5910" cy="6076"/>
              </a:xfrm>
              <a:custGeom>
                <a:avLst/>
                <a:gdLst/>
                <a:ahLst/>
                <a:cxnLst/>
                <a:rect l="0" t="0" r="0" b="0"/>
                <a:pathLst>
                  <a:path w="5910" h="6076">
                    <a:moveTo>
                      <a:pt x="86" y="4590"/>
                    </a:moveTo>
                    <a:cubicBezTo>
                      <a:pt x="86" y="4590"/>
                      <a:pt x="-243" y="2407"/>
                      <a:pt x="304" y="1644"/>
                    </a:cubicBezTo>
                    <a:cubicBezTo>
                      <a:pt x="852" y="880"/>
                      <a:pt x="304" y="552"/>
                      <a:pt x="1071" y="552"/>
                    </a:cubicBezTo>
                    <a:cubicBezTo>
                      <a:pt x="1837" y="552"/>
                      <a:pt x="3916" y="-321"/>
                      <a:pt x="4026" y="116"/>
                    </a:cubicBezTo>
                    <a:cubicBezTo>
                      <a:pt x="4135" y="552"/>
                      <a:pt x="4026" y="-102"/>
                      <a:pt x="4573" y="1098"/>
                    </a:cubicBezTo>
                    <a:cubicBezTo>
                      <a:pt x="5120" y="2298"/>
                      <a:pt x="5120" y="1534"/>
                      <a:pt x="5449" y="2735"/>
                    </a:cubicBezTo>
                    <a:cubicBezTo>
                      <a:pt x="5777" y="3935"/>
                      <a:pt x="6105" y="4372"/>
                      <a:pt x="5777" y="4590"/>
                    </a:cubicBezTo>
                    <a:cubicBezTo>
                      <a:pt x="5449" y="4808"/>
                      <a:pt x="5722" y="4644"/>
                      <a:pt x="5065" y="5299"/>
                    </a:cubicBezTo>
                    <a:cubicBezTo>
                      <a:pt x="4409" y="5954"/>
                      <a:pt x="7090" y="5681"/>
                      <a:pt x="4409" y="5954"/>
                    </a:cubicBezTo>
                    <a:cubicBezTo>
                      <a:pt x="1727" y="6227"/>
                      <a:pt x="1071" y="5954"/>
                      <a:pt x="1071" y="5954"/>
                    </a:cubicBezTo>
                    <a:cubicBezTo>
                      <a:pt x="1071" y="5954"/>
                      <a:pt x="1016" y="5735"/>
                      <a:pt x="660" y="5545"/>
                    </a:cubicBezTo>
                    <a:cubicBezTo>
                      <a:pt x="304" y="5354"/>
                      <a:pt x="304" y="5354"/>
                      <a:pt x="86" y="4590"/>
                    </a:cubicBezTo>
                    <a:close/>
                  </a:path>
                </a:pathLst>
              </a:custGeom>
              <a:solidFill>
                <a:srgbClr val="C96B24"/>
              </a:solidFill>
              <a:ln w="7600" cap="flat">
                <a:noFill/>
                <a:bevel/>
              </a:ln>
            </p:spPr>
          </p:sp>
          <p:sp>
            <p:nvSpPr>
              <p:cNvPr id="8350" name="Freeform 8349"/>
              <p:cNvSpPr/>
              <p:nvPr/>
            </p:nvSpPr>
            <p:spPr>
              <a:xfrm>
                <a:off x="7958382" y="4450497"/>
                <a:ext cx="42428" cy="55682"/>
              </a:xfrm>
              <a:custGeom>
                <a:avLst/>
                <a:gdLst/>
                <a:ahLst/>
                <a:cxnLst/>
                <a:rect l="0" t="0" r="0" b="0"/>
                <a:pathLst>
                  <a:path w="42428" h="55682">
                    <a:moveTo>
                      <a:pt x="6483" y="12423"/>
                    </a:moveTo>
                    <a:cubicBezTo>
                      <a:pt x="6483" y="12423"/>
                      <a:pt x="10967" y="8251"/>
                      <a:pt x="13956" y="6463"/>
                    </a:cubicBezTo>
                    <a:cubicBezTo>
                      <a:pt x="16945" y="4675"/>
                      <a:pt x="22923" y="1695"/>
                      <a:pt x="25614" y="1695"/>
                    </a:cubicBezTo>
                    <a:cubicBezTo>
                      <a:pt x="28304" y="1695"/>
                      <a:pt x="30994" y="-2179"/>
                      <a:pt x="33087" y="1695"/>
                    </a:cubicBezTo>
                    <a:cubicBezTo>
                      <a:pt x="35179" y="5569"/>
                      <a:pt x="36375" y="4675"/>
                      <a:pt x="37869" y="7655"/>
                    </a:cubicBezTo>
                    <a:cubicBezTo>
                      <a:pt x="39364" y="10635"/>
                      <a:pt x="38467" y="7953"/>
                      <a:pt x="39962" y="12423"/>
                    </a:cubicBezTo>
                    <a:cubicBezTo>
                      <a:pt x="41456" y="16894"/>
                      <a:pt x="41755" y="12721"/>
                      <a:pt x="41755" y="19874"/>
                    </a:cubicBezTo>
                    <a:cubicBezTo>
                      <a:pt x="41755" y="27026"/>
                      <a:pt x="44147" y="23152"/>
                      <a:pt x="39962" y="33284"/>
                    </a:cubicBezTo>
                    <a:cubicBezTo>
                      <a:pt x="35777" y="43417"/>
                      <a:pt x="35777" y="42821"/>
                      <a:pt x="33087" y="46695"/>
                    </a:cubicBezTo>
                    <a:cubicBezTo>
                      <a:pt x="30396" y="50569"/>
                      <a:pt x="30994" y="50569"/>
                      <a:pt x="28304" y="52357"/>
                    </a:cubicBezTo>
                    <a:cubicBezTo>
                      <a:pt x="25614" y="54145"/>
                      <a:pt x="22326" y="54741"/>
                      <a:pt x="17692" y="55486"/>
                    </a:cubicBezTo>
                    <a:cubicBezTo>
                      <a:pt x="13059" y="56231"/>
                      <a:pt x="7081" y="54741"/>
                      <a:pt x="5586" y="54741"/>
                    </a:cubicBezTo>
                    <a:cubicBezTo>
                      <a:pt x="4091" y="54741"/>
                      <a:pt x="1700" y="52059"/>
                      <a:pt x="1700" y="47887"/>
                    </a:cubicBezTo>
                    <a:cubicBezTo>
                      <a:pt x="1700" y="43715"/>
                      <a:pt x="504" y="44907"/>
                      <a:pt x="504" y="37159"/>
                    </a:cubicBezTo>
                    <a:cubicBezTo>
                      <a:pt x="504" y="29410"/>
                      <a:pt x="-691" y="32986"/>
                      <a:pt x="504" y="25834"/>
                    </a:cubicBezTo>
                    <a:cubicBezTo>
                      <a:pt x="1700" y="18682"/>
                      <a:pt x="504" y="18384"/>
                      <a:pt x="3045" y="15851"/>
                    </a:cubicBezTo>
                    <a:cubicBezTo>
                      <a:pt x="5586" y="13317"/>
                      <a:pt x="6483" y="11231"/>
                      <a:pt x="6483" y="1242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8D66F">
                      <a:alpha val="9000"/>
                    </a:srgbClr>
                  </a:gs>
                  <a:gs pos="40000">
                    <a:srgbClr val="F6C739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8351" name="Freeform 8350"/>
              <p:cNvSpPr/>
              <p:nvPr/>
            </p:nvSpPr>
            <p:spPr>
              <a:xfrm>
                <a:off x="7831070" y="4371318"/>
                <a:ext cx="46435" cy="55906"/>
              </a:xfrm>
              <a:custGeom>
                <a:avLst/>
                <a:gdLst/>
                <a:ahLst/>
                <a:cxnLst/>
                <a:rect l="0" t="0" r="0" b="0"/>
                <a:pathLst>
                  <a:path w="46435" h="55906">
                    <a:moveTo>
                      <a:pt x="20205" y="9052"/>
                    </a:moveTo>
                    <a:lnTo>
                      <a:pt x="25884" y="708"/>
                    </a:lnTo>
                    <a:cubicBezTo>
                      <a:pt x="25884" y="708"/>
                      <a:pt x="25287" y="708"/>
                      <a:pt x="30368" y="708"/>
                    </a:cubicBezTo>
                    <a:cubicBezTo>
                      <a:pt x="35450" y="708"/>
                      <a:pt x="36646" y="708"/>
                      <a:pt x="37542" y="708"/>
                    </a:cubicBezTo>
                    <a:cubicBezTo>
                      <a:pt x="38439" y="708"/>
                      <a:pt x="40083" y="-931"/>
                      <a:pt x="41727" y="708"/>
                    </a:cubicBezTo>
                    <a:cubicBezTo>
                      <a:pt x="43371" y="2347"/>
                      <a:pt x="43820" y="112"/>
                      <a:pt x="44716" y="3688"/>
                    </a:cubicBezTo>
                    <a:cubicBezTo>
                      <a:pt x="45613" y="7264"/>
                      <a:pt x="45912" y="4582"/>
                      <a:pt x="45912" y="9052"/>
                    </a:cubicBezTo>
                    <a:cubicBezTo>
                      <a:pt x="45912" y="13522"/>
                      <a:pt x="47108" y="10840"/>
                      <a:pt x="45912" y="17396"/>
                    </a:cubicBezTo>
                    <a:cubicBezTo>
                      <a:pt x="44716" y="23953"/>
                      <a:pt x="44716" y="23655"/>
                      <a:pt x="44716" y="25741"/>
                    </a:cubicBezTo>
                    <a:cubicBezTo>
                      <a:pt x="44716" y="27827"/>
                      <a:pt x="44119" y="29317"/>
                      <a:pt x="42923" y="29913"/>
                    </a:cubicBezTo>
                    <a:cubicBezTo>
                      <a:pt x="41727" y="30509"/>
                      <a:pt x="41578" y="29764"/>
                      <a:pt x="40531" y="30807"/>
                    </a:cubicBezTo>
                    <a:cubicBezTo>
                      <a:pt x="39485" y="31850"/>
                      <a:pt x="39336" y="31999"/>
                      <a:pt x="36496" y="34830"/>
                    </a:cubicBezTo>
                    <a:cubicBezTo>
                      <a:pt x="33656" y="37661"/>
                      <a:pt x="34553" y="37661"/>
                      <a:pt x="33357" y="39450"/>
                    </a:cubicBezTo>
                    <a:cubicBezTo>
                      <a:pt x="32162" y="41238"/>
                      <a:pt x="31265" y="40344"/>
                      <a:pt x="30368" y="42430"/>
                    </a:cubicBezTo>
                    <a:cubicBezTo>
                      <a:pt x="29472" y="44516"/>
                      <a:pt x="30667" y="45112"/>
                      <a:pt x="28276" y="46006"/>
                    </a:cubicBezTo>
                    <a:cubicBezTo>
                      <a:pt x="25884" y="46900"/>
                      <a:pt x="26931" y="44367"/>
                      <a:pt x="24539" y="48241"/>
                    </a:cubicBezTo>
                    <a:cubicBezTo>
                      <a:pt x="22148" y="52115"/>
                      <a:pt x="20952" y="51519"/>
                      <a:pt x="20205" y="53158"/>
                    </a:cubicBezTo>
                    <a:cubicBezTo>
                      <a:pt x="19458" y="54797"/>
                      <a:pt x="21401" y="54350"/>
                      <a:pt x="19159" y="55095"/>
                    </a:cubicBezTo>
                    <a:cubicBezTo>
                      <a:pt x="16917" y="55840"/>
                      <a:pt x="17814" y="55840"/>
                      <a:pt x="15422" y="55840"/>
                    </a:cubicBezTo>
                    <a:cubicBezTo>
                      <a:pt x="13031" y="55840"/>
                      <a:pt x="10042" y="55840"/>
                      <a:pt x="9444" y="55840"/>
                    </a:cubicBezTo>
                    <a:cubicBezTo>
                      <a:pt x="8846" y="55840"/>
                      <a:pt x="5110" y="54350"/>
                      <a:pt x="4362" y="55095"/>
                    </a:cubicBezTo>
                    <a:cubicBezTo>
                      <a:pt x="3615" y="55840"/>
                      <a:pt x="2569" y="55840"/>
                      <a:pt x="2868" y="55840"/>
                    </a:cubicBezTo>
                    <a:cubicBezTo>
                      <a:pt x="2868" y="55840"/>
                      <a:pt x="3540" y="56362"/>
                      <a:pt x="2569" y="54350"/>
                    </a:cubicBezTo>
                    <a:cubicBezTo>
                      <a:pt x="1597" y="52339"/>
                      <a:pt x="1672" y="51072"/>
                      <a:pt x="1672" y="49284"/>
                    </a:cubicBezTo>
                    <a:cubicBezTo>
                      <a:pt x="1672" y="47496"/>
                      <a:pt x="1672" y="45410"/>
                      <a:pt x="1672" y="44218"/>
                    </a:cubicBezTo>
                    <a:cubicBezTo>
                      <a:pt x="1672" y="43026"/>
                      <a:pt x="925" y="41387"/>
                      <a:pt x="925" y="41387"/>
                    </a:cubicBezTo>
                    <a:cubicBezTo>
                      <a:pt x="925" y="41387"/>
                      <a:pt x="-570" y="40791"/>
                      <a:pt x="177" y="38854"/>
                    </a:cubicBezTo>
                    <a:cubicBezTo>
                      <a:pt x="925" y="36916"/>
                      <a:pt x="177" y="37661"/>
                      <a:pt x="925" y="34830"/>
                    </a:cubicBezTo>
                    <a:cubicBezTo>
                      <a:pt x="1672" y="31999"/>
                      <a:pt x="-1317" y="34085"/>
                      <a:pt x="1074" y="29913"/>
                    </a:cubicBezTo>
                    <a:cubicBezTo>
                      <a:pt x="3466" y="25741"/>
                      <a:pt x="775" y="22761"/>
                      <a:pt x="2569" y="22463"/>
                    </a:cubicBezTo>
                    <a:cubicBezTo>
                      <a:pt x="4362" y="22165"/>
                      <a:pt x="5259" y="19781"/>
                      <a:pt x="6455" y="18589"/>
                    </a:cubicBezTo>
                    <a:cubicBezTo>
                      <a:pt x="7650" y="17396"/>
                      <a:pt x="7800" y="17546"/>
                      <a:pt x="10939" y="15013"/>
                    </a:cubicBezTo>
                    <a:cubicBezTo>
                      <a:pt x="14077" y="12479"/>
                      <a:pt x="13928" y="11138"/>
                      <a:pt x="15422" y="11138"/>
                    </a:cubicBezTo>
                    <a:cubicBezTo>
                      <a:pt x="16917" y="11138"/>
                      <a:pt x="20205" y="8456"/>
                      <a:pt x="20205" y="9052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52" name="Freeform 8351"/>
              <p:cNvSpPr/>
              <p:nvPr/>
            </p:nvSpPr>
            <p:spPr>
              <a:xfrm>
                <a:off x="7861083" y="4335640"/>
                <a:ext cx="54674" cy="37298"/>
              </a:xfrm>
              <a:custGeom>
                <a:avLst/>
                <a:gdLst/>
                <a:ahLst/>
                <a:cxnLst/>
                <a:rect l="0" t="0" r="0" b="0"/>
                <a:pathLst>
                  <a:path w="54674" h="37298">
                    <a:moveTo>
                      <a:pt x="2148" y="26849"/>
                    </a:moveTo>
                    <a:cubicBezTo>
                      <a:pt x="2148" y="26849"/>
                      <a:pt x="2148" y="26253"/>
                      <a:pt x="2148" y="24763"/>
                    </a:cubicBezTo>
                    <a:cubicBezTo>
                      <a:pt x="2148" y="23273"/>
                      <a:pt x="504" y="21932"/>
                      <a:pt x="4241" y="18207"/>
                    </a:cubicBezTo>
                    <a:cubicBezTo>
                      <a:pt x="7977" y="14482"/>
                      <a:pt x="9323" y="11949"/>
                      <a:pt x="9621" y="11055"/>
                    </a:cubicBezTo>
                    <a:cubicBezTo>
                      <a:pt x="9920" y="10160"/>
                      <a:pt x="9771" y="8521"/>
                      <a:pt x="12013" y="7478"/>
                    </a:cubicBezTo>
                    <a:cubicBezTo>
                      <a:pt x="14255" y="6435"/>
                      <a:pt x="13806" y="5392"/>
                      <a:pt x="17692" y="5392"/>
                    </a:cubicBezTo>
                    <a:cubicBezTo>
                      <a:pt x="21578" y="5392"/>
                      <a:pt x="22176" y="5392"/>
                      <a:pt x="22774" y="5392"/>
                    </a:cubicBezTo>
                    <a:cubicBezTo>
                      <a:pt x="23372" y="5392"/>
                      <a:pt x="23671" y="5392"/>
                      <a:pt x="25165" y="5392"/>
                    </a:cubicBezTo>
                    <a:cubicBezTo>
                      <a:pt x="26660" y="5392"/>
                      <a:pt x="25464" y="4498"/>
                      <a:pt x="29051" y="3902"/>
                    </a:cubicBezTo>
                    <a:cubicBezTo>
                      <a:pt x="32638" y="3306"/>
                      <a:pt x="35030" y="2412"/>
                      <a:pt x="35627" y="2412"/>
                    </a:cubicBezTo>
                    <a:cubicBezTo>
                      <a:pt x="36225" y="2412"/>
                      <a:pt x="36823" y="922"/>
                      <a:pt x="38019" y="922"/>
                    </a:cubicBezTo>
                    <a:cubicBezTo>
                      <a:pt x="39214" y="922"/>
                      <a:pt x="41008" y="-1164"/>
                      <a:pt x="43997" y="922"/>
                    </a:cubicBezTo>
                    <a:cubicBezTo>
                      <a:pt x="46986" y="3008"/>
                      <a:pt x="46986" y="3902"/>
                      <a:pt x="48182" y="3902"/>
                    </a:cubicBezTo>
                    <a:cubicBezTo>
                      <a:pt x="49378" y="3902"/>
                      <a:pt x="51769" y="3902"/>
                      <a:pt x="50872" y="3902"/>
                    </a:cubicBezTo>
                    <a:cubicBezTo>
                      <a:pt x="50872" y="3902"/>
                      <a:pt x="50573" y="4200"/>
                      <a:pt x="51769" y="5392"/>
                    </a:cubicBezTo>
                    <a:cubicBezTo>
                      <a:pt x="52965" y="6584"/>
                      <a:pt x="55057" y="5392"/>
                      <a:pt x="54609" y="8223"/>
                    </a:cubicBezTo>
                    <a:cubicBezTo>
                      <a:pt x="54160" y="11055"/>
                      <a:pt x="54160" y="12545"/>
                      <a:pt x="53862" y="13439"/>
                    </a:cubicBezTo>
                    <a:cubicBezTo>
                      <a:pt x="53563" y="14333"/>
                      <a:pt x="54758" y="11948"/>
                      <a:pt x="52218" y="15078"/>
                    </a:cubicBezTo>
                    <a:cubicBezTo>
                      <a:pt x="49677" y="18207"/>
                      <a:pt x="50723" y="17760"/>
                      <a:pt x="48182" y="19101"/>
                    </a:cubicBezTo>
                    <a:cubicBezTo>
                      <a:pt x="45641" y="20442"/>
                      <a:pt x="43997" y="20591"/>
                      <a:pt x="41008" y="21187"/>
                    </a:cubicBezTo>
                    <a:cubicBezTo>
                      <a:pt x="38019" y="21783"/>
                      <a:pt x="38916" y="21783"/>
                      <a:pt x="35627" y="23273"/>
                    </a:cubicBezTo>
                    <a:cubicBezTo>
                      <a:pt x="32339" y="24763"/>
                      <a:pt x="32638" y="24167"/>
                      <a:pt x="28453" y="26253"/>
                    </a:cubicBezTo>
                    <a:cubicBezTo>
                      <a:pt x="24269" y="28339"/>
                      <a:pt x="23372" y="28637"/>
                      <a:pt x="21279" y="30127"/>
                    </a:cubicBezTo>
                    <a:cubicBezTo>
                      <a:pt x="19187" y="31617"/>
                      <a:pt x="19934" y="30872"/>
                      <a:pt x="18440" y="32958"/>
                    </a:cubicBezTo>
                    <a:cubicBezTo>
                      <a:pt x="16945" y="35045"/>
                      <a:pt x="15600" y="35790"/>
                      <a:pt x="15450" y="36535"/>
                    </a:cubicBezTo>
                    <a:cubicBezTo>
                      <a:pt x="15301" y="37298"/>
                      <a:pt x="14703" y="37298"/>
                      <a:pt x="14703" y="37298"/>
                    </a:cubicBezTo>
                    <a:cubicBezTo>
                      <a:pt x="14703" y="37298"/>
                      <a:pt x="10967" y="36535"/>
                      <a:pt x="9621" y="36535"/>
                    </a:cubicBezTo>
                    <a:cubicBezTo>
                      <a:pt x="8276" y="36535"/>
                      <a:pt x="4091" y="35641"/>
                      <a:pt x="3494" y="35343"/>
                    </a:cubicBezTo>
                    <a:cubicBezTo>
                      <a:pt x="2896" y="35045"/>
                      <a:pt x="3045" y="35045"/>
                      <a:pt x="2148" y="35790"/>
                    </a:cubicBezTo>
                    <a:cubicBezTo>
                      <a:pt x="1252" y="36535"/>
                      <a:pt x="355" y="36386"/>
                      <a:pt x="355" y="36386"/>
                    </a:cubicBezTo>
                    <a:lnTo>
                      <a:pt x="355" y="35343"/>
                    </a:lnTo>
                    <a:cubicBezTo>
                      <a:pt x="355" y="35343"/>
                      <a:pt x="355" y="34299"/>
                      <a:pt x="355" y="32213"/>
                    </a:cubicBezTo>
                    <a:cubicBezTo>
                      <a:pt x="355" y="30127"/>
                      <a:pt x="-542" y="28637"/>
                      <a:pt x="355" y="27743"/>
                    </a:cubicBezTo>
                    <a:cubicBezTo>
                      <a:pt x="1252" y="26849"/>
                      <a:pt x="2148" y="24763"/>
                      <a:pt x="2148" y="26849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53" name="Freeform 8352"/>
              <p:cNvSpPr/>
              <p:nvPr/>
            </p:nvSpPr>
            <p:spPr>
              <a:xfrm>
                <a:off x="7875795" y="4372938"/>
                <a:ext cx="448" cy="391"/>
              </a:xfrm>
              <a:custGeom>
                <a:avLst/>
                <a:gdLst/>
                <a:ahLst/>
                <a:cxnLst/>
                <a:rect l="0" t="0" r="0" b="0"/>
                <a:pathLst>
                  <a:path w="448" h="391">
                    <a:moveTo>
                      <a:pt x="-158" y="0"/>
                    </a:moveTo>
                    <a:cubicBezTo>
                      <a:pt x="-158" y="14884"/>
                      <a:pt x="-158" y="0"/>
                      <a:pt x="-158" y="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8354" name="Freeform 8353"/>
              <p:cNvSpPr/>
              <p:nvPr/>
            </p:nvSpPr>
            <p:spPr>
              <a:xfrm>
                <a:off x="7809211" y="4332679"/>
                <a:ext cx="49238" cy="45624"/>
              </a:xfrm>
              <a:custGeom>
                <a:avLst/>
                <a:gdLst/>
                <a:ahLst/>
                <a:cxnLst/>
                <a:rect l="0" t="0" r="0" b="0"/>
                <a:pathLst>
                  <a:path w="49238" h="45624">
                    <a:moveTo>
                      <a:pt x="514" y="43817"/>
                    </a:moveTo>
                    <a:cubicBezTo>
                      <a:pt x="514" y="43817"/>
                      <a:pt x="-682" y="46500"/>
                      <a:pt x="514" y="42327"/>
                    </a:cubicBezTo>
                    <a:cubicBezTo>
                      <a:pt x="1709" y="38155"/>
                      <a:pt x="1709" y="36963"/>
                      <a:pt x="2905" y="34281"/>
                    </a:cubicBezTo>
                    <a:cubicBezTo>
                      <a:pt x="4101" y="31599"/>
                      <a:pt x="4699" y="30109"/>
                      <a:pt x="4699" y="30109"/>
                    </a:cubicBezTo>
                    <a:lnTo>
                      <a:pt x="4699" y="27427"/>
                    </a:lnTo>
                    <a:cubicBezTo>
                      <a:pt x="4699" y="27427"/>
                      <a:pt x="4998" y="24148"/>
                      <a:pt x="5595" y="23552"/>
                    </a:cubicBezTo>
                    <a:cubicBezTo>
                      <a:pt x="6193" y="22956"/>
                      <a:pt x="6791" y="21764"/>
                      <a:pt x="6791" y="20274"/>
                    </a:cubicBezTo>
                    <a:cubicBezTo>
                      <a:pt x="6791" y="18784"/>
                      <a:pt x="4998" y="16996"/>
                      <a:pt x="7688" y="15804"/>
                    </a:cubicBezTo>
                    <a:cubicBezTo>
                      <a:pt x="10378" y="14612"/>
                      <a:pt x="15908" y="11185"/>
                      <a:pt x="14712" y="12377"/>
                    </a:cubicBezTo>
                    <a:cubicBezTo>
                      <a:pt x="14712" y="12377"/>
                      <a:pt x="18150" y="9248"/>
                      <a:pt x="20691" y="8503"/>
                    </a:cubicBezTo>
                    <a:cubicBezTo>
                      <a:pt x="23232" y="7758"/>
                      <a:pt x="25922" y="7460"/>
                      <a:pt x="28612" y="6268"/>
                    </a:cubicBezTo>
                    <a:cubicBezTo>
                      <a:pt x="31303" y="5076"/>
                      <a:pt x="32498" y="2989"/>
                      <a:pt x="34292" y="2989"/>
                    </a:cubicBezTo>
                    <a:cubicBezTo>
                      <a:pt x="36085" y="2989"/>
                      <a:pt x="37879" y="903"/>
                      <a:pt x="38477" y="903"/>
                    </a:cubicBezTo>
                    <a:cubicBezTo>
                      <a:pt x="39074" y="903"/>
                      <a:pt x="40569" y="903"/>
                      <a:pt x="42064" y="903"/>
                    </a:cubicBezTo>
                    <a:cubicBezTo>
                      <a:pt x="43558" y="903"/>
                      <a:pt x="47145" y="903"/>
                      <a:pt x="47145" y="903"/>
                    </a:cubicBezTo>
                    <a:cubicBezTo>
                      <a:pt x="47145" y="903"/>
                      <a:pt x="49238" y="-1183"/>
                      <a:pt x="49238" y="903"/>
                    </a:cubicBezTo>
                    <a:cubicBezTo>
                      <a:pt x="49238" y="2989"/>
                      <a:pt x="45651" y="8950"/>
                      <a:pt x="44754" y="11185"/>
                    </a:cubicBezTo>
                    <a:cubicBezTo>
                      <a:pt x="43857" y="13420"/>
                      <a:pt x="44455" y="13122"/>
                      <a:pt x="43857" y="14910"/>
                    </a:cubicBezTo>
                    <a:cubicBezTo>
                      <a:pt x="43259" y="16698"/>
                      <a:pt x="44455" y="15506"/>
                      <a:pt x="43259" y="16698"/>
                    </a:cubicBezTo>
                    <a:cubicBezTo>
                      <a:pt x="42064" y="17890"/>
                      <a:pt x="40270" y="17890"/>
                      <a:pt x="39373" y="18188"/>
                    </a:cubicBezTo>
                    <a:cubicBezTo>
                      <a:pt x="38477" y="18486"/>
                      <a:pt x="36085" y="16102"/>
                      <a:pt x="34292" y="18188"/>
                    </a:cubicBezTo>
                    <a:cubicBezTo>
                      <a:pt x="32498" y="20274"/>
                      <a:pt x="32349" y="21019"/>
                      <a:pt x="29808" y="23552"/>
                    </a:cubicBezTo>
                    <a:cubicBezTo>
                      <a:pt x="27267" y="26086"/>
                      <a:pt x="28313" y="26831"/>
                      <a:pt x="26819" y="27427"/>
                    </a:cubicBezTo>
                    <a:cubicBezTo>
                      <a:pt x="25324" y="28023"/>
                      <a:pt x="28164" y="26086"/>
                      <a:pt x="24427" y="28917"/>
                    </a:cubicBezTo>
                    <a:cubicBezTo>
                      <a:pt x="20691" y="31748"/>
                      <a:pt x="19495" y="32344"/>
                      <a:pt x="18748" y="32195"/>
                    </a:cubicBezTo>
                    <a:cubicBezTo>
                      <a:pt x="18001" y="32046"/>
                      <a:pt x="19346" y="31599"/>
                      <a:pt x="17104" y="32940"/>
                    </a:cubicBezTo>
                    <a:cubicBezTo>
                      <a:pt x="14862" y="34281"/>
                      <a:pt x="15011" y="35026"/>
                      <a:pt x="13666" y="36367"/>
                    </a:cubicBezTo>
                    <a:cubicBezTo>
                      <a:pt x="12321" y="37708"/>
                      <a:pt x="11275" y="37261"/>
                      <a:pt x="10677" y="38155"/>
                    </a:cubicBezTo>
                    <a:cubicBezTo>
                      <a:pt x="10079" y="39049"/>
                      <a:pt x="9780" y="40241"/>
                      <a:pt x="9332" y="40688"/>
                    </a:cubicBezTo>
                    <a:cubicBezTo>
                      <a:pt x="8883" y="41135"/>
                      <a:pt x="9481" y="40837"/>
                      <a:pt x="8585" y="42327"/>
                    </a:cubicBezTo>
                    <a:cubicBezTo>
                      <a:pt x="7688" y="43817"/>
                      <a:pt x="7688" y="43817"/>
                      <a:pt x="7688" y="44711"/>
                    </a:cubicBezTo>
                    <a:cubicBezTo>
                      <a:pt x="7688" y="45624"/>
                      <a:pt x="11275" y="45308"/>
                      <a:pt x="7688" y="45624"/>
                    </a:cubicBezTo>
                    <a:cubicBezTo>
                      <a:pt x="4101" y="45903"/>
                      <a:pt x="514" y="44711"/>
                      <a:pt x="514" y="43817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55" name="Freeform 8354"/>
              <p:cNvSpPr/>
              <p:nvPr/>
            </p:nvSpPr>
            <p:spPr>
              <a:xfrm>
                <a:off x="7816021" y="4349386"/>
                <a:ext cx="49798" cy="54844"/>
              </a:xfrm>
              <a:custGeom>
                <a:avLst/>
                <a:gdLst/>
                <a:ahLst/>
                <a:cxnLst/>
                <a:rect l="0" t="0" r="0" b="0"/>
                <a:pathLst>
                  <a:path w="49798" h="54844">
                    <a:moveTo>
                      <a:pt x="2522" y="36944"/>
                    </a:moveTo>
                    <a:cubicBezTo>
                      <a:pt x="1476" y="40521"/>
                      <a:pt x="2373" y="34560"/>
                      <a:pt x="1177" y="41713"/>
                    </a:cubicBezTo>
                    <a:cubicBezTo>
                      <a:pt x="0" y="48865"/>
                      <a:pt x="0" y="49163"/>
                      <a:pt x="0" y="50057"/>
                    </a:cubicBezTo>
                    <a:cubicBezTo>
                      <a:pt x="0" y="50951"/>
                      <a:pt x="579" y="50653"/>
                      <a:pt x="1177" y="52739"/>
                    </a:cubicBezTo>
                    <a:cubicBezTo>
                      <a:pt x="1775" y="54844"/>
                      <a:pt x="2672" y="54844"/>
                      <a:pt x="4166" y="54844"/>
                    </a:cubicBezTo>
                    <a:cubicBezTo>
                      <a:pt x="5661" y="54844"/>
                      <a:pt x="8949" y="53633"/>
                      <a:pt x="9547" y="53633"/>
                    </a:cubicBezTo>
                    <a:cubicBezTo>
                      <a:pt x="10145" y="53633"/>
                      <a:pt x="11639" y="52739"/>
                      <a:pt x="12237" y="52739"/>
                    </a:cubicBezTo>
                    <a:cubicBezTo>
                      <a:pt x="12835" y="52739"/>
                      <a:pt x="12984" y="52441"/>
                      <a:pt x="14329" y="51249"/>
                    </a:cubicBezTo>
                    <a:cubicBezTo>
                      <a:pt x="15675" y="50057"/>
                      <a:pt x="16123" y="50057"/>
                      <a:pt x="17020" y="48567"/>
                    </a:cubicBezTo>
                    <a:cubicBezTo>
                      <a:pt x="17917" y="47077"/>
                      <a:pt x="18514" y="45885"/>
                      <a:pt x="18514" y="45885"/>
                    </a:cubicBezTo>
                    <a:cubicBezTo>
                      <a:pt x="18514" y="45885"/>
                      <a:pt x="18664" y="46928"/>
                      <a:pt x="19411" y="44991"/>
                    </a:cubicBezTo>
                    <a:cubicBezTo>
                      <a:pt x="20158" y="43054"/>
                      <a:pt x="20607" y="41415"/>
                      <a:pt x="23297" y="39925"/>
                    </a:cubicBezTo>
                    <a:cubicBezTo>
                      <a:pt x="25987" y="38434"/>
                      <a:pt x="23745" y="39478"/>
                      <a:pt x="27482" y="36944"/>
                    </a:cubicBezTo>
                    <a:cubicBezTo>
                      <a:pt x="31218" y="34411"/>
                      <a:pt x="29574" y="34560"/>
                      <a:pt x="33012" y="32623"/>
                    </a:cubicBezTo>
                    <a:cubicBezTo>
                      <a:pt x="36450" y="30686"/>
                      <a:pt x="35254" y="31878"/>
                      <a:pt x="37346" y="29792"/>
                    </a:cubicBezTo>
                    <a:cubicBezTo>
                      <a:pt x="39439" y="27706"/>
                      <a:pt x="38692" y="29941"/>
                      <a:pt x="40336" y="26812"/>
                    </a:cubicBezTo>
                    <a:cubicBezTo>
                      <a:pt x="41980" y="23683"/>
                      <a:pt x="41980" y="23683"/>
                      <a:pt x="43175" y="21895"/>
                    </a:cubicBezTo>
                    <a:cubicBezTo>
                      <a:pt x="44371" y="20107"/>
                      <a:pt x="44670" y="20554"/>
                      <a:pt x="44670" y="18617"/>
                    </a:cubicBezTo>
                    <a:cubicBezTo>
                      <a:pt x="44670" y="16679"/>
                      <a:pt x="45417" y="15785"/>
                      <a:pt x="45417" y="15785"/>
                    </a:cubicBezTo>
                    <a:lnTo>
                      <a:pt x="45417" y="13997"/>
                    </a:lnTo>
                    <a:cubicBezTo>
                      <a:pt x="45417" y="13997"/>
                      <a:pt x="43325" y="13997"/>
                      <a:pt x="45417" y="10719"/>
                    </a:cubicBezTo>
                    <a:cubicBezTo>
                      <a:pt x="47510" y="7441"/>
                      <a:pt x="48107" y="7143"/>
                      <a:pt x="48406" y="6547"/>
                    </a:cubicBezTo>
                    <a:cubicBezTo>
                      <a:pt x="48705" y="5951"/>
                      <a:pt x="49004" y="3567"/>
                      <a:pt x="49004" y="2673"/>
                    </a:cubicBezTo>
                    <a:cubicBezTo>
                      <a:pt x="49004" y="1779"/>
                      <a:pt x="50798" y="1779"/>
                      <a:pt x="49004" y="1779"/>
                    </a:cubicBezTo>
                    <a:cubicBezTo>
                      <a:pt x="47211" y="1779"/>
                      <a:pt x="48406" y="1183"/>
                      <a:pt x="45417" y="885"/>
                    </a:cubicBezTo>
                    <a:cubicBezTo>
                      <a:pt x="42428" y="587"/>
                      <a:pt x="43923" y="885"/>
                      <a:pt x="42129" y="885"/>
                    </a:cubicBezTo>
                    <a:cubicBezTo>
                      <a:pt x="40336" y="885"/>
                      <a:pt x="37047" y="885"/>
                      <a:pt x="35553" y="885"/>
                    </a:cubicBezTo>
                    <a:cubicBezTo>
                      <a:pt x="34058" y="885"/>
                      <a:pt x="34656" y="0"/>
                      <a:pt x="33012" y="0"/>
                    </a:cubicBezTo>
                    <a:cubicBezTo>
                      <a:pt x="31368" y="0"/>
                      <a:pt x="27781" y="1779"/>
                      <a:pt x="26585" y="2673"/>
                    </a:cubicBezTo>
                    <a:cubicBezTo>
                      <a:pt x="25389" y="3567"/>
                      <a:pt x="27482" y="885"/>
                      <a:pt x="22998" y="6845"/>
                    </a:cubicBezTo>
                    <a:cubicBezTo>
                      <a:pt x="18514" y="12805"/>
                      <a:pt x="17020" y="15785"/>
                      <a:pt x="17020" y="15785"/>
                    </a:cubicBezTo>
                    <a:cubicBezTo>
                      <a:pt x="17020" y="15785"/>
                      <a:pt x="10593" y="17425"/>
                      <a:pt x="9547" y="19064"/>
                    </a:cubicBezTo>
                    <a:cubicBezTo>
                      <a:pt x="8501" y="20703"/>
                      <a:pt x="7903" y="19213"/>
                      <a:pt x="6558" y="20554"/>
                    </a:cubicBezTo>
                    <a:cubicBezTo>
                      <a:pt x="5212" y="21895"/>
                      <a:pt x="4166" y="21895"/>
                      <a:pt x="4166" y="21895"/>
                    </a:cubicBezTo>
                    <a:cubicBezTo>
                      <a:pt x="4166" y="21895"/>
                      <a:pt x="5362" y="23236"/>
                      <a:pt x="4166" y="25024"/>
                    </a:cubicBezTo>
                    <a:cubicBezTo>
                      <a:pt x="2971" y="26812"/>
                      <a:pt x="2522" y="26365"/>
                      <a:pt x="2522" y="28153"/>
                    </a:cubicBezTo>
                    <a:cubicBezTo>
                      <a:pt x="2522" y="29941"/>
                      <a:pt x="2522" y="31878"/>
                      <a:pt x="2522" y="33815"/>
                    </a:cubicBezTo>
                    <a:cubicBezTo>
                      <a:pt x="2522" y="35752"/>
                      <a:pt x="2522" y="35752"/>
                      <a:pt x="2522" y="36944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56" name="Freeform 8355"/>
              <p:cNvSpPr/>
              <p:nvPr/>
            </p:nvSpPr>
            <p:spPr>
              <a:xfrm>
                <a:off x="7781020" y="4350867"/>
                <a:ext cx="35898" cy="56045"/>
              </a:xfrm>
              <a:custGeom>
                <a:avLst/>
                <a:gdLst/>
                <a:ahLst/>
                <a:cxnLst/>
                <a:rect l="0" t="0" r="0" b="0"/>
                <a:pathLst>
                  <a:path w="35898" h="56045">
                    <a:moveTo>
                      <a:pt x="1504" y="56045"/>
                    </a:moveTo>
                    <a:cubicBezTo>
                      <a:pt x="1504" y="56045"/>
                      <a:pt x="-887" y="47682"/>
                      <a:pt x="308" y="44106"/>
                    </a:cubicBezTo>
                    <a:cubicBezTo>
                      <a:pt x="1504" y="40530"/>
                      <a:pt x="1504" y="39338"/>
                      <a:pt x="1504" y="36656"/>
                    </a:cubicBezTo>
                    <a:cubicBezTo>
                      <a:pt x="1504" y="33974"/>
                      <a:pt x="2999" y="29802"/>
                      <a:pt x="3297" y="28907"/>
                    </a:cubicBezTo>
                    <a:cubicBezTo>
                      <a:pt x="3596" y="28023"/>
                      <a:pt x="2401" y="27119"/>
                      <a:pt x="4792" y="23841"/>
                    </a:cubicBezTo>
                    <a:cubicBezTo>
                      <a:pt x="7183" y="20563"/>
                      <a:pt x="8379" y="17583"/>
                      <a:pt x="9575" y="16391"/>
                    </a:cubicBezTo>
                    <a:cubicBezTo>
                      <a:pt x="10770" y="15199"/>
                      <a:pt x="9276" y="16093"/>
                      <a:pt x="11966" y="14007"/>
                    </a:cubicBezTo>
                    <a:cubicBezTo>
                      <a:pt x="14656" y="11921"/>
                      <a:pt x="15553" y="11921"/>
                      <a:pt x="17646" y="10431"/>
                    </a:cubicBezTo>
                    <a:cubicBezTo>
                      <a:pt x="19738" y="8940"/>
                      <a:pt x="23026" y="7450"/>
                      <a:pt x="25119" y="6556"/>
                    </a:cubicBezTo>
                    <a:cubicBezTo>
                      <a:pt x="27211" y="5662"/>
                      <a:pt x="30499" y="1788"/>
                      <a:pt x="31097" y="1192"/>
                    </a:cubicBezTo>
                    <a:cubicBezTo>
                      <a:pt x="31695" y="596"/>
                      <a:pt x="35898" y="0"/>
                      <a:pt x="35898" y="0"/>
                    </a:cubicBezTo>
                    <a:cubicBezTo>
                      <a:pt x="35898" y="0"/>
                      <a:pt x="32891" y="10431"/>
                      <a:pt x="31994" y="12517"/>
                    </a:cubicBezTo>
                    <a:cubicBezTo>
                      <a:pt x="31097" y="14603"/>
                      <a:pt x="31097" y="14603"/>
                      <a:pt x="31097" y="17285"/>
                    </a:cubicBezTo>
                    <a:cubicBezTo>
                      <a:pt x="31097" y="19967"/>
                      <a:pt x="28706" y="25629"/>
                      <a:pt x="28706" y="25629"/>
                    </a:cubicBezTo>
                    <a:cubicBezTo>
                      <a:pt x="28706" y="25629"/>
                      <a:pt x="26314" y="27119"/>
                      <a:pt x="26314" y="28023"/>
                    </a:cubicBezTo>
                    <a:cubicBezTo>
                      <a:pt x="26314" y="28907"/>
                      <a:pt x="25716" y="26523"/>
                      <a:pt x="22727" y="31589"/>
                    </a:cubicBezTo>
                    <a:cubicBezTo>
                      <a:pt x="19738" y="36656"/>
                      <a:pt x="19439" y="36954"/>
                      <a:pt x="18542" y="38444"/>
                    </a:cubicBezTo>
                    <a:cubicBezTo>
                      <a:pt x="17646" y="39934"/>
                      <a:pt x="19140" y="38742"/>
                      <a:pt x="16599" y="42169"/>
                    </a:cubicBezTo>
                    <a:cubicBezTo>
                      <a:pt x="14059" y="45596"/>
                      <a:pt x="15553" y="44404"/>
                      <a:pt x="11966" y="47086"/>
                    </a:cubicBezTo>
                    <a:cubicBezTo>
                      <a:pt x="8379" y="49768"/>
                      <a:pt x="5988" y="49768"/>
                      <a:pt x="4792" y="50960"/>
                    </a:cubicBezTo>
                    <a:cubicBezTo>
                      <a:pt x="3596" y="52152"/>
                      <a:pt x="2700" y="56045"/>
                      <a:pt x="1504" y="56045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57" name="Freeform 8356"/>
              <p:cNvSpPr/>
              <p:nvPr/>
            </p:nvSpPr>
            <p:spPr>
              <a:xfrm>
                <a:off x="7785756" y="4377101"/>
                <a:ext cx="32648" cy="55403"/>
              </a:xfrm>
              <a:custGeom>
                <a:avLst/>
                <a:gdLst/>
                <a:ahLst/>
                <a:cxnLst/>
                <a:rect l="0" t="0" r="0" b="0"/>
                <a:pathLst>
                  <a:path w="32648" h="55403">
                    <a:moveTo>
                      <a:pt x="30247" y="0"/>
                    </a:moveTo>
                    <a:cubicBezTo>
                      <a:pt x="30247" y="1183"/>
                      <a:pt x="19187" y="4461"/>
                      <a:pt x="17094" y="5653"/>
                    </a:cubicBezTo>
                    <a:cubicBezTo>
                      <a:pt x="15002" y="6845"/>
                      <a:pt x="13059" y="7292"/>
                      <a:pt x="11116" y="10421"/>
                    </a:cubicBezTo>
                    <a:cubicBezTo>
                      <a:pt x="9173" y="13550"/>
                      <a:pt x="9621" y="13401"/>
                      <a:pt x="8127" y="16679"/>
                    </a:cubicBezTo>
                    <a:cubicBezTo>
                      <a:pt x="6632" y="19958"/>
                      <a:pt x="2746" y="25620"/>
                      <a:pt x="2746" y="25620"/>
                    </a:cubicBezTo>
                    <a:cubicBezTo>
                      <a:pt x="2746" y="25620"/>
                      <a:pt x="3344" y="23236"/>
                      <a:pt x="1999" y="26365"/>
                    </a:cubicBezTo>
                    <a:cubicBezTo>
                      <a:pt x="654" y="29494"/>
                      <a:pt x="355" y="27701"/>
                      <a:pt x="355" y="31878"/>
                    </a:cubicBezTo>
                    <a:cubicBezTo>
                      <a:pt x="355" y="36051"/>
                      <a:pt x="-542" y="36051"/>
                      <a:pt x="355" y="37839"/>
                    </a:cubicBezTo>
                    <a:cubicBezTo>
                      <a:pt x="1252" y="39627"/>
                      <a:pt x="1252" y="40223"/>
                      <a:pt x="1999" y="42905"/>
                    </a:cubicBezTo>
                    <a:cubicBezTo>
                      <a:pt x="2746" y="45587"/>
                      <a:pt x="2746" y="48269"/>
                      <a:pt x="2746" y="49163"/>
                    </a:cubicBezTo>
                    <a:cubicBezTo>
                      <a:pt x="2746" y="50057"/>
                      <a:pt x="1850" y="47673"/>
                      <a:pt x="3344" y="51249"/>
                    </a:cubicBezTo>
                    <a:cubicBezTo>
                      <a:pt x="4839" y="54825"/>
                      <a:pt x="3344" y="54229"/>
                      <a:pt x="5735" y="55123"/>
                    </a:cubicBezTo>
                    <a:cubicBezTo>
                      <a:pt x="8127" y="56017"/>
                      <a:pt x="11714" y="54527"/>
                      <a:pt x="11714" y="54527"/>
                    </a:cubicBezTo>
                    <a:cubicBezTo>
                      <a:pt x="11714" y="54527"/>
                      <a:pt x="11564" y="55571"/>
                      <a:pt x="12611" y="54527"/>
                    </a:cubicBezTo>
                    <a:cubicBezTo>
                      <a:pt x="13657" y="53484"/>
                      <a:pt x="13806" y="53037"/>
                      <a:pt x="15450" y="50802"/>
                    </a:cubicBezTo>
                    <a:cubicBezTo>
                      <a:pt x="17094" y="48567"/>
                      <a:pt x="22176" y="39627"/>
                      <a:pt x="23970" y="37839"/>
                    </a:cubicBezTo>
                    <a:cubicBezTo>
                      <a:pt x="25763" y="36051"/>
                      <a:pt x="29649" y="34858"/>
                      <a:pt x="29948" y="31878"/>
                    </a:cubicBezTo>
                    <a:cubicBezTo>
                      <a:pt x="30247" y="28898"/>
                      <a:pt x="31443" y="26365"/>
                      <a:pt x="31443" y="26365"/>
                    </a:cubicBezTo>
                    <a:cubicBezTo>
                      <a:pt x="31443" y="26365"/>
                      <a:pt x="30845" y="26514"/>
                      <a:pt x="31443" y="21150"/>
                    </a:cubicBezTo>
                    <a:cubicBezTo>
                      <a:pt x="32040" y="15786"/>
                      <a:pt x="32563" y="13848"/>
                      <a:pt x="32563" y="12433"/>
                    </a:cubicBezTo>
                    <a:cubicBezTo>
                      <a:pt x="32563" y="11017"/>
                      <a:pt x="32339" y="8186"/>
                      <a:pt x="32563" y="7143"/>
                    </a:cubicBezTo>
                    <a:cubicBezTo>
                      <a:pt x="32788" y="6100"/>
                      <a:pt x="32563" y="3567"/>
                      <a:pt x="32563" y="3567"/>
                    </a:cubicBezTo>
                    <a:cubicBezTo>
                      <a:pt x="32563" y="3567"/>
                      <a:pt x="32339" y="1928"/>
                      <a:pt x="32563" y="1183"/>
                    </a:cubicBezTo>
                    <a:cubicBezTo>
                      <a:pt x="32788" y="438"/>
                      <a:pt x="29948" y="289"/>
                      <a:pt x="30247" y="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58" name="Freeform 8357"/>
              <p:cNvSpPr/>
              <p:nvPr/>
            </p:nvSpPr>
            <p:spPr>
              <a:xfrm>
                <a:off x="7853068" y="4456951"/>
                <a:ext cx="35590" cy="61298"/>
              </a:xfrm>
              <a:custGeom>
                <a:avLst/>
                <a:gdLst/>
                <a:ahLst/>
                <a:cxnLst/>
                <a:rect l="0" t="0" r="0" b="0"/>
                <a:pathLst>
                  <a:path w="35590" h="61298">
                    <a:moveTo>
                      <a:pt x="35590" y="2691"/>
                    </a:moveTo>
                    <a:lnTo>
                      <a:pt x="25109" y="0"/>
                    </a:lnTo>
                    <a:cubicBezTo>
                      <a:pt x="25109" y="0"/>
                      <a:pt x="23914" y="0"/>
                      <a:pt x="21522" y="0"/>
                    </a:cubicBezTo>
                    <a:cubicBezTo>
                      <a:pt x="19131" y="0"/>
                      <a:pt x="16441" y="-289"/>
                      <a:pt x="14348" y="1201"/>
                    </a:cubicBezTo>
                    <a:cubicBezTo>
                      <a:pt x="12256" y="2691"/>
                      <a:pt x="13900" y="456"/>
                      <a:pt x="11359" y="3585"/>
                    </a:cubicBezTo>
                    <a:cubicBezTo>
                      <a:pt x="8818" y="6715"/>
                      <a:pt x="6576" y="8056"/>
                      <a:pt x="5530" y="9993"/>
                    </a:cubicBezTo>
                    <a:cubicBezTo>
                      <a:pt x="4484" y="11930"/>
                      <a:pt x="2690" y="13420"/>
                      <a:pt x="2690" y="15208"/>
                    </a:cubicBezTo>
                    <a:cubicBezTo>
                      <a:pt x="2690" y="16996"/>
                      <a:pt x="2840" y="15059"/>
                      <a:pt x="1495" y="19976"/>
                    </a:cubicBezTo>
                    <a:cubicBezTo>
                      <a:pt x="149" y="24893"/>
                      <a:pt x="0" y="19976"/>
                      <a:pt x="0" y="27427"/>
                    </a:cubicBezTo>
                    <a:cubicBezTo>
                      <a:pt x="0" y="34877"/>
                      <a:pt x="-149" y="36963"/>
                      <a:pt x="2690" y="41135"/>
                    </a:cubicBezTo>
                    <a:cubicBezTo>
                      <a:pt x="5530" y="45307"/>
                      <a:pt x="4783" y="41731"/>
                      <a:pt x="8669" y="48287"/>
                    </a:cubicBezTo>
                    <a:cubicBezTo>
                      <a:pt x="12555" y="54844"/>
                      <a:pt x="12256" y="51268"/>
                      <a:pt x="14348" y="54844"/>
                    </a:cubicBezTo>
                    <a:cubicBezTo>
                      <a:pt x="16441" y="58420"/>
                      <a:pt x="17636" y="58122"/>
                      <a:pt x="19579" y="60059"/>
                    </a:cubicBezTo>
                    <a:cubicBezTo>
                      <a:pt x="21522" y="61996"/>
                      <a:pt x="23017" y="61102"/>
                      <a:pt x="23615" y="61102"/>
                    </a:cubicBezTo>
                    <a:cubicBezTo>
                      <a:pt x="24213" y="61102"/>
                      <a:pt x="24213" y="61102"/>
                      <a:pt x="25109" y="61102"/>
                    </a:cubicBezTo>
                    <a:cubicBezTo>
                      <a:pt x="26006" y="61102"/>
                      <a:pt x="25109" y="58718"/>
                      <a:pt x="25109" y="56334"/>
                    </a:cubicBezTo>
                    <a:cubicBezTo>
                      <a:pt x="25109" y="53950"/>
                      <a:pt x="26604" y="53652"/>
                      <a:pt x="26604" y="48287"/>
                    </a:cubicBezTo>
                    <a:cubicBezTo>
                      <a:pt x="26604" y="42923"/>
                      <a:pt x="25707" y="42923"/>
                      <a:pt x="26604" y="39049"/>
                    </a:cubicBezTo>
                    <a:cubicBezTo>
                      <a:pt x="27501" y="35175"/>
                      <a:pt x="26604" y="33387"/>
                      <a:pt x="27501" y="30649"/>
                    </a:cubicBezTo>
                    <a:cubicBezTo>
                      <a:pt x="28397" y="28023"/>
                      <a:pt x="28098" y="26532"/>
                      <a:pt x="28995" y="24744"/>
                    </a:cubicBezTo>
                    <a:cubicBezTo>
                      <a:pt x="29892" y="22956"/>
                      <a:pt x="29294" y="24148"/>
                      <a:pt x="30490" y="21764"/>
                    </a:cubicBezTo>
                    <a:cubicBezTo>
                      <a:pt x="31686" y="19380"/>
                      <a:pt x="32582" y="19380"/>
                      <a:pt x="32582" y="17294"/>
                    </a:cubicBezTo>
                    <a:cubicBezTo>
                      <a:pt x="32582" y="15208"/>
                      <a:pt x="33479" y="17294"/>
                      <a:pt x="33479" y="14612"/>
                    </a:cubicBezTo>
                    <a:cubicBezTo>
                      <a:pt x="33479" y="11930"/>
                      <a:pt x="32283" y="13420"/>
                      <a:pt x="33479" y="10738"/>
                    </a:cubicBezTo>
                    <a:cubicBezTo>
                      <a:pt x="34675" y="8056"/>
                      <a:pt x="35590" y="9248"/>
                      <a:pt x="35590" y="6864"/>
                    </a:cubicBezTo>
                    <a:cubicBezTo>
                      <a:pt x="35590" y="4480"/>
                      <a:pt x="35590" y="2095"/>
                      <a:pt x="35590" y="2691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59" name="Freeform 8358"/>
              <p:cNvSpPr/>
              <p:nvPr/>
            </p:nvSpPr>
            <p:spPr>
              <a:xfrm>
                <a:off x="7834544" y="4489611"/>
                <a:ext cx="43941" cy="62220"/>
              </a:xfrm>
              <a:custGeom>
                <a:avLst/>
                <a:gdLst/>
                <a:ahLst/>
                <a:cxnLst/>
                <a:rect l="0" t="0" r="0" b="0"/>
                <a:pathLst>
                  <a:path w="43941" h="62220">
                    <a:moveTo>
                      <a:pt x="40943" y="28144"/>
                    </a:moveTo>
                    <a:cubicBezTo>
                      <a:pt x="40943" y="29634"/>
                      <a:pt x="43035" y="34402"/>
                      <a:pt x="43035" y="34402"/>
                    </a:cubicBezTo>
                    <a:cubicBezTo>
                      <a:pt x="43035" y="34402"/>
                      <a:pt x="43941" y="37084"/>
                      <a:pt x="43941" y="39766"/>
                    </a:cubicBezTo>
                    <a:cubicBezTo>
                      <a:pt x="43941" y="42448"/>
                      <a:pt x="43035" y="44535"/>
                      <a:pt x="43035" y="45131"/>
                    </a:cubicBezTo>
                    <a:cubicBezTo>
                      <a:pt x="43035" y="45727"/>
                      <a:pt x="43035" y="48707"/>
                      <a:pt x="43035" y="51091"/>
                    </a:cubicBezTo>
                    <a:cubicBezTo>
                      <a:pt x="43035" y="53475"/>
                      <a:pt x="43035" y="52581"/>
                      <a:pt x="43035" y="55263"/>
                    </a:cubicBezTo>
                    <a:cubicBezTo>
                      <a:pt x="43035" y="57945"/>
                      <a:pt x="43035" y="57945"/>
                      <a:pt x="43035" y="59435"/>
                    </a:cubicBezTo>
                    <a:cubicBezTo>
                      <a:pt x="43035" y="60925"/>
                      <a:pt x="43035" y="60329"/>
                      <a:pt x="43035" y="60925"/>
                    </a:cubicBezTo>
                    <a:cubicBezTo>
                      <a:pt x="43035" y="61521"/>
                      <a:pt x="40943" y="60925"/>
                      <a:pt x="40046" y="61819"/>
                    </a:cubicBezTo>
                    <a:cubicBezTo>
                      <a:pt x="39149" y="62713"/>
                      <a:pt x="37655" y="61819"/>
                      <a:pt x="36459" y="61819"/>
                    </a:cubicBezTo>
                    <a:cubicBezTo>
                      <a:pt x="35263" y="61819"/>
                      <a:pt x="33171" y="61819"/>
                      <a:pt x="33171" y="61819"/>
                    </a:cubicBezTo>
                    <a:cubicBezTo>
                      <a:pt x="33171" y="61819"/>
                      <a:pt x="31078" y="60031"/>
                      <a:pt x="30480" y="60925"/>
                    </a:cubicBezTo>
                    <a:cubicBezTo>
                      <a:pt x="29883" y="61819"/>
                      <a:pt x="28388" y="62415"/>
                      <a:pt x="26893" y="60925"/>
                    </a:cubicBezTo>
                    <a:cubicBezTo>
                      <a:pt x="25399" y="59435"/>
                      <a:pt x="25100" y="58243"/>
                      <a:pt x="24502" y="57647"/>
                    </a:cubicBezTo>
                    <a:cubicBezTo>
                      <a:pt x="23904" y="57051"/>
                      <a:pt x="24502" y="53475"/>
                      <a:pt x="22410" y="53475"/>
                    </a:cubicBezTo>
                    <a:cubicBezTo>
                      <a:pt x="20317" y="53475"/>
                      <a:pt x="19420" y="52283"/>
                      <a:pt x="17627" y="52283"/>
                    </a:cubicBezTo>
                    <a:cubicBezTo>
                      <a:pt x="15833" y="52283"/>
                      <a:pt x="14339" y="50793"/>
                      <a:pt x="12246" y="49303"/>
                    </a:cubicBezTo>
                    <a:cubicBezTo>
                      <a:pt x="10154" y="47813"/>
                      <a:pt x="6567" y="45131"/>
                      <a:pt x="6567" y="43640"/>
                    </a:cubicBezTo>
                    <a:cubicBezTo>
                      <a:pt x="6567" y="42150"/>
                      <a:pt x="3727" y="37829"/>
                      <a:pt x="3279" y="37382"/>
                    </a:cubicBezTo>
                    <a:cubicBezTo>
                      <a:pt x="2830" y="36935"/>
                      <a:pt x="1186" y="36488"/>
                      <a:pt x="1186" y="34402"/>
                    </a:cubicBezTo>
                    <a:cubicBezTo>
                      <a:pt x="1186" y="32316"/>
                      <a:pt x="1186" y="31720"/>
                      <a:pt x="1186" y="29932"/>
                    </a:cubicBezTo>
                    <a:cubicBezTo>
                      <a:pt x="1186" y="28144"/>
                      <a:pt x="0" y="25462"/>
                      <a:pt x="0" y="24568"/>
                    </a:cubicBezTo>
                    <a:cubicBezTo>
                      <a:pt x="0" y="23673"/>
                      <a:pt x="0" y="20395"/>
                      <a:pt x="0" y="19501"/>
                    </a:cubicBezTo>
                    <a:cubicBezTo>
                      <a:pt x="0" y="18607"/>
                      <a:pt x="0" y="16223"/>
                      <a:pt x="0" y="14733"/>
                    </a:cubicBezTo>
                    <a:cubicBezTo>
                      <a:pt x="0" y="13243"/>
                      <a:pt x="0" y="10561"/>
                      <a:pt x="0" y="10561"/>
                    </a:cubicBezTo>
                    <a:lnTo>
                      <a:pt x="0" y="6985"/>
                    </a:lnTo>
                    <a:lnTo>
                      <a:pt x="1186" y="3409"/>
                    </a:lnTo>
                    <a:lnTo>
                      <a:pt x="3279" y="2812"/>
                    </a:lnTo>
                    <a:cubicBezTo>
                      <a:pt x="3279" y="2812"/>
                      <a:pt x="4474" y="1919"/>
                      <a:pt x="5969" y="1919"/>
                    </a:cubicBezTo>
                    <a:cubicBezTo>
                      <a:pt x="7464" y="1919"/>
                      <a:pt x="10752" y="-466"/>
                      <a:pt x="12246" y="1919"/>
                    </a:cubicBezTo>
                    <a:cubicBezTo>
                      <a:pt x="13741" y="4303"/>
                      <a:pt x="13143" y="4601"/>
                      <a:pt x="14937" y="4601"/>
                    </a:cubicBezTo>
                    <a:cubicBezTo>
                      <a:pt x="16730" y="4601"/>
                      <a:pt x="15236" y="-1062"/>
                      <a:pt x="18823" y="130"/>
                    </a:cubicBezTo>
                    <a:cubicBezTo>
                      <a:pt x="22410" y="1322"/>
                      <a:pt x="28687" y="2812"/>
                      <a:pt x="28687" y="6091"/>
                    </a:cubicBezTo>
                    <a:cubicBezTo>
                      <a:pt x="28687" y="9369"/>
                      <a:pt x="29285" y="9965"/>
                      <a:pt x="29883" y="13839"/>
                    </a:cubicBezTo>
                    <a:cubicBezTo>
                      <a:pt x="30480" y="17713"/>
                      <a:pt x="32274" y="21587"/>
                      <a:pt x="34366" y="23375"/>
                    </a:cubicBezTo>
                    <a:cubicBezTo>
                      <a:pt x="36459" y="25163"/>
                      <a:pt x="35412" y="23226"/>
                      <a:pt x="38551" y="28144"/>
                    </a:cubicBezTo>
                    <a:cubicBezTo>
                      <a:pt x="41690" y="33061"/>
                      <a:pt x="40943" y="28144"/>
                      <a:pt x="40943" y="28144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60" name="Freeform 8359"/>
              <p:cNvSpPr/>
              <p:nvPr/>
            </p:nvSpPr>
            <p:spPr>
              <a:xfrm>
                <a:off x="7829417" y="4523138"/>
                <a:ext cx="58962" cy="52944"/>
              </a:xfrm>
              <a:custGeom>
                <a:avLst/>
                <a:gdLst/>
                <a:ahLst/>
                <a:cxnLst/>
                <a:rect l="0" t="0" r="0" b="0"/>
                <a:pathLst>
                  <a:path w="58962" h="52944">
                    <a:moveTo>
                      <a:pt x="4372" y="2813"/>
                    </a:moveTo>
                    <a:lnTo>
                      <a:pt x="2429" y="5942"/>
                    </a:lnTo>
                    <a:cubicBezTo>
                      <a:pt x="2429" y="5942"/>
                      <a:pt x="2429" y="5644"/>
                      <a:pt x="1532" y="7730"/>
                    </a:cubicBezTo>
                    <a:cubicBezTo>
                      <a:pt x="635" y="9816"/>
                      <a:pt x="635" y="7134"/>
                      <a:pt x="635" y="11306"/>
                    </a:cubicBezTo>
                    <a:cubicBezTo>
                      <a:pt x="635" y="15478"/>
                      <a:pt x="-1308" y="14584"/>
                      <a:pt x="1532" y="19054"/>
                    </a:cubicBezTo>
                    <a:cubicBezTo>
                      <a:pt x="4372" y="23525"/>
                      <a:pt x="6614" y="22630"/>
                      <a:pt x="8108" y="25611"/>
                    </a:cubicBezTo>
                    <a:cubicBezTo>
                      <a:pt x="9603" y="28591"/>
                      <a:pt x="9603" y="27399"/>
                      <a:pt x="10500" y="29485"/>
                    </a:cubicBezTo>
                    <a:cubicBezTo>
                      <a:pt x="11396" y="31571"/>
                      <a:pt x="16179" y="32465"/>
                      <a:pt x="17674" y="33955"/>
                    </a:cubicBezTo>
                    <a:cubicBezTo>
                      <a:pt x="19168" y="35445"/>
                      <a:pt x="18570" y="33955"/>
                      <a:pt x="19617" y="37084"/>
                    </a:cubicBezTo>
                    <a:cubicBezTo>
                      <a:pt x="20663" y="40213"/>
                      <a:pt x="23802" y="40064"/>
                      <a:pt x="25745" y="42001"/>
                    </a:cubicBezTo>
                    <a:cubicBezTo>
                      <a:pt x="27688" y="43938"/>
                      <a:pt x="25745" y="42299"/>
                      <a:pt x="32022" y="45578"/>
                    </a:cubicBezTo>
                    <a:cubicBezTo>
                      <a:pt x="38299" y="48856"/>
                      <a:pt x="33517" y="46174"/>
                      <a:pt x="39495" y="48856"/>
                    </a:cubicBezTo>
                    <a:cubicBezTo>
                      <a:pt x="45473" y="51538"/>
                      <a:pt x="43381" y="49750"/>
                      <a:pt x="46669" y="51538"/>
                    </a:cubicBezTo>
                    <a:cubicBezTo>
                      <a:pt x="49957" y="53326"/>
                      <a:pt x="50854" y="53028"/>
                      <a:pt x="51751" y="52730"/>
                    </a:cubicBezTo>
                    <a:cubicBezTo>
                      <a:pt x="52647" y="52432"/>
                      <a:pt x="54441" y="51240"/>
                      <a:pt x="55637" y="50048"/>
                    </a:cubicBezTo>
                    <a:cubicBezTo>
                      <a:pt x="56832" y="48856"/>
                      <a:pt x="57430" y="48558"/>
                      <a:pt x="57430" y="47068"/>
                    </a:cubicBezTo>
                    <a:cubicBezTo>
                      <a:pt x="57430" y="45578"/>
                      <a:pt x="60120" y="47366"/>
                      <a:pt x="58327" y="44088"/>
                    </a:cubicBezTo>
                    <a:cubicBezTo>
                      <a:pt x="56533" y="40809"/>
                      <a:pt x="55188" y="40958"/>
                      <a:pt x="53843" y="39021"/>
                    </a:cubicBezTo>
                    <a:cubicBezTo>
                      <a:pt x="52498" y="37084"/>
                      <a:pt x="45174" y="30975"/>
                      <a:pt x="44278" y="30975"/>
                    </a:cubicBezTo>
                    <a:cubicBezTo>
                      <a:pt x="43381" y="30975"/>
                      <a:pt x="40691" y="30677"/>
                      <a:pt x="39495" y="29485"/>
                    </a:cubicBezTo>
                    <a:cubicBezTo>
                      <a:pt x="38299" y="28293"/>
                      <a:pt x="35011" y="27697"/>
                      <a:pt x="33516" y="27101"/>
                    </a:cubicBezTo>
                    <a:cubicBezTo>
                      <a:pt x="32022" y="26472"/>
                      <a:pt x="25745" y="21438"/>
                      <a:pt x="25745" y="21438"/>
                    </a:cubicBezTo>
                    <a:lnTo>
                      <a:pt x="25745" y="19352"/>
                    </a:lnTo>
                    <a:cubicBezTo>
                      <a:pt x="25745" y="19352"/>
                      <a:pt x="22606" y="16223"/>
                      <a:pt x="22157" y="15776"/>
                    </a:cubicBezTo>
                    <a:cubicBezTo>
                      <a:pt x="21709" y="15329"/>
                      <a:pt x="16478" y="11902"/>
                      <a:pt x="15581" y="11902"/>
                    </a:cubicBezTo>
                    <a:cubicBezTo>
                      <a:pt x="14684" y="11902"/>
                      <a:pt x="9005" y="6836"/>
                      <a:pt x="9005" y="6836"/>
                    </a:cubicBezTo>
                    <a:lnTo>
                      <a:pt x="3624" y="0"/>
                    </a:lnTo>
                    <a:lnTo>
                      <a:pt x="4372" y="2813"/>
                    </a:lnTo>
                    <a:close/>
                  </a:path>
                </a:pathLst>
              </a:custGeom>
              <a:solidFill>
                <a:srgbClr val="CD7235"/>
              </a:solidFill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61" name="Freeform 8360"/>
              <p:cNvSpPr/>
              <p:nvPr/>
            </p:nvSpPr>
            <p:spPr>
              <a:xfrm>
                <a:off x="7799011" y="4461393"/>
                <a:ext cx="35450" cy="71272"/>
              </a:xfrm>
              <a:custGeom>
                <a:avLst/>
                <a:gdLst/>
                <a:ahLst/>
                <a:cxnLst/>
                <a:rect l="0" t="0" r="0" b="0"/>
                <a:pathLst>
                  <a:path w="35450" h="71272">
                    <a:moveTo>
                      <a:pt x="15796" y="4805"/>
                    </a:moveTo>
                    <a:cubicBezTo>
                      <a:pt x="15796" y="4805"/>
                      <a:pt x="9519" y="2719"/>
                      <a:pt x="8921" y="2719"/>
                    </a:cubicBezTo>
                    <a:cubicBezTo>
                      <a:pt x="8323" y="2719"/>
                      <a:pt x="7127" y="6594"/>
                      <a:pt x="6530" y="6892"/>
                    </a:cubicBezTo>
                    <a:cubicBezTo>
                      <a:pt x="5932" y="7190"/>
                      <a:pt x="5035" y="10170"/>
                      <a:pt x="5035" y="11362"/>
                    </a:cubicBezTo>
                    <a:cubicBezTo>
                      <a:pt x="5035" y="12554"/>
                      <a:pt x="5035" y="16428"/>
                      <a:pt x="5035" y="17620"/>
                    </a:cubicBezTo>
                    <a:cubicBezTo>
                      <a:pt x="5035" y="18812"/>
                      <a:pt x="5035" y="20600"/>
                      <a:pt x="5035" y="21196"/>
                    </a:cubicBezTo>
                    <a:cubicBezTo>
                      <a:pt x="5035" y="21792"/>
                      <a:pt x="4138" y="23580"/>
                      <a:pt x="3540" y="25666"/>
                    </a:cubicBezTo>
                    <a:cubicBezTo>
                      <a:pt x="2942" y="27753"/>
                      <a:pt x="4437" y="25070"/>
                      <a:pt x="2644" y="29839"/>
                    </a:cubicBezTo>
                    <a:cubicBezTo>
                      <a:pt x="850" y="34607"/>
                      <a:pt x="1448" y="31329"/>
                      <a:pt x="850" y="35799"/>
                    </a:cubicBezTo>
                    <a:cubicBezTo>
                      <a:pt x="252" y="40269"/>
                      <a:pt x="-346" y="36097"/>
                      <a:pt x="252" y="42057"/>
                    </a:cubicBezTo>
                    <a:cubicBezTo>
                      <a:pt x="850" y="48017"/>
                      <a:pt x="-47" y="45633"/>
                      <a:pt x="1747" y="48315"/>
                    </a:cubicBezTo>
                    <a:cubicBezTo>
                      <a:pt x="3540" y="50998"/>
                      <a:pt x="5334" y="48912"/>
                      <a:pt x="7127" y="52190"/>
                    </a:cubicBezTo>
                    <a:cubicBezTo>
                      <a:pt x="8921" y="55468"/>
                      <a:pt x="9967" y="53531"/>
                      <a:pt x="10714" y="55766"/>
                    </a:cubicBezTo>
                    <a:cubicBezTo>
                      <a:pt x="11462" y="58001"/>
                      <a:pt x="11312" y="56064"/>
                      <a:pt x="11910" y="58448"/>
                    </a:cubicBezTo>
                    <a:cubicBezTo>
                      <a:pt x="12508" y="60832"/>
                      <a:pt x="12508" y="59640"/>
                      <a:pt x="13106" y="62620"/>
                    </a:cubicBezTo>
                    <a:cubicBezTo>
                      <a:pt x="13704" y="65600"/>
                      <a:pt x="12209" y="63216"/>
                      <a:pt x="14301" y="65898"/>
                    </a:cubicBezTo>
                    <a:cubicBezTo>
                      <a:pt x="16394" y="68580"/>
                      <a:pt x="16842" y="68729"/>
                      <a:pt x="17888" y="68580"/>
                    </a:cubicBezTo>
                    <a:cubicBezTo>
                      <a:pt x="18935" y="68431"/>
                      <a:pt x="20130" y="68133"/>
                      <a:pt x="21476" y="69474"/>
                    </a:cubicBezTo>
                    <a:cubicBezTo>
                      <a:pt x="22821" y="70816"/>
                      <a:pt x="24465" y="68878"/>
                      <a:pt x="25959" y="70368"/>
                    </a:cubicBezTo>
                    <a:cubicBezTo>
                      <a:pt x="27454" y="71858"/>
                      <a:pt x="27753" y="71272"/>
                      <a:pt x="29546" y="70368"/>
                    </a:cubicBezTo>
                    <a:cubicBezTo>
                      <a:pt x="31340" y="69474"/>
                      <a:pt x="31639" y="67090"/>
                      <a:pt x="32835" y="65898"/>
                    </a:cubicBezTo>
                    <a:cubicBezTo>
                      <a:pt x="34030" y="64706"/>
                      <a:pt x="35525" y="62024"/>
                      <a:pt x="35226" y="61130"/>
                    </a:cubicBezTo>
                    <a:cubicBezTo>
                      <a:pt x="34927" y="60236"/>
                      <a:pt x="35226" y="60534"/>
                      <a:pt x="35226" y="59044"/>
                    </a:cubicBezTo>
                    <a:cubicBezTo>
                      <a:pt x="35226" y="57554"/>
                      <a:pt x="35226" y="56064"/>
                      <a:pt x="35226" y="52190"/>
                    </a:cubicBezTo>
                    <a:cubicBezTo>
                      <a:pt x="35226" y="48315"/>
                      <a:pt x="35226" y="44441"/>
                      <a:pt x="35226" y="42057"/>
                    </a:cubicBezTo>
                    <a:cubicBezTo>
                      <a:pt x="35226" y="39673"/>
                      <a:pt x="34918" y="36395"/>
                      <a:pt x="35226" y="35799"/>
                    </a:cubicBezTo>
                    <a:cubicBezTo>
                      <a:pt x="35534" y="35203"/>
                      <a:pt x="35824" y="32819"/>
                      <a:pt x="34329" y="31329"/>
                    </a:cubicBezTo>
                    <a:cubicBezTo>
                      <a:pt x="32835" y="29839"/>
                      <a:pt x="31938" y="26560"/>
                      <a:pt x="31938" y="26560"/>
                    </a:cubicBezTo>
                    <a:cubicBezTo>
                      <a:pt x="31938" y="26560"/>
                      <a:pt x="31340" y="24772"/>
                      <a:pt x="31340" y="23580"/>
                    </a:cubicBezTo>
                    <a:cubicBezTo>
                      <a:pt x="31340" y="22388"/>
                      <a:pt x="26856" y="17620"/>
                      <a:pt x="26856" y="17620"/>
                    </a:cubicBezTo>
                    <a:cubicBezTo>
                      <a:pt x="26856" y="17620"/>
                      <a:pt x="24764" y="17620"/>
                      <a:pt x="24764" y="13746"/>
                    </a:cubicBezTo>
                    <a:cubicBezTo>
                      <a:pt x="24764" y="9872"/>
                      <a:pt x="21476" y="5699"/>
                      <a:pt x="21476" y="4209"/>
                    </a:cubicBezTo>
                    <a:cubicBezTo>
                      <a:pt x="21476" y="2719"/>
                      <a:pt x="20579" y="0"/>
                      <a:pt x="20579" y="0"/>
                    </a:cubicBezTo>
                    <a:cubicBezTo>
                      <a:pt x="20579" y="0"/>
                      <a:pt x="17291" y="-857"/>
                      <a:pt x="15796" y="4805"/>
                    </a:cubicBezTo>
                    <a:close/>
                  </a:path>
                </a:pathLst>
              </a:custGeom>
              <a:solidFill>
                <a:srgbClr val="CD7235"/>
              </a:solidFill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62" name="Freeform 8361"/>
              <p:cNvSpPr/>
              <p:nvPr/>
            </p:nvSpPr>
            <p:spPr>
              <a:xfrm>
                <a:off x="7800972" y="4402134"/>
                <a:ext cx="32620" cy="60795"/>
              </a:xfrm>
              <a:custGeom>
                <a:avLst/>
                <a:gdLst/>
                <a:ahLst/>
                <a:cxnLst/>
                <a:rect l="0" t="0" r="0" b="0"/>
                <a:pathLst>
                  <a:path w="32620" h="60795">
                    <a:moveTo>
                      <a:pt x="6959" y="59295"/>
                    </a:moveTo>
                    <a:cubicBezTo>
                      <a:pt x="6959" y="59295"/>
                      <a:pt x="4867" y="57805"/>
                      <a:pt x="3671" y="54527"/>
                    </a:cubicBezTo>
                    <a:cubicBezTo>
                      <a:pt x="2475" y="51249"/>
                      <a:pt x="383" y="50057"/>
                      <a:pt x="383" y="46779"/>
                    </a:cubicBezTo>
                    <a:cubicBezTo>
                      <a:pt x="383" y="43501"/>
                      <a:pt x="383" y="43501"/>
                      <a:pt x="383" y="40223"/>
                    </a:cubicBezTo>
                    <a:cubicBezTo>
                      <a:pt x="383" y="36944"/>
                      <a:pt x="383" y="38733"/>
                      <a:pt x="383" y="34262"/>
                    </a:cubicBezTo>
                    <a:cubicBezTo>
                      <a:pt x="383" y="29792"/>
                      <a:pt x="532" y="30239"/>
                      <a:pt x="383" y="28004"/>
                    </a:cubicBezTo>
                    <a:cubicBezTo>
                      <a:pt x="234" y="25769"/>
                      <a:pt x="383" y="23236"/>
                      <a:pt x="383" y="23236"/>
                    </a:cubicBezTo>
                    <a:cubicBezTo>
                      <a:pt x="383" y="23236"/>
                      <a:pt x="-1112" y="22044"/>
                      <a:pt x="1579" y="20256"/>
                    </a:cubicBezTo>
                    <a:cubicBezTo>
                      <a:pt x="4269" y="18468"/>
                      <a:pt x="2625" y="18617"/>
                      <a:pt x="6959" y="15487"/>
                    </a:cubicBezTo>
                    <a:cubicBezTo>
                      <a:pt x="11294" y="12358"/>
                      <a:pt x="9351" y="13997"/>
                      <a:pt x="12041" y="10421"/>
                    </a:cubicBezTo>
                    <a:cubicBezTo>
                      <a:pt x="14731" y="6845"/>
                      <a:pt x="13237" y="4759"/>
                      <a:pt x="14731" y="4163"/>
                    </a:cubicBezTo>
                    <a:cubicBezTo>
                      <a:pt x="16226" y="3567"/>
                      <a:pt x="14731" y="2971"/>
                      <a:pt x="16824" y="2077"/>
                    </a:cubicBezTo>
                    <a:cubicBezTo>
                      <a:pt x="18916" y="1183"/>
                      <a:pt x="21457" y="438"/>
                      <a:pt x="21457" y="438"/>
                    </a:cubicBezTo>
                    <a:lnTo>
                      <a:pt x="24297" y="438"/>
                    </a:lnTo>
                    <a:lnTo>
                      <a:pt x="27286" y="0"/>
                    </a:lnTo>
                    <a:cubicBezTo>
                      <a:pt x="27286" y="0"/>
                      <a:pt x="27286" y="438"/>
                      <a:pt x="28033" y="438"/>
                    </a:cubicBezTo>
                    <a:cubicBezTo>
                      <a:pt x="28780" y="438"/>
                      <a:pt x="27884" y="1481"/>
                      <a:pt x="28780" y="1481"/>
                    </a:cubicBezTo>
                    <a:cubicBezTo>
                      <a:pt x="29677" y="1481"/>
                      <a:pt x="28780" y="-903"/>
                      <a:pt x="30574" y="2077"/>
                    </a:cubicBezTo>
                    <a:cubicBezTo>
                      <a:pt x="32367" y="5057"/>
                      <a:pt x="32620" y="4684"/>
                      <a:pt x="32620" y="8112"/>
                    </a:cubicBezTo>
                    <a:cubicBezTo>
                      <a:pt x="32620" y="11539"/>
                      <a:pt x="32620" y="12507"/>
                      <a:pt x="32620" y="13997"/>
                    </a:cubicBezTo>
                    <a:cubicBezTo>
                      <a:pt x="32620" y="15487"/>
                      <a:pt x="32620" y="17275"/>
                      <a:pt x="32620" y="18766"/>
                    </a:cubicBezTo>
                    <a:cubicBezTo>
                      <a:pt x="32620" y="20256"/>
                      <a:pt x="32666" y="23534"/>
                      <a:pt x="32620" y="23236"/>
                    </a:cubicBezTo>
                    <a:cubicBezTo>
                      <a:pt x="32620" y="23236"/>
                      <a:pt x="32620" y="23906"/>
                      <a:pt x="32620" y="27408"/>
                    </a:cubicBezTo>
                    <a:cubicBezTo>
                      <a:pt x="32620" y="30910"/>
                      <a:pt x="30574" y="30984"/>
                      <a:pt x="30574" y="33368"/>
                    </a:cubicBezTo>
                    <a:cubicBezTo>
                      <a:pt x="30574" y="35752"/>
                      <a:pt x="29677" y="35752"/>
                      <a:pt x="27286" y="39031"/>
                    </a:cubicBezTo>
                    <a:cubicBezTo>
                      <a:pt x="24894" y="42309"/>
                      <a:pt x="23549" y="42905"/>
                      <a:pt x="22503" y="45289"/>
                    </a:cubicBezTo>
                    <a:cubicBezTo>
                      <a:pt x="21457" y="47673"/>
                      <a:pt x="24595" y="41117"/>
                      <a:pt x="20112" y="48865"/>
                    </a:cubicBezTo>
                    <a:cubicBezTo>
                      <a:pt x="15628" y="56613"/>
                      <a:pt x="17272" y="55272"/>
                      <a:pt x="15628" y="57805"/>
                    </a:cubicBezTo>
                    <a:cubicBezTo>
                      <a:pt x="13984" y="60339"/>
                      <a:pt x="16226" y="60795"/>
                      <a:pt x="13535" y="60795"/>
                    </a:cubicBezTo>
                    <a:cubicBezTo>
                      <a:pt x="10845" y="60795"/>
                      <a:pt x="6959" y="59295"/>
                      <a:pt x="6959" y="59295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63" name="Freeform 8362"/>
              <p:cNvSpPr/>
              <p:nvPr/>
            </p:nvSpPr>
            <p:spPr>
              <a:xfrm>
                <a:off x="7779843" y="4433174"/>
                <a:ext cx="28724" cy="70490"/>
              </a:xfrm>
              <a:custGeom>
                <a:avLst/>
                <a:gdLst/>
                <a:ahLst/>
                <a:cxnLst/>
                <a:rect l="0" t="0" r="0" b="0"/>
                <a:pathLst>
                  <a:path w="28724" h="70490">
                    <a:moveTo>
                      <a:pt x="16581" y="689"/>
                    </a:moveTo>
                    <a:cubicBezTo>
                      <a:pt x="16581" y="689"/>
                      <a:pt x="14712" y="-875"/>
                      <a:pt x="13143" y="689"/>
                    </a:cubicBezTo>
                    <a:cubicBezTo>
                      <a:pt x="11574" y="2254"/>
                      <a:pt x="9855" y="4712"/>
                      <a:pt x="9257" y="6202"/>
                    </a:cubicBezTo>
                    <a:cubicBezTo>
                      <a:pt x="8659" y="7693"/>
                      <a:pt x="7165" y="8587"/>
                      <a:pt x="7165" y="10673"/>
                    </a:cubicBezTo>
                    <a:cubicBezTo>
                      <a:pt x="7165" y="12759"/>
                      <a:pt x="5670" y="14547"/>
                      <a:pt x="5072" y="16931"/>
                    </a:cubicBezTo>
                    <a:cubicBezTo>
                      <a:pt x="4474" y="19315"/>
                      <a:pt x="3578" y="25275"/>
                      <a:pt x="1784" y="30640"/>
                    </a:cubicBezTo>
                    <a:cubicBezTo>
                      <a:pt x="0" y="36004"/>
                      <a:pt x="0" y="38388"/>
                      <a:pt x="0" y="38388"/>
                    </a:cubicBezTo>
                    <a:cubicBezTo>
                      <a:pt x="0" y="38388"/>
                      <a:pt x="0" y="39878"/>
                      <a:pt x="0" y="42858"/>
                    </a:cubicBezTo>
                    <a:cubicBezTo>
                      <a:pt x="0" y="45838"/>
                      <a:pt x="0" y="47626"/>
                      <a:pt x="0" y="48520"/>
                    </a:cubicBezTo>
                    <a:cubicBezTo>
                      <a:pt x="0" y="49415"/>
                      <a:pt x="0" y="47328"/>
                      <a:pt x="0" y="52693"/>
                    </a:cubicBezTo>
                    <a:cubicBezTo>
                      <a:pt x="0" y="58057"/>
                      <a:pt x="2233" y="60292"/>
                      <a:pt x="3279" y="61335"/>
                    </a:cubicBezTo>
                    <a:cubicBezTo>
                      <a:pt x="4325" y="62378"/>
                      <a:pt x="6567" y="61335"/>
                      <a:pt x="7165" y="63123"/>
                    </a:cubicBezTo>
                    <a:cubicBezTo>
                      <a:pt x="7763" y="64911"/>
                      <a:pt x="6866" y="64315"/>
                      <a:pt x="8360" y="65805"/>
                    </a:cubicBezTo>
                    <a:cubicBezTo>
                      <a:pt x="9855" y="67295"/>
                      <a:pt x="9556" y="66997"/>
                      <a:pt x="11350" y="68785"/>
                    </a:cubicBezTo>
                    <a:cubicBezTo>
                      <a:pt x="13143" y="70574"/>
                      <a:pt x="10752" y="69381"/>
                      <a:pt x="14362" y="70276"/>
                    </a:cubicBezTo>
                    <a:cubicBezTo>
                      <a:pt x="17926" y="71169"/>
                      <a:pt x="20018" y="68785"/>
                      <a:pt x="20018" y="68785"/>
                    </a:cubicBezTo>
                    <a:cubicBezTo>
                      <a:pt x="20018" y="68785"/>
                      <a:pt x="20915" y="67891"/>
                      <a:pt x="20915" y="65805"/>
                    </a:cubicBezTo>
                    <a:cubicBezTo>
                      <a:pt x="20915" y="63719"/>
                      <a:pt x="20317" y="62825"/>
                      <a:pt x="21662" y="58504"/>
                    </a:cubicBezTo>
                    <a:cubicBezTo>
                      <a:pt x="23007" y="54183"/>
                      <a:pt x="22410" y="55375"/>
                      <a:pt x="24203" y="49414"/>
                    </a:cubicBezTo>
                    <a:cubicBezTo>
                      <a:pt x="25997" y="43454"/>
                      <a:pt x="25698" y="42560"/>
                      <a:pt x="26595" y="37494"/>
                    </a:cubicBezTo>
                    <a:cubicBezTo>
                      <a:pt x="27491" y="32428"/>
                      <a:pt x="26893" y="32130"/>
                      <a:pt x="27491" y="29150"/>
                    </a:cubicBezTo>
                    <a:cubicBezTo>
                      <a:pt x="28089" y="26169"/>
                      <a:pt x="29584" y="28851"/>
                      <a:pt x="28089" y="24679"/>
                    </a:cubicBezTo>
                    <a:cubicBezTo>
                      <a:pt x="26595" y="20507"/>
                      <a:pt x="24950" y="24381"/>
                      <a:pt x="24950" y="17974"/>
                    </a:cubicBezTo>
                    <a:cubicBezTo>
                      <a:pt x="24950" y="11567"/>
                      <a:pt x="23306" y="10375"/>
                      <a:pt x="23306" y="7990"/>
                    </a:cubicBezTo>
                    <a:cubicBezTo>
                      <a:pt x="23306" y="5606"/>
                      <a:pt x="22410" y="6798"/>
                      <a:pt x="22410" y="4712"/>
                    </a:cubicBezTo>
                    <a:cubicBezTo>
                      <a:pt x="22410" y="2626"/>
                      <a:pt x="23605" y="838"/>
                      <a:pt x="21812" y="1434"/>
                    </a:cubicBezTo>
                    <a:cubicBezTo>
                      <a:pt x="20018" y="2030"/>
                      <a:pt x="16581" y="689"/>
                      <a:pt x="16581" y="689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64" name="Freeform 8363"/>
              <p:cNvSpPr/>
              <p:nvPr/>
            </p:nvSpPr>
            <p:spPr>
              <a:xfrm>
                <a:off x="7767203" y="4400039"/>
                <a:ext cx="24857" cy="81665"/>
              </a:xfrm>
              <a:custGeom>
                <a:avLst/>
                <a:gdLst/>
                <a:ahLst/>
                <a:cxnLst/>
                <a:rect l="0" t="0" r="0" b="0"/>
                <a:pathLst>
                  <a:path w="24857" h="81665">
                    <a:moveTo>
                      <a:pt x="21298" y="0"/>
                    </a:moveTo>
                    <a:cubicBezTo>
                      <a:pt x="20401" y="894"/>
                      <a:pt x="16216" y="10132"/>
                      <a:pt x="16216" y="10132"/>
                    </a:cubicBezTo>
                    <a:cubicBezTo>
                      <a:pt x="16216" y="10132"/>
                      <a:pt x="15021" y="10132"/>
                      <a:pt x="13377" y="12964"/>
                    </a:cubicBezTo>
                    <a:cubicBezTo>
                      <a:pt x="11733" y="15795"/>
                      <a:pt x="10537" y="15497"/>
                      <a:pt x="9341" y="20563"/>
                    </a:cubicBezTo>
                    <a:cubicBezTo>
                      <a:pt x="8146" y="25629"/>
                      <a:pt x="7996" y="26970"/>
                      <a:pt x="6651" y="28311"/>
                    </a:cubicBezTo>
                    <a:cubicBezTo>
                      <a:pt x="5306" y="29652"/>
                      <a:pt x="5754" y="28907"/>
                      <a:pt x="3662" y="32782"/>
                    </a:cubicBezTo>
                    <a:cubicBezTo>
                      <a:pt x="1569" y="36656"/>
                      <a:pt x="2167" y="32484"/>
                      <a:pt x="1270" y="39338"/>
                    </a:cubicBezTo>
                    <a:cubicBezTo>
                      <a:pt x="374" y="46192"/>
                      <a:pt x="374" y="45000"/>
                      <a:pt x="374" y="48576"/>
                    </a:cubicBezTo>
                    <a:cubicBezTo>
                      <a:pt x="374" y="52152"/>
                      <a:pt x="374" y="53941"/>
                      <a:pt x="374" y="56325"/>
                    </a:cubicBezTo>
                    <a:cubicBezTo>
                      <a:pt x="374" y="58709"/>
                      <a:pt x="-523" y="54239"/>
                      <a:pt x="374" y="59305"/>
                    </a:cubicBezTo>
                    <a:cubicBezTo>
                      <a:pt x="1270" y="64371"/>
                      <a:pt x="-1121" y="61689"/>
                      <a:pt x="2765" y="67351"/>
                    </a:cubicBezTo>
                    <a:cubicBezTo>
                      <a:pt x="6651" y="73014"/>
                      <a:pt x="8445" y="73162"/>
                      <a:pt x="10537" y="77186"/>
                    </a:cubicBezTo>
                    <a:cubicBezTo>
                      <a:pt x="12629" y="81209"/>
                      <a:pt x="13377" y="81209"/>
                      <a:pt x="13377" y="81665"/>
                    </a:cubicBezTo>
                    <a:cubicBezTo>
                      <a:pt x="13377" y="81665"/>
                      <a:pt x="14722" y="56623"/>
                      <a:pt x="16216" y="54239"/>
                    </a:cubicBezTo>
                    <a:cubicBezTo>
                      <a:pt x="17711" y="51854"/>
                      <a:pt x="17711" y="48874"/>
                      <a:pt x="19504" y="45000"/>
                    </a:cubicBezTo>
                    <a:cubicBezTo>
                      <a:pt x="21298" y="41126"/>
                      <a:pt x="21896" y="39338"/>
                      <a:pt x="21896" y="37848"/>
                    </a:cubicBezTo>
                    <a:cubicBezTo>
                      <a:pt x="21896" y="36358"/>
                      <a:pt x="22195" y="32782"/>
                      <a:pt x="23092" y="32782"/>
                    </a:cubicBezTo>
                    <a:cubicBezTo>
                      <a:pt x="23988" y="32782"/>
                      <a:pt x="23390" y="30695"/>
                      <a:pt x="23988" y="30397"/>
                    </a:cubicBezTo>
                    <a:cubicBezTo>
                      <a:pt x="24586" y="30099"/>
                      <a:pt x="25184" y="33974"/>
                      <a:pt x="24586" y="28311"/>
                    </a:cubicBezTo>
                    <a:cubicBezTo>
                      <a:pt x="23988" y="22649"/>
                      <a:pt x="20850" y="17583"/>
                      <a:pt x="20850" y="15646"/>
                    </a:cubicBezTo>
                    <a:cubicBezTo>
                      <a:pt x="20850" y="13709"/>
                      <a:pt x="21298" y="0"/>
                      <a:pt x="21298" y="0"/>
                    </a:cubicBezTo>
                    <a:close/>
                  </a:path>
                </a:pathLst>
              </a:custGeom>
              <a:solidFill>
                <a:srgbClr val="CD7235"/>
              </a:solidFill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65" name="Freeform 8364"/>
              <p:cNvSpPr/>
              <p:nvPr/>
            </p:nvSpPr>
            <p:spPr>
              <a:xfrm>
                <a:off x="7818291" y="4428481"/>
                <a:ext cx="42540" cy="63868"/>
              </a:xfrm>
              <a:custGeom>
                <a:avLst/>
                <a:gdLst/>
                <a:ahLst/>
                <a:cxnLst/>
                <a:rect l="0" t="0" r="0" b="0"/>
                <a:pathLst>
                  <a:path w="42540" h="63868">
                    <a:moveTo>
                      <a:pt x="2046" y="33098"/>
                    </a:moveTo>
                    <a:cubicBezTo>
                      <a:pt x="2046" y="33098"/>
                      <a:pt x="-2588" y="38015"/>
                      <a:pt x="2046" y="29969"/>
                    </a:cubicBezTo>
                    <a:cubicBezTo>
                      <a:pt x="6679" y="21923"/>
                      <a:pt x="6679" y="21029"/>
                      <a:pt x="7875" y="18942"/>
                    </a:cubicBezTo>
                    <a:cubicBezTo>
                      <a:pt x="9070" y="16856"/>
                      <a:pt x="7576" y="15366"/>
                      <a:pt x="9070" y="12684"/>
                    </a:cubicBezTo>
                    <a:cubicBezTo>
                      <a:pt x="10565" y="10002"/>
                      <a:pt x="12358" y="4936"/>
                      <a:pt x="13554" y="4936"/>
                    </a:cubicBezTo>
                    <a:cubicBezTo>
                      <a:pt x="14750" y="4936"/>
                      <a:pt x="14451" y="3148"/>
                      <a:pt x="16543" y="2552"/>
                    </a:cubicBezTo>
                    <a:cubicBezTo>
                      <a:pt x="18636" y="1956"/>
                      <a:pt x="14750" y="764"/>
                      <a:pt x="20429" y="764"/>
                    </a:cubicBezTo>
                    <a:cubicBezTo>
                      <a:pt x="26109" y="764"/>
                      <a:pt x="24913" y="-1024"/>
                      <a:pt x="27603" y="764"/>
                    </a:cubicBezTo>
                    <a:cubicBezTo>
                      <a:pt x="30294" y="2552"/>
                      <a:pt x="30294" y="1360"/>
                      <a:pt x="32087" y="3148"/>
                    </a:cubicBezTo>
                    <a:cubicBezTo>
                      <a:pt x="33881" y="4936"/>
                      <a:pt x="35076" y="3744"/>
                      <a:pt x="36272" y="4936"/>
                    </a:cubicBezTo>
                    <a:cubicBezTo>
                      <a:pt x="37468" y="6128"/>
                      <a:pt x="37169" y="-428"/>
                      <a:pt x="38663" y="6426"/>
                    </a:cubicBezTo>
                    <a:cubicBezTo>
                      <a:pt x="40158" y="13280"/>
                      <a:pt x="39859" y="10002"/>
                      <a:pt x="40756" y="16558"/>
                    </a:cubicBezTo>
                    <a:cubicBezTo>
                      <a:pt x="41653" y="23115"/>
                      <a:pt x="43147" y="12684"/>
                      <a:pt x="42250" y="24009"/>
                    </a:cubicBezTo>
                    <a:cubicBezTo>
                      <a:pt x="41354" y="35333"/>
                      <a:pt x="42848" y="31459"/>
                      <a:pt x="40756" y="36823"/>
                    </a:cubicBezTo>
                    <a:cubicBezTo>
                      <a:pt x="38663" y="42188"/>
                      <a:pt x="37468" y="42187"/>
                      <a:pt x="37468" y="43678"/>
                    </a:cubicBezTo>
                    <a:cubicBezTo>
                      <a:pt x="37468" y="45168"/>
                      <a:pt x="39560" y="39803"/>
                      <a:pt x="36272" y="48446"/>
                    </a:cubicBezTo>
                    <a:cubicBezTo>
                      <a:pt x="32984" y="57088"/>
                      <a:pt x="31340" y="56939"/>
                      <a:pt x="32087" y="57684"/>
                    </a:cubicBezTo>
                    <a:cubicBezTo>
                      <a:pt x="32835" y="58429"/>
                      <a:pt x="32984" y="58578"/>
                      <a:pt x="32984" y="59174"/>
                    </a:cubicBezTo>
                    <a:cubicBezTo>
                      <a:pt x="32984" y="59770"/>
                      <a:pt x="32984" y="59472"/>
                      <a:pt x="32984" y="60813"/>
                    </a:cubicBezTo>
                    <a:cubicBezTo>
                      <a:pt x="32984" y="62154"/>
                      <a:pt x="34030" y="61409"/>
                      <a:pt x="30817" y="62974"/>
                    </a:cubicBezTo>
                    <a:cubicBezTo>
                      <a:pt x="27603" y="64539"/>
                      <a:pt x="24465" y="60217"/>
                      <a:pt x="23867" y="60813"/>
                    </a:cubicBezTo>
                    <a:cubicBezTo>
                      <a:pt x="23269" y="61409"/>
                      <a:pt x="25287" y="60143"/>
                      <a:pt x="21924" y="61558"/>
                    </a:cubicBezTo>
                    <a:cubicBezTo>
                      <a:pt x="18561" y="62974"/>
                      <a:pt x="20728" y="65134"/>
                      <a:pt x="17141" y="62974"/>
                    </a:cubicBezTo>
                    <a:cubicBezTo>
                      <a:pt x="13554" y="60813"/>
                      <a:pt x="14451" y="61260"/>
                      <a:pt x="12657" y="59472"/>
                    </a:cubicBezTo>
                    <a:cubicBezTo>
                      <a:pt x="10864" y="57684"/>
                      <a:pt x="9369" y="56641"/>
                      <a:pt x="7875" y="53735"/>
                    </a:cubicBezTo>
                    <a:cubicBezTo>
                      <a:pt x="6380" y="50830"/>
                      <a:pt x="5334" y="49191"/>
                      <a:pt x="3690" y="46062"/>
                    </a:cubicBezTo>
                    <a:cubicBezTo>
                      <a:pt x="2046" y="42933"/>
                      <a:pt x="1896" y="40995"/>
                      <a:pt x="2046" y="39058"/>
                    </a:cubicBezTo>
                    <a:cubicBezTo>
                      <a:pt x="2195" y="37121"/>
                      <a:pt x="850" y="33098"/>
                      <a:pt x="2046" y="33098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66" name="Freeform 8365"/>
              <p:cNvSpPr/>
              <p:nvPr/>
            </p:nvSpPr>
            <p:spPr>
              <a:xfrm>
                <a:off x="7854862" y="4397916"/>
                <a:ext cx="55544" cy="56660"/>
              </a:xfrm>
              <a:custGeom>
                <a:avLst/>
                <a:gdLst/>
                <a:ahLst/>
                <a:cxnLst/>
                <a:rect l="0" t="0" r="0" b="0"/>
                <a:pathLst>
                  <a:path w="55544" h="56660">
                    <a:moveTo>
                      <a:pt x="10590" y="54823"/>
                    </a:moveTo>
                    <a:cubicBezTo>
                      <a:pt x="10590" y="54823"/>
                      <a:pt x="12307" y="59103"/>
                      <a:pt x="10590" y="51969"/>
                    </a:cubicBezTo>
                    <a:cubicBezTo>
                      <a:pt x="8873" y="44836"/>
                      <a:pt x="9731" y="42838"/>
                      <a:pt x="7442" y="41411"/>
                    </a:cubicBezTo>
                    <a:cubicBezTo>
                      <a:pt x="5152" y="39985"/>
                      <a:pt x="859" y="36846"/>
                      <a:pt x="572" y="36275"/>
                    </a:cubicBezTo>
                    <a:cubicBezTo>
                      <a:pt x="286" y="35704"/>
                      <a:pt x="-572" y="36561"/>
                      <a:pt x="572" y="32851"/>
                    </a:cubicBezTo>
                    <a:cubicBezTo>
                      <a:pt x="1717" y="29141"/>
                      <a:pt x="-1717" y="31139"/>
                      <a:pt x="2290" y="27144"/>
                    </a:cubicBezTo>
                    <a:cubicBezTo>
                      <a:pt x="6297" y="23149"/>
                      <a:pt x="5152" y="24861"/>
                      <a:pt x="7442" y="21152"/>
                    </a:cubicBezTo>
                    <a:cubicBezTo>
                      <a:pt x="9731" y="17442"/>
                      <a:pt x="8586" y="17157"/>
                      <a:pt x="10018" y="15730"/>
                    </a:cubicBezTo>
                    <a:cubicBezTo>
                      <a:pt x="11449" y="14303"/>
                      <a:pt x="10733" y="12734"/>
                      <a:pt x="12594" y="12020"/>
                    </a:cubicBezTo>
                    <a:cubicBezTo>
                      <a:pt x="14454" y="11307"/>
                      <a:pt x="11878" y="11592"/>
                      <a:pt x="15456" y="9167"/>
                    </a:cubicBezTo>
                    <a:cubicBezTo>
                      <a:pt x="19034" y="6741"/>
                      <a:pt x="20751" y="5885"/>
                      <a:pt x="22325" y="4316"/>
                    </a:cubicBezTo>
                    <a:cubicBezTo>
                      <a:pt x="23899" y="2747"/>
                      <a:pt x="23756" y="892"/>
                      <a:pt x="26904" y="892"/>
                    </a:cubicBezTo>
                    <a:cubicBezTo>
                      <a:pt x="30053" y="892"/>
                      <a:pt x="30625" y="-535"/>
                      <a:pt x="33344" y="178"/>
                    </a:cubicBezTo>
                    <a:cubicBezTo>
                      <a:pt x="36063" y="892"/>
                      <a:pt x="36063" y="892"/>
                      <a:pt x="37781" y="2604"/>
                    </a:cubicBezTo>
                    <a:cubicBezTo>
                      <a:pt x="39498" y="4316"/>
                      <a:pt x="44364" y="6313"/>
                      <a:pt x="44936" y="6599"/>
                    </a:cubicBezTo>
                    <a:cubicBezTo>
                      <a:pt x="45509" y="6884"/>
                      <a:pt x="46224" y="3888"/>
                      <a:pt x="49516" y="9167"/>
                    </a:cubicBezTo>
                    <a:cubicBezTo>
                      <a:pt x="52807" y="14446"/>
                      <a:pt x="52950" y="10879"/>
                      <a:pt x="54095" y="14874"/>
                    </a:cubicBezTo>
                    <a:cubicBezTo>
                      <a:pt x="55240" y="18869"/>
                      <a:pt x="55544" y="21152"/>
                      <a:pt x="55544" y="23149"/>
                    </a:cubicBezTo>
                    <a:cubicBezTo>
                      <a:pt x="55544" y="25146"/>
                      <a:pt x="55240" y="29427"/>
                      <a:pt x="54095" y="32851"/>
                    </a:cubicBezTo>
                    <a:cubicBezTo>
                      <a:pt x="52950" y="36275"/>
                      <a:pt x="54381" y="33136"/>
                      <a:pt x="50374" y="38558"/>
                    </a:cubicBezTo>
                    <a:cubicBezTo>
                      <a:pt x="46367" y="43980"/>
                      <a:pt x="47226" y="41697"/>
                      <a:pt x="43934" y="44978"/>
                    </a:cubicBezTo>
                    <a:cubicBezTo>
                      <a:pt x="40643" y="48260"/>
                      <a:pt x="42360" y="46262"/>
                      <a:pt x="39212" y="48545"/>
                    </a:cubicBezTo>
                    <a:cubicBezTo>
                      <a:pt x="36063" y="50828"/>
                      <a:pt x="39212" y="48545"/>
                      <a:pt x="34632" y="50828"/>
                    </a:cubicBezTo>
                    <a:cubicBezTo>
                      <a:pt x="30053" y="53111"/>
                      <a:pt x="29480" y="52825"/>
                      <a:pt x="28765" y="53539"/>
                    </a:cubicBezTo>
                    <a:cubicBezTo>
                      <a:pt x="28049" y="54252"/>
                      <a:pt x="27477" y="53682"/>
                      <a:pt x="26904" y="54823"/>
                    </a:cubicBezTo>
                    <a:cubicBezTo>
                      <a:pt x="26332" y="55964"/>
                      <a:pt x="33774" y="57819"/>
                      <a:pt x="25187" y="55679"/>
                    </a:cubicBezTo>
                    <a:cubicBezTo>
                      <a:pt x="16601" y="53539"/>
                      <a:pt x="13738" y="53539"/>
                      <a:pt x="13738" y="53539"/>
                    </a:cubicBezTo>
                    <a:lnTo>
                      <a:pt x="10590" y="54823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67" name="Freeform 8366"/>
              <p:cNvSpPr/>
              <p:nvPr/>
            </p:nvSpPr>
            <p:spPr>
              <a:xfrm>
                <a:off x="7906229" y="4374671"/>
                <a:ext cx="48341" cy="45345"/>
              </a:xfrm>
              <a:custGeom>
                <a:avLst/>
                <a:gdLst/>
                <a:ahLst/>
                <a:cxnLst/>
                <a:rect l="0" t="0" r="0" b="0"/>
                <a:pathLst>
                  <a:path w="48341" h="45345">
                    <a:moveTo>
                      <a:pt x="7520" y="45345"/>
                    </a:moveTo>
                    <a:cubicBezTo>
                      <a:pt x="6025" y="45345"/>
                      <a:pt x="1242" y="40865"/>
                      <a:pt x="1242" y="36693"/>
                    </a:cubicBezTo>
                    <a:cubicBezTo>
                      <a:pt x="1242" y="32521"/>
                      <a:pt x="1242" y="27753"/>
                      <a:pt x="1242" y="27156"/>
                    </a:cubicBezTo>
                    <a:cubicBezTo>
                      <a:pt x="1242" y="26560"/>
                      <a:pt x="-1597" y="23133"/>
                      <a:pt x="1242" y="20302"/>
                    </a:cubicBezTo>
                    <a:cubicBezTo>
                      <a:pt x="4082" y="17471"/>
                      <a:pt x="3634" y="17918"/>
                      <a:pt x="6473" y="15087"/>
                    </a:cubicBezTo>
                    <a:cubicBezTo>
                      <a:pt x="9313" y="12256"/>
                      <a:pt x="10061" y="11511"/>
                      <a:pt x="11406" y="10170"/>
                    </a:cubicBezTo>
                    <a:cubicBezTo>
                      <a:pt x="12751" y="8829"/>
                      <a:pt x="13199" y="6892"/>
                      <a:pt x="15441" y="6147"/>
                    </a:cubicBezTo>
                    <a:cubicBezTo>
                      <a:pt x="17683" y="5401"/>
                      <a:pt x="17085" y="4209"/>
                      <a:pt x="20971" y="3315"/>
                    </a:cubicBezTo>
                    <a:cubicBezTo>
                      <a:pt x="24857" y="2421"/>
                      <a:pt x="23960" y="633"/>
                      <a:pt x="27248" y="633"/>
                    </a:cubicBezTo>
                    <a:cubicBezTo>
                      <a:pt x="30537" y="633"/>
                      <a:pt x="33227" y="-857"/>
                      <a:pt x="34124" y="633"/>
                    </a:cubicBezTo>
                    <a:cubicBezTo>
                      <a:pt x="35020" y="2123"/>
                      <a:pt x="33526" y="633"/>
                      <a:pt x="36814" y="2421"/>
                    </a:cubicBezTo>
                    <a:cubicBezTo>
                      <a:pt x="40102" y="4209"/>
                      <a:pt x="40700" y="4060"/>
                      <a:pt x="42493" y="5103"/>
                    </a:cubicBezTo>
                    <a:cubicBezTo>
                      <a:pt x="44287" y="6147"/>
                      <a:pt x="45184" y="5103"/>
                      <a:pt x="46080" y="6892"/>
                    </a:cubicBezTo>
                    <a:cubicBezTo>
                      <a:pt x="46977" y="8680"/>
                      <a:pt x="47575" y="10170"/>
                      <a:pt x="47575" y="10170"/>
                    </a:cubicBezTo>
                    <a:lnTo>
                      <a:pt x="48341" y="10915"/>
                    </a:lnTo>
                    <a:lnTo>
                      <a:pt x="45184" y="14342"/>
                    </a:lnTo>
                    <a:cubicBezTo>
                      <a:pt x="45184" y="14342"/>
                      <a:pt x="42792" y="14938"/>
                      <a:pt x="41298" y="15832"/>
                    </a:cubicBezTo>
                    <a:cubicBezTo>
                      <a:pt x="39803" y="16726"/>
                      <a:pt x="32629" y="20302"/>
                      <a:pt x="32629" y="20302"/>
                    </a:cubicBezTo>
                    <a:cubicBezTo>
                      <a:pt x="32629" y="20302"/>
                      <a:pt x="31433" y="24772"/>
                      <a:pt x="29341" y="25368"/>
                    </a:cubicBezTo>
                    <a:cubicBezTo>
                      <a:pt x="27248" y="25964"/>
                      <a:pt x="24708" y="28200"/>
                      <a:pt x="24110" y="28796"/>
                    </a:cubicBezTo>
                    <a:cubicBezTo>
                      <a:pt x="23512" y="29392"/>
                      <a:pt x="25754" y="25964"/>
                      <a:pt x="22167" y="30733"/>
                    </a:cubicBezTo>
                    <a:cubicBezTo>
                      <a:pt x="18580" y="35501"/>
                      <a:pt x="16936" y="34756"/>
                      <a:pt x="16188" y="36693"/>
                    </a:cubicBezTo>
                    <a:cubicBezTo>
                      <a:pt x="15441" y="38630"/>
                      <a:pt x="19178" y="36991"/>
                      <a:pt x="15441" y="39971"/>
                    </a:cubicBezTo>
                    <a:cubicBezTo>
                      <a:pt x="11705" y="42951"/>
                      <a:pt x="9014" y="43845"/>
                      <a:pt x="7520" y="45345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68" name="Freeform 8367"/>
              <p:cNvSpPr/>
              <p:nvPr/>
            </p:nvSpPr>
            <p:spPr>
              <a:xfrm>
                <a:off x="7878430" y="4354024"/>
                <a:ext cx="58654" cy="45121"/>
              </a:xfrm>
              <a:custGeom>
                <a:avLst/>
                <a:gdLst/>
                <a:ahLst/>
                <a:cxnLst/>
                <a:rect l="0" t="0" r="0" b="0"/>
                <a:pathLst>
                  <a:path w="58654" h="45121">
                    <a:moveTo>
                      <a:pt x="24857" y="45121"/>
                    </a:moveTo>
                    <a:cubicBezTo>
                      <a:pt x="24857" y="45121"/>
                      <a:pt x="20373" y="44227"/>
                      <a:pt x="17982" y="44227"/>
                    </a:cubicBezTo>
                    <a:cubicBezTo>
                      <a:pt x="15590" y="44227"/>
                      <a:pt x="13797" y="44227"/>
                      <a:pt x="13199" y="44227"/>
                    </a:cubicBezTo>
                    <a:cubicBezTo>
                      <a:pt x="12601" y="44227"/>
                      <a:pt x="10658" y="44972"/>
                      <a:pt x="8715" y="43035"/>
                    </a:cubicBezTo>
                    <a:cubicBezTo>
                      <a:pt x="6772" y="41098"/>
                      <a:pt x="3185" y="37522"/>
                      <a:pt x="3185" y="37522"/>
                    </a:cubicBezTo>
                    <a:cubicBezTo>
                      <a:pt x="3185" y="37522"/>
                      <a:pt x="645" y="38267"/>
                      <a:pt x="645" y="33499"/>
                    </a:cubicBezTo>
                    <a:cubicBezTo>
                      <a:pt x="645" y="28730"/>
                      <a:pt x="-850" y="26048"/>
                      <a:pt x="645" y="22472"/>
                    </a:cubicBezTo>
                    <a:cubicBezTo>
                      <a:pt x="2139" y="18896"/>
                      <a:pt x="0" y="21876"/>
                      <a:pt x="2438" y="17406"/>
                    </a:cubicBezTo>
                    <a:cubicBezTo>
                      <a:pt x="4829" y="12936"/>
                      <a:pt x="3933" y="12936"/>
                      <a:pt x="5726" y="11148"/>
                    </a:cubicBezTo>
                    <a:cubicBezTo>
                      <a:pt x="7520" y="9359"/>
                      <a:pt x="8715" y="7869"/>
                      <a:pt x="10509" y="6975"/>
                    </a:cubicBezTo>
                    <a:cubicBezTo>
                      <a:pt x="12302" y="6081"/>
                      <a:pt x="13498" y="5187"/>
                      <a:pt x="15292" y="5187"/>
                    </a:cubicBezTo>
                    <a:cubicBezTo>
                      <a:pt x="17085" y="5187"/>
                      <a:pt x="18281" y="3995"/>
                      <a:pt x="21868" y="3995"/>
                    </a:cubicBezTo>
                    <a:cubicBezTo>
                      <a:pt x="25455" y="3995"/>
                      <a:pt x="25156" y="2505"/>
                      <a:pt x="30238" y="1611"/>
                    </a:cubicBezTo>
                    <a:cubicBezTo>
                      <a:pt x="35319" y="717"/>
                      <a:pt x="32629" y="-773"/>
                      <a:pt x="35917" y="419"/>
                    </a:cubicBezTo>
                    <a:cubicBezTo>
                      <a:pt x="39205" y="1611"/>
                      <a:pt x="40102" y="1611"/>
                      <a:pt x="42792" y="2803"/>
                    </a:cubicBezTo>
                    <a:cubicBezTo>
                      <a:pt x="45482" y="3995"/>
                      <a:pt x="42194" y="3399"/>
                      <a:pt x="48771" y="5187"/>
                    </a:cubicBezTo>
                    <a:cubicBezTo>
                      <a:pt x="55347" y="6975"/>
                      <a:pt x="55048" y="3399"/>
                      <a:pt x="56542" y="6975"/>
                    </a:cubicBezTo>
                    <a:cubicBezTo>
                      <a:pt x="58037" y="10552"/>
                      <a:pt x="58654" y="10849"/>
                      <a:pt x="58654" y="13234"/>
                    </a:cubicBezTo>
                    <a:cubicBezTo>
                      <a:pt x="58654" y="15618"/>
                      <a:pt x="58654" y="15618"/>
                      <a:pt x="58654" y="16512"/>
                    </a:cubicBezTo>
                    <a:cubicBezTo>
                      <a:pt x="58654" y="17406"/>
                      <a:pt x="58336" y="18598"/>
                      <a:pt x="57439" y="19492"/>
                    </a:cubicBezTo>
                    <a:cubicBezTo>
                      <a:pt x="56542" y="20386"/>
                      <a:pt x="56991" y="21727"/>
                      <a:pt x="54450" y="22472"/>
                    </a:cubicBezTo>
                    <a:cubicBezTo>
                      <a:pt x="51909" y="23217"/>
                      <a:pt x="48621" y="25005"/>
                      <a:pt x="45931" y="25899"/>
                    </a:cubicBezTo>
                    <a:cubicBezTo>
                      <a:pt x="43241" y="26793"/>
                      <a:pt x="41895" y="26644"/>
                      <a:pt x="38308" y="28134"/>
                    </a:cubicBezTo>
                    <a:cubicBezTo>
                      <a:pt x="34721" y="29624"/>
                      <a:pt x="26501" y="35734"/>
                      <a:pt x="27248" y="34989"/>
                    </a:cubicBezTo>
                    <a:cubicBezTo>
                      <a:pt x="27248" y="34989"/>
                      <a:pt x="26501" y="34690"/>
                      <a:pt x="26501" y="36926"/>
                    </a:cubicBezTo>
                    <a:cubicBezTo>
                      <a:pt x="26501" y="39161"/>
                      <a:pt x="24857" y="45121"/>
                      <a:pt x="24857" y="45121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69" name="Freeform 8368"/>
              <p:cNvSpPr/>
              <p:nvPr/>
            </p:nvSpPr>
            <p:spPr>
              <a:xfrm>
                <a:off x="7794331" y="4326728"/>
                <a:ext cx="58374" cy="33974"/>
              </a:xfrm>
              <a:custGeom>
                <a:avLst/>
                <a:gdLst/>
                <a:ahLst/>
                <a:cxnLst/>
                <a:rect l="0" t="0" r="0" b="0"/>
                <a:pathLst>
                  <a:path w="58374" h="33974">
                    <a:moveTo>
                      <a:pt x="4035" y="33080"/>
                    </a:moveTo>
                    <a:cubicBezTo>
                      <a:pt x="4035" y="33080"/>
                      <a:pt x="-1046" y="35762"/>
                      <a:pt x="149" y="31887"/>
                    </a:cubicBezTo>
                    <a:cubicBezTo>
                      <a:pt x="1345" y="28013"/>
                      <a:pt x="-1345" y="28311"/>
                      <a:pt x="2840" y="24139"/>
                    </a:cubicBezTo>
                    <a:cubicBezTo>
                      <a:pt x="7025" y="19967"/>
                      <a:pt x="5829" y="20265"/>
                      <a:pt x="10014" y="17881"/>
                    </a:cubicBezTo>
                    <a:cubicBezTo>
                      <a:pt x="14199" y="15497"/>
                      <a:pt x="13601" y="14305"/>
                      <a:pt x="16889" y="13113"/>
                    </a:cubicBezTo>
                    <a:cubicBezTo>
                      <a:pt x="20177" y="11921"/>
                      <a:pt x="17786" y="12517"/>
                      <a:pt x="23166" y="10132"/>
                    </a:cubicBezTo>
                    <a:cubicBezTo>
                      <a:pt x="28547" y="7748"/>
                      <a:pt x="30042" y="5960"/>
                      <a:pt x="35721" y="4470"/>
                    </a:cubicBezTo>
                    <a:cubicBezTo>
                      <a:pt x="41400" y="2980"/>
                      <a:pt x="47827" y="2831"/>
                      <a:pt x="48574" y="2086"/>
                    </a:cubicBezTo>
                    <a:cubicBezTo>
                      <a:pt x="49322" y="1341"/>
                      <a:pt x="52759" y="0"/>
                      <a:pt x="53656" y="0"/>
                    </a:cubicBezTo>
                    <a:cubicBezTo>
                      <a:pt x="54553" y="0"/>
                      <a:pt x="56197" y="745"/>
                      <a:pt x="57542" y="2086"/>
                    </a:cubicBezTo>
                    <a:cubicBezTo>
                      <a:pt x="58887" y="3427"/>
                      <a:pt x="58140" y="894"/>
                      <a:pt x="58140" y="4470"/>
                    </a:cubicBezTo>
                    <a:cubicBezTo>
                      <a:pt x="58140" y="8046"/>
                      <a:pt x="57542" y="7748"/>
                      <a:pt x="53656" y="8940"/>
                    </a:cubicBezTo>
                    <a:cubicBezTo>
                      <a:pt x="49770" y="10132"/>
                      <a:pt x="46482" y="9239"/>
                      <a:pt x="42895" y="10729"/>
                    </a:cubicBezTo>
                    <a:cubicBezTo>
                      <a:pt x="39308" y="12219"/>
                      <a:pt x="37365" y="10580"/>
                      <a:pt x="33629" y="13113"/>
                    </a:cubicBezTo>
                    <a:cubicBezTo>
                      <a:pt x="29892" y="15646"/>
                      <a:pt x="27052" y="16093"/>
                      <a:pt x="26156" y="16987"/>
                    </a:cubicBezTo>
                    <a:cubicBezTo>
                      <a:pt x="25259" y="17881"/>
                      <a:pt x="20476" y="22351"/>
                      <a:pt x="19878" y="22649"/>
                    </a:cubicBezTo>
                    <a:cubicBezTo>
                      <a:pt x="19280" y="22947"/>
                      <a:pt x="19878" y="24139"/>
                      <a:pt x="16889" y="25629"/>
                    </a:cubicBezTo>
                    <a:cubicBezTo>
                      <a:pt x="13900" y="27119"/>
                      <a:pt x="13302" y="27715"/>
                      <a:pt x="11658" y="28460"/>
                    </a:cubicBezTo>
                    <a:cubicBezTo>
                      <a:pt x="10014" y="29205"/>
                      <a:pt x="4035" y="33080"/>
                      <a:pt x="4035" y="33080"/>
                    </a:cubicBezTo>
                    <a:close/>
                  </a:path>
                </a:pathLst>
              </a:custGeom>
              <a:solidFill>
                <a:srgbClr val="CD7235"/>
              </a:solidFill>
              <a:ln w="7600" cap="flat">
                <a:noFill/>
                <a:bevel/>
              </a:ln>
            </p:spPr>
          </p:sp>
          <p:sp>
            <p:nvSpPr>
              <p:cNvPr id="8370" name="Freeform 8369"/>
              <p:cNvSpPr/>
              <p:nvPr/>
            </p:nvSpPr>
            <p:spPr>
              <a:xfrm>
                <a:off x="7769586" y="4378582"/>
                <a:ext cx="15049" cy="50681"/>
              </a:xfrm>
              <a:custGeom>
                <a:avLst/>
                <a:gdLst/>
                <a:ahLst/>
                <a:cxnLst/>
                <a:rect l="0" t="0" r="0" b="0"/>
                <a:pathLst>
                  <a:path w="15049" h="50681">
                    <a:moveTo>
                      <a:pt x="14432" y="0"/>
                    </a:moveTo>
                    <a:cubicBezTo>
                      <a:pt x="14432" y="0"/>
                      <a:pt x="12639" y="1788"/>
                      <a:pt x="11144" y="5364"/>
                    </a:cubicBezTo>
                    <a:cubicBezTo>
                      <a:pt x="9649" y="8940"/>
                      <a:pt x="9351" y="10430"/>
                      <a:pt x="8454" y="13113"/>
                    </a:cubicBezTo>
                    <a:cubicBezTo>
                      <a:pt x="7557" y="15795"/>
                      <a:pt x="8753" y="15497"/>
                      <a:pt x="6660" y="18477"/>
                    </a:cubicBezTo>
                    <a:cubicBezTo>
                      <a:pt x="4568" y="21457"/>
                      <a:pt x="4867" y="18775"/>
                      <a:pt x="3970" y="21457"/>
                    </a:cubicBezTo>
                    <a:cubicBezTo>
                      <a:pt x="3073" y="24139"/>
                      <a:pt x="3073" y="20563"/>
                      <a:pt x="3073" y="25629"/>
                    </a:cubicBezTo>
                    <a:cubicBezTo>
                      <a:pt x="3073" y="30695"/>
                      <a:pt x="3970" y="28609"/>
                      <a:pt x="3073" y="30695"/>
                    </a:cubicBezTo>
                    <a:cubicBezTo>
                      <a:pt x="2177" y="32781"/>
                      <a:pt x="1280" y="34868"/>
                      <a:pt x="1280" y="36954"/>
                    </a:cubicBezTo>
                    <a:cubicBezTo>
                      <a:pt x="1280" y="39040"/>
                      <a:pt x="383" y="40232"/>
                      <a:pt x="383" y="41722"/>
                    </a:cubicBezTo>
                    <a:cubicBezTo>
                      <a:pt x="383" y="43212"/>
                      <a:pt x="-514" y="37848"/>
                      <a:pt x="383" y="44106"/>
                    </a:cubicBezTo>
                    <a:cubicBezTo>
                      <a:pt x="1280" y="50364"/>
                      <a:pt x="1878" y="50681"/>
                      <a:pt x="1878" y="50681"/>
                    </a:cubicBezTo>
                    <a:cubicBezTo>
                      <a:pt x="1878" y="50681"/>
                      <a:pt x="4568" y="50681"/>
                      <a:pt x="4568" y="49470"/>
                    </a:cubicBezTo>
                    <a:cubicBezTo>
                      <a:pt x="4568" y="48278"/>
                      <a:pt x="3522" y="45447"/>
                      <a:pt x="6959" y="42020"/>
                    </a:cubicBezTo>
                    <a:cubicBezTo>
                      <a:pt x="10397" y="38593"/>
                      <a:pt x="9948" y="39636"/>
                      <a:pt x="11144" y="36954"/>
                    </a:cubicBezTo>
                    <a:cubicBezTo>
                      <a:pt x="12340" y="34272"/>
                      <a:pt x="12938" y="28330"/>
                      <a:pt x="12938" y="28330"/>
                    </a:cubicBezTo>
                    <a:cubicBezTo>
                      <a:pt x="12938" y="28330"/>
                      <a:pt x="12938" y="30695"/>
                      <a:pt x="12938" y="26821"/>
                    </a:cubicBezTo>
                    <a:cubicBezTo>
                      <a:pt x="12938" y="22947"/>
                      <a:pt x="12041" y="24437"/>
                      <a:pt x="13834" y="20563"/>
                    </a:cubicBezTo>
                    <a:cubicBezTo>
                      <a:pt x="15628" y="16689"/>
                      <a:pt x="15030" y="298"/>
                      <a:pt x="14432" y="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8371" name="Freeform 8370"/>
              <p:cNvSpPr/>
              <p:nvPr/>
            </p:nvSpPr>
            <p:spPr>
              <a:xfrm>
                <a:off x="7852479" y="4326616"/>
                <a:ext cx="56384" cy="23804"/>
              </a:xfrm>
              <a:custGeom>
                <a:avLst/>
                <a:gdLst/>
                <a:ahLst/>
                <a:cxnLst/>
                <a:rect l="0" t="0" r="0" b="0"/>
                <a:pathLst>
                  <a:path w="56384" h="23804">
                    <a:moveTo>
                      <a:pt x="0" y="22165"/>
                    </a:moveTo>
                    <a:cubicBezTo>
                      <a:pt x="0" y="22165"/>
                      <a:pt x="2980" y="17993"/>
                      <a:pt x="2980" y="14416"/>
                    </a:cubicBezTo>
                    <a:cubicBezTo>
                      <a:pt x="2980" y="10840"/>
                      <a:pt x="-1205" y="8456"/>
                      <a:pt x="3877" y="6072"/>
                    </a:cubicBezTo>
                    <a:cubicBezTo>
                      <a:pt x="8958" y="3688"/>
                      <a:pt x="8360" y="2496"/>
                      <a:pt x="11350" y="2496"/>
                    </a:cubicBezTo>
                    <a:cubicBezTo>
                      <a:pt x="14339" y="2496"/>
                      <a:pt x="16431" y="112"/>
                      <a:pt x="23605" y="112"/>
                    </a:cubicBezTo>
                    <a:cubicBezTo>
                      <a:pt x="30779" y="112"/>
                      <a:pt x="31676" y="-484"/>
                      <a:pt x="37655" y="1006"/>
                    </a:cubicBezTo>
                    <a:cubicBezTo>
                      <a:pt x="43633" y="2496"/>
                      <a:pt x="41839" y="2496"/>
                      <a:pt x="46024" y="2496"/>
                    </a:cubicBezTo>
                    <a:cubicBezTo>
                      <a:pt x="50209" y="2496"/>
                      <a:pt x="52302" y="-484"/>
                      <a:pt x="53796" y="1006"/>
                    </a:cubicBezTo>
                    <a:cubicBezTo>
                      <a:pt x="55291" y="2496"/>
                      <a:pt x="55291" y="-1080"/>
                      <a:pt x="56188" y="2496"/>
                    </a:cubicBezTo>
                    <a:cubicBezTo>
                      <a:pt x="57085" y="6072"/>
                      <a:pt x="54693" y="8754"/>
                      <a:pt x="54693" y="8754"/>
                    </a:cubicBezTo>
                    <a:cubicBezTo>
                      <a:pt x="54693" y="8754"/>
                      <a:pt x="58429" y="8009"/>
                      <a:pt x="53796" y="8754"/>
                    </a:cubicBezTo>
                    <a:cubicBezTo>
                      <a:pt x="49163" y="9499"/>
                      <a:pt x="48117" y="9946"/>
                      <a:pt x="44829" y="9946"/>
                    </a:cubicBezTo>
                    <a:cubicBezTo>
                      <a:pt x="41541" y="9946"/>
                      <a:pt x="44530" y="9946"/>
                      <a:pt x="39448" y="10840"/>
                    </a:cubicBezTo>
                    <a:cubicBezTo>
                      <a:pt x="34366" y="11734"/>
                      <a:pt x="23007" y="15906"/>
                      <a:pt x="21812" y="16204"/>
                    </a:cubicBezTo>
                    <a:cubicBezTo>
                      <a:pt x="20616" y="16503"/>
                      <a:pt x="21513" y="14714"/>
                      <a:pt x="18673" y="18440"/>
                    </a:cubicBezTo>
                    <a:cubicBezTo>
                      <a:pt x="15833" y="22165"/>
                      <a:pt x="19122" y="23804"/>
                      <a:pt x="14787" y="23804"/>
                    </a:cubicBezTo>
                    <a:cubicBezTo>
                      <a:pt x="10453" y="23804"/>
                      <a:pt x="6567" y="22165"/>
                      <a:pt x="6866" y="22165"/>
                    </a:cubicBezTo>
                    <a:lnTo>
                      <a:pt x="0" y="22165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72" name="Freeform 8371"/>
              <p:cNvSpPr/>
              <p:nvPr/>
            </p:nvSpPr>
            <p:spPr>
              <a:xfrm>
                <a:off x="7937729" y="4351677"/>
                <a:ext cx="58485" cy="32549"/>
              </a:xfrm>
              <a:custGeom>
                <a:avLst/>
                <a:gdLst/>
                <a:ahLst/>
                <a:cxnLst/>
                <a:rect l="0" t="0" r="0" b="0"/>
                <a:pathLst>
                  <a:path w="58485" h="32549">
                    <a:moveTo>
                      <a:pt x="2625" y="22733"/>
                    </a:moveTo>
                    <a:cubicBezTo>
                      <a:pt x="2625" y="22733"/>
                      <a:pt x="1429" y="20647"/>
                      <a:pt x="1429" y="17965"/>
                    </a:cubicBezTo>
                    <a:cubicBezTo>
                      <a:pt x="1429" y="15283"/>
                      <a:pt x="-1859" y="14090"/>
                      <a:pt x="1429" y="9620"/>
                    </a:cubicBezTo>
                    <a:cubicBezTo>
                      <a:pt x="4717" y="5150"/>
                      <a:pt x="7557" y="3511"/>
                      <a:pt x="8155" y="2915"/>
                    </a:cubicBezTo>
                    <a:cubicBezTo>
                      <a:pt x="8753" y="2319"/>
                      <a:pt x="12489" y="84"/>
                      <a:pt x="13984" y="84"/>
                    </a:cubicBezTo>
                    <a:cubicBezTo>
                      <a:pt x="15478" y="84"/>
                      <a:pt x="18318" y="-363"/>
                      <a:pt x="19364" y="680"/>
                    </a:cubicBezTo>
                    <a:cubicBezTo>
                      <a:pt x="20411" y="1723"/>
                      <a:pt x="22354" y="2915"/>
                      <a:pt x="24745" y="2915"/>
                    </a:cubicBezTo>
                    <a:cubicBezTo>
                      <a:pt x="27136" y="2915"/>
                      <a:pt x="26240" y="1872"/>
                      <a:pt x="31321" y="2915"/>
                    </a:cubicBezTo>
                    <a:cubicBezTo>
                      <a:pt x="36403" y="3958"/>
                      <a:pt x="34011" y="1574"/>
                      <a:pt x="39093" y="4256"/>
                    </a:cubicBezTo>
                    <a:cubicBezTo>
                      <a:pt x="44175" y="6938"/>
                      <a:pt x="40887" y="4256"/>
                      <a:pt x="44773" y="6938"/>
                    </a:cubicBezTo>
                    <a:cubicBezTo>
                      <a:pt x="48658" y="9620"/>
                      <a:pt x="49854" y="8726"/>
                      <a:pt x="50153" y="9620"/>
                    </a:cubicBezTo>
                    <a:cubicBezTo>
                      <a:pt x="50452" y="10514"/>
                      <a:pt x="54487" y="10663"/>
                      <a:pt x="55534" y="11706"/>
                    </a:cubicBezTo>
                    <a:cubicBezTo>
                      <a:pt x="56580" y="12749"/>
                      <a:pt x="56729" y="12302"/>
                      <a:pt x="57477" y="13643"/>
                    </a:cubicBezTo>
                    <a:cubicBezTo>
                      <a:pt x="58224" y="14985"/>
                      <a:pt x="58224" y="12004"/>
                      <a:pt x="58224" y="16177"/>
                    </a:cubicBezTo>
                    <a:cubicBezTo>
                      <a:pt x="58224" y="20349"/>
                      <a:pt x="58822" y="17965"/>
                      <a:pt x="58224" y="20349"/>
                    </a:cubicBezTo>
                    <a:cubicBezTo>
                      <a:pt x="57626" y="22733"/>
                      <a:pt x="55534" y="25415"/>
                      <a:pt x="55534" y="25415"/>
                    </a:cubicBezTo>
                    <a:lnTo>
                      <a:pt x="49555" y="26309"/>
                    </a:lnTo>
                    <a:lnTo>
                      <a:pt x="40887" y="26309"/>
                    </a:lnTo>
                    <a:cubicBezTo>
                      <a:pt x="40887" y="26309"/>
                      <a:pt x="34310" y="28097"/>
                      <a:pt x="32816" y="28693"/>
                    </a:cubicBezTo>
                    <a:cubicBezTo>
                      <a:pt x="31321" y="29289"/>
                      <a:pt x="29079" y="30630"/>
                      <a:pt x="28631" y="31077"/>
                    </a:cubicBezTo>
                    <a:cubicBezTo>
                      <a:pt x="28183" y="31524"/>
                      <a:pt x="26538" y="31077"/>
                      <a:pt x="24745" y="31673"/>
                    </a:cubicBezTo>
                    <a:cubicBezTo>
                      <a:pt x="22951" y="32269"/>
                      <a:pt x="23848" y="31375"/>
                      <a:pt x="20859" y="32269"/>
                    </a:cubicBezTo>
                    <a:cubicBezTo>
                      <a:pt x="17870" y="33163"/>
                      <a:pt x="13984" y="31673"/>
                      <a:pt x="13984" y="31673"/>
                    </a:cubicBezTo>
                    <a:cubicBezTo>
                      <a:pt x="13984" y="31673"/>
                      <a:pt x="9649" y="27203"/>
                      <a:pt x="8902" y="27203"/>
                    </a:cubicBezTo>
                    <a:cubicBezTo>
                      <a:pt x="8155" y="27203"/>
                      <a:pt x="6062" y="26160"/>
                      <a:pt x="5315" y="25415"/>
                    </a:cubicBezTo>
                    <a:cubicBezTo>
                      <a:pt x="4568" y="24670"/>
                      <a:pt x="2625" y="22733"/>
                      <a:pt x="2625" y="22733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73" name="Freeform 8372"/>
              <p:cNvSpPr/>
              <p:nvPr/>
            </p:nvSpPr>
            <p:spPr>
              <a:xfrm>
                <a:off x="7995260" y="4366345"/>
                <a:ext cx="51059" cy="30984"/>
              </a:xfrm>
              <a:custGeom>
                <a:avLst/>
                <a:gdLst/>
                <a:ahLst/>
                <a:cxnLst/>
                <a:rect l="0" t="0" r="0" b="0"/>
                <a:pathLst>
                  <a:path w="51059" h="30984">
                    <a:moveTo>
                      <a:pt x="691" y="13429"/>
                    </a:moveTo>
                    <a:cubicBezTo>
                      <a:pt x="691" y="12535"/>
                      <a:pt x="-504" y="10747"/>
                      <a:pt x="691" y="8661"/>
                    </a:cubicBezTo>
                    <a:cubicBezTo>
                      <a:pt x="1887" y="6575"/>
                      <a:pt x="3083" y="4489"/>
                      <a:pt x="3680" y="3595"/>
                    </a:cubicBezTo>
                    <a:cubicBezTo>
                      <a:pt x="4278" y="2701"/>
                      <a:pt x="5025" y="168"/>
                      <a:pt x="7118" y="168"/>
                    </a:cubicBezTo>
                    <a:cubicBezTo>
                      <a:pt x="9211" y="168"/>
                      <a:pt x="11751" y="-578"/>
                      <a:pt x="13246" y="913"/>
                    </a:cubicBezTo>
                    <a:cubicBezTo>
                      <a:pt x="14741" y="2403"/>
                      <a:pt x="13246" y="-577"/>
                      <a:pt x="18327" y="2701"/>
                    </a:cubicBezTo>
                    <a:cubicBezTo>
                      <a:pt x="23409" y="5979"/>
                      <a:pt x="13545" y="2105"/>
                      <a:pt x="26099" y="6873"/>
                    </a:cubicBezTo>
                    <a:cubicBezTo>
                      <a:pt x="38654" y="11641"/>
                      <a:pt x="37458" y="8363"/>
                      <a:pt x="38654" y="11641"/>
                    </a:cubicBezTo>
                    <a:cubicBezTo>
                      <a:pt x="39850" y="14919"/>
                      <a:pt x="40746" y="14025"/>
                      <a:pt x="42540" y="18496"/>
                    </a:cubicBezTo>
                    <a:cubicBezTo>
                      <a:pt x="44334" y="22966"/>
                      <a:pt x="50611" y="24158"/>
                      <a:pt x="50910" y="24754"/>
                    </a:cubicBezTo>
                    <a:cubicBezTo>
                      <a:pt x="51209" y="25350"/>
                      <a:pt x="50910" y="24754"/>
                      <a:pt x="50910" y="26840"/>
                    </a:cubicBezTo>
                    <a:cubicBezTo>
                      <a:pt x="50910" y="28926"/>
                      <a:pt x="50760" y="30267"/>
                      <a:pt x="50760" y="30267"/>
                    </a:cubicBezTo>
                    <a:cubicBezTo>
                      <a:pt x="50760" y="30267"/>
                      <a:pt x="48967" y="30267"/>
                      <a:pt x="47472" y="30267"/>
                    </a:cubicBezTo>
                    <a:cubicBezTo>
                      <a:pt x="45977" y="30267"/>
                      <a:pt x="49415" y="31906"/>
                      <a:pt x="44334" y="30267"/>
                    </a:cubicBezTo>
                    <a:cubicBezTo>
                      <a:pt x="39252" y="28628"/>
                      <a:pt x="38056" y="28330"/>
                      <a:pt x="37458" y="26840"/>
                    </a:cubicBezTo>
                    <a:cubicBezTo>
                      <a:pt x="36861" y="25350"/>
                      <a:pt x="35516" y="20730"/>
                      <a:pt x="33647" y="19613"/>
                    </a:cubicBezTo>
                    <a:cubicBezTo>
                      <a:pt x="31779" y="18496"/>
                      <a:pt x="29686" y="16409"/>
                      <a:pt x="27893" y="16409"/>
                    </a:cubicBezTo>
                    <a:cubicBezTo>
                      <a:pt x="26099" y="16409"/>
                      <a:pt x="35964" y="15217"/>
                      <a:pt x="20420" y="13429"/>
                    </a:cubicBezTo>
                    <a:cubicBezTo>
                      <a:pt x="4876" y="11641"/>
                      <a:pt x="6670" y="11641"/>
                      <a:pt x="3680" y="11641"/>
                    </a:cubicBezTo>
                    <a:cubicBezTo>
                      <a:pt x="691" y="11641"/>
                      <a:pt x="-1102" y="11641"/>
                      <a:pt x="691" y="13429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5CD7B"/>
                  </a:gs>
                  <a:gs pos="0">
                    <a:srgbClr val="EEAD24"/>
                  </a:gs>
                </a:gsLst>
                <a:path path="rect">
                  <a:fillToRect l="100000" t="100000"/>
                </a:path>
                <a:tileRect r="-100000" b="-100000"/>
              </a:gradFill>
              <a:ln w="7600" cap="flat">
                <a:noFill/>
                <a:bevel/>
              </a:ln>
            </p:spPr>
          </p:sp>
          <p:sp>
            <p:nvSpPr>
              <p:cNvPr id="8374" name="Freeform 8373"/>
              <p:cNvSpPr/>
              <p:nvPr/>
            </p:nvSpPr>
            <p:spPr>
              <a:xfrm>
                <a:off x="7974130" y="4351390"/>
                <a:ext cx="34077" cy="16492"/>
              </a:xfrm>
              <a:custGeom>
                <a:avLst/>
                <a:gdLst/>
                <a:ahLst/>
                <a:cxnLst/>
                <a:rect l="0" t="0" r="0" b="0"/>
                <a:pathLst>
                  <a:path w="34077" h="16492">
                    <a:moveTo>
                      <a:pt x="0" y="3998"/>
                    </a:moveTo>
                    <a:cubicBezTo>
                      <a:pt x="0" y="3456"/>
                      <a:pt x="544" y="203"/>
                      <a:pt x="3806" y="203"/>
                    </a:cubicBezTo>
                    <a:cubicBezTo>
                      <a:pt x="7069" y="203"/>
                      <a:pt x="7612" y="-610"/>
                      <a:pt x="11691" y="1016"/>
                    </a:cubicBezTo>
                    <a:cubicBezTo>
                      <a:pt x="15769" y="2643"/>
                      <a:pt x="17672" y="1830"/>
                      <a:pt x="20662" y="3998"/>
                    </a:cubicBezTo>
                    <a:cubicBezTo>
                      <a:pt x="23653" y="6166"/>
                      <a:pt x="23109" y="4811"/>
                      <a:pt x="24469" y="6166"/>
                    </a:cubicBezTo>
                    <a:cubicBezTo>
                      <a:pt x="25828" y="7522"/>
                      <a:pt x="28003" y="7793"/>
                      <a:pt x="29362" y="9148"/>
                    </a:cubicBezTo>
                    <a:cubicBezTo>
                      <a:pt x="30722" y="10503"/>
                      <a:pt x="31265" y="10503"/>
                      <a:pt x="31537" y="11316"/>
                    </a:cubicBezTo>
                    <a:cubicBezTo>
                      <a:pt x="31809" y="12129"/>
                      <a:pt x="36839" y="11994"/>
                      <a:pt x="32081" y="13756"/>
                    </a:cubicBezTo>
                    <a:cubicBezTo>
                      <a:pt x="27323" y="15517"/>
                      <a:pt x="28139" y="15246"/>
                      <a:pt x="25692" y="15246"/>
                    </a:cubicBezTo>
                    <a:cubicBezTo>
                      <a:pt x="23245" y="15246"/>
                      <a:pt x="26915" y="18092"/>
                      <a:pt x="21750" y="15246"/>
                    </a:cubicBezTo>
                    <a:cubicBezTo>
                      <a:pt x="16584" y="12400"/>
                      <a:pt x="18216" y="12942"/>
                      <a:pt x="13322" y="11316"/>
                    </a:cubicBezTo>
                    <a:cubicBezTo>
                      <a:pt x="8428" y="9690"/>
                      <a:pt x="7341" y="9690"/>
                      <a:pt x="4758" y="7928"/>
                    </a:cubicBezTo>
                    <a:cubicBezTo>
                      <a:pt x="2175" y="6166"/>
                      <a:pt x="0" y="3998"/>
                      <a:pt x="0" y="3998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75" name="Freeform 8374"/>
              <p:cNvSpPr/>
              <p:nvPr/>
            </p:nvSpPr>
            <p:spPr>
              <a:xfrm>
                <a:off x="7915337" y="4330863"/>
                <a:ext cx="59466" cy="30146"/>
              </a:xfrm>
              <a:custGeom>
                <a:avLst/>
                <a:gdLst/>
                <a:ahLst/>
                <a:cxnLst/>
                <a:rect l="0" t="0" r="0" b="0"/>
                <a:pathLst>
                  <a:path w="59466" h="30146">
                    <a:moveTo>
                      <a:pt x="1999" y="10170"/>
                    </a:moveTo>
                    <a:cubicBezTo>
                      <a:pt x="205" y="10170"/>
                      <a:pt x="355" y="8531"/>
                      <a:pt x="355" y="13746"/>
                    </a:cubicBezTo>
                    <a:cubicBezTo>
                      <a:pt x="355" y="18961"/>
                      <a:pt x="-1887" y="11660"/>
                      <a:pt x="4390" y="20898"/>
                    </a:cubicBezTo>
                    <a:cubicBezTo>
                      <a:pt x="10668" y="30146"/>
                      <a:pt x="6782" y="30146"/>
                      <a:pt x="11565" y="30146"/>
                    </a:cubicBezTo>
                    <a:cubicBezTo>
                      <a:pt x="16347" y="30146"/>
                      <a:pt x="15450" y="30146"/>
                      <a:pt x="19635" y="30146"/>
                    </a:cubicBezTo>
                    <a:cubicBezTo>
                      <a:pt x="23820" y="30146"/>
                      <a:pt x="22326" y="27455"/>
                      <a:pt x="29500" y="28051"/>
                    </a:cubicBezTo>
                    <a:cubicBezTo>
                      <a:pt x="36674" y="28647"/>
                      <a:pt x="38467" y="25964"/>
                      <a:pt x="45940" y="27455"/>
                    </a:cubicBezTo>
                    <a:cubicBezTo>
                      <a:pt x="53413" y="28945"/>
                      <a:pt x="53413" y="28945"/>
                      <a:pt x="55805" y="27455"/>
                    </a:cubicBezTo>
                    <a:cubicBezTo>
                      <a:pt x="58196" y="25964"/>
                      <a:pt x="57299" y="23878"/>
                      <a:pt x="58794" y="22388"/>
                    </a:cubicBezTo>
                    <a:cubicBezTo>
                      <a:pt x="60288" y="20898"/>
                      <a:pt x="58794" y="17024"/>
                      <a:pt x="58794" y="17024"/>
                    </a:cubicBezTo>
                    <a:cubicBezTo>
                      <a:pt x="58794" y="17024"/>
                      <a:pt x="56701" y="15534"/>
                      <a:pt x="52816" y="13746"/>
                    </a:cubicBezTo>
                    <a:cubicBezTo>
                      <a:pt x="48930" y="11958"/>
                      <a:pt x="42204" y="7637"/>
                      <a:pt x="42204" y="7637"/>
                    </a:cubicBezTo>
                    <a:cubicBezTo>
                      <a:pt x="42204" y="7637"/>
                      <a:pt x="35478" y="3911"/>
                      <a:pt x="34581" y="3911"/>
                    </a:cubicBezTo>
                    <a:cubicBezTo>
                      <a:pt x="33685" y="3911"/>
                      <a:pt x="29201" y="2719"/>
                      <a:pt x="28005" y="2719"/>
                    </a:cubicBezTo>
                    <a:cubicBezTo>
                      <a:pt x="26809" y="2719"/>
                      <a:pt x="22625" y="2719"/>
                      <a:pt x="19635" y="2719"/>
                    </a:cubicBezTo>
                    <a:cubicBezTo>
                      <a:pt x="16646" y="2719"/>
                      <a:pt x="17842" y="2719"/>
                      <a:pt x="15152" y="2719"/>
                    </a:cubicBezTo>
                    <a:cubicBezTo>
                      <a:pt x="12461" y="2719"/>
                      <a:pt x="7977" y="-559"/>
                      <a:pt x="5885" y="37"/>
                    </a:cubicBezTo>
                    <a:cubicBezTo>
                      <a:pt x="3793" y="633"/>
                      <a:pt x="355" y="10170"/>
                      <a:pt x="1999" y="1017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76" name="Freeform 8375"/>
              <p:cNvSpPr/>
              <p:nvPr/>
            </p:nvSpPr>
            <p:spPr>
              <a:xfrm>
                <a:off x="7891769" y="4327622"/>
                <a:ext cx="47276" cy="12237"/>
              </a:xfrm>
              <a:custGeom>
                <a:avLst/>
                <a:gdLst/>
                <a:ahLst/>
                <a:cxnLst/>
                <a:rect l="0" t="0" r="0" b="0"/>
                <a:pathLst>
                  <a:path w="47276" h="12237">
                    <a:moveTo>
                      <a:pt x="18094" y="10707"/>
                    </a:moveTo>
                    <a:cubicBezTo>
                      <a:pt x="18094" y="10707"/>
                      <a:pt x="17496" y="9949"/>
                      <a:pt x="16599" y="8621"/>
                    </a:cubicBezTo>
                    <a:cubicBezTo>
                      <a:pt x="15703" y="7292"/>
                      <a:pt x="16300" y="7292"/>
                      <a:pt x="12713" y="5585"/>
                    </a:cubicBezTo>
                    <a:cubicBezTo>
                      <a:pt x="9126" y="3877"/>
                      <a:pt x="3596" y="1506"/>
                      <a:pt x="3895" y="1696"/>
                    </a:cubicBezTo>
                    <a:cubicBezTo>
                      <a:pt x="3895" y="1696"/>
                      <a:pt x="-6119" y="0"/>
                      <a:pt x="5988" y="0"/>
                    </a:cubicBezTo>
                    <a:cubicBezTo>
                      <a:pt x="18094" y="0"/>
                      <a:pt x="22279" y="0"/>
                      <a:pt x="23773" y="0"/>
                    </a:cubicBezTo>
                    <a:cubicBezTo>
                      <a:pt x="25268" y="0"/>
                      <a:pt x="27659" y="2170"/>
                      <a:pt x="33638" y="2170"/>
                    </a:cubicBezTo>
                    <a:cubicBezTo>
                      <a:pt x="39616" y="2170"/>
                      <a:pt x="35132" y="-1435"/>
                      <a:pt x="41111" y="2739"/>
                    </a:cubicBezTo>
                    <a:cubicBezTo>
                      <a:pt x="47089" y="6913"/>
                      <a:pt x="47687" y="5775"/>
                      <a:pt x="47089" y="6913"/>
                    </a:cubicBezTo>
                    <a:cubicBezTo>
                      <a:pt x="46491" y="8051"/>
                      <a:pt x="46492" y="6723"/>
                      <a:pt x="43353" y="9285"/>
                    </a:cubicBezTo>
                    <a:cubicBezTo>
                      <a:pt x="40214" y="11846"/>
                      <a:pt x="32442" y="12237"/>
                      <a:pt x="30051" y="12237"/>
                    </a:cubicBezTo>
                    <a:cubicBezTo>
                      <a:pt x="27659" y="12237"/>
                      <a:pt x="27958" y="12237"/>
                      <a:pt x="26165" y="12237"/>
                    </a:cubicBezTo>
                    <a:cubicBezTo>
                      <a:pt x="24371" y="12237"/>
                      <a:pt x="21233" y="11561"/>
                      <a:pt x="21233" y="11561"/>
                    </a:cubicBezTo>
                    <a:cubicBezTo>
                      <a:pt x="21233" y="11561"/>
                      <a:pt x="20037" y="10802"/>
                      <a:pt x="18094" y="10707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77" name="Freeform 8376"/>
              <p:cNvSpPr/>
              <p:nvPr/>
            </p:nvSpPr>
            <p:spPr>
              <a:xfrm>
                <a:off x="7847940" y="4322257"/>
                <a:ext cx="50163" cy="11343"/>
              </a:xfrm>
              <a:custGeom>
                <a:avLst/>
                <a:gdLst/>
                <a:ahLst/>
                <a:cxnLst/>
                <a:rect l="0" t="0" r="0" b="0"/>
                <a:pathLst>
                  <a:path w="50163" h="11343">
                    <a:moveTo>
                      <a:pt x="4232" y="9860"/>
                    </a:moveTo>
                    <a:cubicBezTo>
                      <a:pt x="4232" y="10490"/>
                      <a:pt x="-7725" y="11330"/>
                      <a:pt x="8416" y="11330"/>
                    </a:cubicBezTo>
                    <a:cubicBezTo>
                      <a:pt x="24558" y="11330"/>
                      <a:pt x="22466" y="10700"/>
                      <a:pt x="25156" y="10700"/>
                    </a:cubicBezTo>
                    <a:cubicBezTo>
                      <a:pt x="27846" y="10700"/>
                      <a:pt x="37412" y="9439"/>
                      <a:pt x="40401" y="8599"/>
                    </a:cubicBezTo>
                    <a:cubicBezTo>
                      <a:pt x="43390" y="7759"/>
                      <a:pt x="45184" y="7549"/>
                      <a:pt x="47276" y="6499"/>
                    </a:cubicBezTo>
                    <a:cubicBezTo>
                      <a:pt x="49369" y="5448"/>
                      <a:pt x="50564" y="5238"/>
                      <a:pt x="50163" y="4503"/>
                    </a:cubicBezTo>
                    <a:cubicBezTo>
                      <a:pt x="49668" y="3768"/>
                      <a:pt x="49070" y="3768"/>
                      <a:pt x="47276" y="3768"/>
                    </a:cubicBezTo>
                    <a:cubicBezTo>
                      <a:pt x="45483" y="3768"/>
                      <a:pt x="42792" y="2508"/>
                      <a:pt x="39205" y="2508"/>
                    </a:cubicBezTo>
                    <a:cubicBezTo>
                      <a:pt x="35618" y="2508"/>
                      <a:pt x="28743" y="-13"/>
                      <a:pt x="26651" y="-13"/>
                    </a:cubicBezTo>
                    <a:cubicBezTo>
                      <a:pt x="24558" y="-13"/>
                      <a:pt x="20074" y="827"/>
                      <a:pt x="17683" y="1667"/>
                    </a:cubicBezTo>
                    <a:cubicBezTo>
                      <a:pt x="15292" y="2508"/>
                      <a:pt x="16487" y="1247"/>
                      <a:pt x="14694" y="2508"/>
                    </a:cubicBezTo>
                    <a:cubicBezTo>
                      <a:pt x="12900" y="3768"/>
                      <a:pt x="14395" y="4503"/>
                      <a:pt x="10509" y="4503"/>
                    </a:cubicBezTo>
                    <a:cubicBezTo>
                      <a:pt x="6623" y="4503"/>
                      <a:pt x="4232" y="4818"/>
                      <a:pt x="4232" y="5658"/>
                    </a:cubicBezTo>
                    <a:cubicBezTo>
                      <a:pt x="4232" y="6499"/>
                      <a:pt x="4232" y="6499"/>
                      <a:pt x="4232" y="6499"/>
                    </a:cubicBezTo>
                    <a:lnTo>
                      <a:pt x="4232" y="9860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78" name="Freeform 8377"/>
              <p:cNvSpPr/>
              <p:nvPr/>
            </p:nvSpPr>
            <p:spPr>
              <a:xfrm>
                <a:off x="7870948" y="4518360"/>
                <a:ext cx="61344" cy="69623"/>
              </a:xfrm>
              <a:custGeom>
                <a:avLst/>
                <a:gdLst/>
                <a:ahLst/>
                <a:cxnLst/>
                <a:rect l="0" t="0" r="0" b="0"/>
                <a:pathLst>
                  <a:path w="61344" h="69623">
                    <a:moveTo>
                      <a:pt x="60737" y="63766"/>
                    </a:moveTo>
                    <a:cubicBezTo>
                      <a:pt x="60737" y="64660"/>
                      <a:pt x="61932" y="65554"/>
                      <a:pt x="58345" y="67640"/>
                    </a:cubicBezTo>
                    <a:cubicBezTo>
                      <a:pt x="54758" y="69726"/>
                      <a:pt x="48780" y="67044"/>
                      <a:pt x="46986" y="68236"/>
                    </a:cubicBezTo>
                    <a:cubicBezTo>
                      <a:pt x="45193" y="69428"/>
                      <a:pt x="41008" y="67938"/>
                      <a:pt x="33834" y="69130"/>
                    </a:cubicBezTo>
                    <a:cubicBezTo>
                      <a:pt x="26660" y="70322"/>
                      <a:pt x="23969" y="69427"/>
                      <a:pt x="17991" y="65851"/>
                    </a:cubicBezTo>
                    <a:cubicBezTo>
                      <a:pt x="12013" y="62275"/>
                      <a:pt x="11116" y="59891"/>
                      <a:pt x="10219" y="57209"/>
                    </a:cubicBezTo>
                    <a:cubicBezTo>
                      <a:pt x="9323" y="54527"/>
                      <a:pt x="8127" y="56315"/>
                      <a:pt x="8127" y="49163"/>
                    </a:cubicBezTo>
                    <a:cubicBezTo>
                      <a:pt x="8127" y="42011"/>
                      <a:pt x="8127" y="41414"/>
                      <a:pt x="8127" y="36646"/>
                    </a:cubicBezTo>
                    <a:cubicBezTo>
                      <a:pt x="8127" y="31878"/>
                      <a:pt x="9472" y="30239"/>
                      <a:pt x="6333" y="27110"/>
                    </a:cubicBezTo>
                    <a:cubicBezTo>
                      <a:pt x="3195" y="23981"/>
                      <a:pt x="953" y="24428"/>
                      <a:pt x="953" y="19362"/>
                    </a:cubicBezTo>
                    <a:cubicBezTo>
                      <a:pt x="953" y="14295"/>
                      <a:pt x="-1737" y="16679"/>
                      <a:pt x="1850" y="13103"/>
                    </a:cubicBezTo>
                    <a:cubicBezTo>
                      <a:pt x="5437" y="9527"/>
                      <a:pt x="4390" y="10570"/>
                      <a:pt x="8127" y="6845"/>
                    </a:cubicBezTo>
                    <a:cubicBezTo>
                      <a:pt x="11863" y="3120"/>
                      <a:pt x="12611" y="1183"/>
                      <a:pt x="14404" y="1183"/>
                    </a:cubicBezTo>
                    <a:cubicBezTo>
                      <a:pt x="16198" y="1183"/>
                      <a:pt x="18888" y="0"/>
                      <a:pt x="18888" y="0"/>
                    </a:cubicBezTo>
                    <a:cubicBezTo>
                      <a:pt x="18888" y="0"/>
                      <a:pt x="19785" y="1183"/>
                      <a:pt x="20383" y="5653"/>
                    </a:cubicBezTo>
                    <a:cubicBezTo>
                      <a:pt x="20980" y="10123"/>
                      <a:pt x="19486" y="6547"/>
                      <a:pt x="22774" y="14593"/>
                    </a:cubicBezTo>
                    <a:cubicBezTo>
                      <a:pt x="26062" y="22640"/>
                      <a:pt x="25763" y="22342"/>
                      <a:pt x="29350" y="27855"/>
                    </a:cubicBezTo>
                    <a:cubicBezTo>
                      <a:pt x="32937" y="33368"/>
                      <a:pt x="33236" y="30984"/>
                      <a:pt x="35926" y="36646"/>
                    </a:cubicBezTo>
                    <a:cubicBezTo>
                      <a:pt x="38617" y="42309"/>
                      <a:pt x="35328" y="36944"/>
                      <a:pt x="41157" y="44246"/>
                    </a:cubicBezTo>
                    <a:cubicBezTo>
                      <a:pt x="46986" y="51547"/>
                      <a:pt x="45492" y="49163"/>
                      <a:pt x="49676" y="53335"/>
                    </a:cubicBezTo>
                    <a:cubicBezTo>
                      <a:pt x="53861" y="57507"/>
                      <a:pt x="52965" y="51845"/>
                      <a:pt x="58345" y="60487"/>
                    </a:cubicBezTo>
                    <a:cubicBezTo>
                      <a:pt x="63726" y="69130"/>
                      <a:pt x="60139" y="63766"/>
                      <a:pt x="60737" y="63766"/>
                    </a:cubicBezTo>
                    <a:close/>
                  </a:path>
                </a:pathLst>
              </a:custGeom>
              <a:solidFill>
                <a:srgbClr val="CD7235"/>
              </a:solidFill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8379" name="Freeform 8378"/>
              <p:cNvSpPr/>
              <p:nvPr/>
            </p:nvSpPr>
            <p:spPr>
              <a:xfrm>
                <a:off x="7744785" y="4408700"/>
                <a:ext cx="35983" cy="43193"/>
              </a:xfrm>
              <a:custGeom>
                <a:avLst/>
                <a:gdLst/>
                <a:ahLst/>
                <a:cxnLst/>
                <a:rect l="0" t="0" r="0" b="0"/>
                <a:pathLst>
                  <a:path w="35983" h="43193">
                    <a:moveTo>
                      <a:pt x="25184" y="0"/>
                    </a:moveTo>
                    <a:cubicBezTo>
                      <a:pt x="25184" y="0"/>
                      <a:pt x="9042" y="279"/>
                      <a:pt x="2765" y="21736"/>
                    </a:cubicBezTo>
                    <a:cubicBezTo>
                      <a:pt x="-3512" y="43193"/>
                      <a:pt x="2765" y="43193"/>
                      <a:pt x="2765" y="43193"/>
                    </a:cubicBezTo>
                    <a:cubicBezTo>
                      <a:pt x="2765" y="43193"/>
                      <a:pt x="17711" y="29783"/>
                      <a:pt x="25184" y="30975"/>
                    </a:cubicBezTo>
                    <a:cubicBezTo>
                      <a:pt x="32657" y="32167"/>
                      <a:pt x="45212" y="12498"/>
                      <a:pt x="25184" y="0"/>
                    </a:cubicBezTo>
                    <a:close/>
                  </a:path>
                </a:pathLst>
              </a:custGeom>
              <a:solidFill>
                <a:srgbClr val="4F8230"/>
              </a:solidFill>
              <a:ln w="7600" cap="flat">
                <a:noFill/>
                <a:bevel/>
              </a:ln>
            </p:spPr>
          </p:sp>
          <p:sp>
            <p:nvSpPr>
              <p:cNvPr id="8380" name="Freeform 8379"/>
              <p:cNvSpPr/>
              <p:nvPr/>
            </p:nvSpPr>
            <p:spPr>
              <a:xfrm>
                <a:off x="7729316" y="4427307"/>
                <a:ext cx="46940" cy="27771"/>
              </a:xfrm>
              <a:custGeom>
                <a:avLst/>
                <a:gdLst/>
                <a:ahLst/>
                <a:cxnLst/>
                <a:rect l="0" t="0" r="0" b="0"/>
                <a:pathLst>
                  <a:path w="46940" h="27771">
                    <a:moveTo>
                      <a:pt x="20028" y="3725"/>
                    </a:moveTo>
                    <a:cubicBezTo>
                      <a:pt x="18234" y="4917"/>
                      <a:pt x="0" y="24884"/>
                      <a:pt x="0" y="26672"/>
                    </a:cubicBezTo>
                    <a:cubicBezTo>
                      <a:pt x="0" y="28460"/>
                      <a:pt x="32582" y="28162"/>
                      <a:pt x="39756" y="24884"/>
                    </a:cubicBezTo>
                    <a:cubicBezTo>
                      <a:pt x="46940" y="21606"/>
                      <a:pt x="46940" y="6407"/>
                      <a:pt x="46940" y="6407"/>
                    </a:cubicBezTo>
                    <a:cubicBezTo>
                      <a:pt x="46940" y="6407"/>
                      <a:pt x="34376" y="-6109"/>
                      <a:pt x="20028" y="3725"/>
                    </a:cubicBezTo>
                    <a:close/>
                  </a:path>
                </a:pathLst>
              </a:custGeom>
              <a:solidFill>
                <a:srgbClr val="639A4D"/>
              </a:solidFill>
              <a:ln w="7600" cap="flat">
                <a:noFill/>
                <a:bevel/>
              </a:ln>
            </p:spPr>
          </p:sp>
          <p:sp>
            <p:nvSpPr>
              <p:cNvPr id="8381" name="Freeform 8380"/>
              <p:cNvSpPr/>
              <p:nvPr/>
            </p:nvSpPr>
            <p:spPr>
              <a:xfrm>
                <a:off x="7719675" y="4388221"/>
                <a:ext cx="65464" cy="42215"/>
              </a:xfrm>
              <a:custGeom>
                <a:avLst/>
                <a:gdLst/>
                <a:ahLst/>
                <a:cxnLst/>
                <a:rect l="0" t="0" r="0" b="0"/>
                <a:pathLst>
                  <a:path w="65464" h="42215">
                    <a:moveTo>
                      <a:pt x="54777" y="28209"/>
                    </a:moveTo>
                    <a:cubicBezTo>
                      <a:pt x="54777" y="28209"/>
                      <a:pt x="35048" y="38341"/>
                      <a:pt x="22494" y="37447"/>
                    </a:cubicBezTo>
                    <a:cubicBezTo>
                      <a:pt x="9939" y="36553"/>
                      <a:pt x="3064" y="41917"/>
                      <a:pt x="2466" y="42215"/>
                    </a:cubicBezTo>
                    <a:cubicBezTo>
                      <a:pt x="1868" y="42513"/>
                      <a:pt x="-5306" y="31487"/>
                      <a:pt x="7847" y="20460"/>
                    </a:cubicBezTo>
                    <a:cubicBezTo>
                      <a:pt x="20999" y="9434"/>
                      <a:pt x="41625" y="-1593"/>
                      <a:pt x="47304" y="196"/>
                    </a:cubicBezTo>
                    <a:cubicBezTo>
                      <a:pt x="52984" y="1984"/>
                      <a:pt x="80185" y="22248"/>
                      <a:pt x="54777" y="28209"/>
                    </a:cubicBezTo>
                    <a:close/>
                  </a:path>
                </a:pathLst>
              </a:custGeom>
              <a:solidFill>
                <a:srgbClr val="5E8F48"/>
              </a:solidFill>
              <a:ln w="7600" cap="flat">
                <a:noFill/>
                <a:bevel/>
              </a:ln>
            </p:spPr>
          </p:sp>
          <p:sp>
            <p:nvSpPr>
              <p:cNvPr id="8382" name="Freeform 8381"/>
              <p:cNvSpPr/>
              <p:nvPr/>
            </p:nvSpPr>
            <p:spPr>
              <a:xfrm>
                <a:off x="7685094" y="4393082"/>
                <a:ext cx="101922" cy="43333"/>
              </a:xfrm>
              <a:custGeom>
                <a:avLst/>
                <a:gdLst/>
                <a:ahLst/>
                <a:cxnLst/>
                <a:rect l="0" t="0" r="0" b="0"/>
                <a:pathLst>
                  <a:path w="101922" h="43333">
                    <a:moveTo>
                      <a:pt x="68733" y="32586"/>
                    </a:moveTo>
                    <a:cubicBezTo>
                      <a:pt x="65146" y="31394"/>
                      <a:pt x="24493" y="37354"/>
                      <a:pt x="15226" y="38844"/>
                    </a:cubicBezTo>
                    <a:cubicBezTo>
                      <a:pt x="5960" y="40334"/>
                      <a:pt x="0" y="43333"/>
                      <a:pt x="0" y="43333"/>
                    </a:cubicBezTo>
                    <a:cubicBezTo>
                      <a:pt x="0" y="43333"/>
                      <a:pt x="1775" y="23646"/>
                      <a:pt x="30023" y="13364"/>
                    </a:cubicBezTo>
                    <a:cubicBezTo>
                      <a:pt x="58271" y="3083"/>
                      <a:pt x="72021" y="-792"/>
                      <a:pt x="75309" y="102"/>
                    </a:cubicBezTo>
                    <a:cubicBezTo>
                      <a:pt x="78597" y="996"/>
                      <a:pt x="95935" y="2784"/>
                      <a:pt x="98326" y="6063"/>
                    </a:cubicBezTo>
                    <a:cubicBezTo>
                      <a:pt x="100717" y="9341"/>
                      <a:pt x="101922" y="10235"/>
                      <a:pt x="101922" y="13364"/>
                    </a:cubicBezTo>
                    <a:cubicBezTo>
                      <a:pt x="101922" y="16493"/>
                      <a:pt x="89359" y="23944"/>
                      <a:pt x="89359" y="23944"/>
                    </a:cubicBezTo>
                    <a:cubicBezTo>
                      <a:pt x="89359" y="23944"/>
                      <a:pt x="79793" y="32586"/>
                      <a:pt x="68733" y="32586"/>
                    </a:cubicBezTo>
                    <a:close/>
                  </a:path>
                </a:pathLst>
              </a:custGeom>
              <a:solidFill>
                <a:srgbClr val="73954B"/>
              </a:solidFill>
              <a:ln w="7600" cap="flat">
                <a:noFill/>
                <a:bevel/>
              </a:ln>
            </p:spPr>
          </p:sp>
          <p:sp>
            <p:nvSpPr>
              <p:cNvPr id="8383" name="Freeform 8382"/>
              <p:cNvSpPr/>
              <p:nvPr/>
            </p:nvSpPr>
            <p:spPr>
              <a:xfrm>
                <a:off x="7736209" y="4357712"/>
                <a:ext cx="65744" cy="40610"/>
              </a:xfrm>
              <a:custGeom>
                <a:avLst/>
                <a:gdLst/>
                <a:ahLst/>
                <a:cxnLst/>
                <a:rect l="0" t="0" r="0" b="0"/>
                <a:pathLst>
                  <a:path w="65744" h="40610">
                    <a:moveTo>
                      <a:pt x="46567" y="40610"/>
                    </a:moveTo>
                    <a:cubicBezTo>
                      <a:pt x="45750" y="40610"/>
                      <a:pt x="45096" y="39123"/>
                      <a:pt x="28423" y="32278"/>
                    </a:cubicBezTo>
                    <a:cubicBezTo>
                      <a:pt x="11749" y="25434"/>
                      <a:pt x="14365" y="25760"/>
                      <a:pt x="10114" y="24782"/>
                    </a:cubicBezTo>
                    <a:cubicBezTo>
                      <a:pt x="5864" y="23804"/>
                      <a:pt x="1614" y="20870"/>
                      <a:pt x="960" y="20870"/>
                    </a:cubicBezTo>
                    <a:cubicBezTo>
                      <a:pt x="306" y="20870"/>
                      <a:pt x="0" y="19893"/>
                      <a:pt x="0" y="18915"/>
                    </a:cubicBezTo>
                    <a:cubicBezTo>
                      <a:pt x="0" y="17937"/>
                      <a:pt x="3249" y="12722"/>
                      <a:pt x="3576" y="11418"/>
                    </a:cubicBezTo>
                    <a:cubicBezTo>
                      <a:pt x="3903" y="10114"/>
                      <a:pt x="306" y="9788"/>
                      <a:pt x="6191" y="7181"/>
                    </a:cubicBezTo>
                    <a:cubicBezTo>
                      <a:pt x="12076" y="4573"/>
                      <a:pt x="8153" y="2618"/>
                      <a:pt x="18288" y="2618"/>
                    </a:cubicBezTo>
                    <a:cubicBezTo>
                      <a:pt x="28423" y="2618"/>
                      <a:pt x="31365" y="988"/>
                      <a:pt x="33981" y="988"/>
                    </a:cubicBezTo>
                    <a:cubicBezTo>
                      <a:pt x="36596" y="988"/>
                      <a:pt x="32019" y="-1294"/>
                      <a:pt x="40192" y="988"/>
                    </a:cubicBezTo>
                    <a:cubicBezTo>
                      <a:pt x="48365" y="3270"/>
                      <a:pt x="48856" y="2781"/>
                      <a:pt x="51308" y="5225"/>
                    </a:cubicBezTo>
                    <a:cubicBezTo>
                      <a:pt x="53760" y="7670"/>
                      <a:pt x="54577" y="6529"/>
                      <a:pt x="56539" y="10440"/>
                    </a:cubicBezTo>
                    <a:cubicBezTo>
                      <a:pt x="58500" y="14352"/>
                      <a:pt x="60789" y="11418"/>
                      <a:pt x="62424" y="18915"/>
                    </a:cubicBezTo>
                    <a:cubicBezTo>
                      <a:pt x="64058" y="26411"/>
                      <a:pt x="64712" y="25434"/>
                      <a:pt x="64712" y="29345"/>
                    </a:cubicBezTo>
                    <a:cubicBezTo>
                      <a:pt x="64712" y="33256"/>
                      <a:pt x="67000" y="32278"/>
                      <a:pt x="64712" y="35538"/>
                    </a:cubicBezTo>
                    <a:cubicBezTo>
                      <a:pt x="62424" y="38797"/>
                      <a:pt x="46567" y="40610"/>
                      <a:pt x="46567" y="40610"/>
                    </a:cubicBezTo>
                    <a:close/>
                  </a:path>
                </a:pathLst>
              </a:custGeom>
              <a:solidFill>
                <a:srgbClr val="5D9136"/>
              </a:solidFill>
              <a:ln w="7600" cap="flat">
                <a:noFill/>
                <a:bevel/>
              </a:ln>
            </p:spPr>
          </p:sp>
          <p:sp>
            <p:nvSpPr>
              <p:cNvPr id="8384" name="Freeform 8383"/>
              <p:cNvSpPr/>
              <p:nvPr/>
            </p:nvSpPr>
            <p:spPr>
              <a:xfrm>
                <a:off x="7779646" y="4330025"/>
                <a:ext cx="29313" cy="50960"/>
              </a:xfrm>
              <a:custGeom>
                <a:avLst/>
                <a:gdLst/>
                <a:ahLst/>
                <a:cxnLst/>
                <a:rect l="0" t="0" r="0" b="0"/>
                <a:pathLst>
                  <a:path w="29313" h="50960">
                    <a:moveTo>
                      <a:pt x="10051" y="50960"/>
                    </a:moveTo>
                    <a:cubicBezTo>
                      <a:pt x="10051" y="50960"/>
                      <a:pt x="7660" y="46769"/>
                      <a:pt x="7361" y="46173"/>
                    </a:cubicBezTo>
                    <a:cubicBezTo>
                      <a:pt x="7062" y="45578"/>
                      <a:pt x="5567" y="46471"/>
                      <a:pt x="4671" y="41405"/>
                    </a:cubicBezTo>
                    <a:cubicBezTo>
                      <a:pt x="3774" y="36339"/>
                      <a:pt x="3176" y="41703"/>
                      <a:pt x="2279" y="32465"/>
                    </a:cubicBezTo>
                    <a:cubicBezTo>
                      <a:pt x="1383" y="23226"/>
                      <a:pt x="-710" y="23226"/>
                      <a:pt x="187" y="19352"/>
                    </a:cubicBezTo>
                    <a:cubicBezTo>
                      <a:pt x="1084" y="15478"/>
                      <a:pt x="1681" y="13690"/>
                      <a:pt x="3176" y="12200"/>
                    </a:cubicBezTo>
                    <a:cubicBezTo>
                      <a:pt x="4671" y="10710"/>
                      <a:pt x="2279" y="11604"/>
                      <a:pt x="7361" y="8028"/>
                    </a:cubicBezTo>
                    <a:cubicBezTo>
                      <a:pt x="12443" y="4452"/>
                      <a:pt x="13040" y="3856"/>
                      <a:pt x="14834" y="2663"/>
                    </a:cubicBezTo>
                    <a:cubicBezTo>
                      <a:pt x="16627" y="1471"/>
                      <a:pt x="15731" y="-913"/>
                      <a:pt x="17823" y="279"/>
                    </a:cubicBezTo>
                    <a:cubicBezTo>
                      <a:pt x="19915" y="1471"/>
                      <a:pt x="18720" y="-913"/>
                      <a:pt x="22905" y="5346"/>
                    </a:cubicBezTo>
                    <a:cubicBezTo>
                      <a:pt x="27090" y="11604"/>
                      <a:pt x="26791" y="10412"/>
                      <a:pt x="27986" y="13690"/>
                    </a:cubicBezTo>
                    <a:cubicBezTo>
                      <a:pt x="29182" y="16968"/>
                      <a:pt x="29631" y="16670"/>
                      <a:pt x="29033" y="21885"/>
                    </a:cubicBezTo>
                    <a:cubicBezTo>
                      <a:pt x="28435" y="27101"/>
                      <a:pt x="28584" y="26505"/>
                      <a:pt x="27090" y="30975"/>
                    </a:cubicBezTo>
                    <a:cubicBezTo>
                      <a:pt x="25595" y="35445"/>
                      <a:pt x="25894" y="34849"/>
                      <a:pt x="23801" y="38425"/>
                    </a:cubicBezTo>
                    <a:cubicBezTo>
                      <a:pt x="21709" y="42001"/>
                      <a:pt x="22905" y="40809"/>
                      <a:pt x="21410" y="43491"/>
                    </a:cubicBezTo>
                    <a:cubicBezTo>
                      <a:pt x="19915" y="46173"/>
                      <a:pt x="10798" y="50197"/>
                      <a:pt x="10051" y="5096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8385" name="Freeform 8384"/>
              <p:cNvSpPr/>
              <p:nvPr/>
            </p:nvSpPr>
            <p:spPr>
              <a:xfrm>
                <a:off x="7811005" y="4295743"/>
                <a:ext cx="36571" cy="51631"/>
              </a:xfrm>
              <a:custGeom>
                <a:avLst/>
                <a:gdLst/>
                <a:ahLst/>
                <a:cxnLst/>
                <a:rect l="0" t="0" r="0" b="0"/>
                <a:pathLst>
                  <a:path w="36571" h="51631">
                    <a:moveTo>
                      <a:pt x="215" y="45885"/>
                    </a:moveTo>
                    <a:cubicBezTo>
                      <a:pt x="215" y="45885"/>
                      <a:pt x="-981" y="44991"/>
                      <a:pt x="2008" y="39626"/>
                    </a:cubicBezTo>
                    <a:cubicBezTo>
                      <a:pt x="4998" y="34262"/>
                      <a:pt x="4400" y="33368"/>
                      <a:pt x="6193" y="30090"/>
                    </a:cubicBezTo>
                    <a:cubicBezTo>
                      <a:pt x="7987" y="26812"/>
                      <a:pt x="8286" y="26514"/>
                      <a:pt x="9182" y="24130"/>
                    </a:cubicBezTo>
                    <a:cubicBezTo>
                      <a:pt x="10079" y="21746"/>
                      <a:pt x="24427" y="-1499"/>
                      <a:pt x="31303" y="0"/>
                    </a:cubicBezTo>
                    <a:cubicBezTo>
                      <a:pt x="38178" y="1481"/>
                      <a:pt x="36683" y="20554"/>
                      <a:pt x="35786" y="22342"/>
                    </a:cubicBezTo>
                    <a:cubicBezTo>
                      <a:pt x="34890" y="24130"/>
                      <a:pt x="34890" y="27110"/>
                      <a:pt x="33993" y="30984"/>
                    </a:cubicBezTo>
                    <a:cubicBezTo>
                      <a:pt x="33096" y="34858"/>
                      <a:pt x="32797" y="34858"/>
                      <a:pt x="31303" y="37242"/>
                    </a:cubicBezTo>
                    <a:cubicBezTo>
                      <a:pt x="29808" y="39626"/>
                      <a:pt x="28612" y="39328"/>
                      <a:pt x="25623" y="43799"/>
                    </a:cubicBezTo>
                    <a:cubicBezTo>
                      <a:pt x="22634" y="48269"/>
                      <a:pt x="22634" y="47077"/>
                      <a:pt x="19645" y="50653"/>
                    </a:cubicBezTo>
                    <a:cubicBezTo>
                      <a:pt x="16655" y="54229"/>
                      <a:pt x="215" y="47077"/>
                      <a:pt x="215" y="45885"/>
                    </a:cubicBezTo>
                    <a:close/>
                  </a:path>
                </a:pathLst>
              </a:custGeom>
              <a:solidFill>
                <a:srgbClr val="5C8F34"/>
              </a:solidFill>
              <a:ln w="7600" cap="flat">
                <a:noFill/>
                <a:bevel/>
              </a:ln>
            </p:spPr>
          </p:sp>
          <p:sp>
            <p:nvSpPr>
              <p:cNvPr id="8386" name="Freeform 8385"/>
              <p:cNvSpPr/>
              <p:nvPr/>
            </p:nvSpPr>
            <p:spPr>
              <a:xfrm>
                <a:off x="7805260" y="4306389"/>
                <a:ext cx="74235" cy="52106"/>
              </a:xfrm>
              <a:custGeom>
                <a:avLst/>
                <a:gdLst/>
                <a:ahLst/>
                <a:cxnLst/>
                <a:rect l="0" t="0" r="0" b="0"/>
                <a:pathLst>
                  <a:path w="74235" h="52106">
                    <a:moveTo>
                      <a:pt x="5960" y="18551"/>
                    </a:moveTo>
                    <a:cubicBezTo>
                      <a:pt x="9547" y="15869"/>
                      <a:pt x="27781" y="6929"/>
                      <a:pt x="31667" y="6333"/>
                    </a:cubicBezTo>
                    <a:cubicBezTo>
                      <a:pt x="35553" y="5737"/>
                      <a:pt x="49901" y="1267"/>
                      <a:pt x="53189" y="373"/>
                    </a:cubicBezTo>
                    <a:cubicBezTo>
                      <a:pt x="56477" y="-522"/>
                      <a:pt x="66042" y="373"/>
                      <a:pt x="66640" y="373"/>
                    </a:cubicBezTo>
                    <a:cubicBezTo>
                      <a:pt x="67238" y="373"/>
                      <a:pt x="70975" y="1714"/>
                      <a:pt x="72021" y="2757"/>
                    </a:cubicBezTo>
                    <a:cubicBezTo>
                      <a:pt x="73067" y="3800"/>
                      <a:pt x="74711" y="1565"/>
                      <a:pt x="74113" y="3949"/>
                    </a:cubicBezTo>
                    <a:cubicBezTo>
                      <a:pt x="73515" y="6333"/>
                      <a:pt x="69330" y="9611"/>
                      <a:pt x="64847" y="10803"/>
                    </a:cubicBezTo>
                    <a:cubicBezTo>
                      <a:pt x="60363" y="11995"/>
                      <a:pt x="57673" y="9611"/>
                      <a:pt x="51993" y="14081"/>
                    </a:cubicBezTo>
                    <a:cubicBezTo>
                      <a:pt x="46314" y="18551"/>
                      <a:pt x="46613" y="21233"/>
                      <a:pt x="42428" y="27194"/>
                    </a:cubicBezTo>
                    <a:cubicBezTo>
                      <a:pt x="38243" y="33154"/>
                      <a:pt x="38841" y="31962"/>
                      <a:pt x="35254" y="34942"/>
                    </a:cubicBezTo>
                    <a:cubicBezTo>
                      <a:pt x="31667" y="37922"/>
                      <a:pt x="33759" y="36730"/>
                      <a:pt x="26735" y="39263"/>
                    </a:cubicBezTo>
                    <a:cubicBezTo>
                      <a:pt x="19710" y="41796"/>
                      <a:pt x="24792" y="39114"/>
                      <a:pt x="17020" y="43286"/>
                    </a:cubicBezTo>
                    <a:cubicBezTo>
                      <a:pt x="9248" y="47459"/>
                      <a:pt x="8351" y="48055"/>
                      <a:pt x="6558" y="48949"/>
                    </a:cubicBezTo>
                    <a:cubicBezTo>
                      <a:pt x="4764" y="49843"/>
                      <a:pt x="3568" y="56250"/>
                      <a:pt x="2074" y="47757"/>
                    </a:cubicBezTo>
                    <a:cubicBezTo>
                      <a:pt x="579" y="39263"/>
                      <a:pt x="0" y="37326"/>
                      <a:pt x="0" y="34942"/>
                    </a:cubicBezTo>
                    <a:cubicBezTo>
                      <a:pt x="0" y="32558"/>
                      <a:pt x="6558" y="16763"/>
                      <a:pt x="5960" y="18551"/>
                    </a:cubicBezTo>
                    <a:close/>
                  </a:path>
                </a:pathLst>
              </a:custGeom>
              <a:solidFill>
                <a:srgbClr val="548B34"/>
              </a:solidFill>
              <a:ln w="7600" cap="flat">
                <a:noFill/>
                <a:bevel/>
              </a:ln>
            </p:spPr>
          </p:sp>
          <p:sp>
            <p:nvSpPr>
              <p:cNvPr id="8387" name="Freeform 8386"/>
              <p:cNvSpPr/>
              <p:nvPr/>
            </p:nvSpPr>
            <p:spPr>
              <a:xfrm>
                <a:off x="7788137" y="4245537"/>
                <a:ext cx="33208" cy="104854"/>
              </a:xfrm>
              <a:custGeom>
                <a:avLst/>
                <a:gdLst/>
                <a:ahLst/>
                <a:cxnLst/>
                <a:rect l="0" t="0" r="0" b="0"/>
                <a:pathLst>
                  <a:path w="33208" h="104854">
                    <a:moveTo>
                      <a:pt x="15908" y="96985"/>
                    </a:moveTo>
                    <a:cubicBezTo>
                      <a:pt x="15908" y="95793"/>
                      <a:pt x="15011" y="88640"/>
                      <a:pt x="13816" y="83872"/>
                    </a:cubicBezTo>
                    <a:cubicBezTo>
                      <a:pt x="12620" y="79104"/>
                      <a:pt x="11125" y="78806"/>
                      <a:pt x="9033" y="70462"/>
                    </a:cubicBezTo>
                    <a:cubicBezTo>
                      <a:pt x="6941" y="62117"/>
                      <a:pt x="4848" y="59435"/>
                      <a:pt x="3353" y="53773"/>
                    </a:cubicBezTo>
                    <a:cubicBezTo>
                      <a:pt x="1859" y="48111"/>
                      <a:pt x="65" y="46025"/>
                      <a:pt x="65" y="43640"/>
                    </a:cubicBezTo>
                    <a:cubicBezTo>
                      <a:pt x="65" y="41256"/>
                      <a:pt x="-831" y="40064"/>
                      <a:pt x="2158" y="34700"/>
                    </a:cubicBezTo>
                    <a:cubicBezTo>
                      <a:pt x="5147" y="29336"/>
                      <a:pt x="4250" y="29932"/>
                      <a:pt x="6044" y="26952"/>
                    </a:cubicBezTo>
                    <a:cubicBezTo>
                      <a:pt x="7837" y="23971"/>
                      <a:pt x="8136" y="25164"/>
                      <a:pt x="9033" y="21885"/>
                    </a:cubicBezTo>
                    <a:cubicBezTo>
                      <a:pt x="9930" y="18607"/>
                      <a:pt x="7090" y="19650"/>
                      <a:pt x="12022" y="14733"/>
                    </a:cubicBezTo>
                    <a:cubicBezTo>
                      <a:pt x="16954" y="9816"/>
                      <a:pt x="13517" y="12051"/>
                      <a:pt x="18449" y="8326"/>
                    </a:cubicBezTo>
                    <a:cubicBezTo>
                      <a:pt x="23381" y="4601"/>
                      <a:pt x="27267" y="2514"/>
                      <a:pt x="27267" y="2514"/>
                    </a:cubicBezTo>
                    <a:lnTo>
                      <a:pt x="30854" y="1322"/>
                    </a:lnTo>
                    <a:cubicBezTo>
                      <a:pt x="30854" y="1322"/>
                      <a:pt x="34142" y="-3446"/>
                      <a:pt x="32947" y="4899"/>
                    </a:cubicBezTo>
                    <a:cubicBezTo>
                      <a:pt x="31751" y="13243"/>
                      <a:pt x="31452" y="13839"/>
                      <a:pt x="29360" y="20991"/>
                    </a:cubicBezTo>
                    <a:cubicBezTo>
                      <a:pt x="27267" y="28144"/>
                      <a:pt x="28164" y="26654"/>
                      <a:pt x="27267" y="31422"/>
                    </a:cubicBezTo>
                    <a:cubicBezTo>
                      <a:pt x="26370" y="36190"/>
                      <a:pt x="26370" y="33508"/>
                      <a:pt x="26370" y="44832"/>
                    </a:cubicBezTo>
                    <a:cubicBezTo>
                      <a:pt x="26370" y="56157"/>
                      <a:pt x="26370" y="56157"/>
                      <a:pt x="26370" y="61521"/>
                    </a:cubicBezTo>
                    <a:cubicBezTo>
                      <a:pt x="26370" y="66886"/>
                      <a:pt x="26221" y="66438"/>
                      <a:pt x="27267" y="72548"/>
                    </a:cubicBezTo>
                    <a:cubicBezTo>
                      <a:pt x="28313" y="78657"/>
                      <a:pt x="28762" y="76422"/>
                      <a:pt x="29360" y="82680"/>
                    </a:cubicBezTo>
                    <a:cubicBezTo>
                      <a:pt x="29957" y="88938"/>
                      <a:pt x="33544" y="83276"/>
                      <a:pt x="29359" y="91322"/>
                    </a:cubicBezTo>
                    <a:cubicBezTo>
                      <a:pt x="25175" y="99369"/>
                      <a:pt x="27267" y="96091"/>
                      <a:pt x="23979" y="102945"/>
                    </a:cubicBezTo>
                    <a:cubicBezTo>
                      <a:pt x="20691" y="109799"/>
                      <a:pt x="17122" y="95793"/>
                      <a:pt x="15908" y="96985"/>
                    </a:cubicBezTo>
                    <a:close/>
                  </a:path>
                </a:pathLst>
              </a:custGeom>
              <a:solidFill>
                <a:srgbClr val="6C9D4C"/>
              </a:solidFill>
              <a:ln w="7600" cap="flat">
                <a:noFill/>
                <a:bevel/>
              </a:ln>
            </p:spPr>
          </p:sp>
          <p:sp>
            <p:nvSpPr>
              <p:cNvPr id="8388" name="Freeform 8387"/>
              <p:cNvSpPr/>
              <p:nvPr/>
            </p:nvSpPr>
            <p:spPr>
              <a:xfrm>
                <a:off x="7771772" y="4283897"/>
                <a:ext cx="32227" cy="87504"/>
              </a:xfrm>
              <a:custGeom>
                <a:avLst/>
                <a:gdLst/>
                <a:ahLst/>
                <a:cxnLst/>
                <a:rect l="0" t="0" r="0" b="0"/>
                <a:pathLst>
                  <a:path w="32227" h="87504">
                    <a:moveTo>
                      <a:pt x="8659" y="80678"/>
                    </a:moveTo>
                    <a:cubicBezTo>
                      <a:pt x="8659" y="80678"/>
                      <a:pt x="11051" y="79784"/>
                      <a:pt x="8659" y="74718"/>
                    </a:cubicBezTo>
                    <a:cubicBezTo>
                      <a:pt x="6268" y="69651"/>
                      <a:pt x="1186" y="62797"/>
                      <a:pt x="1186" y="58923"/>
                    </a:cubicBezTo>
                    <a:cubicBezTo>
                      <a:pt x="1186" y="55049"/>
                      <a:pt x="-1504" y="56539"/>
                      <a:pt x="1186" y="45810"/>
                    </a:cubicBezTo>
                    <a:cubicBezTo>
                      <a:pt x="3877" y="35082"/>
                      <a:pt x="3279" y="34188"/>
                      <a:pt x="4773" y="28227"/>
                    </a:cubicBezTo>
                    <a:cubicBezTo>
                      <a:pt x="6268" y="22267"/>
                      <a:pt x="4773" y="23459"/>
                      <a:pt x="6268" y="18989"/>
                    </a:cubicBezTo>
                    <a:cubicBezTo>
                      <a:pt x="7763" y="14519"/>
                      <a:pt x="8061" y="10049"/>
                      <a:pt x="11350" y="5876"/>
                    </a:cubicBezTo>
                    <a:cubicBezTo>
                      <a:pt x="14638" y="1704"/>
                      <a:pt x="14339" y="512"/>
                      <a:pt x="15833" y="512"/>
                    </a:cubicBezTo>
                    <a:cubicBezTo>
                      <a:pt x="17328" y="512"/>
                      <a:pt x="20018" y="-2766"/>
                      <a:pt x="23007" y="6770"/>
                    </a:cubicBezTo>
                    <a:cubicBezTo>
                      <a:pt x="25997" y="16307"/>
                      <a:pt x="25100" y="13029"/>
                      <a:pt x="27192" y="22863"/>
                    </a:cubicBezTo>
                    <a:cubicBezTo>
                      <a:pt x="29285" y="32698"/>
                      <a:pt x="30480" y="33592"/>
                      <a:pt x="30480" y="38360"/>
                    </a:cubicBezTo>
                    <a:cubicBezTo>
                      <a:pt x="30480" y="43128"/>
                      <a:pt x="31676" y="44320"/>
                      <a:pt x="31676" y="48790"/>
                    </a:cubicBezTo>
                    <a:cubicBezTo>
                      <a:pt x="31676" y="53261"/>
                      <a:pt x="32872" y="47896"/>
                      <a:pt x="31676" y="57731"/>
                    </a:cubicBezTo>
                    <a:cubicBezTo>
                      <a:pt x="30480" y="67565"/>
                      <a:pt x="31676" y="63393"/>
                      <a:pt x="28986" y="69055"/>
                    </a:cubicBezTo>
                    <a:cubicBezTo>
                      <a:pt x="26296" y="74718"/>
                      <a:pt x="36459" y="62499"/>
                      <a:pt x="25399" y="75612"/>
                    </a:cubicBezTo>
                    <a:cubicBezTo>
                      <a:pt x="14339" y="88724"/>
                      <a:pt x="11948" y="88427"/>
                      <a:pt x="11350" y="86638"/>
                    </a:cubicBezTo>
                    <a:cubicBezTo>
                      <a:pt x="10752" y="84850"/>
                      <a:pt x="9257" y="80678"/>
                      <a:pt x="8659" y="80678"/>
                    </a:cubicBezTo>
                    <a:close/>
                  </a:path>
                </a:pathLst>
              </a:custGeom>
              <a:solidFill>
                <a:srgbClr val="5D9136"/>
              </a:solidFill>
              <a:ln w="7600" cap="flat">
                <a:noFill/>
                <a:bevel/>
              </a:ln>
            </p:spPr>
          </p:sp>
          <p:sp>
            <p:nvSpPr>
              <p:cNvPr id="8389" name="Freeform 8388"/>
              <p:cNvSpPr/>
              <p:nvPr/>
            </p:nvSpPr>
            <p:spPr>
              <a:xfrm>
                <a:off x="7732959" y="4245649"/>
                <a:ext cx="50246" cy="96249"/>
              </a:xfrm>
              <a:custGeom>
                <a:avLst/>
                <a:gdLst/>
                <a:ahLst/>
                <a:cxnLst/>
                <a:rect l="0" t="0" r="0" b="0"/>
                <a:pathLst>
                  <a:path w="50246" h="96249">
                    <a:moveTo>
                      <a:pt x="16683" y="77800"/>
                    </a:moveTo>
                    <a:cubicBezTo>
                      <a:pt x="16683" y="74522"/>
                      <a:pt x="16384" y="72138"/>
                      <a:pt x="13993" y="67668"/>
                    </a:cubicBezTo>
                    <a:cubicBezTo>
                      <a:pt x="11602" y="63198"/>
                      <a:pt x="6221" y="59621"/>
                      <a:pt x="6221" y="54853"/>
                    </a:cubicBezTo>
                    <a:cubicBezTo>
                      <a:pt x="6221" y="50085"/>
                      <a:pt x="8015" y="48595"/>
                      <a:pt x="6221" y="46807"/>
                    </a:cubicBezTo>
                    <a:cubicBezTo>
                      <a:pt x="4428" y="45019"/>
                      <a:pt x="1737" y="45317"/>
                      <a:pt x="1737" y="40847"/>
                    </a:cubicBezTo>
                    <a:cubicBezTo>
                      <a:pt x="1737" y="36376"/>
                      <a:pt x="841" y="34886"/>
                      <a:pt x="841" y="31906"/>
                    </a:cubicBezTo>
                    <a:cubicBezTo>
                      <a:pt x="841" y="28926"/>
                      <a:pt x="243" y="30416"/>
                      <a:pt x="243" y="25648"/>
                    </a:cubicBezTo>
                    <a:cubicBezTo>
                      <a:pt x="243" y="20880"/>
                      <a:pt x="-355" y="23562"/>
                      <a:pt x="243" y="19092"/>
                    </a:cubicBezTo>
                    <a:cubicBezTo>
                      <a:pt x="841" y="14621"/>
                      <a:pt x="-56" y="16707"/>
                      <a:pt x="841" y="12535"/>
                    </a:cubicBezTo>
                    <a:cubicBezTo>
                      <a:pt x="1737" y="8363"/>
                      <a:pt x="243" y="8065"/>
                      <a:pt x="1737" y="6575"/>
                    </a:cubicBezTo>
                    <a:cubicBezTo>
                      <a:pt x="3232" y="5085"/>
                      <a:pt x="691" y="5532"/>
                      <a:pt x="3232" y="2999"/>
                    </a:cubicBezTo>
                    <a:cubicBezTo>
                      <a:pt x="5773" y="466"/>
                      <a:pt x="5623" y="0"/>
                      <a:pt x="6221" y="0"/>
                    </a:cubicBezTo>
                    <a:cubicBezTo>
                      <a:pt x="6819" y="0"/>
                      <a:pt x="9210" y="-577"/>
                      <a:pt x="11602" y="2999"/>
                    </a:cubicBezTo>
                    <a:cubicBezTo>
                      <a:pt x="13993" y="6575"/>
                      <a:pt x="12200" y="2105"/>
                      <a:pt x="15488" y="8065"/>
                    </a:cubicBezTo>
                    <a:cubicBezTo>
                      <a:pt x="18776" y="14025"/>
                      <a:pt x="18776" y="14323"/>
                      <a:pt x="20569" y="17303"/>
                    </a:cubicBezTo>
                    <a:cubicBezTo>
                      <a:pt x="22363" y="20284"/>
                      <a:pt x="23857" y="27138"/>
                      <a:pt x="26249" y="31012"/>
                    </a:cubicBezTo>
                    <a:cubicBezTo>
                      <a:pt x="28640" y="34886"/>
                      <a:pt x="28640" y="33396"/>
                      <a:pt x="31330" y="38164"/>
                    </a:cubicBezTo>
                    <a:cubicBezTo>
                      <a:pt x="34021" y="42933"/>
                      <a:pt x="37309" y="47403"/>
                      <a:pt x="39102" y="49191"/>
                    </a:cubicBezTo>
                    <a:cubicBezTo>
                      <a:pt x="40896" y="50979"/>
                      <a:pt x="39102" y="46807"/>
                      <a:pt x="43287" y="54853"/>
                    </a:cubicBezTo>
                    <a:cubicBezTo>
                      <a:pt x="47472" y="62899"/>
                      <a:pt x="46276" y="59323"/>
                      <a:pt x="48070" y="65880"/>
                    </a:cubicBezTo>
                    <a:cubicBezTo>
                      <a:pt x="49863" y="72436"/>
                      <a:pt x="51059" y="66774"/>
                      <a:pt x="49564" y="76012"/>
                    </a:cubicBezTo>
                    <a:cubicBezTo>
                      <a:pt x="48070" y="85251"/>
                      <a:pt x="50461" y="80482"/>
                      <a:pt x="48070" y="87337"/>
                    </a:cubicBezTo>
                    <a:cubicBezTo>
                      <a:pt x="45679" y="94191"/>
                      <a:pt x="47472" y="90913"/>
                      <a:pt x="45380" y="93893"/>
                    </a:cubicBezTo>
                    <a:cubicBezTo>
                      <a:pt x="43287" y="96873"/>
                      <a:pt x="43287" y="97171"/>
                      <a:pt x="36412" y="93893"/>
                    </a:cubicBezTo>
                    <a:cubicBezTo>
                      <a:pt x="29537" y="90615"/>
                      <a:pt x="25950" y="88529"/>
                      <a:pt x="25053" y="87337"/>
                    </a:cubicBezTo>
                    <a:cubicBezTo>
                      <a:pt x="24156" y="86144"/>
                      <a:pt x="16683" y="78992"/>
                      <a:pt x="16683" y="77800"/>
                    </a:cubicBezTo>
                    <a:close/>
                  </a:path>
                </a:pathLst>
              </a:custGeom>
              <a:solidFill>
                <a:srgbClr val="70A24D"/>
              </a:solidFill>
              <a:ln w="7600" cap="flat">
                <a:noFill/>
                <a:bevel/>
              </a:ln>
            </p:spPr>
          </p:sp>
          <p:sp>
            <p:nvSpPr>
              <p:cNvPr id="8390" name="Freeform 8389"/>
              <p:cNvSpPr/>
              <p:nvPr/>
            </p:nvSpPr>
            <p:spPr>
              <a:xfrm>
                <a:off x="7750726" y="4231372"/>
                <a:ext cx="31415" cy="92170"/>
              </a:xfrm>
              <a:custGeom>
                <a:avLst/>
                <a:gdLst/>
                <a:ahLst/>
                <a:cxnLst/>
                <a:rect l="0" t="0" r="0" b="0"/>
                <a:pathLst>
                  <a:path w="31415" h="92170">
                    <a:moveTo>
                      <a:pt x="18227" y="84447"/>
                    </a:moveTo>
                    <a:cubicBezTo>
                      <a:pt x="18227" y="83017"/>
                      <a:pt x="9618" y="70143"/>
                      <a:pt x="9618" y="67640"/>
                    </a:cubicBezTo>
                    <a:cubicBezTo>
                      <a:pt x="9618" y="65136"/>
                      <a:pt x="5672" y="60845"/>
                      <a:pt x="5672" y="56196"/>
                    </a:cubicBezTo>
                    <a:cubicBezTo>
                      <a:pt x="5672" y="51547"/>
                      <a:pt x="2802" y="42249"/>
                      <a:pt x="2802" y="39388"/>
                    </a:cubicBezTo>
                    <a:cubicBezTo>
                      <a:pt x="2802" y="36527"/>
                      <a:pt x="1726" y="32951"/>
                      <a:pt x="1726" y="30805"/>
                    </a:cubicBezTo>
                    <a:cubicBezTo>
                      <a:pt x="1726" y="28660"/>
                      <a:pt x="291" y="25083"/>
                      <a:pt x="291" y="22938"/>
                    </a:cubicBezTo>
                    <a:cubicBezTo>
                      <a:pt x="291" y="20792"/>
                      <a:pt x="-426" y="15785"/>
                      <a:pt x="291" y="13640"/>
                    </a:cubicBezTo>
                    <a:cubicBezTo>
                      <a:pt x="1009" y="11494"/>
                      <a:pt x="1547" y="7739"/>
                      <a:pt x="2802" y="6487"/>
                    </a:cubicBezTo>
                    <a:cubicBezTo>
                      <a:pt x="4058" y="5236"/>
                      <a:pt x="5672" y="3626"/>
                      <a:pt x="5672" y="2911"/>
                    </a:cubicBezTo>
                    <a:cubicBezTo>
                      <a:pt x="5672" y="2196"/>
                      <a:pt x="9080" y="-486"/>
                      <a:pt x="8542" y="0"/>
                    </a:cubicBezTo>
                    <a:lnTo>
                      <a:pt x="8542" y="0"/>
                    </a:lnTo>
                    <a:cubicBezTo>
                      <a:pt x="8542" y="0"/>
                      <a:pt x="7466" y="0"/>
                      <a:pt x="9618" y="5772"/>
                    </a:cubicBezTo>
                    <a:cubicBezTo>
                      <a:pt x="11770" y="11494"/>
                      <a:pt x="9618" y="8633"/>
                      <a:pt x="11770" y="13640"/>
                    </a:cubicBezTo>
                    <a:cubicBezTo>
                      <a:pt x="13922" y="18646"/>
                      <a:pt x="10335" y="15070"/>
                      <a:pt x="13922" y="22938"/>
                    </a:cubicBezTo>
                    <a:cubicBezTo>
                      <a:pt x="17509" y="30805"/>
                      <a:pt x="16433" y="28302"/>
                      <a:pt x="18944" y="35097"/>
                    </a:cubicBezTo>
                    <a:cubicBezTo>
                      <a:pt x="21455" y="41891"/>
                      <a:pt x="22531" y="46898"/>
                      <a:pt x="24325" y="50117"/>
                    </a:cubicBezTo>
                    <a:cubicBezTo>
                      <a:pt x="26118" y="53335"/>
                      <a:pt x="27553" y="55481"/>
                      <a:pt x="28629" y="58699"/>
                    </a:cubicBezTo>
                    <a:cubicBezTo>
                      <a:pt x="29705" y="61918"/>
                      <a:pt x="31140" y="61203"/>
                      <a:pt x="31140" y="67640"/>
                    </a:cubicBezTo>
                    <a:cubicBezTo>
                      <a:pt x="31140" y="74077"/>
                      <a:pt x="31140" y="70858"/>
                      <a:pt x="31140" y="78011"/>
                    </a:cubicBezTo>
                    <a:cubicBezTo>
                      <a:pt x="31140" y="85163"/>
                      <a:pt x="30482" y="82898"/>
                      <a:pt x="31140" y="86594"/>
                    </a:cubicBezTo>
                    <a:cubicBezTo>
                      <a:pt x="31798" y="90289"/>
                      <a:pt x="31200" y="92017"/>
                      <a:pt x="29914" y="92170"/>
                    </a:cubicBezTo>
                    <a:cubicBezTo>
                      <a:pt x="28629" y="92316"/>
                      <a:pt x="18227" y="84447"/>
                      <a:pt x="18227" y="84447"/>
                    </a:cubicBezTo>
                    <a:close/>
                  </a:path>
                </a:pathLst>
              </a:custGeom>
              <a:solidFill>
                <a:srgbClr val="7FB255"/>
              </a:solidFill>
              <a:ln w="7600" cap="flat">
                <a:noFill/>
                <a:bevel/>
              </a:ln>
            </p:spPr>
          </p:sp>
          <p:sp>
            <p:nvSpPr>
              <p:cNvPr id="8391" name="Freeform 8390"/>
              <p:cNvSpPr/>
              <p:nvPr/>
            </p:nvSpPr>
            <p:spPr>
              <a:xfrm>
                <a:off x="7672063" y="4268279"/>
                <a:ext cx="78999" cy="72501"/>
              </a:xfrm>
              <a:custGeom>
                <a:avLst/>
                <a:gdLst/>
                <a:ahLst/>
                <a:cxnLst/>
                <a:rect l="0" t="0" r="0" b="0"/>
                <a:pathLst>
                  <a:path w="78999" h="72501">
                    <a:moveTo>
                      <a:pt x="78595" y="49686"/>
                    </a:moveTo>
                    <a:cubicBezTo>
                      <a:pt x="78595" y="48971"/>
                      <a:pt x="74291" y="38243"/>
                      <a:pt x="73932" y="37527"/>
                    </a:cubicBezTo>
                    <a:cubicBezTo>
                      <a:pt x="73573" y="36812"/>
                      <a:pt x="68043" y="33147"/>
                      <a:pt x="67117" y="32223"/>
                    </a:cubicBezTo>
                    <a:cubicBezTo>
                      <a:pt x="66190" y="31299"/>
                      <a:pt x="62095" y="29302"/>
                      <a:pt x="62095" y="29302"/>
                    </a:cubicBezTo>
                    <a:lnTo>
                      <a:pt x="58508" y="26441"/>
                    </a:lnTo>
                    <a:lnTo>
                      <a:pt x="54203" y="23223"/>
                    </a:lnTo>
                    <a:lnTo>
                      <a:pt x="45595" y="18931"/>
                    </a:lnTo>
                    <a:lnTo>
                      <a:pt x="42008" y="16428"/>
                    </a:lnTo>
                    <a:lnTo>
                      <a:pt x="36627" y="14282"/>
                    </a:lnTo>
                    <a:lnTo>
                      <a:pt x="34475" y="12137"/>
                    </a:lnTo>
                    <a:cubicBezTo>
                      <a:pt x="34475" y="12137"/>
                      <a:pt x="30529" y="9276"/>
                      <a:pt x="29094" y="9276"/>
                    </a:cubicBezTo>
                    <a:cubicBezTo>
                      <a:pt x="27659" y="9276"/>
                      <a:pt x="22638" y="6772"/>
                      <a:pt x="22638" y="6772"/>
                    </a:cubicBezTo>
                    <a:cubicBezTo>
                      <a:pt x="22638" y="6772"/>
                      <a:pt x="19409" y="4627"/>
                      <a:pt x="16898" y="4627"/>
                    </a:cubicBezTo>
                    <a:cubicBezTo>
                      <a:pt x="14387" y="4627"/>
                      <a:pt x="6855" y="0"/>
                      <a:pt x="6137" y="0"/>
                    </a:cubicBezTo>
                    <a:cubicBezTo>
                      <a:pt x="5420" y="0"/>
                      <a:pt x="2909" y="0"/>
                      <a:pt x="2191" y="0"/>
                    </a:cubicBezTo>
                    <a:cubicBezTo>
                      <a:pt x="1474" y="0"/>
                      <a:pt x="757" y="2481"/>
                      <a:pt x="0" y="4627"/>
                    </a:cubicBezTo>
                    <a:cubicBezTo>
                      <a:pt x="-678" y="6772"/>
                      <a:pt x="6317" y="16607"/>
                      <a:pt x="8648" y="18931"/>
                    </a:cubicBezTo>
                    <a:cubicBezTo>
                      <a:pt x="10980" y="21256"/>
                      <a:pt x="8289" y="15355"/>
                      <a:pt x="12953" y="23223"/>
                    </a:cubicBezTo>
                    <a:cubicBezTo>
                      <a:pt x="17616" y="31090"/>
                      <a:pt x="16898" y="26918"/>
                      <a:pt x="20485" y="32223"/>
                    </a:cubicBezTo>
                    <a:cubicBezTo>
                      <a:pt x="24072" y="37527"/>
                      <a:pt x="21920" y="34309"/>
                      <a:pt x="25866" y="39315"/>
                    </a:cubicBezTo>
                    <a:cubicBezTo>
                      <a:pt x="29812" y="44322"/>
                      <a:pt x="28377" y="39673"/>
                      <a:pt x="30888" y="46468"/>
                    </a:cubicBezTo>
                    <a:cubicBezTo>
                      <a:pt x="33399" y="53263"/>
                      <a:pt x="30529" y="51117"/>
                      <a:pt x="35371" y="55945"/>
                    </a:cubicBezTo>
                    <a:cubicBezTo>
                      <a:pt x="40214" y="60773"/>
                      <a:pt x="41469" y="60951"/>
                      <a:pt x="42725" y="62203"/>
                    </a:cubicBezTo>
                    <a:cubicBezTo>
                      <a:pt x="43980" y="63455"/>
                      <a:pt x="43084" y="62561"/>
                      <a:pt x="46671" y="64706"/>
                    </a:cubicBezTo>
                    <a:cubicBezTo>
                      <a:pt x="50258" y="66852"/>
                      <a:pt x="49720" y="67388"/>
                      <a:pt x="53127" y="68640"/>
                    </a:cubicBezTo>
                    <a:cubicBezTo>
                      <a:pt x="56535" y="69892"/>
                      <a:pt x="57790" y="69355"/>
                      <a:pt x="63171" y="71143"/>
                    </a:cubicBezTo>
                    <a:cubicBezTo>
                      <a:pt x="68552" y="72931"/>
                      <a:pt x="70345" y="72931"/>
                      <a:pt x="72139" y="71143"/>
                    </a:cubicBezTo>
                    <a:cubicBezTo>
                      <a:pt x="73932" y="69355"/>
                      <a:pt x="72856" y="72574"/>
                      <a:pt x="75008" y="68640"/>
                    </a:cubicBezTo>
                    <a:cubicBezTo>
                      <a:pt x="77161" y="64706"/>
                      <a:pt x="80030" y="49686"/>
                      <a:pt x="78595" y="49686"/>
                    </a:cubicBezTo>
                    <a:close/>
                  </a:path>
                </a:pathLst>
              </a:custGeom>
              <a:solidFill>
                <a:srgbClr val="7CAC5B"/>
              </a:solidFill>
              <a:ln w="7600" cap="flat">
                <a:noFill/>
                <a:bevel/>
              </a:ln>
            </p:spPr>
          </p:sp>
          <p:sp>
            <p:nvSpPr>
              <p:cNvPr id="8392" name="Freeform 8391"/>
              <p:cNvSpPr/>
              <p:nvPr/>
            </p:nvSpPr>
            <p:spPr>
              <a:xfrm>
                <a:off x="7723038" y="4270403"/>
                <a:ext cx="31134" cy="53838"/>
              </a:xfrm>
              <a:custGeom>
                <a:avLst/>
                <a:gdLst/>
                <a:ahLst/>
                <a:cxnLst/>
                <a:rect l="0" t="0" r="0" b="0"/>
                <a:pathLst>
                  <a:path w="31134" h="53838">
                    <a:moveTo>
                      <a:pt x="30669" y="53838"/>
                    </a:moveTo>
                    <a:cubicBezTo>
                      <a:pt x="30669" y="52927"/>
                      <a:pt x="17756" y="45954"/>
                      <a:pt x="16500" y="44702"/>
                    </a:cubicBezTo>
                    <a:cubicBezTo>
                      <a:pt x="15245" y="43450"/>
                      <a:pt x="11658" y="40590"/>
                      <a:pt x="9685" y="35762"/>
                    </a:cubicBezTo>
                    <a:cubicBezTo>
                      <a:pt x="7712" y="30934"/>
                      <a:pt x="5022" y="29325"/>
                      <a:pt x="3946" y="26106"/>
                    </a:cubicBezTo>
                    <a:cubicBezTo>
                      <a:pt x="2870" y="22888"/>
                      <a:pt x="2152" y="23960"/>
                      <a:pt x="2152" y="19669"/>
                    </a:cubicBezTo>
                    <a:cubicBezTo>
                      <a:pt x="2152" y="15378"/>
                      <a:pt x="2152" y="16093"/>
                      <a:pt x="2152" y="12517"/>
                    </a:cubicBezTo>
                    <a:cubicBezTo>
                      <a:pt x="2152" y="8940"/>
                      <a:pt x="0" y="0"/>
                      <a:pt x="0" y="0"/>
                    </a:cubicBezTo>
                    <a:cubicBezTo>
                      <a:pt x="0" y="0"/>
                      <a:pt x="3228" y="5364"/>
                      <a:pt x="5739" y="8940"/>
                    </a:cubicBezTo>
                    <a:cubicBezTo>
                      <a:pt x="8250" y="12517"/>
                      <a:pt x="24033" y="22887"/>
                      <a:pt x="25647" y="25570"/>
                    </a:cubicBezTo>
                    <a:cubicBezTo>
                      <a:pt x="27262" y="28252"/>
                      <a:pt x="28427" y="27715"/>
                      <a:pt x="28427" y="32811"/>
                    </a:cubicBezTo>
                    <a:cubicBezTo>
                      <a:pt x="28427" y="37908"/>
                      <a:pt x="28876" y="35583"/>
                      <a:pt x="29772" y="41841"/>
                    </a:cubicBezTo>
                    <a:cubicBezTo>
                      <a:pt x="30669" y="48100"/>
                      <a:pt x="31745" y="53838"/>
                      <a:pt x="30669" y="53838"/>
                    </a:cubicBezTo>
                    <a:close/>
                  </a:path>
                </a:pathLst>
              </a:custGeom>
              <a:solidFill>
                <a:srgbClr val="97BD7E"/>
              </a:solidFill>
              <a:ln w="7600" cap="flat">
                <a:noFill/>
                <a:bevel/>
              </a:ln>
            </p:spPr>
          </p:sp>
          <p:sp>
            <p:nvSpPr>
              <p:cNvPr id="8393" name="Freeform 8392"/>
              <p:cNvSpPr/>
              <p:nvPr/>
            </p:nvSpPr>
            <p:spPr>
              <a:xfrm>
                <a:off x="7738844" y="4259339"/>
                <a:ext cx="32620" cy="61158"/>
              </a:xfrm>
              <a:custGeom>
                <a:avLst/>
                <a:gdLst/>
                <a:ahLst/>
                <a:cxnLst/>
                <a:rect l="0" t="0" r="0" b="0"/>
                <a:pathLst>
                  <a:path w="32620" h="61158">
                    <a:moveTo>
                      <a:pt x="0" y="0"/>
                    </a:moveTo>
                    <a:cubicBezTo>
                      <a:pt x="1412" y="1408"/>
                      <a:pt x="4282" y="11064"/>
                      <a:pt x="6076" y="20362"/>
                    </a:cubicBezTo>
                    <a:cubicBezTo>
                      <a:pt x="7869" y="29660"/>
                      <a:pt x="8586" y="31448"/>
                      <a:pt x="9842" y="36633"/>
                    </a:cubicBezTo>
                    <a:cubicBezTo>
                      <a:pt x="11097" y="41819"/>
                      <a:pt x="12174" y="42892"/>
                      <a:pt x="14684" y="46468"/>
                    </a:cubicBezTo>
                    <a:cubicBezTo>
                      <a:pt x="17195" y="50044"/>
                      <a:pt x="21500" y="51117"/>
                      <a:pt x="22038" y="53799"/>
                    </a:cubicBezTo>
                    <a:cubicBezTo>
                      <a:pt x="22576" y="56481"/>
                      <a:pt x="24011" y="58627"/>
                      <a:pt x="24011" y="59700"/>
                    </a:cubicBezTo>
                    <a:cubicBezTo>
                      <a:pt x="24011" y="60773"/>
                      <a:pt x="22755" y="61309"/>
                      <a:pt x="24011" y="61158"/>
                    </a:cubicBezTo>
                    <a:cubicBezTo>
                      <a:pt x="25266" y="60951"/>
                      <a:pt x="26522" y="61846"/>
                      <a:pt x="28674" y="59700"/>
                    </a:cubicBezTo>
                    <a:cubicBezTo>
                      <a:pt x="30826" y="57554"/>
                      <a:pt x="30826" y="56481"/>
                      <a:pt x="31543" y="51475"/>
                    </a:cubicBezTo>
                    <a:cubicBezTo>
                      <a:pt x="32261" y="46468"/>
                      <a:pt x="32620" y="43965"/>
                      <a:pt x="32620" y="41461"/>
                    </a:cubicBezTo>
                    <a:cubicBezTo>
                      <a:pt x="32620" y="38958"/>
                      <a:pt x="31484" y="35441"/>
                      <a:pt x="30467" y="33594"/>
                    </a:cubicBezTo>
                    <a:cubicBezTo>
                      <a:pt x="29451" y="31746"/>
                      <a:pt x="29750" y="27276"/>
                      <a:pt x="26880" y="26799"/>
                    </a:cubicBezTo>
                    <a:cubicBezTo>
                      <a:pt x="24011" y="26322"/>
                      <a:pt x="23293" y="25369"/>
                      <a:pt x="21141" y="21077"/>
                    </a:cubicBezTo>
                    <a:cubicBezTo>
                      <a:pt x="18989" y="16786"/>
                      <a:pt x="19527" y="16249"/>
                      <a:pt x="16119" y="12852"/>
                    </a:cubicBezTo>
                    <a:cubicBezTo>
                      <a:pt x="12712" y="9454"/>
                      <a:pt x="695" y="0"/>
                      <a:pt x="0" y="0"/>
                    </a:cubicBezTo>
                    <a:close/>
                  </a:path>
                </a:pathLst>
              </a:custGeom>
              <a:solidFill>
                <a:srgbClr val="3F7529"/>
              </a:solidFill>
              <a:ln w="7600" cap="flat">
                <a:noFill/>
                <a:bevel/>
              </a:ln>
            </p:spPr>
          </p:sp>
          <p:sp>
            <p:nvSpPr>
              <p:cNvPr id="8394" name="Freeform 8393"/>
              <p:cNvSpPr/>
              <p:nvPr/>
            </p:nvSpPr>
            <p:spPr>
              <a:xfrm>
                <a:off x="7642694" y="4319045"/>
                <a:ext cx="104584" cy="48586"/>
              </a:xfrm>
              <a:custGeom>
                <a:avLst/>
                <a:gdLst/>
                <a:ahLst/>
                <a:cxnLst/>
                <a:rect l="0" t="0" r="0" b="0"/>
                <a:pathLst>
                  <a:path w="104584" h="48586">
                    <a:moveTo>
                      <a:pt x="77952" y="11557"/>
                    </a:moveTo>
                    <a:cubicBezTo>
                      <a:pt x="72094" y="10365"/>
                      <a:pt x="60974" y="6789"/>
                      <a:pt x="60257" y="6789"/>
                    </a:cubicBezTo>
                    <a:cubicBezTo>
                      <a:pt x="59539" y="6789"/>
                      <a:pt x="62050" y="5359"/>
                      <a:pt x="56669" y="5359"/>
                    </a:cubicBezTo>
                    <a:cubicBezTo>
                      <a:pt x="51289" y="5359"/>
                      <a:pt x="44115" y="2855"/>
                      <a:pt x="43039" y="2855"/>
                    </a:cubicBezTo>
                    <a:cubicBezTo>
                      <a:pt x="41963" y="2855"/>
                      <a:pt x="39810" y="3928"/>
                      <a:pt x="35147" y="2855"/>
                    </a:cubicBezTo>
                    <a:cubicBezTo>
                      <a:pt x="30484" y="1782"/>
                      <a:pt x="27256" y="1067"/>
                      <a:pt x="24745" y="1067"/>
                    </a:cubicBezTo>
                    <a:cubicBezTo>
                      <a:pt x="22234" y="1067"/>
                      <a:pt x="10038" y="0"/>
                      <a:pt x="8962" y="0"/>
                    </a:cubicBezTo>
                    <a:cubicBezTo>
                      <a:pt x="7886" y="0"/>
                      <a:pt x="353" y="0"/>
                      <a:pt x="0" y="1067"/>
                    </a:cubicBezTo>
                    <a:cubicBezTo>
                      <a:pt x="-364" y="2140"/>
                      <a:pt x="4299" y="6312"/>
                      <a:pt x="7886" y="8935"/>
                    </a:cubicBezTo>
                    <a:cubicBezTo>
                      <a:pt x="11473" y="11557"/>
                      <a:pt x="13266" y="11796"/>
                      <a:pt x="14701" y="13226"/>
                    </a:cubicBezTo>
                    <a:cubicBezTo>
                      <a:pt x="16136" y="14657"/>
                      <a:pt x="14342" y="10008"/>
                      <a:pt x="19006" y="16087"/>
                    </a:cubicBezTo>
                    <a:cubicBezTo>
                      <a:pt x="23669" y="22167"/>
                      <a:pt x="22772" y="20200"/>
                      <a:pt x="29767" y="23955"/>
                    </a:cubicBezTo>
                    <a:cubicBezTo>
                      <a:pt x="36762" y="27710"/>
                      <a:pt x="31560" y="23955"/>
                      <a:pt x="40887" y="30392"/>
                    </a:cubicBezTo>
                    <a:cubicBezTo>
                      <a:pt x="50213" y="36829"/>
                      <a:pt x="53082" y="37186"/>
                      <a:pt x="55235" y="38259"/>
                    </a:cubicBezTo>
                    <a:cubicBezTo>
                      <a:pt x="57387" y="39332"/>
                      <a:pt x="61333" y="39332"/>
                      <a:pt x="65099" y="41299"/>
                    </a:cubicBezTo>
                    <a:cubicBezTo>
                      <a:pt x="68865" y="43266"/>
                      <a:pt x="67431" y="43266"/>
                      <a:pt x="73170" y="44339"/>
                    </a:cubicBezTo>
                    <a:cubicBezTo>
                      <a:pt x="78909" y="45412"/>
                      <a:pt x="86442" y="48273"/>
                      <a:pt x="88594" y="48273"/>
                    </a:cubicBezTo>
                    <a:cubicBezTo>
                      <a:pt x="90746" y="48273"/>
                      <a:pt x="92540" y="48988"/>
                      <a:pt x="93257" y="48273"/>
                    </a:cubicBezTo>
                    <a:cubicBezTo>
                      <a:pt x="93975" y="47557"/>
                      <a:pt x="98279" y="46127"/>
                      <a:pt x="99175" y="45233"/>
                    </a:cubicBezTo>
                    <a:cubicBezTo>
                      <a:pt x="100072" y="44339"/>
                      <a:pt x="100879" y="42282"/>
                      <a:pt x="101866" y="41299"/>
                    </a:cubicBezTo>
                    <a:cubicBezTo>
                      <a:pt x="102852" y="40316"/>
                      <a:pt x="106530" y="40405"/>
                      <a:pt x="103301" y="38259"/>
                    </a:cubicBezTo>
                    <a:cubicBezTo>
                      <a:pt x="100072" y="36114"/>
                      <a:pt x="89670" y="30392"/>
                      <a:pt x="88594" y="27173"/>
                    </a:cubicBezTo>
                    <a:cubicBezTo>
                      <a:pt x="87518" y="23955"/>
                      <a:pt x="77952" y="11557"/>
                      <a:pt x="77952" y="11557"/>
                    </a:cubicBezTo>
                    <a:close/>
                  </a:path>
                </a:pathLst>
              </a:custGeom>
              <a:solidFill>
                <a:srgbClr val="417B25"/>
              </a:solidFill>
              <a:ln w="7600" cap="flat">
                <a:noFill/>
                <a:bevel/>
              </a:ln>
            </p:spPr>
          </p:sp>
          <p:sp>
            <p:nvSpPr>
              <p:cNvPr id="8395" name="Freeform 8394"/>
              <p:cNvSpPr/>
              <p:nvPr/>
            </p:nvSpPr>
            <p:spPr>
              <a:xfrm>
                <a:off x="7643787" y="4354778"/>
                <a:ext cx="136643" cy="39701"/>
              </a:xfrm>
              <a:custGeom>
                <a:avLst/>
                <a:gdLst/>
                <a:ahLst/>
                <a:cxnLst/>
                <a:rect l="0" t="0" r="0" b="0"/>
                <a:pathLst>
                  <a:path w="136643" h="39701">
                    <a:moveTo>
                      <a:pt x="95034" y="5565"/>
                    </a:moveTo>
                    <a:cubicBezTo>
                      <a:pt x="95034" y="5565"/>
                      <a:pt x="88219" y="6459"/>
                      <a:pt x="75664" y="3241"/>
                    </a:cubicBezTo>
                    <a:cubicBezTo>
                      <a:pt x="63109" y="0"/>
                      <a:pt x="64185" y="-1051"/>
                      <a:pt x="58805" y="1095"/>
                    </a:cubicBezTo>
                    <a:cubicBezTo>
                      <a:pt x="53424" y="3241"/>
                      <a:pt x="50196" y="2168"/>
                      <a:pt x="45533" y="3241"/>
                    </a:cubicBezTo>
                    <a:cubicBezTo>
                      <a:pt x="40870" y="4314"/>
                      <a:pt x="41587" y="2526"/>
                      <a:pt x="35489" y="5565"/>
                    </a:cubicBezTo>
                    <a:cubicBezTo>
                      <a:pt x="29391" y="8605"/>
                      <a:pt x="30467" y="7890"/>
                      <a:pt x="27598" y="9320"/>
                    </a:cubicBezTo>
                    <a:cubicBezTo>
                      <a:pt x="24728" y="10751"/>
                      <a:pt x="18989" y="12181"/>
                      <a:pt x="15043" y="13969"/>
                    </a:cubicBezTo>
                    <a:cubicBezTo>
                      <a:pt x="11097" y="15758"/>
                      <a:pt x="3565" y="18261"/>
                      <a:pt x="1771" y="21122"/>
                    </a:cubicBezTo>
                    <a:cubicBezTo>
                      <a:pt x="0" y="23983"/>
                      <a:pt x="0" y="23983"/>
                      <a:pt x="0" y="23983"/>
                    </a:cubicBezTo>
                    <a:cubicBezTo>
                      <a:pt x="0" y="23983"/>
                      <a:pt x="0" y="23625"/>
                      <a:pt x="3027" y="25950"/>
                    </a:cubicBezTo>
                    <a:cubicBezTo>
                      <a:pt x="6076" y="28274"/>
                      <a:pt x="5358" y="26128"/>
                      <a:pt x="11097" y="27201"/>
                    </a:cubicBezTo>
                    <a:cubicBezTo>
                      <a:pt x="16837" y="28274"/>
                      <a:pt x="17016" y="23089"/>
                      <a:pt x="24728" y="27201"/>
                    </a:cubicBezTo>
                    <a:cubicBezTo>
                      <a:pt x="32440" y="31314"/>
                      <a:pt x="31543" y="30062"/>
                      <a:pt x="43739" y="32923"/>
                    </a:cubicBezTo>
                    <a:cubicBezTo>
                      <a:pt x="55935" y="35784"/>
                      <a:pt x="56115" y="33817"/>
                      <a:pt x="66607" y="36589"/>
                    </a:cubicBezTo>
                    <a:cubicBezTo>
                      <a:pt x="77099" y="39360"/>
                      <a:pt x="86425" y="39360"/>
                      <a:pt x="97187" y="39360"/>
                    </a:cubicBezTo>
                    <a:cubicBezTo>
                      <a:pt x="107947" y="39360"/>
                      <a:pt x="109382" y="37930"/>
                      <a:pt x="114763" y="39360"/>
                    </a:cubicBezTo>
                    <a:cubicBezTo>
                      <a:pt x="120143" y="40791"/>
                      <a:pt x="126959" y="37751"/>
                      <a:pt x="129111" y="36589"/>
                    </a:cubicBezTo>
                    <a:cubicBezTo>
                      <a:pt x="131263" y="35427"/>
                      <a:pt x="134536" y="31180"/>
                      <a:pt x="135074" y="30643"/>
                    </a:cubicBezTo>
                    <a:cubicBezTo>
                      <a:pt x="135612" y="30107"/>
                      <a:pt x="138303" y="30420"/>
                      <a:pt x="135074" y="27201"/>
                    </a:cubicBezTo>
                    <a:cubicBezTo>
                      <a:pt x="131846" y="23983"/>
                      <a:pt x="123730" y="19691"/>
                      <a:pt x="123013" y="19691"/>
                    </a:cubicBezTo>
                    <a:cubicBezTo>
                      <a:pt x="122295" y="19691"/>
                      <a:pt x="117633" y="12539"/>
                      <a:pt x="114763" y="12539"/>
                    </a:cubicBezTo>
                    <a:cubicBezTo>
                      <a:pt x="111893" y="12539"/>
                      <a:pt x="96469" y="5565"/>
                      <a:pt x="95034" y="5565"/>
                    </a:cubicBezTo>
                    <a:close/>
                  </a:path>
                </a:pathLst>
              </a:custGeom>
              <a:solidFill>
                <a:srgbClr val="8CBA5B"/>
              </a:solidFill>
              <a:ln w="7600" cap="flat">
                <a:noFill/>
                <a:bevel/>
              </a:ln>
            </p:spPr>
          </p:sp>
          <p:sp>
            <p:nvSpPr>
              <p:cNvPr id="8396" name="Freeform 8395"/>
              <p:cNvSpPr/>
              <p:nvPr/>
            </p:nvSpPr>
            <p:spPr>
              <a:xfrm>
                <a:off x="7656370" y="4377855"/>
                <a:ext cx="112963" cy="38137"/>
              </a:xfrm>
              <a:custGeom>
                <a:avLst/>
                <a:gdLst/>
                <a:ahLst/>
                <a:cxnLst/>
                <a:rect l="0" t="0" r="0" b="0"/>
                <a:pathLst>
                  <a:path w="112963" h="38137">
                    <a:moveTo>
                      <a:pt x="101462" y="9846"/>
                    </a:moveTo>
                    <a:cubicBezTo>
                      <a:pt x="101462" y="9846"/>
                      <a:pt x="87114" y="-1598"/>
                      <a:pt x="76712" y="190"/>
                    </a:cubicBezTo>
                    <a:cubicBezTo>
                      <a:pt x="66310" y="1978"/>
                      <a:pt x="57342" y="1978"/>
                      <a:pt x="50885" y="4481"/>
                    </a:cubicBezTo>
                    <a:cubicBezTo>
                      <a:pt x="44429" y="6985"/>
                      <a:pt x="44070" y="6627"/>
                      <a:pt x="37613" y="9846"/>
                    </a:cubicBezTo>
                    <a:cubicBezTo>
                      <a:pt x="31157" y="13064"/>
                      <a:pt x="27570" y="14852"/>
                      <a:pt x="26852" y="15210"/>
                    </a:cubicBezTo>
                    <a:cubicBezTo>
                      <a:pt x="26135" y="15568"/>
                      <a:pt x="24700" y="16283"/>
                      <a:pt x="21830" y="18071"/>
                    </a:cubicBezTo>
                    <a:cubicBezTo>
                      <a:pt x="18961" y="19859"/>
                      <a:pt x="10352" y="22362"/>
                      <a:pt x="8917" y="25581"/>
                    </a:cubicBezTo>
                    <a:cubicBezTo>
                      <a:pt x="7482" y="28799"/>
                      <a:pt x="7482" y="30588"/>
                      <a:pt x="7482" y="30588"/>
                    </a:cubicBezTo>
                    <a:cubicBezTo>
                      <a:pt x="7482" y="30588"/>
                      <a:pt x="9097" y="28978"/>
                      <a:pt x="6406" y="31660"/>
                    </a:cubicBezTo>
                    <a:cubicBezTo>
                      <a:pt x="3716" y="34343"/>
                      <a:pt x="4613" y="35594"/>
                      <a:pt x="2819" y="36309"/>
                    </a:cubicBezTo>
                    <a:cubicBezTo>
                      <a:pt x="1026" y="37025"/>
                      <a:pt x="-1127" y="37382"/>
                      <a:pt x="667" y="37382"/>
                    </a:cubicBezTo>
                    <a:cubicBezTo>
                      <a:pt x="2460" y="37382"/>
                      <a:pt x="1743" y="37382"/>
                      <a:pt x="6406" y="37382"/>
                    </a:cubicBezTo>
                    <a:cubicBezTo>
                      <a:pt x="11069" y="37382"/>
                      <a:pt x="8917" y="35237"/>
                      <a:pt x="17885" y="37382"/>
                    </a:cubicBezTo>
                    <a:cubicBezTo>
                      <a:pt x="26852" y="39528"/>
                      <a:pt x="45146" y="36309"/>
                      <a:pt x="48016" y="36309"/>
                    </a:cubicBezTo>
                    <a:cubicBezTo>
                      <a:pt x="50885" y="36309"/>
                      <a:pt x="59853" y="34521"/>
                      <a:pt x="65234" y="34521"/>
                    </a:cubicBezTo>
                    <a:cubicBezTo>
                      <a:pt x="70614" y="34521"/>
                      <a:pt x="70973" y="35594"/>
                      <a:pt x="81734" y="32376"/>
                    </a:cubicBezTo>
                    <a:cubicBezTo>
                      <a:pt x="92495" y="29157"/>
                      <a:pt x="106484" y="22720"/>
                      <a:pt x="108278" y="22720"/>
                    </a:cubicBezTo>
                    <a:cubicBezTo>
                      <a:pt x="110072" y="22720"/>
                      <a:pt x="112963" y="21647"/>
                      <a:pt x="112963" y="19859"/>
                    </a:cubicBezTo>
                    <a:cubicBezTo>
                      <a:pt x="112963" y="18071"/>
                      <a:pt x="112963" y="15210"/>
                      <a:pt x="112963" y="15210"/>
                    </a:cubicBezTo>
                    <a:lnTo>
                      <a:pt x="101462" y="9846"/>
                    </a:lnTo>
                    <a:close/>
                  </a:path>
                </a:pathLst>
              </a:custGeom>
              <a:solidFill>
                <a:srgbClr val="6A9C53"/>
              </a:solidFill>
              <a:ln w="7600" cap="flat">
                <a:noFill/>
                <a:bevel/>
              </a:ln>
            </p:spPr>
          </p:sp>
          <p:sp>
            <p:nvSpPr>
              <p:cNvPr id="8397" name="Freeform 8396"/>
              <p:cNvSpPr/>
              <p:nvPr/>
            </p:nvSpPr>
            <p:spPr>
              <a:xfrm>
                <a:off x="7681199" y="4275041"/>
                <a:ext cx="60447" cy="53279"/>
              </a:xfrm>
              <a:custGeom>
                <a:avLst/>
                <a:gdLst/>
                <a:ahLst/>
                <a:cxnLst/>
                <a:rect l="0" t="0" r="0" b="0"/>
                <a:pathLst>
                  <a:path w="60447" h="53279">
                    <a:moveTo>
                      <a:pt x="230" y="1084"/>
                    </a:moveTo>
                    <a:cubicBezTo>
                      <a:pt x="230" y="1084"/>
                      <a:pt x="7763" y="11097"/>
                      <a:pt x="8121" y="11813"/>
                    </a:cubicBezTo>
                    <a:cubicBezTo>
                      <a:pt x="8480" y="12528"/>
                      <a:pt x="13681" y="16104"/>
                      <a:pt x="13681" y="17356"/>
                    </a:cubicBezTo>
                    <a:cubicBezTo>
                      <a:pt x="13681" y="18607"/>
                      <a:pt x="9197" y="12885"/>
                      <a:pt x="16730" y="18965"/>
                    </a:cubicBezTo>
                    <a:cubicBezTo>
                      <a:pt x="24263" y="25044"/>
                      <a:pt x="27850" y="23614"/>
                      <a:pt x="27850" y="25760"/>
                    </a:cubicBezTo>
                    <a:cubicBezTo>
                      <a:pt x="27850" y="27905"/>
                      <a:pt x="28209" y="30409"/>
                      <a:pt x="31975" y="34164"/>
                    </a:cubicBezTo>
                    <a:cubicBezTo>
                      <a:pt x="35741" y="37919"/>
                      <a:pt x="36817" y="36488"/>
                      <a:pt x="39687" y="41852"/>
                    </a:cubicBezTo>
                    <a:cubicBezTo>
                      <a:pt x="42557" y="47217"/>
                      <a:pt x="45426" y="46144"/>
                      <a:pt x="46323" y="48468"/>
                    </a:cubicBezTo>
                    <a:cubicBezTo>
                      <a:pt x="47220" y="50793"/>
                      <a:pt x="45068" y="50435"/>
                      <a:pt x="50089" y="52223"/>
                    </a:cubicBezTo>
                    <a:cubicBezTo>
                      <a:pt x="55111" y="54011"/>
                      <a:pt x="56905" y="52938"/>
                      <a:pt x="57622" y="52938"/>
                    </a:cubicBezTo>
                    <a:cubicBezTo>
                      <a:pt x="58340" y="52938"/>
                      <a:pt x="61927" y="50614"/>
                      <a:pt x="59774" y="48468"/>
                    </a:cubicBezTo>
                    <a:cubicBezTo>
                      <a:pt x="57622" y="46323"/>
                      <a:pt x="55111" y="40780"/>
                      <a:pt x="54215" y="40601"/>
                    </a:cubicBezTo>
                    <a:cubicBezTo>
                      <a:pt x="53318" y="40422"/>
                      <a:pt x="50089" y="36488"/>
                      <a:pt x="50089" y="36488"/>
                    </a:cubicBezTo>
                    <a:lnTo>
                      <a:pt x="50089" y="35415"/>
                    </a:lnTo>
                    <a:cubicBezTo>
                      <a:pt x="50089" y="35415"/>
                      <a:pt x="49372" y="33985"/>
                      <a:pt x="50089" y="33270"/>
                    </a:cubicBezTo>
                    <a:cubicBezTo>
                      <a:pt x="50807" y="32554"/>
                      <a:pt x="51524" y="31124"/>
                      <a:pt x="51524" y="31124"/>
                    </a:cubicBezTo>
                    <a:cubicBezTo>
                      <a:pt x="51524" y="31124"/>
                      <a:pt x="50090" y="25760"/>
                      <a:pt x="46323" y="25760"/>
                    </a:cubicBezTo>
                    <a:cubicBezTo>
                      <a:pt x="42557" y="25760"/>
                      <a:pt x="46323" y="28442"/>
                      <a:pt x="38611" y="22899"/>
                    </a:cubicBezTo>
                    <a:cubicBezTo>
                      <a:pt x="30899" y="17356"/>
                      <a:pt x="30450" y="19233"/>
                      <a:pt x="25967" y="14763"/>
                    </a:cubicBezTo>
                    <a:cubicBezTo>
                      <a:pt x="21483" y="10293"/>
                      <a:pt x="16013" y="7164"/>
                      <a:pt x="13681" y="6270"/>
                    </a:cubicBezTo>
                    <a:cubicBezTo>
                      <a:pt x="11350" y="5375"/>
                      <a:pt x="6328" y="1799"/>
                      <a:pt x="6328" y="1799"/>
                    </a:cubicBezTo>
                    <a:cubicBezTo>
                      <a:pt x="6328" y="1799"/>
                      <a:pt x="1306" y="0"/>
                      <a:pt x="230" y="0"/>
                    </a:cubicBezTo>
                    <a:cubicBezTo>
                      <a:pt x="-846" y="0"/>
                      <a:pt x="1665" y="-346"/>
                      <a:pt x="230" y="1084"/>
                    </a:cubicBezTo>
                    <a:close/>
                  </a:path>
                </a:pathLst>
              </a:custGeom>
              <a:solidFill>
                <a:srgbClr val="558F1C"/>
              </a:solidFill>
              <a:ln w="7600" cap="flat">
                <a:noFill/>
                <a:bevel/>
              </a:ln>
            </p:spPr>
          </p:sp>
          <p:sp>
            <p:nvSpPr>
              <p:cNvPr id="8398" name="Freeform 8397"/>
              <p:cNvSpPr/>
              <p:nvPr/>
            </p:nvSpPr>
            <p:spPr>
              <a:xfrm>
                <a:off x="7760002" y="4245035"/>
                <a:ext cx="15553" cy="47691"/>
              </a:xfrm>
              <a:custGeom>
                <a:avLst/>
                <a:gdLst/>
                <a:ahLst/>
                <a:cxnLst/>
                <a:rect l="0" t="0" r="0" b="0"/>
                <a:pathLst>
                  <a:path w="15553" h="47691">
                    <a:moveTo>
                      <a:pt x="-17" y="0"/>
                    </a:moveTo>
                    <a:cubicBezTo>
                      <a:pt x="-17" y="0"/>
                      <a:pt x="5005" y="20362"/>
                      <a:pt x="5005" y="25011"/>
                    </a:cubicBezTo>
                    <a:cubicBezTo>
                      <a:pt x="5005" y="29660"/>
                      <a:pt x="8951" y="38600"/>
                      <a:pt x="10386" y="41819"/>
                    </a:cubicBezTo>
                    <a:cubicBezTo>
                      <a:pt x="11820" y="45037"/>
                      <a:pt x="12179" y="46468"/>
                      <a:pt x="12538" y="47183"/>
                    </a:cubicBezTo>
                    <a:cubicBezTo>
                      <a:pt x="12897" y="47898"/>
                      <a:pt x="14331" y="47183"/>
                      <a:pt x="14331" y="47183"/>
                    </a:cubicBezTo>
                    <a:cubicBezTo>
                      <a:pt x="14331" y="47183"/>
                      <a:pt x="13255" y="48971"/>
                      <a:pt x="14331" y="45752"/>
                    </a:cubicBezTo>
                    <a:cubicBezTo>
                      <a:pt x="15407" y="42534"/>
                      <a:pt x="15407" y="40031"/>
                      <a:pt x="15407" y="40031"/>
                    </a:cubicBezTo>
                    <a:cubicBezTo>
                      <a:pt x="15407" y="40031"/>
                      <a:pt x="16125" y="39673"/>
                      <a:pt x="14331" y="36097"/>
                    </a:cubicBezTo>
                    <a:cubicBezTo>
                      <a:pt x="12538" y="32521"/>
                      <a:pt x="13614" y="32521"/>
                      <a:pt x="12538" y="29302"/>
                    </a:cubicBezTo>
                    <a:cubicBezTo>
                      <a:pt x="11462" y="26084"/>
                      <a:pt x="9668" y="25726"/>
                      <a:pt x="9668" y="21435"/>
                    </a:cubicBezTo>
                    <a:cubicBezTo>
                      <a:pt x="9668" y="17143"/>
                      <a:pt x="7157" y="17143"/>
                      <a:pt x="7157" y="14282"/>
                    </a:cubicBezTo>
                    <a:cubicBezTo>
                      <a:pt x="7157" y="11421"/>
                      <a:pt x="-17" y="0"/>
                      <a:pt x="-17" y="0"/>
                    </a:cubicBezTo>
                    <a:close/>
                  </a:path>
                </a:pathLst>
              </a:custGeom>
              <a:solidFill>
                <a:srgbClr val="356722"/>
              </a:solidFill>
              <a:ln w="7600" cap="flat">
                <a:noFill/>
                <a:bevel/>
              </a:ln>
            </p:spPr>
          </p:sp>
          <p:sp>
            <p:nvSpPr>
              <p:cNvPr id="8399" name="Freeform 8398"/>
              <p:cNvSpPr/>
              <p:nvPr/>
            </p:nvSpPr>
            <p:spPr>
              <a:xfrm>
                <a:off x="7795508" y="4267190"/>
                <a:ext cx="17767" cy="69512"/>
              </a:xfrm>
              <a:custGeom>
                <a:avLst/>
                <a:gdLst/>
                <a:ahLst/>
                <a:cxnLst/>
                <a:rect l="0" t="0" r="0" b="0"/>
                <a:pathLst>
                  <a:path w="17767" h="69512">
                    <a:moveTo>
                      <a:pt x="10750" y="0"/>
                    </a:moveTo>
                    <a:cubicBezTo>
                      <a:pt x="10750" y="0"/>
                      <a:pt x="7880" y="5716"/>
                      <a:pt x="5728" y="11080"/>
                    </a:cubicBezTo>
                    <a:cubicBezTo>
                      <a:pt x="3576" y="16445"/>
                      <a:pt x="3217" y="17160"/>
                      <a:pt x="1782" y="23597"/>
                    </a:cubicBezTo>
                    <a:cubicBezTo>
                      <a:pt x="348" y="30034"/>
                      <a:pt x="0" y="33610"/>
                      <a:pt x="0" y="38259"/>
                    </a:cubicBezTo>
                    <a:cubicBezTo>
                      <a:pt x="0" y="42908"/>
                      <a:pt x="347" y="38975"/>
                      <a:pt x="1782" y="47915"/>
                    </a:cubicBezTo>
                    <a:cubicBezTo>
                      <a:pt x="3217" y="56855"/>
                      <a:pt x="3576" y="54710"/>
                      <a:pt x="4652" y="57928"/>
                    </a:cubicBezTo>
                    <a:cubicBezTo>
                      <a:pt x="5728" y="61147"/>
                      <a:pt x="5369" y="61504"/>
                      <a:pt x="6445" y="64008"/>
                    </a:cubicBezTo>
                    <a:cubicBezTo>
                      <a:pt x="7522" y="66511"/>
                      <a:pt x="5130" y="74141"/>
                      <a:pt x="7940" y="65498"/>
                    </a:cubicBezTo>
                    <a:cubicBezTo>
                      <a:pt x="10750" y="56855"/>
                      <a:pt x="8956" y="53637"/>
                      <a:pt x="10750" y="50776"/>
                    </a:cubicBezTo>
                    <a:cubicBezTo>
                      <a:pt x="12543" y="47915"/>
                      <a:pt x="12902" y="45769"/>
                      <a:pt x="14696" y="38259"/>
                    </a:cubicBezTo>
                    <a:cubicBezTo>
                      <a:pt x="16489" y="30749"/>
                      <a:pt x="16848" y="32180"/>
                      <a:pt x="16848" y="26816"/>
                    </a:cubicBezTo>
                    <a:cubicBezTo>
                      <a:pt x="16848" y="21451"/>
                      <a:pt x="18283" y="20021"/>
                      <a:pt x="17565" y="16087"/>
                    </a:cubicBezTo>
                    <a:cubicBezTo>
                      <a:pt x="16848" y="12153"/>
                      <a:pt x="12543" y="710"/>
                      <a:pt x="10750" y="0"/>
                    </a:cubicBezTo>
                    <a:close/>
                  </a:path>
                </a:pathLst>
              </a:custGeom>
              <a:solidFill>
                <a:srgbClr val="417B25"/>
              </a:solidFill>
              <a:ln w="7600" cap="flat">
                <a:noFill/>
                <a:bevel/>
              </a:ln>
            </p:spPr>
          </p:sp>
          <p:sp>
            <p:nvSpPr>
              <p:cNvPr id="8400" name="Freeform 8399"/>
              <p:cNvSpPr/>
              <p:nvPr/>
            </p:nvSpPr>
            <p:spPr>
              <a:xfrm>
                <a:off x="7822047" y="4308036"/>
                <a:ext cx="17431" cy="21038"/>
              </a:xfrm>
              <a:custGeom>
                <a:avLst/>
                <a:gdLst/>
                <a:ahLst/>
                <a:cxnLst/>
                <a:rect l="0" t="0" r="0" b="0"/>
                <a:pathLst>
                  <a:path w="17431" h="21038">
                    <a:moveTo>
                      <a:pt x="0" y="21016"/>
                    </a:moveTo>
                    <a:cubicBezTo>
                      <a:pt x="1429" y="18512"/>
                      <a:pt x="2147" y="17082"/>
                      <a:pt x="2147" y="15294"/>
                    </a:cubicBezTo>
                    <a:cubicBezTo>
                      <a:pt x="2147" y="13506"/>
                      <a:pt x="3581" y="11717"/>
                      <a:pt x="5734" y="9572"/>
                    </a:cubicBezTo>
                    <a:cubicBezTo>
                      <a:pt x="7886" y="7426"/>
                      <a:pt x="8783" y="4386"/>
                      <a:pt x="10038" y="3135"/>
                    </a:cubicBezTo>
                    <a:cubicBezTo>
                      <a:pt x="11294" y="1883"/>
                      <a:pt x="12011" y="1168"/>
                      <a:pt x="13266" y="989"/>
                    </a:cubicBezTo>
                    <a:cubicBezTo>
                      <a:pt x="14522" y="810"/>
                      <a:pt x="16495" y="-1157"/>
                      <a:pt x="16495" y="989"/>
                    </a:cubicBezTo>
                    <a:cubicBezTo>
                      <a:pt x="16495" y="3135"/>
                      <a:pt x="17930" y="2062"/>
                      <a:pt x="17212" y="4923"/>
                    </a:cubicBezTo>
                    <a:cubicBezTo>
                      <a:pt x="16495" y="7784"/>
                      <a:pt x="17930" y="7069"/>
                      <a:pt x="17212" y="10287"/>
                    </a:cubicBezTo>
                    <a:cubicBezTo>
                      <a:pt x="16495" y="13506"/>
                      <a:pt x="17212" y="13863"/>
                      <a:pt x="14343" y="14578"/>
                    </a:cubicBezTo>
                    <a:cubicBezTo>
                      <a:pt x="11473" y="15294"/>
                      <a:pt x="9500" y="16188"/>
                      <a:pt x="7168" y="17082"/>
                    </a:cubicBezTo>
                    <a:cubicBezTo>
                      <a:pt x="4837" y="17976"/>
                      <a:pt x="-723" y="21016"/>
                      <a:pt x="0" y="21016"/>
                    </a:cubicBezTo>
                    <a:close/>
                  </a:path>
                </a:pathLst>
              </a:custGeom>
              <a:solidFill>
                <a:srgbClr val="4F8227"/>
              </a:solidFill>
              <a:ln w="7600" cap="flat">
                <a:noFill/>
                <a:bevel/>
              </a:ln>
            </p:spPr>
          </p:sp>
          <p:sp>
            <p:nvSpPr>
              <p:cNvPr id="8401" name="Freeform 8400"/>
              <p:cNvSpPr/>
              <p:nvPr/>
            </p:nvSpPr>
            <p:spPr>
              <a:xfrm>
                <a:off x="7847156" y="4311585"/>
                <a:ext cx="21158" cy="12293"/>
              </a:xfrm>
              <a:custGeom>
                <a:avLst/>
                <a:gdLst/>
                <a:ahLst/>
                <a:cxnLst/>
                <a:rect l="0" t="0" r="0" b="0"/>
                <a:pathLst>
                  <a:path w="21158" h="12293">
                    <a:moveTo>
                      <a:pt x="0" y="9242"/>
                    </a:moveTo>
                    <a:cubicBezTo>
                      <a:pt x="2864" y="7454"/>
                      <a:pt x="9321" y="1017"/>
                      <a:pt x="10038" y="1017"/>
                    </a:cubicBezTo>
                    <a:cubicBezTo>
                      <a:pt x="10756" y="1017"/>
                      <a:pt x="10038" y="302"/>
                      <a:pt x="12549" y="302"/>
                    </a:cubicBezTo>
                    <a:cubicBezTo>
                      <a:pt x="15060" y="302"/>
                      <a:pt x="14701" y="-414"/>
                      <a:pt x="17571" y="302"/>
                    </a:cubicBezTo>
                    <a:cubicBezTo>
                      <a:pt x="20441" y="1017"/>
                      <a:pt x="21158" y="1017"/>
                      <a:pt x="21158" y="1017"/>
                    </a:cubicBezTo>
                    <a:cubicBezTo>
                      <a:pt x="21158" y="1017"/>
                      <a:pt x="9859" y="5130"/>
                      <a:pt x="8962" y="4951"/>
                    </a:cubicBezTo>
                    <a:cubicBezTo>
                      <a:pt x="8065" y="4772"/>
                      <a:pt x="8783" y="6203"/>
                      <a:pt x="6810" y="8169"/>
                    </a:cubicBezTo>
                    <a:cubicBezTo>
                      <a:pt x="4837" y="10136"/>
                      <a:pt x="5016" y="11030"/>
                      <a:pt x="3940" y="12103"/>
                    </a:cubicBezTo>
                    <a:cubicBezTo>
                      <a:pt x="2864" y="13176"/>
                      <a:pt x="0" y="9242"/>
                      <a:pt x="0" y="9242"/>
                    </a:cubicBezTo>
                    <a:close/>
                  </a:path>
                </a:pathLst>
              </a:custGeom>
              <a:solidFill>
                <a:srgbClr val="5B922D"/>
              </a:solidFill>
              <a:ln w="7600" cap="flat">
                <a:noFill/>
                <a:bevel/>
              </a:ln>
            </p:spPr>
          </p:sp>
          <p:sp>
            <p:nvSpPr>
              <p:cNvPr id="8402" name="Freeform 8401"/>
              <p:cNvSpPr/>
              <p:nvPr/>
            </p:nvSpPr>
            <p:spPr>
              <a:xfrm>
                <a:off x="7736097" y="4358913"/>
                <a:ext cx="12358" cy="18076"/>
              </a:xfrm>
              <a:custGeom>
                <a:avLst/>
                <a:gdLst/>
                <a:ahLst/>
                <a:cxnLst/>
                <a:rect l="0" t="0" r="0" b="0"/>
                <a:pathLst>
                  <a:path w="12358" h="18076">
                    <a:moveTo>
                      <a:pt x="12358" y="0"/>
                    </a:moveTo>
                    <a:cubicBezTo>
                      <a:pt x="11333" y="0"/>
                      <a:pt x="5952" y="5901"/>
                      <a:pt x="8104" y="12338"/>
                    </a:cubicBezTo>
                    <a:cubicBezTo>
                      <a:pt x="10257" y="18775"/>
                      <a:pt x="8822" y="18076"/>
                      <a:pt x="8822" y="18076"/>
                    </a:cubicBezTo>
                    <a:lnTo>
                      <a:pt x="112" y="16093"/>
                    </a:lnTo>
                    <a:cubicBezTo>
                      <a:pt x="112" y="16093"/>
                      <a:pt x="-2059" y="1967"/>
                      <a:pt x="12358" y="0"/>
                    </a:cubicBezTo>
                    <a:close/>
                  </a:path>
                </a:pathLst>
              </a:custGeom>
              <a:solidFill>
                <a:srgbClr val="4A8615"/>
              </a:solidFill>
              <a:ln w="7600" cap="flat">
                <a:noFill/>
                <a:bevel/>
              </a:ln>
            </p:spPr>
          </p:sp>
          <p:sp>
            <p:nvSpPr>
              <p:cNvPr id="8403" name="Freeform 8402"/>
              <p:cNvSpPr/>
              <p:nvPr/>
            </p:nvSpPr>
            <p:spPr>
              <a:xfrm>
                <a:off x="7746018" y="4367993"/>
                <a:ext cx="9584" cy="7208"/>
              </a:xfrm>
              <a:custGeom>
                <a:avLst/>
                <a:gdLst/>
                <a:ahLst/>
                <a:cxnLst/>
                <a:rect l="0" t="0" r="0" b="0"/>
                <a:pathLst>
                  <a:path w="9584" h="7208">
                    <a:moveTo>
                      <a:pt x="3206" y="1112"/>
                    </a:moveTo>
                    <a:cubicBezTo>
                      <a:pt x="3206" y="1112"/>
                      <a:pt x="6434" y="-318"/>
                      <a:pt x="7152" y="39"/>
                    </a:cubicBezTo>
                    <a:cubicBezTo>
                      <a:pt x="7869" y="397"/>
                      <a:pt x="7152" y="39"/>
                      <a:pt x="8228" y="1112"/>
                    </a:cubicBezTo>
                    <a:cubicBezTo>
                      <a:pt x="9304" y="2185"/>
                      <a:pt x="9304" y="3973"/>
                      <a:pt x="9304" y="3973"/>
                    </a:cubicBezTo>
                    <a:cubicBezTo>
                      <a:pt x="9304" y="3973"/>
                      <a:pt x="10380" y="7191"/>
                      <a:pt x="8228" y="7191"/>
                    </a:cubicBezTo>
                    <a:cubicBezTo>
                      <a:pt x="6076" y="7191"/>
                      <a:pt x="3206" y="7191"/>
                      <a:pt x="3206" y="7191"/>
                    </a:cubicBezTo>
                    <a:lnTo>
                      <a:pt x="2130" y="7191"/>
                    </a:lnTo>
                    <a:lnTo>
                      <a:pt x="-22" y="7191"/>
                    </a:lnTo>
                    <a:lnTo>
                      <a:pt x="3206" y="1112"/>
                    </a:lnTo>
                    <a:close/>
                  </a:path>
                </a:pathLst>
              </a:custGeom>
              <a:solidFill>
                <a:srgbClr val="3A7312"/>
              </a:solidFill>
              <a:ln w="7600" cap="flat">
                <a:noFill/>
                <a:bevel/>
              </a:ln>
            </p:spPr>
          </p:sp>
          <p:sp>
            <p:nvSpPr>
              <p:cNvPr id="8404" name="Freeform 8403"/>
              <p:cNvSpPr/>
              <p:nvPr/>
            </p:nvSpPr>
            <p:spPr>
              <a:xfrm>
                <a:off x="7754256" y="4420434"/>
                <a:ext cx="15133" cy="18412"/>
              </a:xfrm>
              <a:custGeom>
                <a:avLst/>
                <a:gdLst/>
                <a:ahLst/>
                <a:cxnLst/>
                <a:rect l="0" t="0" r="0" b="0"/>
                <a:pathLst>
                  <a:path w="15133" h="18412">
                    <a:moveTo>
                      <a:pt x="0" y="14115"/>
                    </a:moveTo>
                    <a:cubicBezTo>
                      <a:pt x="0" y="13042"/>
                      <a:pt x="0" y="6605"/>
                      <a:pt x="2141" y="5532"/>
                    </a:cubicBezTo>
                    <a:cubicBezTo>
                      <a:pt x="4293" y="4459"/>
                      <a:pt x="8956" y="883"/>
                      <a:pt x="11109" y="883"/>
                    </a:cubicBezTo>
                    <a:cubicBezTo>
                      <a:pt x="13261" y="883"/>
                      <a:pt x="14337" y="-190"/>
                      <a:pt x="13978" y="168"/>
                    </a:cubicBezTo>
                    <a:cubicBezTo>
                      <a:pt x="13978" y="168"/>
                      <a:pt x="14815" y="-1024"/>
                      <a:pt x="14815" y="2254"/>
                    </a:cubicBezTo>
                    <a:cubicBezTo>
                      <a:pt x="14815" y="5532"/>
                      <a:pt x="15772" y="6962"/>
                      <a:pt x="14337" y="8393"/>
                    </a:cubicBezTo>
                    <a:cubicBezTo>
                      <a:pt x="12902" y="9823"/>
                      <a:pt x="11467" y="10538"/>
                      <a:pt x="11109" y="12327"/>
                    </a:cubicBezTo>
                    <a:cubicBezTo>
                      <a:pt x="10750" y="14115"/>
                      <a:pt x="4293" y="15486"/>
                      <a:pt x="2141" y="16260"/>
                    </a:cubicBezTo>
                    <a:cubicBezTo>
                      <a:pt x="0" y="17035"/>
                      <a:pt x="0" y="18412"/>
                      <a:pt x="0" y="18412"/>
                    </a:cubicBezTo>
                    <a:lnTo>
                      <a:pt x="0" y="14115"/>
                    </a:lnTo>
                    <a:close/>
                  </a:path>
                </a:pathLst>
              </a:custGeom>
              <a:solidFill>
                <a:srgbClr val="869E63"/>
              </a:solidFill>
              <a:ln w="7600" cap="flat">
                <a:noFill/>
                <a:bevel/>
              </a:ln>
            </p:spPr>
          </p:sp>
          <p:sp>
            <p:nvSpPr>
              <p:cNvPr id="8405" name="Freeform 8404"/>
              <p:cNvSpPr/>
              <p:nvPr/>
            </p:nvSpPr>
            <p:spPr>
              <a:xfrm>
                <a:off x="7787605" y="4338322"/>
                <a:ext cx="8155" cy="18272"/>
              </a:xfrm>
              <a:custGeom>
                <a:avLst/>
                <a:gdLst/>
                <a:ahLst/>
                <a:cxnLst/>
                <a:rect l="0" t="0" r="0" b="0"/>
                <a:pathLst>
                  <a:path w="8155" h="18272">
                    <a:moveTo>
                      <a:pt x="0" y="7180"/>
                    </a:moveTo>
                    <a:cubicBezTo>
                      <a:pt x="1794" y="5392"/>
                      <a:pt x="3946" y="1816"/>
                      <a:pt x="5022" y="2174"/>
                    </a:cubicBezTo>
                    <a:cubicBezTo>
                      <a:pt x="6098" y="2531"/>
                      <a:pt x="4663" y="-3191"/>
                      <a:pt x="6098" y="2531"/>
                    </a:cubicBezTo>
                    <a:cubicBezTo>
                      <a:pt x="7533" y="8253"/>
                      <a:pt x="7533" y="8968"/>
                      <a:pt x="7533" y="11829"/>
                    </a:cubicBezTo>
                    <a:cubicBezTo>
                      <a:pt x="7533" y="14690"/>
                      <a:pt x="8968" y="15406"/>
                      <a:pt x="7533" y="16478"/>
                    </a:cubicBezTo>
                    <a:cubicBezTo>
                      <a:pt x="6098" y="17551"/>
                      <a:pt x="6098" y="18272"/>
                      <a:pt x="3587" y="18272"/>
                    </a:cubicBezTo>
                    <a:cubicBezTo>
                      <a:pt x="1076" y="18272"/>
                      <a:pt x="0" y="13617"/>
                      <a:pt x="0" y="11829"/>
                    </a:cubicBezTo>
                    <a:cubicBezTo>
                      <a:pt x="0" y="10041"/>
                      <a:pt x="0" y="5035"/>
                      <a:pt x="0" y="7180"/>
                    </a:cubicBezTo>
                    <a:close/>
                  </a:path>
                </a:pathLst>
              </a:custGeom>
              <a:solidFill>
                <a:srgbClr val="3F7529"/>
              </a:solidFill>
              <a:ln w="7600" cap="flat">
                <a:noFill/>
                <a:bevel/>
              </a:ln>
            </p:spPr>
          </p:sp>
          <p:sp>
            <p:nvSpPr>
              <p:cNvPr id="8406" name="Freeform 8405"/>
              <p:cNvSpPr/>
              <p:nvPr/>
            </p:nvSpPr>
            <p:spPr>
              <a:xfrm>
                <a:off x="7746270" y="4345866"/>
                <a:ext cx="23764" cy="11455"/>
              </a:xfrm>
              <a:custGeom>
                <a:avLst/>
                <a:gdLst/>
                <a:ahLst/>
                <a:cxnLst/>
                <a:rect l="0" t="0" r="0" b="0"/>
                <a:pathLst>
                  <a:path w="23764" h="11455" fill="none">
                    <a:moveTo>
                      <a:pt x="23764" y="11438"/>
                    </a:moveTo>
                    <a:cubicBezTo>
                      <a:pt x="20172" y="11438"/>
                      <a:pt x="15867" y="9292"/>
                      <a:pt x="13356" y="9292"/>
                    </a:cubicBezTo>
                    <a:cubicBezTo>
                      <a:pt x="10845" y="9292"/>
                      <a:pt x="9052" y="7147"/>
                      <a:pt x="6541" y="7147"/>
                    </a:cubicBezTo>
                    <a:cubicBezTo>
                      <a:pt x="4030" y="7147"/>
                      <a:pt x="801" y="5727"/>
                      <a:pt x="84" y="5727"/>
                    </a:cubicBezTo>
                    <a:cubicBezTo>
                      <a:pt x="-633" y="5727"/>
                      <a:pt x="2595" y="0"/>
                      <a:pt x="2595" y="0"/>
                    </a:cubicBezTo>
                    <a:lnTo>
                      <a:pt x="2595" y="0"/>
                    </a:lnTo>
                  </a:path>
                </a:pathLst>
              </a:custGeom>
              <a:solidFill>
                <a:srgbClr val="326217"/>
              </a:solidFill>
              <a:ln w="7600" cap="flat">
                <a:noFill/>
                <a:bevel/>
              </a:ln>
            </p:spPr>
          </p:sp>
          <p:sp>
            <p:nvSpPr>
              <p:cNvPr id="8407" name="Freeform 8406"/>
              <p:cNvSpPr/>
              <p:nvPr/>
            </p:nvSpPr>
            <p:spPr>
              <a:xfrm>
                <a:off x="7723767" y="4395513"/>
                <a:ext cx="41503" cy="31543"/>
              </a:xfrm>
              <a:custGeom>
                <a:avLst/>
                <a:gdLst/>
                <a:ahLst/>
                <a:cxnLst/>
                <a:rect l="0" t="0" r="0" b="0"/>
                <a:pathLst>
                  <a:path w="41503" h="31543">
                    <a:moveTo>
                      <a:pt x="0" y="31543"/>
                    </a:moveTo>
                    <a:cubicBezTo>
                      <a:pt x="0" y="31543"/>
                      <a:pt x="15772" y="24016"/>
                      <a:pt x="17565" y="24016"/>
                    </a:cubicBezTo>
                    <a:cubicBezTo>
                      <a:pt x="19359" y="24016"/>
                      <a:pt x="19000" y="24016"/>
                      <a:pt x="23663" y="20798"/>
                    </a:cubicBezTo>
                    <a:cubicBezTo>
                      <a:pt x="28326" y="17579"/>
                      <a:pt x="19000" y="22228"/>
                      <a:pt x="28326" y="17579"/>
                    </a:cubicBezTo>
                    <a:cubicBezTo>
                      <a:pt x="37653" y="12930"/>
                      <a:pt x="36218" y="13288"/>
                      <a:pt x="38370" y="12215"/>
                    </a:cubicBezTo>
                    <a:cubicBezTo>
                      <a:pt x="40522" y="11142"/>
                      <a:pt x="40522" y="11500"/>
                      <a:pt x="40881" y="10427"/>
                    </a:cubicBezTo>
                    <a:cubicBezTo>
                      <a:pt x="41240" y="9354"/>
                      <a:pt x="42136" y="8102"/>
                      <a:pt x="40881" y="6493"/>
                    </a:cubicBezTo>
                    <a:cubicBezTo>
                      <a:pt x="39626" y="4884"/>
                      <a:pt x="37294" y="1129"/>
                      <a:pt x="37294" y="1129"/>
                    </a:cubicBezTo>
                    <a:cubicBezTo>
                      <a:pt x="37294" y="1129"/>
                      <a:pt x="35859" y="1129"/>
                      <a:pt x="33707" y="1129"/>
                    </a:cubicBezTo>
                    <a:cubicBezTo>
                      <a:pt x="31555" y="1129"/>
                      <a:pt x="34783" y="-2090"/>
                      <a:pt x="30479" y="2202"/>
                    </a:cubicBezTo>
                    <a:cubicBezTo>
                      <a:pt x="26174" y="6493"/>
                      <a:pt x="22946" y="6493"/>
                      <a:pt x="22228" y="6493"/>
                    </a:cubicBezTo>
                    <a:cubicBezTo>
                      <a:pt x="21511" y="6493"/>
                      <a:pt x="21870" y="3990"/>
                      <a:pt x="19359" y="6493"/>
                    </a:cubicBezTo>
                    <a:cubicBezTo>
                      <a:pt x="16848" y="8996"/>
                      <a:pt x="20435" y="6851"/>
                      <a:pt x="15054" y="12215"/>
                    </a:cubicBezTo>
                    <a:cubicBezTo>
                      <a:pt x="9674" y="17579"/>
                      <a:pt x="9315" y="16506"/>
                      <a:pt x="8239" y="17579"/>
                    </a:cubicBezTo>
                    <a:cubicBezTo>
                      <a:pt x="7163" y="18652"/>
                      <a:pt x="6445" y="19367"/>
                      <a:pt x="5011" y="20798"/>
                    </a:cubicBezTo>
                    <a:cubicBezTo>
                      <a:pt x="3576" y="22228"/>
                      <a:pt x="0" y="31543"/>
                      <a:pt x="0" y="31543"/>
                    </a:cubicBezTo>
                    <a:close/>
                  </a:path>
                </a:pathLst>
              </a:custGeom>
              <a:solidFill>
                <a:srgbClr val="365D1C"/>
              </a:solidFill>
              <a:ln w="7600" cap="flat">
                <a:noFill/>
                <a:bevel/>
              </a:ln>
            </p:spPr>
          </p:sp>
          <p:sp>
            <p:nvSpPr>
              <p:cNvPr id="8408" name="Freeform 8407"/>
              <p:cNvSpPr/>
              <p:nvPr/>
            </p:nvSpPr>
            <p:spPr>
              <a:xfrm>
                <a:off x="7748288" y="4410851"/>
                <a:ext cx="21130" cy="33359"/>
              </a:xfrm>
              <a:custGeom>
                <a:avLst/>
                <a:gdLst/>
                <a:ahLst/>
                <a:cxnLst/>
                <a:rect l="0" t="0" r="0" b="0"/>
                <a:pathLst>
                  <a:path w="21130" h="33359">
                    <a:moveTo>
                      <a:pt x="936" y="33359"/>
                    </a:moveTo>
                    <a:cubicBezTo>
                      <a:pt x="936" y="33359"/>
                      <a:pt x="-1216" y="31565"/>
                      <a:pt x="936" y="26916"/>
                    </a:cubicBezTo>
                    <a:cubicBezTo>
                      <a:pt x="3088" y="22267"/>
                      <a:pt x="2729" y="20479"/>
                      <a:pt x="4164" y="16903"/>
                    </a:cubicBezTo>
                    <a:cubicBezTo>
                      <a:pt x="5599" y="13327"/>
                      <a:pt x="5599" y="11181"/>
                      <a:pt x="7034" y="8320"/>
                    </a:cubicBezTo>
                    <a:cubicBezTo>
                      <a:pt x="8469" y="5459"/>
                      <a:pt x="6675" y="6890"/>
                      <a:pt x="9545" y="4029"/>
                    </a:cubicBezTo>
                    <a:cubicBezTo>
                      <a:pt x="12415" y="1168"/>
                      <a:pt x="12594" y="989"/>
                      <a:pt x="13132" y="453"/>
                    </a:cubicBezTo>
                    <a:cubicBezTo>
                      <a:pt x="13670" y="-84"/>
                      <a:pt x="20306" y="-263"/>
                      <a:pt x="20665" y="453"/>
                    </a:cubicBezTo>
                    <a:cubicBezTo>
                      <a:pt x="21023" y="1168"/>
                      <a:pt x="21263" y="-262"/>
                      <a:pt x="21023" y="1168"/>
                    </a:cubicBezTo>
                    <a:cubicBezTo>
                      <a:pt x="20784" y="2598"/>
                      <a:pt x="20306" y="6890"/>
                      <a:pt x="20665" y="7605"/>
                    </a:cubicBezTo>
                    <a:cubicBezTo>
                      <a:pt x="21023" y="8320"/>
                      <a:pt x="18871" y="10108"/>
                      <a:pt x="16719" y="14400"/>
                    </a:cubicBezTo>
                    <a:cubicBezTo>
                      <a:pt x="14567" y="18691"/>
                      <a:pt x="12415" y="21910"/>
                      <a:pt x="11338" y="22982"/>
                    </a:cubicBezTo>
                    <a:cubicBezTo>
                      <a:pt x="10262" y="24055"/>
                      <a:pt x="10980" y="23698"/>
                      <a:pt x="9545" y="24771"/>
                    </a:cubicBezTo>
                    <a:cubicBezTo>
                      <a:pt x="8110" y="25843"/>
                      <a:pt x="10262" y="25486"/>
                      <a:pt x="5599" y="28347"/>
                    </a:cubicBezTo>
                    <a:cubicBezTo>
                      <a:pt x="936" y="31208"/>
                      <a:pt x="936" y="31565"/>
                      <a:pt x="936" y="33359"/>
                    </a:cubicBezTo>
                    <a:close/>
                  </a:path>
                </a:pathLst>
              </a:custGeom>
              <a:solidFill>
                <a:srgbClr val="3D6726"/>
              </a:solidFill>
              <a:ln w="7600" cap="flat">
                <a:noFill/>
                <a:bevel/>
              </a:ln>
            </p:spPr>
          </p:sp>
          <p:sp>
            <p:nvSpPr>
              <p:cNvPr id="8409" name="Freeform 8408"/>
              <p:cNvSpPr/>
              <p:nvPr/>
            </p:nvSpPr>
            <p:spPr>
              <a:xfrm>
                <a:off x="7653091" y="4363663"/>
                <a:ext cx="83259" cy="16540"/>
              </a:xfrm>
              <a:custGeom>
                <a:avLst/>
                <a:gdLst/>
                <a:ahLst/>
                <a:cxnLst/>
                <a:rect l="0" t="0" r="0" b="0"/>
                <a:pathLst>
                  <a:path w="83259" h="16540">
                    <a:moveTo>
                      <a:pt x="0" y="14025"/>
                    </a:moveTo>
                    <a:cubicBezTo>
                      <a:pt x="0" y="14025"/>
                      <a:pt x="13631" y="11164"/>
                      <a:pt x="15783" y="11164"/>
                    </a:cubicBezTo>
                    <a:cubicBezTo>
                      <a:pt x="17935" y="11164"/>
                      <a:pt x="15424" y="11164"/>
                      <a:pt x="25109" y="8303"/>
                    </a:cubicBezTo>
                    <a:cubicBezTo>
                      <a:pt x="34794" y="5442"/>
                      <a:pt x="49501" y="1866"/>
                      <a:pt x="50577" y="1866"/>
                    </a:cubicBezTo>
                    <a:cubicBezTo>
                      <a:pt x="51653" y="1866"/>
                      <a:pt x="48425" y="1866"/>
                      <a:pt x="54164" y="1866"/>
                    </a:cubicBezTo>
                    <a:cubicBezTo>
                      <a:pt x="59904" y="1866"/>
                      <a:pt x="54882" y="-2425"/>
                      <a:pt x="62056" y="1866"/>
                    </a:cubicBezTo>
                    <a:cubicBezTo>
                      <a:pt x="69230" y="6158"/>
                      <a:pt x="68154" y="4727"/>
                      <a:pt x="69947" y="6515"/>
                    </a:cubicBezTo>
                    <a:cubicBezTo>
                      <a:pt x="71741" y="8303"/>
                      <a:pt x="74252" y="7588"/>
                      <a:pt x="74252" y="8303"/>
                    </a:cubicBezTo>
                    <a:cubicBezTo>
                      <a:pt x="74252" y="9019"/>
                      <a:pt x="95415" y="10807"/>
                      <a:pt x="72996" y="9555"/>
                    </a:cubicBezTo>
                    <a:cubicBezTo>
                      <a:pt x="50577" y="8303"/>
                      <a:pt x="52730" y="7052"/>
                      <a:pt x="50577" y="8303"/>
                    </a:cubicBezTo>
                    <a:cubicBezTo>
                      <a:pt x="48425" y="9555"/>
                      <a:pt x="54164" y="8303"/>
                      <a:pt x="47708" y="11164"/>
                    </a:cubicBezTo>
                    <a:cubicBezTo>
                      <a:pt x="41251" y="14025"/>
                      <a:pt x="38023" y="12952"/>
                      <a:pt x="36946" y="14025"/>
                    </a:cubicBezTo>
                    <a:cubicBezTo>
                      <a:pt x="35870" y="15098"/>
                      <a:pt x="40534" y="16540"/>
                      <a:pt x="34436" y="16540"/>
                    </a:cubicBezTo>
                    <a:cubicBezTo>
                      <a:pt x="28338" y="16540"/>
                      <a:pt x="29055" y="13668"/>
                      <a:pt x="25109" y="15098"/>
                    </a:cubicBezTo>
                    <a:cubicBezTo>
                      <a:pt x="21163" y="16540"/>
                      <a:pt x="22957" y="14025"/>
                      <a:pt x="17218" y="14025"/>
                    </a:cubicBezTo>
                    <a:cubicBezTo>
                      <a:pt x="11479" y="14025"/>
                      <a:pt x="8968" y="12952"/>
                      <a:pt x="7891" y="14025"/>
                    </a:cubicBezTo>
                    <a:cubicBezTo>
                      <a:pt x="6815" y="15098"/>
                      <a:pt x="0" y="14025"/>
                      <a:pt x="0" y="14025"/>
                    </a:cubicBezTo>
                    <a:close/>
                  </a:path>
                </a:pathLst>
              </a:custGeom>
              <a:solidFill>
                <a:srgbClr val="518F2A"/>
              </a:solidFill>
              <a:ln w="7600" cap="flat">
                <a:noFill/>
                <a:bevel/>
              </a:ln>
            </p:spPr>
          </p:sp>
          <p:sp>
            <p:nvSpPr>
              <p:cNvPr id="8410" name="Freeform 8409"/>
              <p:cNvSpPr/>
              <p:nvPr/>
            </p:nvSpPr>
            <p:spPr>
              <a:xfrm>
                <a:off x="7753893" y="4360980"/>
                <a:ext cx="22251" cy="6286"/>
              </a:xfrm>
              <a:custGeom>
                <a:avLst/>
                <a:gdLst/>
                <a:ahLst/>
                <a:cxnLst/>
                <a:rect l="0" t="0" r="0" b="0"/>
                <a:pathLst>
                  <a:path w="22251" h="6286">
                    <a:moveTo>
                      <a:pt x="0" y="615"/>
                    </a:moveTo>
                    <a:cubicBezTo>
                      <a:pt x="0" y="615"/>
                      <a:pt x="5016" y="615"/>
                      <a:pt x="5734" y="615"/>
                    </a:cubicBezTo>
                    <a:cubicBezTo>
                      <a:pt x="6451" y="615"/>
                      <a:pt x="12908" y="-816"/>
                      <a:pt x="16136" y="615"/>
                    </a:cubicBezTo>
                    <a:cubicBezTo>
                      <a:pt x="19364" y="2045"/>
                      <a:pt x="20799" y="2760"/>
                      <a:pt x="21517" y="3476"/>
                    </a:cubicBezTo>
                    <a:cubicBezTo>
                      <a:pt x="22251" y="4191"/>
                      <a:pt x="22251" y="4191"/>
                      <a:pt x="22251" y="4191"/>
                    </a:cubicBezTo>
                    <a:cubicBezTo>
                      <a:pt x="21517" y="5979"/>
                      <a:pt x="21704" y="4736"/>
                      <a:pt x="20449" y="5987"/>
                    </a:cubicBezTo>
                    <a:cubicBezTo>
                      <a:pt x="19193" y="7239"/>
                      <a:pt x="11125" y="4191"/>
                      <a:pt x="11832" y="4191"/>
                    </a:cubicBezTo>
                    <a:cubicBezTo>
                      <a:pt x="11832" y="4191"/>
                      <a:pt x="6451" y="2045"/>
                      <a:pt x="4299" y="2045"/>
                    </a:cubicBezTo>
                    <a:cubicBezTo>
                      <a:pt x="2147" y="2045"/>
                      <a:pt x="0" y="615"/>
                      <a:pt x="0" y="615"/>
                    </a:cubicBezTo>
                    <a:close/>
                  </a:path>
                </a:pathLst>
              </a:custGeom>
              <a:solidFill>
                <a:srgbClr val="285807"/>
              </a:solidFill>
              <a:ln w="7600" cap="flat">
                <a:noFill/>
                <a:bevel/>
              </a:ln>
            </p:spPr>
          </p:sp>
          <p:sp>
            <p:nvSpPr>
              <p:cNvPr id="8411" name="Freeform 8410"/>
              <p:cNvSpPr/>
              <p:nvPr/>
            </p:nvSpPr>
            <p:spPr>
              <a:xfrm>
                <a:off x="7665646" y="4390372"/>
                <a:ext cx="77345" cy="19026"/>
              </a:xfrm>
              <a:custGeom>
                <a:avLst/>
                <a:gdLst/>
                <a:ahLst/>
                <a:cxnLst/>
                <a:rect l="0" t="0" r="0" b="0"/>
                <a:pathLst>
                  <a:path w="77345" h="19026">
                    <a:moveTo>
                      <a:pt x="359" y="18071"/>
                    </a:moveTo>
                    <a:lnTo>
                      <a:pt x="15783" y="9488"/>
                    </a:lnTo>
                    <a:cubicBezTo>
                      <a:pt x="15783" y="9488"/>
                      <a:pt x="19011" y="6627"/>
                      <a:pt x="21881" y="6627"/>
                    </a:cubicBezTo>
                    <a:cubicBezTo>
                      <a:pt x="24751" y="6627"/>
                      <a:pt x="24392" y="8058"/>
                      <a:pt x="30490" y="6627"/>
                    </a:cubicBezTo>
                    <a:cubicBezTo>
                      <a:pt x="36588" y="5197"/>
                      <a:pt x="40534" y="2693"/>
                      <a:pt x="43403" y="2693"/>
                    </a:cubicBezTo>
                    <a:cubicBezTo>
                      <a:pt x="46273" y="2693"/>
                      <a:pt x="48425" y="-883"/>
                      <a:pt x="50936" y="190"/>
                    </a:cubicBezTo>
                    <a:cubicBezTo>
                      <a:pt x="53447" y="1263"/>
                      <a:pt x="55958" y="2693"/>
                      <a:pt x="59903" y="2693"/>
                    </a:cubicBezTo>
                    <a:cubicBezTo>
                      <a:pt x="63849" y="2693"/>
                      <a:pt x="68512" y="4124"/>
                      <a:pt x="68512" y="4124"/>
                    </a:cubicBezTo>
                    <a:cubicBezTo>
                      <a:pt x="68512" y="4124"/>
                      <a:pt x="71741" y="1620"/>
                      <a:pt x="74252" y="4124"/>
                    </a:cubicBezTo>
                    <a:cubicBezTo>
                      <a:pt x="76762" y="6627"/>
                      <a:pt x="78197" y="5912"/>
                      <a:pt x="76762" y="6627"/>
                    </a:cubicBezTo>
                    <a:cubicBezTo>
                      <a:pt x="75328" y="7342"/>
                      <a:pt x="75686" y="6985"/>
                      <a:pt x="72637" y="8236"/>
                    </a:cubicBezTo>
                    <a:cubicBezTo>
                      <a:pt x="69588" y="9488"/>
                      <a:pt x="59545" y="7342"/>
                      <a:pt x="57392" y="9488"/>
                    </a:cubicBezTo>
                    <a:cubicBezTo>
                      <a:pt x="55240" y="11634"/>
                      <a:pt x="53447" y="9130"/>
                      <a:pt x="48425" y="11634"/>
                    </a:cubicBezTo>
                    <a:cubicBezTo>
                      <a:pt x="43403" y="14137"/>
                      <a:pt x="45197" y="14137"/>
                      <a:pt x="41251" y="14137"/>
                    </a:cubicBezTo>
                    <a:cubicBezTo>
                      <a:pt x="37305" y="14137"/>
                      <a:pt x="31207" y="16998"/>
                      <a:pt x="28517" y="17534"/>
                    </a:cubicBezTo>
                    <a:cubicBezTo>
                      <a:pt x="25827" y="18071"/>
                      <a:pt x="28338" y="15925"/>
                      <a:pt x="23316" y="18071"/>
                    </a:cubicBezTo>
                    <a:cubicBezTo>
                      <a:pt x="18294" y="20216"/>
                      <a:pt x="11478" y="18071"/>
                      <a:pt x="10402" y="18071"/>
                    </a:cubicBezTo>
                    <a:cubicBezTo>
                      <a:pt x="9326" y="18071"/>
                      <a:pt x="5022" y="18071"/>
                      <a:pt x="5022" y="18071"/>
                    </a:cubicBezTo>
                    <a:cubicBezTo>
                      <a:pt x="5022" y="18071"/>
                      <a:pt x="359" y="16998"/>
                      <a:pt x="359" y="18071"/>
                    </a:cubicBezTo>
                    <a:cubicBezTo>
                      <a:pt x="359" y="19144"/>
                      <a:pt x="-538" y="18965"/>
                      <a:pt x="359" y="18071"/>
                    </a:cubicBezTo>
                    <a:close/>
                  </a:path>
                </a:pathLst>
              </a:custGeom>
              <a:solidFill>
                <a:srgbClr val="40762B"/>
              </a:solidFill>
              <a:ln w="7600" cap="flat">
                <a:noFill/>
                <a:bevel/>
              </a:ln>
            </p:spPr>
          </p:sp>
          <p:sp>
            <p:nvSpPr>
              <p:cNvPr id="8412" name="Freeform 8411"/>
              <p:cNvSpPr/>
              <p:nvPr/>
            </p:nvSpPr>
            <p:spPr>
              <a:xfrm>
                <a:off x="7734836" y="4434208"/>
                <a:ext cx="34133" cy="19110"/>
              </a:xfrm>
              <a:custGeom>
                <a:avLst/>
                <a:gdLst/>
                <a:ahLst/>
                <a:cxnLst/>
                <a:rect l="0" t="0" r="0" b="0"/>
                <a:pathLst>
                  <a:path w="34133" h="19110">
                    <a:moveTo>
                      <a:pt x="29453" y="0"/>
                    </a:moveTo>
                    <a:cubicBezTo>
                      <a:pt x="29453" y="0"/>
                      <a:pt x="19051" y="2486"/>
                      <a:pt x="18333" y="2486"/>
                    </a:cubicBezTo>
                    <a:cubicBezTo>
                      <a:pt x="17616" y="2486"/>
                      <a:pt x="15284" y="4096"/>
                      <a:pt x="14029" y="5347"/>
                    </a:cubicBezTo>
                    <a:cubicBezTo>
                      <a:pt x="12773" y="6599"/>
                      <a:pt x="8828" y="8745"/>
                      <a:pt x="6496" y="11069"/>
                    </a:cubicBezTo>
                    <a:cubicBezTo>
                      <a:pt x="4164" y="13394"/>
                      <a:pt x="3985" y="10354"/>
                      <a:pt x="2191" y="14646"/>
                    </a:cubicBezTo>
                    <a:cubicBezTo>
                      <a:pt x="398" y="18937"/>
                      <a:pt x="-678" y="18579"/>
                      <a:pt x="398" y="18937"/>
                    </a:cubicBezTo>
                    <a:cubicBezTo>
                      <a:pt x="1474" y="19294"/>
                      <a:pt x="10800" y="18937"/>
                      <a:pt x="11518" y="18937"/>
                    </a:cubicBezTo>
                    <a:cubicBezTo>
                      <a:pt x="12235" y="18937"/>
                      <a:pt x="15105" y="18937"/>
                      <a:pt x="16181" y="18937"/>
                    </a:cubicBezTo>
                    <a:cubicBezTo>
                      <a:pt x="17257" y="18937"/>
                      <a:pt x="21203" y="18937"/>
                      <a:pt x="22996" y="17506"/>
                    </a:cubicBezTo>
                    <a:cubicBezTo>
                      <a:pt x="24790" y="16076"/>
                      <a:pt x="29453" y="16076"/>
                      <a:pt x="29453" y="16076"/>
                    </a:cubicBezTo>
                    <a:lnTo>
                      <a:pt x="29453" y="14646"/>
                    </a:lnTo>
                    <a:cubicBezTo>
                      <a:pt x="29453" y="14646"/>
                      <a:pt x="31246" y="14288"/>
                      <a:pt x="31784" y="13751"/>
                    </a:cubicBezTo>
                    <a:cubicBezTo>
                      <a:pt x="32323" y="13215"/>
                      <a:pt x="33040" y="11069"/>
                      <a:pt x="33040" y="11069"/>
                    </a:cubicBezTo>
                    <a:cubicBezTo>
                      <a:pt x="33040" y="11069"/>
                      <a:pt x="34295" y="8387"/>
                      <a:pt x="34133" y="7493"/>
                    </a:cubicBezTo>
                    <a:cubicBezTo>
                      <a:pt x="33937" y="6599"/>
                      <a:pt x="29453" y="0"/>
                      <a:pt x="29453" y="0"/>
                    </a:cubicBezTo>
                    <a:close/>
                  </a:path>
                </a:pathLst>
              </a:custGeom>
              <a:solidFill>
                <a:srgbClr val="5A8E3E"/>
              </a:solidFill>
              <a:ln w="7600" cap="flat">
                <a:noFill/>
                <a:bevel/>
              </a:ln>
            </p:spPr>
          </p:sp>
          <p:sp>
            <p:nvSpPr>
              <p:cNvPr id="8413" name="Freeform 8412"/>
              <p:cNvSpPr/>
              <p:nvPr/>
            </p:nvSpPr>
            <p:spPr>
              <a:xfrm>
                <a:off x="7854695" y="4402191"/>
                <a:ext cx="46267" cy="51324"/>
              </a:xfrm>
              <a:custGeom>
                <a:avLst/>
                <a:gdLst/>
                <a:ahLst/>
                <a:cxnLst/>
                <a:rect l="0" t="0" r="0" b="0"/>
                <a:pathLst>
                  <a:path w="46267" h="51324">
                    <a:moveTo>
                      <a:pt x="11228" y="51324"/>
                    </a:moveTo>
                    <a:cubicBezTo>
                      <a:pt x="12543" y="50001"/>
                      <a:pt x="22587" y="44160"/>
                      <a:pt x="21511" y="36293"/>
                    </a:cubicBezTo>
                    <a:cubicBezTo>
                      <a:pt x="20435" y="28425"/>
                      <a:pt x="23663" y="29498"/>
                      <a:pt x="19000" y="27352"/>
                    </a:cubicBezTo>
                    <a:cubicBezTo>
                      <a:pt x="14337" y="25206"/>
                      <a:pt x="17207" y="27352"/>
                      <a:pt x="13620" y="24849"/>
                    </a:cubicBezTo>
                    <a:cubicBezTo>
                      <a:pt x="10032" y="22346"/>
                      <a:pt x="8418" y="21809"/>
                      <a:pt x="6804" y="20200"/>
                    </a:cubicBezTo>
                    <a:cubicBezTo>
                      <a:pt x="5190" y="18591"/>
                      <a:pt x="1065" y="15551"/>
                      <a:pt x="1424" y="14835"/>
                    </a:cubicBezTo>
                    <a:cubicBezTo>
                      <a:pt x="1782" y="14120"/>
                      <a:pt x="0" y="9829"/>
                      <a:pt x="0" y="9829"/>
                    </a:cubicBezTo>
                    <a:cubicBezTo>
                      <a:pt x="0" y="9829"/>
                      <a:pt x="5369" y="9829"/>
                      <a:pt x="7880" y="12332"/>
                    </a:cubicBezTo>
                    <a:cubicBezTo>
                      <a:pt x="10391" y="14835"/>
                      <a:pt x="11109" y="15551"/>
                      <a:pt x="13620" y="15551"/>
                    </a:cubicBezTo>
                    <a:cubicBezTo>
                      <a:pt x="16130" y="15551"/>
                      <a:pt x="16489" y="16624"/>
                      <a:pt x="20076" y="16624"/>
                    </a:cubicBezTo>
                    <a:cubicBezTo>
                      <a:pt x="23663" y="16624"/>
                      <a:pt x="27250" y="16624"/>
                      <a:pt x="26174" y="16624"/>
                    </a:cubicBezTo>
                    <a:lnTo>
                      <a:pt x="28326" y="16624"/>
                    </a:lnTo>
                    <a:cubicBezTo>
                      <a:pt x="28326" y="16624"/>
                      <a:pt x="30120" y="16266"/>
                      <a:pt x="30837" y="15551"/>
                    </a:cubicBezTo>
                    <a:cubicBezTo>
                      <a:pt x="31555" y="14835"/>
                      <a:pt x="32989" y="14836"/>
                      <a:pt x="34066" y="12332"/>
                    </a:cubicBezTo>
                    <a:cubicBezTo>
                      <a:pt x="35142" y="9829"/>
                      <a:pt x="35321" y="8577"/>
                      <a:pt x="36038" y="7862"/>
                    </a:cubicBezTo>
                    <a:cubicBezTo>
                      <a:pt x="36756" y="7147"/>
                      <a:pt x="37294" y="4107"/>
                      <a:pt x="38011" y="3034"/>
                    </a:cubicBezTo>
                    <a:cubicBezTo>
                      <a:pt x="38729" y="1961"/>
                      <a:pt x="41060" y="0"/>
                      <a:pt x="40522" y="531"/>
                    </a:cubicBezTo>
                    <a:lnTo>
                      <a:pt x="43033" y="0"/>
                    </a:lnTo>
                    <a:cubicBezTo>
                      <a:pt x="43033" y="0"/>
                      <a:pt x="46267" y="11259"/>
                      <a:pt x="46267" y="20200"/>
                    </a:cubicBezTo>
                    <a:cubicBezTo>
                      <a:pt x="46267" y="29140"/>
                      <a:pt x="44109" y="31286"/>
                      <a:pt x="43033" y="33789"/>
                    </a:cubicBezTo>
                    <a:cubicBezTo>
                      <a:pt x="41957" y="36293"/>
                      <a:pt x="40522" y="38438"/>
                      <a:pt x="40163" y="39153"/>
                    </a:cubicBezTo>
                    <a:cubicBezTo>
                      <a:pt x="39805" y="39869"/>
                      <a:pt x="36038" y="40763"/>
                      <a:pt x="36038" y="43266"/>
                    </a:cubicBezTo>
                    <a:cubicBezTo>
                      <a:pt x="36038" y="45769"/>
                      <a:pt x="36935" y="41299"/>
                      <a:pt x="32093" y="45412"/>
                    </a:cubicBezTo>
                    <a:cubicBezTo>
                      <a:pt x="27250" y="49524"/>
                      <a:pt x="28326" y="49882"/>
                      <a:pt x="27250" y="49524"/>
                    </a:cubicBezTo>
                    <a:cubicBezTo>
                      <a:pt x="26174" y="49167"/>
                      <a:pt x="11228" y="50001"/>
                      <a:pt x="11228" y="51324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8414" name="Freeform 8413"/>
              <p:cNvSpPr/>
              <p:nvPr/>
            </p:nvSpPr>
            <p:spPr>
              <a:xfrm>
                <a:off x="7915674" y="4385790"/>
                <a:ext cx="27856" cy="23776"/>
              </a:xfrm>
              <a:custGeom>
                <a:avLst/>
                <a:gdLst/>
                <a:ahLst/>
                <a:cxnLst/>
                <a:rect l="0" t="0" r="0" b="0"/>
                <a:pathLst>
                  <a:path w="27856" h="23776">
                    <a:moveTo>
                      <a:pt x="2500" y="21938"/>
                    </a:moveTo>
                    <a:cubicBezTo>
                      <a:pt x="2500" y="21938"/>
                      <a:pt x="4114" y="21759"/>
                      <a:pt x="2500" y="20149"/>
                    </a:cubicBezTo>
                    <a:cubicBezTo>
                      <a:pt x="886" y="18540"/>
                      <a:pt x="0" y="16573"/>
                      <a:pt x="0" y="14428"/>
                    </a:cubicBezTo>
                    <a:cubicBezTo>
                      <a:pt x="0" y="12282"/>
                      <a:pt x="348" y="9421"/>
                      <a:pt x="1424" y="8348"/>
                    </a:cubicBezTo>
                    <a:cubicBezTo>
                      <a:pt x="2500" y="7275"/>
                      <a:pt x="2500" y="6202"/>
                      <a:pt x="4293" y="7275"/>
                    </a:cubicBezTo>
                    <a:cubicBezTo>
                      <a:pt x="6087" y="8348"/>
                      <a:pt x="5369" y="8348"/>
                      <a:pt x="6087" y="8348"/>
                    </a:cubicBezTo>
                    <a:cubicBezTo>
                      <a:pt x="6804" y="8348"/>
                      <a:pt x="9674" y="8348"/>
                      <a:pt x="8956" y="8348"/>
                    </a:cubicBezTo>
                    <a:cubicBezTo>
                      <a:pt x="8956" y="8348"/>
                      <a:pt x="10212" y="7096"/>
                      <a:pt x="11467" y="5845"/>
                    </a:cubicBezTo>
                    <a:cubicBezTo>
                      <a:pt x="12723" y="4593"/>
                      <a:pt x="11109" y="2626"/>
                      <a:pt x="13978" y="1911"/>
                    </a:cubicBezTo>
                    <a:cubicBezTo>
                      <a:pt x="16848" y="1196"/>
                      <a:pt x="18283" y="-950"/>
                      <a:pt x="20435" y="481"/>
                    </a:cubicBezTo>
                    <a:cubicBezTo>
                      <a:pt x="22587" y="1911"/>
                      <a:pt x="22587" y="1911"/>
                      <a:pt x="22587" y="1911"/>
                    </a:cubicBezTo>
                    <a:lnTo>
                      <a:pt x="24739" y="1911"/>
                    </a:lnTo>
                    <a:lnTo>
                      <a:pt x="24739" y="1911"/>
                    </a:lnTo>
                    <a:cubicBezTo>
                      <a:pt x="24739" y="1911"/>
                      <a:pt x="26892" y="2269"/>
                      <a:pt x="26892" y="2984"/>
                    </a:cubicBezTo>
                    <a:cubicBezTo>
                      <a:pt x="26892" y="3699"/>
                      <a:pt x="27250" y="7275"/>
                      <a:pt x="27250" y="7275"/>
                    </a:cubicBezTo>
                    <a:cubicBezTo>
                      <a:pt x="27250" y="7275"/>
                      <a:pt x="29163" y="7514"/>
                      <a:pt x="26174" y="8348"/>
                    </a:cubicBezTo>
                    <a:cubicBezTo>
                      <a:pt x="23185" y="9182"/>
                      <a:pt x="20794" y="8706"/>
                      <a:pt x="18283" y="11567"/>
                    </a:cubicBezTo>
                    <a:cubicBezTo>
                      <a:pt x="15772" y="14428"/>
                      <a:pt x="15772" y="12997"/>
                      <a:pt x="12185" y="16573"/>
                    </a:cubicBezTo>
                    <a:cubicBezTo>
                      <a:pt x="8598" y="20149"/>
                      <a:pt x="9136" y="20686"/>
                      <a:pt x="7163" y="22653"/>
                    </a:cubicBezTo>
                    <a:cubicBezTo>
                      <a:pt x="5190" y="24620"/>
                      <a:pt x="4293" y="23726"/>
                      <a:pt x="2500" y="21938"/>
                    </a:cubicBez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8415" name="Freeform 8414"/>
              <p:cNvSpPr/>
              <p:nvPr/>
            </p:nvSpPr>
            <p:spPr>
              <a:xfrm>
                <a:off x="7878374" y="4357600"/>
                <a:ext cx="59803" cy="41377"/>
              </a:xfrm>
              <a:custGeom>
                <a:avLst/>
                <a:gdLst/>
                <a:ahLst/>
                <a:cxnLst/>
                <a:rect l="0" t="0" r="0" b="0"/>
                <a:pathLst>
                  <a:path w="59803" h="41377">
                    <a:moveTo>
                      <a:pt x="0" y="33678"/>
                    </a:moveTo>
                    <a:cubicBezTo>
                      <a:pt x="0" y="33678"/>
                      <a:pt x="4646" y="31174"/>
                      <a:pt x="7157" y="29744"/>
                    </a:cubicBezTo>
                    <a:cubicBezTo>
                      <a:pt x="9668" y="28313"/>
                      <a:pt x="10565" y="27777"/>
                      <a:pt x="11820" y="25810"/>
                    </a:cubicBezTo>
                    <a:cubicBezTo>
                      <a:pt x="13076" y="23843"/>
                      <a:pt x="12897" y="22234"/>
                      <a:pt x="14152" y="19552"/>
                    </a:cubicBezTo>
                    <a:cubicBezTo>
                      <a:pt x="15407" y="16869"/>
                      <a:pt x="14690" y="15797"/>
                      <a:pt x="16125" y="14366"/>
                    </a:cubicBezTo>
                    <a:cubicBezTo>
                      <a:pt x="17560" y="12936"/>
                      <a:pt x="17022" y="11327"/>
                      <a:pt x="18277" y="10075"/>
                    </a:cubicBezTo>
                    <a:cubicBezTo>
                      <a:pt x="19533" y="8823"/>
                      <a:pt x="18456" y="7750"/>
                      <a:pt x="20429" y="6856"/>
                    </a:cubicBezTo>
                    <a:cubicBezTo>
                      <a:pt x="22402" y="5962"/>
                      <a:pt x="27245" y="5783"/>
                      <a:pt x="27245" y="5783"/>
                    </a:cubicBezTo>
                    <a:cubicBezTo>
                      <a:pt x="27245" y="5783"/>
                      <a:pt x="25810" y="5783"/>
                      <a:pt x="30114" y="5783"/>
                    </a:cubicBezTo>
                    <a:cubicBezTo>
                      <a:pt x="34419" y="5783"/>
                      <a:pt x="34419" y="5783"/>
                      <a:pt x="35854" y="5783"/>
                    </a:cubicBezTo>
                    <a:cubicBezTo>
                      <a:pt x="37288" y="5783"/>
                      <a:pt x="38723" y="3995"/>
                      <a:pt x="41234" y="3995"/>
                    </a:cubicBezTo>
                    <a:cubicBezTo>
                      <a:pt x="43745" y="3995"/>
                      <a:pt x="44403" y="3519"/>
                      <a:pt x="46615" y="2565"/>
                    </a:cubicBezTo>
                    <a:cubicBezTo>
                      <a:pt x="48827" y="1611"/>
                      <a:pt x="53430" y="777"/>
                      <a:pt x="53430" y="777"/>
                    </a:cubicBezTo>
                    <a:cubicBezTo>
                      <a:pt x="53430" y="777"/>
                      <a:pt x="55582" y="-1011"/>
                      <a:pt x="54506" y="777"/>
                    </a:cubicBezTo>
                    <a:cubicBezTo>
                      <a:pt x="53430" y="2565"/>
                      <a:pt x="50321" y="1134"/>
                      <a:pt x="48827" y="3995"/>
                    </a:cubicBezTo>
                    <a:cubicBezTo>
                      <a:pt x="47332" y="6856"/>
                      <a:pt x="46047" y="9508"/>
                      <a:pt x="45180" y="9002"/>
                    </a:cubicBezTo>
                    <a:cubicBezTo>
                      <a:pt x="44313" y="8495"/>
                      <a:pt x="44463" y="7929"/>
                      <a:pt x="40158" y="9002"/>
                    </a:cubicBezTo>
                    <a:cubicBezTo>
                      <a:pt x="35854" y="10075"/>
                      <a:pt x="37288" y="10075"/>
                      <a:pt x="35854" y="10075"/>
                    </a:cubicBezTo>
                    <a:cubicBezTo>
                      <a:pt x="34419" y="10075"/>
                      <a:pt x="39082" y="10075"/>
                      <a:pt x="40158" y="10075"/>
                    </a:cubicBezTo>
                    <a:cubicBezTo>
                      <a:pt x="41234" y="10075"/>
                      <a:pt x="43745" y="10075"/>
                      <a:pt x="45180" y="10075"/>
                    </a:cubicBezTo>
                    <a:cubicBezTo>
                      <a:pt x="46615" y="10075"/>
                      <a:pt x="48767" y="10075"/>
                      <a:pt x="52354" y="10075"/>
                    </a:cubicBezTo>
                    <a:cubicBezTo>
                      <a:pt x="55941" y="10075"/>
                      <a:pt x="57705" y="10462"/>
                      <a:pt x="58422" y="11177"/>
                    </a:cubicBezTo>
                    <a:cubicBezTo>
                      <a:pt x="59140" y="11893"/>
                      <a:pt x="58190" y="11505"/>
                      <a:pt x="58710" y="12936"/>
                    </a:cubicBezTo>
                    <a:cubicBezTo>
                      <a:pt x="59229" y="14366"/>
                      <a:pt x="61938" y="14266"/>
                      <a:pt x="56070" y="15568"/>
                    </a:cubicBezTo>
                    <a:cubicBezTo>
                      <a:pt x="50202" y="16869"/>
                      <a:pt x="49126" y="15797"/>
                      <a:pt x="45180" y="15081"/>
                    </a:cubicBezTo>
                    <a:cubicBezTo>
                      <a:pt x="41234" y="14366"/>
                      <a:pt x="38095" y="12310"/>
                      <a:pt x="38095" y="12310"/>
                    </a:cubicBezTo>
                    <a:cubicBezTo>
                      <a:pt x="38095" y="12310"/>
                      <a:pt x="37647" y="13651"/>
                      <a:pt x="35854" y="14366"/>
                    </a:cubicBezTo>
                    <a:cubicBezTo>
                      <a:pt x="34060" y="15081"/>
                      <a:pt x="29038" y="14366"/>
                      <a:pt x="27245" y="13651"/>
                    </a:cubicBezTo>
                    <a:cubicBezTo>
                      <a:pt x="25451" y="12936"/>
                      <a:pt x="24964" y="13165"/>
                      <a:pt x="24375" y="14366"/>
                    </a:cubicBezTo>
                    <a:cubicBezTo>
                      <a:pt x="23786" y="15568"/>
                      <a:pt x="22223" y="17942"/>
                      <a:pt x="21326" y="19552"/>
                    </a:cubicBezTo>
                    <a:cubicBezTo>
                      <a:pt x="20429" y="21161"/>
                      <a:pt x="20429" y="23664"/>
                      <a:pt x="20429" y="24737"/>
                    </a:cubicBezTo>
                    <a:cubicBezTo>
                      <a:pt x="20429" y="25810"/>
                      <a:pt x="20429" y="24737"/>
                      <a:pt x="20429" y="31174"/>
                    </a:cubicBezTo>
                    <a:cubicBezTo>
                      <a:pt x="20429" y="37611"/>
                      <a:pt x="22043" y="35287"/>
                      <a:pt x="20429" y="38327"/>
                    </a:cubicBezTo>
                    <a:cubicBezTo>
                      <a:pt x="18815" y="41377"/>
                      <a:pt x="18815" y="41377"/>
                      <a:pt x="18815" y="41377"/>
                    </a:cubicBezTo>
                    <a:lnTo>
                      <a:pt x="14152" y="39936"/>
                    </a:lnTo>
                    <a:cubicBezTo>
                      <a:pt x="14152" y="39936"/>
                      <a:pt x="13434" y="38148"/>
                      <a:pt x="11282" y="37075"/>
                    </a:cubicBezTo>
                    <a:cubicBezTo>
                      <a:pt x="9130" y="36002"/>
                      <a:pt x="7157" y="34393"/>
                      <a:pt x="7157" y="34393"/>
                    </a:cubicBezTo>
                    <a:lnTo>
                      <a:pt x="0" y="33678"/>
                    </a:ln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16" name="Freeform 8415"/>
              <p:cNvSpPr/>
              <p:nvPr/>
            </p:nvSpPr>
            <p:spPr>
              <a:xfrm>
                <a:off x="7940419" y="4353270"/>
                <a:ext cx="55543" cy="24530"/>
              </a:xfrm>
              <a:custGeom>
                <a:avLst/>
                <a:gdLst/>
                <a:ahLst/>
                <a:cxnLst/>
                <a:rect l="0" t="0" r="0" b="0"/>
                <a:pathLst>
                  <a:path w="55543" h="24530">
                    <a:moveTo>
                      <a:pt x="781" y="19898"/>
                    </a:moveTo>
                    <a:cubicBezTo>
                      <a:pt x="2147" y="19898"/>
                      <a:pt x="22951" y="17981"/>
                      <a:pt x="22951" y="17981"/>
                    </a:cubicBezTo>
                    <a:cubicBezTo>
                      <a:pt x="22951" y="17981"/>
                      <a:pt x="22951" y="18697"/>
                      <a:pt x="22951" y="15120"/>
                    </a:cubicBezTo>
                    <a:cubicBezTo>
                      <a:pt x="22951" y="11544"/>
                      <a:pt x="22951" y="12617"/>
                      <a:pt x="22951" y="10472"/>
                    </a:cubicBezTo>
                    <a:cubicBezTo>
                      <a:pt x="22951" y="8326"/>
                      <a:pt x="22951" y="8326"/>
                      <a:pt x="22951" y="5822"/>
                    </a:cubicBezTo>
                    <a:cubicBezTo>
                      <a:pt x="22951" y="3319"/>
                      <a:pt x="21875" y="1531"/>
                      <a:pt x="21158" y="1531"/>
                    </a:cubicBezTo>
                    <a:cubicBezTo>
                      <a:pt x="20440" y="1531"/>
                      <a:pt x="15456" y="1531"/>
                      <a:pt x="19204" y="1531"/>
                    </a:cubicBezTo>
                    <a:cubicBezTo>
                      <a:pt x="22951" y="1531"/>
                      <a:pt x="23788" y="-1985"/>
                      <a:pt x="27256" y="1531"/>
                    </a:cubicBezTo>
                    <a:cubicBezTo>
                      <a:pt x="30723" y="5048"/>
                      <a:pt x="30125" y="3319"/>
                      <a:pt x="32636" y="6895"/>
                    </a:cubicBezTo>
                    <a:cubicBezTo>
                      <a:pt x="35147" y="10472"/>
                      <a:pt x="32995" y="10472"/>
                      <a:pt x="36223" y="10472"/>
                    </a:cubicBezTo>
                    <a:cubicBezTo>
                      <a:pt x="39452" y="10472"/>
                      <a:pt x="37658" y="10472"/>
                      <a:pt x="40886" y="10472"/>
                    </a:cubicBezTo>
                    <a:cubicBezTo>
                      <a:pt x="44115" y="10472"/>
                      <a:pt x="43756" y="9041"/>
                      <a:pt x="46984" y="10472"/>
                    </a:cubicBezTo>
                    <a:cubicBezTo>
                      <a:pt x="50213" y="11902"/>
                      <a:pt x="49495" y="11902"/>
                      <a:pt x="50213" y="11902"/>
                    </a:cubicBezTo>
                    <a:cubicBezTo>
                      <a:pt x="50930" y="11902"/>
                      <a:pt x="53441" y="11902"/>
                      <a:pt x="53441" y="11902"/>
                    </a:cubicBezTo>
                    <a:lnTo>
                      <a:pt x="55543" y="14584"/>
                    </a:lnTo>
                    <a:cubicBezTo>
                      <a:pt x="55543" y="14584"/>
                      <a:pt x="48419" y="14048"/>
                      <a:pt x="46984" y="14584"/>
                    </a:cubicBezTo>
                    <a:cubicBezTo>
                      <a:pt x="45550" y="15120"/>
                      <a:pt x="48419" y="15120"/>
                      <a:pt x="43756" y="15120"/>
                    </a:cubicBezTo>
                    <a:cubicBezTo>
                      <a:pt x="39093" y="15120"/>
                      <a:pt x="37658" y="15120"/>
                      <a:pt x="36223" y="15120"/>
                    </a:cubicBezTo>
                    <a:cubicBezTo>
                      <a:pt x="34789" y="15120"/>
                      <a:pt x="33832" y="15120"/>
                      <a:pt x="32278" y="15120"/>
                    </a:cubicBezTo>
                    <a:cubicBezTo>
                      <a:pt x="30723" y="15120"/>
                      <a:pt x="31859" y="14822"/>
                      <a:pt x="30723" y="15955"/>
                    </a:cubicBezTo>
                    <a:cubicBezTo>
                      <a:pt x="29587" y="17087"/>
                      <a:pt x="30125" y="16551"/>
                      <a:pt x="28691" y="17981"/>
                    </a:cubicBezTo>
                    <a:cubicBezTo>
                      <a:pt x="27256" y="19412"/>
                      <a:pt x="24745" y="19769"/>
                      <a:pt x="22951" y="21558"/>
                    </a:cubicBezTo>
                    <a:cubicBezTo>
                      <a:pt x="21158" y="23346"/>
                      <a:pt x="31239" y="25849"/>
                      <a:pt x="19204" y="23703"/>
                    </a:cubicBezTo>
                    <a:cubicBezTo>
                      <a:pt x="7168" y="21558"/>
                      <a:pt x="5763" y="20455"/>
                      <a:pt x="4658" y="21558"/>
                    </a:cubicBezTo>
                    <a:cubicBezTo>
                      <a:pt x="3552" y="22660"/>
                      <a:pt x="2735" y="21846"/>
                      <a:pt x="1758" y="20872"/>
                    </a:cubicBezTo>
                    <a:cubicBezTo>
                      <a:pt x="781" y="19898"/>
                      <a:pt x="-1141" y="17981"/>
                      <a:pt x="781" y="19898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8417" name="Freeform 8416"/>
              <p:cNvSpPr/>
              <p:nvPr/>
            </p:nvSpPr>
            <p:spPr>
              <a:xfrm>
                <a:off x="7973066" y="4347179"/>
                <a:ext cx="33404" cy="16232"/>
              </a:xfrm>
              <a:custGeom>
                <a:avLst/>
                <a:gdLst/>
                <a:ahLst/>
                <a:cxnLst/>
                <a:rect l="0" t="0" r="0" b="0"/>
                <a:pathLst>
                  <a:path w="33404" h="16232">
                    <a:moveTo>
                      <a:pt x="0" y="4046"/>
                    </a:moveTo>
                    <a:cubicBezTo>
                      <a:pt x="0" y="5476"/>
                      <a:pt x="7880" y="5476"/>
                      <a:pt x="9674" y="5476"/>
                    </a:cubicBezTo>
                    <a:cubicBezTo>
                      <a:pt x="11467" y="5476"/>
                      <a:pt x="15054" y="5476"/>
                      <a:pt x="15772" y="5476"/>
                    </a:cubicBezTo>
                    <a:cubicBezTo>
                      <a:pt x="16489" y="5476"/>
                      <a:pt x="14696" y="4403"/>
                      <a:pt x="17924" y="5476"/>
                    </a:cubicBezTo>
                    <a:cubicBezTo>
                      <a:pt x="21152" y="6549"/>
                      <a:pt x="24739" y="6906"/>
                      <a:pt x="23305" y="5476"/>
                    </a:cubicBezTo>
                    <a:cubicBezTo>
                      <a:pt x="21870" y="4046"/>
                      <a:pt x="16489" y="112"/>
                      <a:pt x="17924" y="112"/>
                    </a:cubicBezTo>
                    <a:cubicBezTo>
                      <a:pt x="19359" y="112"/>
                      <a:pt x="20794" y="112"/>
                      <a:pt x="23305" y="112"/>
                    </a:cubicBezTo>
                    <a:cubicBezTo>
                      <a:pt x="25815" y="112"/>
                      <a:pt x="30120" y="-603"/>
                      <a:pt x="30120" y="1185"/>
                    </a:cubicBezTo>
                    <a:cubicBezTo>
                      <a:pt x="30120" y="2973"/>
                      <a:pt x="30479" y="2257"/>
                      <a:pt x="31196" y="5476"/>
                    </a:cubicBezTo>
                    <a:cubicBezTo>
                      <a:pt x="31913" y="8695"/>
                      <a:pt x="32810" y="8337"/>
                      <a:pt x="32810" y="9589"/>
                    </a:cubicBezTo>
                    <a:cubicBezTo>
                      <a:pt x="32810" y="10840"/>
                      <a:pt x="32810" y="14416"/>
                      <a:pt x="32810" y="14953"/>
                    </a:cubicBezTo>
                    <a:cubicBezTo>
                      <a:pt x="32810" y="15489"/>
                      <a:pt x="32810" y="14774"/>
                      <a:pt x="32810" y="15489"/>
                    </a:cubicBezTo>
                    <a:cubicBezTo>
                      <a:pt x="32810" y="16204"/>
                      <a:pt x="35500" y="16920"/>
                      <a:pt x="29403" y="14953"/>
                    </a:cubicBezTo>
                    <a:cubicBezTo>
                      <a:pt x="23305" y="12986"/>
                      <a:pt x="27609" y="12271"/>
                      <a:pt x="20435" y="12271"/>
                    </a:cubicBezTo>
                    <a:cubicBezTo>
                      <a:pt x="13261" y="12271"/>
                      <a:pt x="10451" y="13284"/>
                      <a:pt x="9435" y="11436"/>
                    </a:cubicBezTo>
                    <a:cubicBezTo>
                      <a:pt x="8418" y="9589"/>
                      <a:pt x="0" y="4046"/>
                      <a:pt x="0" y="4046"/>
                    </a:cubicBezTo>
                    <a:close/>
                  </a:path>
                </a:pathLst>
              </a:custGeom>
              <a:solidFill>
                <a:srgbClr val="C59345"/>
              </a:solidFill>
              <a:ln w="7600" cap="flat">
                <a:noFill/>
                <a:bevel/>
              </a:ln>
            </p:spPr>
          </p:sp>
          <p:sp>
            <p:nvSpPr>
              <p:cNvPr id="8418" name="Freeform 8417"/>
              <p:cNvSpPr/>
              <p:nvPr/>
            </p:nvSpPr>
            <p:spPr>
              <a:xfrm>
                <a:off x="8033878" y="4381404"/>
                <a:ext cx="17375" cy="15674"/>
              </a:xfrm>
              <a:custGeom>
                <a:avLst/>
                <a:gdLst/>
                <a:ahLst/>
                <a:cxnLst/>
                <a:rect l="0" t="0" r="0" b="0"/>
                <a:pathLst>
                  <a:path w="17375" h="15674">
                    <a:moveTo>
                      <a:pt x="-22" y="8622"/>
                    </a:moveTo>
                    <a:cubicBezTo>
                      <a:pt x="-22" y="8622"/>
                      <a:pt x="5179" y="8622"/>
                      <a:pt x="5896" y="8622"/>
                    </a:cubicBezTo>
                    <a:cubicBezTo>
                      <a:pt x="6614" y="8622"/>
                      <a:pt x="7690" y="7728"/>
                      <a:pt x="8766" y="6655"/>
                    </a:cubicBezTo>
                    <a:cubicBezTo>
                      <a:pt x="9842" y="5582"/>
                      <a:pt x="10021" y="-3179"/>
                      <a:pt x="13339" y="1201"/>
                    </a:cubicBezTo>
                    <a:cubicBezTo>
                      <a:pt x="16657" y="5582"/>
                      <a:pt x="17375" y="4688"/>
                      <a:pt x="17375" y="6655"/>
                    </a:cubicBezTo>
                    <a:cubicBezTo>
                      <a:pt x="17375" y="8622"/>
                      <a:pt x="17375" y="10946"/>
                      <a:pt x="17375" y="10946"/>
                    </a:cubicBezTo>
                    <a:cubicBezTo>
                      <a:pt x="17375" y="10946"/>
                      <a:pt x="16287" y="11960"/>
                      <a:pt x="14505" y="13807"/>
                    </a:cubicBezTo>
                    <a:cubicBezTo>
                      <a:pt x="12723" y="15655"/>
                      <a:pt x="12652" y="15655"/>
                      <a:pt x="12723" y="15655"/>
                    </a:cubicBezTo>
                    <a:cubicBezTo>
                      <a:pt x="12723" y="15655"/>
                      <a:pt x="-22" y="11662"/>
                      <a:pt x="-22" y="8622"/>
                    </a:cubicBezTo>
                    <a:close/>
                  </a:path>
                </a:pathLst>
              </a:custGeom>
              <a:solidFill>
                <a:srgbClr val="CF9041"/>
              </a:solidFill>
              <a:ln w="7600" cap="flat">
                <a:noFill/>
                <a:bevel/>
              </a:ln>
            </p:spPr>
          </p:sp>
          <p:sp>
            <p:nvSpPr>
              <p:cNvPr id="8419" name="Freeform 8418"/>
              <p:cNvSpPr/>
              <p:nvPr/>
            </p:nvSpPr>
            <p:spPr>
              <a:xfrm>
                <a:off x="7913516" y="4331868"/>
                <a:ext cx="57364" cy="25145"/>
              </a:xfrm>
              <a:custGeom>
                <a:avLst/>
                <a:gdLst/>
                <a:ahLst/>
                <a:cxnLst/>
                <a:rect l="0" t="0" r="0" b="0"/>
                <a:pathLst>
                  <a:path w="57364" h="25145">
                    <a:moveTo>
                      <a:pt x="0" y="21144"/>
                    </a:moveTo>
                    <a:cubicBezTo>
                      <a:pt x="0" y="21144"/>
                      <a:pt x="12549" y="13992"/>
                      <a:pt x="13984" y="13992"/>
                    </a:cubicBezTo>
                    <a:cubicBezTo>
                      <a:pt x="15419" y="13992"/>
                      <a:pt x="17571" y="12572"/>
                      <a:pt x="19006" y="12572"/>
                    </a:cubicBezTo>
                    <a:cubicBezTo>
                      <a:pt x="20441" y="12572"/>
                      <a:pt x="22234" y="10773"/>
                      <a:pt x="22234" y="10058"/>
                    </a:cubicBezTo>
                    <a:cubicBezTo>
                      <a:pt x="22234" y="9343"/>
                      <a:pt x="25462" y="6482"/>
                      <a:pt x="22234" y="5767"/>
                    </a:cubicBezTo>
                    <a:cubicBezTo>
                      <a:pt x="19006" y="5051"/>
                      <a:pt x="17930" y="5767"/>
                      <a:pt x="13984" y="5767"/>
                    </a:cubicBezTo>
                    <a:cubicBezTo>
                      <a:pt x="10038" y="5767"/>
                      <a:pt x="7527" y="6482"/>
                      <a:pt x="6630" y="6661"/>
                    </a:cubicBezTo>
                    <a:cubicBezTo>
                      <a:pt x="5734" y="6839"/>
                      <a:pt x="-4310" y="8985"/>
                      <a:pt x="4837" y="4873"/>
                    </a:cubicBezTo>
                    <a:cubicBezTo>
                      <a:pt x="13984" y="760"/>
                      <a:pt x="14701" y="402"/>
                      <a:pt x="16854" y="402"/>
                    </a:cubicBezTo>
                    <a:cubicBezTo>
                      <a:pt x="19006" y="402"/>
                      <a:pt x="20799" y="-1207"/>
                      <a:pt x="25104" y="1833"/>
                    </a:cubicBezTo>
                    <a:cubicBezTo>
                      <a:pt x="29408" y="4873"/>
                      <a:pt x="27615" y="4873"/>
                      <a:pt x="30125" y="5767"/>
                    </a:cubicBezTo>
                    <a:cubicBezTo>
                      <a:pt x="32636" y="6661"/>
                      <a:pt x="33174" y="6303"/>
                      <a:pt x="34430" y="7555"/>
                    </a:cubicBezTo>
                    <a:cubicBezTo>
                      <a:pt x="35685" y="8806"/>
                      <a:pt x="35865" y="10058"/>
                      <a:pt x="40169" y="10058"/>
                    </a:cubicBezTo>
                    <a:cubicBezTo>
                      <a:pt x="44474" y="10058"/>
                      <a:pt x="44832" y="7555"/>
                      <a:pt x="47343" y="10058"/>
                    </a:cubicBezTo>
                    <a:cubicBezTo>
                      <a:pt x="49854" y="12572"/>
                      <a:pt x="51827" y="12740"/>
                      <a:pt x="53082" y="13992"/>
                    </a:cubicBezTo>
                    <a:cubicBezTo>
                      <a:pt x="54338" y="15243"/>
                      <a:pt x="55414" y="16316"/>
                      <a:pt x="55055" y="15959"/>
                    </a:cubicBezTo>
                    <a:cubicBezTo>
                      <a:pt x="55055" y="15959"/>
                      <a:pt x="54517" y="12204"/>
                      <a:pt x="55414" y="16316"/>
                    </a:cubicBezTo>
                    <a:cubicBezTo>
                      <a:pt x="56311" y="20429"/>
                      <a:pt x="58821" y="20429"/>
                      <a:pt x="56311" y="20429"/>
                    </a:cubicBezTo>
                    <a:cubicBezTo>
                      <a:pt x="53800" y="20429"/>
                      <a:pt x="60615" y="24363"/>
                      <a:pt x="52006" y="19714"/>
                    </a:cubicBezTo>
                    <a:cubicBezTo>
                      <a:pt x="43397" y="15065"/>
                      <a:pt x="45550" y="13992"/>
                      <a:pt x="41963" y="13992"/>
                    </a:cubicBezTo>
                    <a:cubicBezTo>
                      <a:pt x="38376" y="13992"/>
                      <a:pt x="37658" y="13992"/>
                      <a:pt x="35506" y="13992"/>
                    </a:cubicBezTo>
                    <a:cubicBezTo>
                      <a:pt x="33354" y="13992"/>
                      <a:pt x="33892" y="14528"/>
                      <a:pt x="30125" y="16316"/>
                    </a:cubicBezTo>
                    <a:cubicBezTo>
                      <a:pt x="26359" y="18104"/>
                      <a:pt x="26897" y="18641"/>
                      <a:pt x="25104" y="18641"/>
                    </a:cubicBezTo>
                    <a:cubicBezTo>
                      <a:pt x="23310" y="18641"/>
                      <a:pt x="21158" y="18283"/>
                      <a:pt x="20082" y="18641"/>
                    </a:cubicBezTo>
                    <a:cubicBezTo>
                      <a:pt x="19006" y="18998"/>
                      <a:pt x="19006" y="18283"/>
                      <a:pt x="19006" y="21144"/>
                    </a:cubicBezTo>
                    <a:cubicBezTo>
                      <a:pt x="19006" y="24005"/>
                      <a:pt x="19723" y="25435"/>
                      <a:pt x="16854" y="25078"/>
                    </a:cubicBezTo>
                    <a:cubicBezTo>
                      <a:pt x="13984" y="24720"/>
                      <a:pt x="13446" y="22217"/>
                      <a:pt x="10038" y="22217"/>
                    </a:cubicBezTo>
                    <a:cubicBezTo>
                      <a:pt x="6630" y="22217"/>
                      <a:pt x="831" y="22575"/>
                      <a:pt x="0" y="21144"/>
                    </a:cubicBez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8420" name="Freeform 8419"/>
              <p:cNvSpPr/>
              <p:nvPr/>
            </p:nvSpPr>
            <p:spPr>
              <a:xfrm>
                <a:off x="7958354" y="4330695"/>
                <a:ext cx="28220" cy="22742"/>
              </a:xfrm>
              <a:custGeom>
                <a:avLst/>
                <a:gdLst/>
                <a:ahLst/>
                <a:cxnLst/>
                <a:rect l="0" t="0" r="0" b="0"/>
                <a:pathLst>
                  <a:path w="28220" h="22742">
                    <a:moveTo>
                      <a:pt x="0" y="8728"/>
                    </a:moveTo>
                    <a:cubicBezTo>
                      <a:pt x="3522" y="9741"/>
                      <a:pt x="7527" y="10516"/>
                      <a:pt x="9321" y="10516"/>
                    </a:cubicBezTo>
                    <a:cubicBezTo>
                      <a:pt x="11114" y="10516"/>
                      <a:pt x="11114" y="10516"/>
                      <a:pt x="11114" y="10516"/>
                    </a:cubicBezTo>
                    <a:cubicBezTo>
                      <a:pt x="11114" y="10516"/>
                      <a:pt x="6929" y="7536"/>
                      <a:pt x="6929" y="6344"/>
                    </a:cubicBezTo>
                    <a:cubicBezTo>
                      <a:pt x="6929" y="5152"/>
                      <a:pt x="4538" y="4437"/>
                      <a:pt x="6929" y="3006"/>
                    </a:cubicBezTo>
                    <a:cubicBezTo>
                      <a:pt x="9321" y="1576"/>
                      <a:pt x="9739" y="205"/>
                      <a:pt x="11114" y="503"/>
                    </a:cubicBezTo>
                    <a:cubicBezTo>
                      <a:pt x="12489" y="801"/>
                      <a:pt x="12728" y="-1464"/>
                      <a:pt x="13984" y="1576"/>
                    </a:cubicBezTo>
                    <a:cubicBezTo>
                      <a:pt x="15239" y="4615"/>
                      <a:pt x="15419" y="4079"/>
                      <a:pt x="17212" y="7298"/>
                    </a:cubicBezTo>
                    <a:cubicBezTo>
                      <a:pt x="19006" y="10516"/>
                      <a:pt x="20620" y="12125"/>
                      <a:pt x="21875" y="13377"/>
                    </a:cubicBezTo>
                    <a:cubicBezTo>
                      <a:pt x="23131" y="14629"/>
                      <a:pt x="25343" y="15880"/>
                      <a:pt x="26538" y="18026"/>
                    </a:cubicBezTo>
                    <a:cubicBezTo>
                      <a:pt x="27734" y="20172"/>
                      <a:pt x="28930" y="19933"/>
                      <a:pt x="27734" y="21245"/>
                    </a:cubicBezTo>
                    <a:cubicBezTo>
                      <a:pt x="26538" y="22556"/>
                      <a:pt x="28452" y="22436"/>
                      <a:pt x="25163" y="22742"/>
                    </a:cubicBezTo>
                    <a:cubicBezTo>
                      <a:pt x="21875" y="23033"/>
                      <a:pt x="18647" y="20172"/>
                      <a:pt x="17212" y="20172"/>
                    </a:cubicBezTo>
                    <a:cubicBezTo>
                      <a:pt x="15777" y="20172"/>
                      <a:pt x="12908" y="21960"/>
                      <a:pt x="11114" y="19099"/>
                    </a:cubicBezTo>
                    <a:cubicBezTo>
                      <a:pt x="9321" y="16238"/>
                      <a:pt x="12908" y="16596"/>
                      <a:pt x="7706" y="13914"/>
                    </a:cubicBezTo>
                    <a:cubicBezTo>
                      <a:pt x="2505" y="11231"/>
                      <a:pt x="0" y="7298"/>
                      <a:pt x="0" y="8728"/>
                    </a:cubicBezTo>
                    <a:close/>
                  </a:path>
                </a:pathLst>
              </a:custGeom>
              <a:solidFill>
                <a:srgbClr val="DF9536"/>
              </a:solidFill>
              <a:ln w="7600" cap="flat">
                <a:noFill/>
                <a:bevel/>
              </a:ln>
            </p:spPr>
          </p:sp>
          <p:sp>
            <p:nvSpPr>
              <p:cNvPr id="8421" name="Freeform 8420"/>
              <p:cNvSpPr/>
              <p:nvPr/>
            </p:nvSpPr>
            <p:spPr>
              <a:xfrm>
                <a:off x="7909929" y="4318653"/>
                <a:ext cx="28584" cy="18523"/>
              </a:xfrm>
              <a:custGeom>
                <a:avLst/>
                <a:gdLst/>
                <a:ahLst/>
                <a:cxnLst/>
                <a:rect l="0" t="0" r="0" b="0"/>
                <a:pathLst>
                  <a:path w="28584" h="18523">
                    <a:moveTo>
                      <a:pt x="0" y="16717"/>
                    </a:moveTo>
                    <a:cubicBezTo>
                      <a:pt x="1429" y="16717"/>
                      <a:pt x="12190" y="14333"/>
                      <a:pt x="15060" y="13260"/>
                    </a:cubicBezTo>
                    <a:cubicBezTo>
                      <a:pt x="17930" y="12187"/>
                      <a:pt x="20799" y="10041"/>
                      <a:pt x="20799" y="10041"/>
                    </a:cubicBezTo>
                    <a:lnTo>
                      <a:pt x="20799" y="6465"/>
                    </a:lnTo>
                    <a:cubicBezTo>
                      <a:pt x="20799" y="6465"/>
                      <a:pt x="14342" y="-4621"/>
                      <a:pt x="23669" y="2174"/>
                    </a:cubicBezTo>
                    <a:cubicBezTo>
                      <a:pt x="32995" y="8968"/>
                      <a:pt x="26180" y="13260"/>
                      <a:pt x="26180" y="13260"/>
                    </a:cubicBezTo>
                    <a:lnTo>
                      <a:pt x="26180" y="16717"/>
                    </a:lnTo>
                    <a:cubicBezTo>
                      <a:pt x="26180" y="16717"/>
                      <a:pt x="19723" y="14690"/>
                      <a:pt x="17930" y="17551"/>
                    </a:cubicBezTo>
                    <a:cubicBezTo>
                      <a:pt x="16136" y="20412"/>
                      <a:pt x="2147" y="15882"/>
                      <a:pt x="0" y="16717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22" name="Freeform 8421"/>
              <p:cNvSpPr/>
              <p:nvPr/>
            </p:nvSpPr>
            <p:spPr>
              <a:xfrm>
                <a:off x="7907126" y="4315216"/>
                <a:ext cx="20878" cy="18943"/>
              </a:xfrm>
              <a:custGeom>
                <a:avLst/>
                <a:gdLst/>
                <a:ahLst/>
                <a:cxnLst/>
                <a:rect l="0" t="0" r="0" b="0"/>
                <a:pathLst>
                  <a:path w="20878" h="18943">
                    <a:moveTo>
                      <a:pt x="2797" y="15266"/>
                    </a:moveTo>
                    <a:cubicBezTo>
                      <a:pt x="5666" y="11332"/>
                      <a:pt x="8895" y="8829"/>
                      <a:pt x="8895" y="7756"/>
                    </a:cubicBezTo>
                    <a:cubicBezTo>
                      <a:pt x="8895" y="6683"/>
                      <a:pt x="10808" y="7018"/>
                      <a:pt x="8416" y="5420"/>
                    </a:cubicBezTo>
                    <a:cubicBezTo>
                      <a:pt x="6025" y="3822"/>
                      <a:pt x="1721" y="2749"/>
                      <a:pt x="1003" y="2749"/>
                    </a:cubicBezTo>
                    <a:cubicBezTo>
                      <a:pt x="286" y="2749"/>
                      <a:pt x="-432" y="2749"/>
                      <a:pt x="286" y="2749"/>
                    </a:cubicBezTo>
                    <a:cubicBezTo>
                      <a:pt x="1003" y="2749"/>
                      <a:pt x="6743" y="-469"/>
                      <a:pt x="8895" y="246"/>
                    </a:cubicBezTo>
                    <a:cubicBezTo>
                      <a:pt x="11047" y="961"/>
                      <a:pt x="8416" y="-1661"/>
                      <a:pt x="11968" y="1879"/>
                    </a:cubicBezTo>
                    <a:cubicBezTo>
                      <a:pt x="15520" y="5420"/>
                      <a:pt x="14253" y="5420"/>
                      <a:pt x="15520" y="5420"/>
                    </a:cubicBezTo>
                    <a:cubicBezTo>
                      <a:pt x="16786" y="5420"/>
                      <a:pt x="17444" y="6683"/>
                      <a:pt x="17862" y="7756"/>
                    </a:cubicBezTo>
                    <a:cubicBezTo>
                      <a:pt x="18281" y="8829"/>
                      <a:pt x="20074" y="10259"/>
                      <a:pt x="20074" y="11511"/>
                    </a:cubicBezTo>
                    <a:cubicBezTo>
                      <a:pt x="20074" y="12762"/>
                      <a:pt x="21857" y="12405"/>
                      <a:pt x="20074" y="13835"/>
                    </a:cubicBezTo>
                    <a:cubicBezTo>
                      <a:pt x="18292" y="15266"/>
                      <a:pt x="20878" y="11600"/>
                      <a:pt x="14096" y="15683"/>
                    </a:cubicBezTo>
                    <a:cubicBezTo>
                      <a:pt x="7310" y="19766"/>
                      <a:pt x="5308" y="18842"/>
                      <a:pt x="5308" y="18842"/>
                    </a:cubicBezTo>
                    <a:lnTo>
                      <a:pt x="2797" y="15266"/>
                    </a:ln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8423" name="Freeform 8422"/>
              <p:cNvSpPr/>
              <p:nvPr/>
            </p:nvSpPr>
            <p:spPr>
              <a:xfrm>
                <a:off x="7861448" y="4333600"/>
                <a:ext cx="51928" cy="34253"/>
              </a:xfrm>
              <a:custGeom>
                <a:avLst/>
                <a:gdLst/>
                <a:ahLst/>
                <a:cxnLst/>
                <a:rect l="0" t="0" r="0" b="0"/>
                <a:pathLst>
                  <a:path w="51928" h="34253">
                    <a:moveTo>
                      <a:pt x="0" y="34253"/>
                    </a:moveTo>
                    <a:cubicBezTo>
                      <a:pt x="0" y="34253"/>
                      <a:pt x="2023" y="31034"/>
                      <a:pt x="3637" y="29425"/>
                    </a:cubicBezTo>
                    <a:cubicBezTo>
                      <a:pt x="5252" y="27816"/>
                      <a:pt x="5252" y="25670"/>
                      <a:pt x="7942" y="24061"/>
                    </a:cubicBezTo>
                    <a:cubicBezTo>
                      <a:pt x="10632" y="22452"/>
                      <a:pt x="10094" y="21915"/>
                      <a:pt x="12067" y="19948"/>
                    </a:cubicBezTo>
                    <a:cubicBezTo>
                      <a:pt x="14040" y="17981"/>
                      <a:pt x="13502" y="17445"/>
                      <a:pt x="14757" y="16193"/>
                    </a:cubicBezTo>
                    <a:cubicBezTo>
                      <a:pt x="16013" y="14942"/>
                      <a:pt x="16192" y="15120"/>
                      <a:pt x="16192" y="13690"/>
                    </a:cubicBezTo>
                    <a:cubicBezTo>
                      <a:pt x="16192" y="12260"/>
                      <a:pt x="12067" y="10471"/>
                      <a:pt x="12067" y="9577"/>
                    </a:cubicBezTo>
                    <a:cubicBezTo>
                      <a:pt x="12067" y="8683"/>
                      <a:pt x="10094" y="5465"/>
                      <a:pt x="10094" y="5465"/>
                    </a:cubicBezTo>
                    <a:lnTo>
                      <a:pt x="7942" y="2246"/>
                    </a:lnTo>
                    <a:lnTo>
                      <a:pt x="10094" y="458"/>
                    </a:lnTo>
                    <a:cubicBezTo>
                      <a:pt x="10094" y="458"/>
                      <a:pt x="7583" y="-615"/>
                      <a:pt x="10812" y="458"/>
                    </a:cubicBezTo>
                    <a:cubicBezTo>
                      <a:pt x="14040" y="1531"/>
                      <a:pt x="8301" y="458"/>
                      <a:pt x="14757" y="2962"/>
                    </a:cubicBezTo>
                    <a:cubicBezTo>
                      <a:pt x="21214" y="5465"/>
                      <a:pt x="22649" y="7253"/>
                      <a:pt x="25877" y="7253"/>
                    </a:cubicBezTo>
                    <a:cubicBezTo>
                      <a:pt x="29105" y="7253"/>
                      <a:pt x="29464" y="7253"/>
                      <a:pt x="31258" y="7253"/>
                    </a:cubicBezTo>
                    <a:cubicBezTo>
                      <a:pt x="33051" y="7253"/>
                      <a:pt x="35921" y="7253"/>
                      <a:pt x="38073" y="7253"/>
                    </a:cubicBezTo>
                    <a:cubicBezTo>
                      <a:pt x="40225" y="7253"/>
                      <a:pt x="44171" y="7253"/>
                      <a:pt x="44888" y="7253"/>
                    </a:cubicBezTo>
                    <a:cubicBezTo>
                      <a:pt x="45606" y="7253"/>
                      <a:pt x="48595" y="2961"/>
                      <a:pt x="49551" y="5465"/>
                    </a:cubicBezTo>
                    <a:cubicBezTo>
                      <a:pt x="50508" y="7968"/>
                      <a:pt x="50508" y="12856"/>
                      <a:pt x="50508" y="12856"/>
                    </a:cubicBezTo>
                    <a:cubicBezTo>
                      <a:pt x="50508" y="12856"/>
                      <a:pt x="50508" y="11187"/>
                      <a:pt x="50508" y="13690"/>
                    </a:cubicBezTo>
                    <a:cubicBezTo>
                      <a:pt x="50508" y="16193"/>
                      <a:pt x="54215" y="16193"/>
                      <a:pt x="49551" y="16193"/>
                    </a:cubicBezTo>
                    <a:cubicBezTo>
                      <a:pt x="44888" y="16193"/>
                      <a:pt x="46323" y="15120"/>
                      <a:pt x="42198" y="18160"/>
                    </a:cubicBezTo>
                    <a:cubicBezTo>
                      <a:pt x="38073" y="21200"/>
                      <a:pt x="36997" y="22631"/>
                      <a:pt x="33769" y="23346"/>
                    </a:cubicBezTo>
                    <a:cubicBezTo>
                      <a:pt x="30540" y="24061"/>
                      <a:pt x="29464" y="22988"/>
                      <a:pt x="26594" y="24061"/>
                    </a:cubicBezTo>
                    <a:cubicBezTo>
                      <a:pt x="23725" y="25134"/>
                      <a:pt x="22111" y="24597"/>
                      <a:pt x="21214" y="24776"/>
                    </a:cubicBezTo>
                    <a:cubicBezTo>
                      <a:pt x="20317" y="24955"/>
                      <a:pt x="14757" y="27279"/>
                      <a:pt x="14757" y="26922"/>
                    </a:cubicBezTo>
                    <a:cubicBezTo>
                      <a:pt x="14757" y="26922"/>
                      <a:pt x="15116" y="26922"/>
                      <a:pt x="12067" y="28173"/>
                    </a:cubicBezTo>
                    <a:cubicBezTo>
                      <a:pt x="9018" y="29425"/>
                      <a:pt x="5790" y="31213"/>
                      <a:pt x="4714" y="31571"/>
                    </a:cubicBezTo>
                    <a:cubicBezTo>
                      <a:pt x="3637" y="31929"/>
                      <a:pt x="0" y="33061"/>
                      <a:pt x="0" y="34253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24" name="Freeform 8423"/>
              <p:cNvSpPr/>
              <p:nvPr/>
            </p:nvSpPr>
            <p:spPr>
              <a:xfrm>
                <a:off x="7832892" y="4375509"/>
                <a:ext cx="40186" cy="50401"/>
              </a:xfrm>
              <a:custGeom>
                <a:avLst/>
                <a:gdLst/>
                <a:ahLst/>
                <a:cxnLst/>
                <a:rect l="0" t="0" r="0" b="0"/>
                <a:pathLst>
                  <a:path w="40186" h="50401">
                    <a:moveTo>
                      <a:pt x="2361" y="48252"/>
                    </a:moveTo>
                    <a:cubicBezTo>
                      <a:pt x="2361" y="48252"/>
                      <a:pt x="-3049" y="49414"/>
                      <a:pt x="2361" y="44020"/>
                    </a:cubicBezTo>
                    <a:cubicBezTo>
                      <a:pt x="7772" y="38626"/>
                      <a:pt x="8131" y="38269"/>
                      <a:pt x="8848" y="37553"/>
                    </a:cubicBezTo>
                    <a:cubicBezTo>
                      <a:pt x="9566" y="36838"/>
                      <a:pt x="11030" y="32934"/>
                      <a:pt x="11030" y="32934"/>
                    </a:cubicBezTo>
                    <a:cubicBezTo>
                      <a:pt x="11030" y="32934"/>
                      <a:pt x="11030" y="30789"/>
                      <a:pt x="11030" y="29000"/>
                    </a:cubicBezTo>
                    <a:cubicBezTo>
                      <a:pt x="11030" y="27212"/>
                      <a:pt x="10343" y="23994"/>
                      <a:pt x="9595" y="23994"/>
                    </a:cubicBezTo>
                    <a:cubicBezTo>
                      <a:pt x="8848" y="23994"/>
                      <a:pt x="6726" y="21133"/>
                      <a:pt x="6188" y="20596"/>
                    </a:cubicBezTo>
                    <a:cubicBezTo>
                      <a:pt x="5650" y="20060"/>
                      <a:pt x="2361" y="10404"/>
                      <a:pt x="2361" y="9332"/>
                    </a:cubicBezTo>
                    <a:cubicBezTo>
                      <a:pt x="2361" y="8259"/>
                      <a:pt x="2361" y="6828"/>
                      <a:pt x="2361" y="6828"/>
                    </a:cubicBezTo>
                    <a:cubicBezTo>
                      <a:pt x="2361" y="6828"/>
                      <a:pt x="1345" y="4981"/>
                      <a:pt x="6188" y="7901"/>
                    </a:cubicBezTo>
                    <a:cubicBezTo>
                      <a:pt x="11030" y="10822"/>
                      <a:pt x="10671" y="11835"/>
                      <a:pt x="12824" y="11835"/>
                    </a:cubicBezTo>
                    <a:cubicBezTo>
                      <a:pt x="14976" y="11835"/>
                      <a:pt x="16769" y="11835"/>
                      <a:pt x="16769" y="11835"/>
                    </a:cubicBezTo>
                    <a:cubicBezTo>
                      <a:pt x="16769" y="11835"/>
                      <a:pt x="21313" y="12312"/>
                      <a:pt x="22808" y="10822"/>
                    </a:cubicBezTo>
                    <a:cubicBezTo>
                      <a:pt x="24302" y="9332"/>
                      <a:pt x="25737" y="8974"/>
                      <a:pt x="26813" y="7901"/>
                    </a:cubicBezTo>
                    <a:cubicBezTo>
                      <a:pt x="27889" y="6828"/>
                      <a:pt x="25378" y="6471"/>
                      <a:pt x="30400" y="4325"/>
                    </a:cubicBezTo>
                    <a:cubicBezTo>
                      <a:pt x="35422" y="2179"/>
                      <a:pt x="38650" y="0"/>
                      <a:pt x="38650" y="0"/>
                    </a:cubicBezTo>
                    <a:cubicBezTo>
                      <a:pt x="38650" y="0"/>
                      <a:pt x="39009" y="1106"/>
                      <a:pt x="40085" y="0"/>
                    </a:cubicBezTo>
                    <a:cubicBezTo>
                      <a:pt x="41161" y="-1039"/>
                      <a:pt x="32911" y="10404"/>
                      <a:pt x="32552" y="11835"/>
                    </a:cubicBezTo>
                    <a:cubicBezTo>
                      <a:pt x="32194" y="13265"/>
                      <a:pt x="32373" y="12252"/>
                      <a:pt x="29234" y="17229"/>
                    </a:cubicBezTo>
                    <a:cubicBezTo>
                      <a:pt x="26096" y="22206"/>
                      <a:pt x="28607" y="19345"/>
                      <a:pt x="24661" y="25067"/>
                    </a:cubicBezTo>
                    <a:cubicBezTo>
                      <a:pt x="20715" y="30789"/>
                      <a:pt x="19310" y="30103"/>
                      <a:pt x="19460" y="33828"/>
                    </a:cubicBezTo>
                    <a:cubicBezTo>
                      <a:pt x="19609" y="37553"/>
                      <a:pt x="19460" y="39729"/>
                      <a:pt x="19460" y="41338"/>
                    </a:cubicBezTo>
                    <a:cubicBezTo>
                      <a:pt x="19460" y="42947"/>
                      <a:pt x="26096" y="37643"/>
                      <a:pt x="19460" y="42947"/>
                    </a:cubicBezTo>
                    <a:cubicBezTo>
                      <a:pt x="12824" y="48252"/>
                      <a:pt x="14438" y="43365"/>
                      <a:pt x="11030" y="48252"/>
                    </a:cubicBezTo>
                    <a:cubicBezTo>
                      <a:pt x="7622" y="53139"/>
                      <a:pt x="2361" y="48252"/>
                      <a:pt x="2361" y="48252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25" name="Freeform 8424"/>
              <p:cNvSpPr/>
              <p:nvPr/>
            </p:nvSpPr>
            <p:spPr>
              <a:xfrm>
                <a:off x="7817843" y="4429543"/>
                <a:ext cx="36039" cy="57135"/>
              </a:xfrm>
              <a:custGeom>
                <a:avLst/>
                <a:gdLst/>
                <a:ahLst/>
                <a:cxnLst/>
                <a:rect l="0" t="0" r="0" b="0"/>
                <a:pathLst>
                  <a:path w="36039" h="57135">
                    <a:moveTo>
                      <a:pt x="29307" y="0"/>
                    </a:moveTo>
                    <a:cubicBezTo>
                      <a:pt x="27155" y="6437"/>
                      <a:pt x="23568" y="11801"/>
                      <a:pt x="23568" y="12517"/>
                    </a:cubicBezTo>
                    <a:cubicBezTo>
                      <a:pt x="23568" y="13232"/>
                      <a:pt x="26079" y="8940"/>
                      <a:pt x="23568" y="15735"/>
                    </a:cubicBezTo>
                    <a:cubicBezTo>
                      <a:pt x="21057" y="22530"/>
                      <a:pt x="22133" y="23245"/>
                      <a:pt x="21057" y="23245"/>
                    </a:cubicBezTo>
                    <a:cubicBezTo>
                      <a:pt x="19981" y="23245"/>
                      <a:pt x="18546" y="21815"/>
                      <a:pt x="14959" y="23245"/>
                    </a:cubicBezTo>
                    <a:cubicBezTo>
                      <a:pt x="11372" y="24676"/>
                      <a:pt x="8502" y="25748"/>
                      <a:pt x="8502" y="23245"/>
                    </a:cubicBezTo>
                    <a:cubicBezTo>
                      <a:pt x="8502" y="20742"/>
                      <a:pt x="1687" y="17166"/>
                      <a:pt x="970" y="17523"/>
                    </a:cubicBezTo>
                    <a:cubicBezTo>
                      <a:pt x="252" y="17881"/>
                      <a:pt x="-824" y="17166"/>
                      <a:pt x="970" y="21815"/>
                    </a:cubicBezTo>
                    <a:cubicBezTo>
                      <a:pt x="2763" y="26464"/>
                      <a:pt x="2763" y="25033"/>
                      <a:pt x="5633" y="27894"/>
                    </a:cubicBezTo>
                    <a:cubicBezTo>
                      <a:pt x="8502" y="30755"/>
                      <a:pt x="9578" y="30040"/>
                      <a:pt x="11731" y="31470"/>
                    </a:cubicBezTo>
                    <a:cubicBezTo>
                      <a:pt x="13883" y="32901"/>
                      <a:pt x="13883" y="32901"/>
                      <a:pt x="14959" y="32901"/>
                    </a:cubicBezTo>
                    <a:cubicBezTo>
                      <a:pt x="16035" y="32901"/>
                      <a:pt x="17829" y="32185"/>
                      <a:pt x="17829" y="34331"/>
                    </a:cubicBezTo>
                    <a:cubicBezTo>
                      <a:pt x="17829" y="36477"/>
                      <a:pt x="19263" y="35762"/>
                      <a:pt x="17829" y="38623"/>
                    </a:cubicBezTo>
                    <a:cubicBezTo>
                      <a:pt x="16394" y="41484"/>
                      <a:pt x="14959" y="55073"/>
                      <a:pt x="14959" y="56503"/>
                    </a:cubicBezTo>
                    <a:cubicBezTo>
                      <a:pt x="14959" y="57934"/>
                      <a:pt x="25720" y="56503"/>
                      <a:pt x="27514" y="56503"/>
                    </a:cubicBezTo>
                    <a:cubicBezTo>
                      <a:pt x="29307" y="56503"/>
                      <a:pt x="30025" y="56503"/>
                      <a:pt x="31818" y="51497"/>
                    </a:cubicBezTo>
                    <a:cubicBezTo>
                      <a:pt x="33612" y="46490"/>
                      <a:pt x="32894" y="47205"/>
                      <a:pt x="34688" y="42914"/>
                    </a:cubicBezTo>
                    <a:cubicBezTo>
                      <a:pt x="36481" y="38623"/>
                      <a:pt x="33612" y="39338"/>
                      <a:pt x="34688" y="34331"/>
                    </a:cubicBezTo>
                    <a:cubicBezTo>
                      <a:pt x="35764" y="29325"/>
                      <a:pt x="35764" y="30397"/>
                      <a:pt x="35764" y="24676"/>
                    </a:cubicBezTo>
                    <a:cubicBezTo>
                      <a:pt x="35764" y="18954"/>
                      <a:pt x="36840" y="22172"/>
                      <a:pt x="34688" y="16450"/>
                    </a:cubicBezTo>
                    <a:cubicBezTo>
                      <a:pt x="32536" y="10728"/>
                      <a:pt x="32177" y="10013"/>
                      <a:pt x="30742" y="8583"/>
                    </a:cubicBezTo>
                    <a:cubicBezTo>
                      <a:pt x="29307" y="7152"/>
                      <a:pt x="29307" y="0"/>
                      <a:pt x="29307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26" name="Freeform 8425"/>
              <p:cNvSpPr/>
              <p:nvPr/>
            </p:nvSpPr>
            <p:spPr>
              <a:xfrm>
                <a:off x="7790239" y="4469439"/>
                <a:ext cx="33628" cy="50346"/>
              </a:xfrm>
              <a:custGeom>
                <a:avLst/>
                <a:gdLst/>
                <a:ahLst/>
                <a:cxnLst/>
                <a:rect l="0" t="0" r="0" b="0"/>
                <a:pathLst>
                  <a:path w="33628" h="50346">
                    <a:moveTo>
                      <a:pt x="25883" y="0"/>
                    </a:moveTo>
                    <a:cubicBezTo>
                      <a:pt x="25883" y="2660"/>
                      <a:pt x="28573" y="8024"/>
                      <a:pt x="28573" y="11243"/>
                    </a:cubicBezTo>
                    <a:cubicBezTo>
                      <a:pt x="28573" y="14461"/>
                      <a:pt x="28214" y="11600"/>
                      <a:pt x="30008" y="18752"/>
                    </a:cubicBezTo>
                    <a:cubicBezTo>
                      <a:pt x="31801" y="25905"/>
                      <a:pt x="32519" y="27335"/>
                      <a:pt x="32519" y="29481"/>
                    </a:cubicBezTo>
                    <a:cubicBezTo>
                      <a:pt x="32519" y="31627"/>
                      <a:pt x="35030" y="23759"/>
                      <a:pt x="32519" y="34845"/>
                    </a:cubicBezTo>
                    <a:cubicBezTo>
                      <a:pt x="30008" y="45931"/>
                      <a:pt x="30008" y="43070"/>
                      <a:pt x="30008" y="45931"/>
                    </a:cubicBezTo>
                    <a:cubicBezTo>
                      <a:pt x="30008" y="48792"/>
                      <a:pt x="31443" y="47719"/>
                      <a:pt x="30008" y="48792"/>
                    </a:cubicBezTo>
                    <a:cubicBezTo>
                      <a:pt x="28573" y="49865"/>
                      <a:pt x="28394" y="51653"/>
                      <a:pt x="27138" y="48792"/>
                    </a:cubicBezTo>
                    <a:cubicBezTo>
                      <a:pt x="25883" y="45931"/>
                      <a:pt x="25883" y="43607"/>
                      <a:pt x="24807" y="43607"/>
                    </a:cubicBezTo>
                    <a:cubicBezTo>
                      <a:pt x="23730" y="43607"/>
                      <a:pt x="23192" y="41282"/>
                      <a:pt x="23192" y="40567"/>
                    </a:cubicBezTo>
                    <a:cubicBezTo>
                      <a:pt x="23192" y="39852"/>
                      <a:pt x="22116" y="39137"/>
                      <a:pt x="20502" y="36455"/>
                    </a:cubicBezTo>
                    <a:cubicBezTo>
                      <a:pt x="18888" y="33772"/>
                      <a:pt x="18709" y="34666"/>
                      <a:pt x="17274" y="33236"/>
                    </a:cubicBezTo>
                    <a:cubicBezTo>
                      <a:pt x="15839" y="31805"/>
                      <a:pt x="10279" y="29481"/>
                      <a:pt x="10518" y="29541"/>
                    </a:cubicBezTo>
                    <a:cubicBezTo>
                      <a:pt x="10518" y="29541"/>
                      <a:pt x="1312" y="25173"/>
                      <a:pt x="1132" y="24653"/>
                    </a:cubicBezTo>
                    <a:cubicBezTo>
                      <a:pt x="953" y="24117"/>
                      <a:pt x="-1379" y="18931"/>
                      <a:pt x="1132" y="20004"/>
                    </a:cubicBezTo>
                    <a:cubicBezTo>
                      <a:pt x="3643" y="21077"/>
                      <a:pt x="5018" y="23759"/>
                      <a:pt x="10518" y="24653"/>
                    </a:cubicBezTo>
                    <a:cubicBezTo>
                      <a:pt x="16018" y="25547"/>
                      <a:pt x="15660" y="25905"/>
                      <a:pt x="17274" y="25905"/>
                    </a:cubicBezTo>
                    <a:cubicBezTo>
                      <a:pt x="18888" y="25905"/>
                      <a:pt x="21399" y="25905"/>
                      <a:pt x="22296" y="24653"/>
                    </a:cubicBezTo>
                    <a:cubicBezTo>
                      <a:pt x="23192" y="23401"/>
                      <a:pt x="23192" y="23044"/>
                      <a:pt x="23192" y="20898"/>
                    </a:cubicBezTo>
                    <a:cubicBezTo>
                      <a:pt x="23192" y="18752"/>
                      <a:pt x="24807" y="16428"/>
                      <a:pt x="24807" y="14998"/>
                    </a:cubicBezTo>
                    <a:cubicBezTo>
                      <a:pt x="24807" y="13567"/>
                      <a:pt x="25883" y="0"/>
                      <a:pt x="25883" y="0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8427" name="Freeform 8426"/>
              <p:cNvSpPr/>
              <p:nvPr/>
            </p:nvSpPr>
            <p:spPr>
              <a:xfrm>
                <a:off x="7834068" y="4501793"/>
                <a:ext cx="35898" cy="39505"/>
              </a:xfrm>
              <a:custGeom>
                <a:avLst/>
                <a:gdLst/>
                <a:ahLst/>
                <a:cxnLst/>
                <a:rect l="0" t="0" r="0" b="0"/>
                <a:pathLst>
                  <a:path w="35898" h="39505">
                    <a:moveTo>
                      <a:pt x="17386" y="0"/>
                    </a:moveTo>
                    <a:cubicBezTo>
                      <a:pt x="16310" y="3565"/>
                      <a:pt x="15234" y="11433"/>
                      <a:pt x="15234" y="13936"/>
                    </a:cubicBezTo>
                    <a:cubicBezTo>
                      <a:pt x="15234" y="16439"/>
                      <a:pt x="16669" y="18585"/>
                      <a:pt x="13082" y="23591"/>
                    </a:cubicBezTo>
                    <a:cubicBezTo>
                      <a:pt x="9494" y="28598"/>
                      <a:pt x="11647" y="29313"/>
                      <a:pt x="8418" y="30386"/>
                    </a:cubicBezTo>
                    <a:cubicBezTo>
                      <a:pt x="5190" y="31459"/>
                      <a:pt x="3935" y="29850"/>
                      <a:pt x="2320" y="31459"/>
                    </a:cubicBezTo>
                    <a:cubicBezTo>
                      <a:pt x="706" y="33068"/>
                      <a:pt x="0" y="33783"/>
                      <a:pt x="0" y="33783"/>
                    </a:cubicBezTo>
                    <a:cubicBezTo>
                      <a:pt x="0" y="33783"/>
                      <a:pt x="3456" y="33664"/>
                      <a:pt x="5937" y="32562"/>
                    </a:cubicBezTo>
                    <a:cubicBezTo>
                      <a:pt x="8418" y="31459"/>
                      <a:pt x="10929" y="29313"/>
                      <a:pt x="14158" y="29313"/>
                    </a:cubicBezTo>
                    <a:cubicBezTo>
                      <a:pt x="17386" y="29313"/>
                      <a:pt x="20614" y="27168"/>
                      <a:pt x="21690" y="29313"/>
                    </a:cubicBezTo>
                    <a:cubicBezTo>
                      <a:pt x="22766" y="31459"/>
                      <a:pt x="22228" y="28062"/>
                      <a:pt x="23305" y="33783"/>
                    </a:cubicBezTo>
                    <a:cubicBezTo>
                      <a:pt x="24381" y="39505"/>
                      <a:pt x="19718" y="39505"/>
                      <a:pt x="24381" y="39505"/>
                    </a:cubicBezTo>
                    <a:cubicBezTo>
                      <a:pt x="29044" y="39505"/>
                      <a:pt x="34604" y="38611"/>
                      <a:pt x="34604" y="37896"/>
                    </a:cubicBezTo>
                    <a:cubicBezTo>
                      <a:pt x="34604" y="37181"/>
                      <a:pt x="37473" y="42903"/>
                      <a:pt x="34604" y="36108"/>
                    </a:cubicBezTo>
                    <a:cubicBezTo>
                      <a:pt x="31734" y="29313"/>
                      <a:pt x="27430" y="23591"/>
                      <a:pt x="27430" y="23591"/>
                    </a:cubicBezTo>
                    <a:cubicBezTo>
                      <a:pt x="27430" y="23591"/>
                      <a:pt x="27430" y="22161"/>
                      <a:pt x="27430" y="21446"/>
                    </a:cubicBezTo>
                    <a:cubicBezTo>
                      <a:pt x="27430" y="20731"/>
                      <a:pt x="28864" y="21803"/>
                      <a:pt x="28147" y="17870"/>
                    </a:cubicBezTo>
                    <a:cubicBezTo>
                      <a:pt x="27430" y="13936"/>
                      <a:pt x="25457" y="13042"/>
                      <a:pt x="24381" y="9466"/>
                    </a:cubicBezTo>
                    <a:cubicBezTo>
                      <a:pt x="23305" y="5889"/>
                      <a:pt x="17386" y="0"/>
                      <a:pt x="17386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28" name="Freeform 8427"/>
              <p:cNvSpPr/>
              <p:nvPr/>
            </p:nvSpPr>
            <p:spPr>
              <a:xfrm>
                <a:off x="7851780" y="4457509"/>
                <a:ext cx="42176" cy="59174"/>
              </a:xfrm>
              <a:custGeom>
                <a:avLst/>
                <a:gdLst/>
                <a:ahLst/>
                <a:cxnLst/>
                <a:rect l="0" t="0" r="0" b="0"/>
                <a:pathLst>
                  <a:path w="42176" h="59174">
                    <a:moveTo>
                      <a:pt x="21616" y="56073"/>
                    </a:moveTo>
                    <a:cubicBezTo>
                      <a:pt x="23379" y="57832"/>
                      <a:pt x="29089" y="58219"/>
                      <a:pt x="29089" y="58219"/>
                    </a:cubicBezTo>
                    <a:cubicBezTo>
                      <a:pt x="29089" y="58219"/>
                      <a:pt x="30165" y="60364"/>
                      <a:pt x="30165" y="58219"/>
                    </a:cubicBezTo>
                    <a:cubicBezTo>
                      <a:pt x="30165" y="56073"/>
                      <a:pt x="31600" y="55358"/>
                      <a:pt x="31600" y="52139"/>
                    </a:cubicBezTo>
                    <a:cubicBezTo>
                      <a:pt x="31600" y="48921"/>
                      <a:pt x="30583" y="48980"/>
                      <a:pt x="32347" y="45375"/>
                    </a:cubicBezTo>
                    <a:cubicBezTo>
                      <a:pt x="34110" y="41769"/>
                      <a:pt x="32676" y="46060"/>
                      <a:pt x="34469" y="40338"/>
                    </a:cubicBezTo>
                    <a:cubicBezTo>
                      <a:pt x="36263" y="34616"/>
                      <a:pt x="35187" y="41769"/>
                      <a:pt x="36621" y="32113"/>
                    </a:cubicBezTo>
                    <a:cubicBezTo>
                      <a:pt x="38056" y="22457"/>
                      <a:pt x="36980" y="28179"/>
                      <a:pt x="38056" y="19596"/>
                    </a:cubicBezTo>
                    <a:cubicBezTo>
                      <a:pt x="39132" y="11013"/>
                      <a:pt x="37698" y="15305"/>
                      <a:pt x="39491" y="8868"/>
                    </a:cubicBezTo>
                    <a:cubicBezTo>
                      <a:pt x="41285" y="2431"/>
                      <a:pt x="42659" y="1715"/>
                      <a:pt x="42002" y="285"/>
                    </a:cubicBezTo>
                    <a:cubicBezTo>
                      <a:pt x="41344" y="-1145"/>
                      <a:pt x="39491" y="2788"/>
                      <a:pt x="38056" y="4219"/>
                    </a:cubicBezTo>
                    <a:cubicBezTo>
                      <a:pt x="36621" y="5649"/>
                      <a:pt x="34529" y="7795"/>
                      <a:pt x="32347" y="11729"/>
                    </a:cubicBezTo>
                    <a:cubicBezTo>
                      <a:pt x="30165" y="15662"/>
                      <a:pt x="31779" y="12980"/>
                      <a:pt x="29089" y="17451"/>
                    </a:cubicBezTo>
                    <a:cubicBezTo>
                      <a:pt x="26398" y="21921"/>
                      <a:pt x="18925" y="21980"/>
                      <a:pt x="17819" y="22308"/>
                    </a:cubicBezTo>
                    <a:cubicBezTo>
                      <a:pt x="16713" y="22636"/>
                      <a:pt x="17401" y="22308"/>
                      <a:pt x="13306" y="22308"/>
                    </a:cubicBezTo>
                    <a:cubicBezTo>
                      <a:pt x="9210" y="22308"/>
                      <a:pt x="5713" y="18345"/>
                      <a:pt x="2784" y="19417"/>
                    </a:cubicBezTo>
                    <a:cubicBezTo>
                      <a:pt x="-146" y="20490"/>
                      <a:pt x="392" y="19954"/>
                      <a:pt x="0" y="20669"/>
                    </a:cubicBezTo>
                    <a:cubicBezTo>
                      <a:pt x="-325" y="21384"/>
                      <a:pt x="900" y="19507"/>
                      <a:pt x="4697" y="22308"/>
                    </a:cubicBezTo>
                    <a:cubicBezTo>
                      <a:pt x="8493" y="25110"/>
                      <a:pt x="11138" y="22591"/>
                      <a:pt x="14950" y="25169"/>
                    </a:cubicBezTo>
                    <a:cubicBezTo>
                      <a:pt x="18761" y="27747"/>
                      <a:pt x="17610" y="24603"/>
                      <a:pt x="23349" y="30325"/>
                    </a:cubicBezTo>
                    <a:cubicBezTo>
                      <a:pt x="29089" y="36047"/>
                      <a:pt x="29089" y="33961"/>
                      <a:pt x="29089" y="38043"/>
                    </a:cubicBezTo>
                    <a:cubicBezTo>
                      <a:pt x="29089" y="42126"/>
                      <a:pt x="28849" y="49278"/>
                      <a:pt x="27893" y="52139"/>
                    </a:cubicBezTo>
                    <a:cubicBezTo>
                      <a:pt x="26936" y="55000"/>
                      <a:pt x="22154" y="56073"/>
                      <a:pt x="21616" y="56073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8429" name="Freeform 8428"/>
              <p:cNvSpPr/>
              <p:nvPr/>
            </p:nvSpPr>
            <p:spPr>
              <a:xfrm>
                <a:off x="7871172" y="4550796"/>
                <a:ext cx="47332" cy="31152"/>
              </a:xfrm>
              <a:custGeom>
                <a:avLst/>
                <a:gdLst/>
                <a:ahLst/>
                <a:cxnLst/>
                <a:rect l="0" t="0" r="0" b="0"/>
                <a:pathLst>
                  <a:path w="47332" h="31152">
                    <a:moveTo>
                      <a:pt x="10772" y="0"/>
                    </a:moveTo>
                    <a:cubicBezTo>
                      <a:pt x="10772" y="0"/>
                      <a:pt x="8620" y="2481"/>
                      <a:pt x="9696" y="4984"/>
                    </a:cubicBezTo>
                    <a:cubicBezTo>
                      <a:pt x="10772" y="7488"/>
                      <a:pt x="14001" y="7488"/>
                      <a:pt x="14001" y="11779"/>
                    </a:cubicBezTo>
                    <a:cubicBezTo>
                      <a:pt x="14001" y="16070"/>
                      <a:pt x="14001" y="17501"/>
                      <a:pt x="14001" y="19289"/>
                    </a:cubicBezTo>
                    <a:cubicBezTo>
                      <a:pt x="14001" y="21077"/>
                      <a:pt x="14359" y="24653"/>
                      <a:pt x="12566" y="25726"/>
                    </a:cubicBezTo>
                    <a:cubicBezTo>
                      <a:pt x="10772" y="26799"/>
                      <a:pt x="12925" y="27574"/>
                      <a:pt x="9696" y="27514"/>
                    </a:cubicBezTo>
                    <a:cubicBezTo>
                      <a:pt x="6468" y="27455"/>
                      <a:pt x="2163" y="27455"/>
                      <a:pt x="1446" y="27455"/>
                    </a:cubicBezTo>
                    <a:cubicBezTo>
                      <a:pt x="729" y="27455"/>
                      <a:pt x="-706" y="26441"/>
                      <a:pt x="370" y="27514"/>
                    </a:cubicBezTo>
                    <a:cubicBezTo>
                      <a:pt x="1446" y="28587"/>
                      <a:pt x="-1782" y="31090"/>
                      <a:pt x="2881" y="31090"/>
                    </a:cubicBezTo>
                    <a:cubicBezTo>
                      <a:pt x="7544" y="31090"/>
                      <a:pt x="6468" y="31448"/>
                      <a:pt x="10772" y="30375"/>
                    </a:cubicBezTo>
                    <a:cubicBezTo>
                      <a:pt x="15077" y="29302"/>
                      <a:pt x="16153" y="29183"/>
                      <a:pt x="18305" y="27455"/>
                    </a:cubicBezTo>
                    <a:cubicBezTo>
                      <a:pt x="20457" y="25726"/>
                      <a:pt x="18963" y="20302"/>
                      <a:pt x="23118" y="22657"/>
                    </a:cubicBezTo>
                    <a:cubicBezTo>
                      <a:pt x="27273" y="25011"/>
                      <a:pt x="26735" y="26263"/>
                      <a:pt x="27990" y="27514"/>
                    </a:cubicBezTo>
                    <a:cubicBezTo>
                      <a:pt x="29246" y="28766"/>
                      <a:pt x="30501" y="27514"/>
                      <a:pt x="33729" y="28945"/>
                    </a:cubicBezTo>
                    <a:cubicBezTo>
                      <a:pt x="36958" y="30375"/>
                      <a:pt x="36240" y="29660"/>
                      <a:pt x="39110" y="30375"/>
                    </a:cubicBezTo>
                    <a:cubicBezTo>
                      <a:pt x="41980" y="31090"/>
                      <a:pt x="44491" y="30375"/>
                      <a:pt x="45208" y="30375"/>
                    </a:cubicBezTo>
                    <a:cubicBezTo>
                      <a:pt x="45926" y="30375"/>
                      <a:pt x="46284" y="30435"/>
                      <a:pt x="46643" y="28945"/>
                    </a:cubicBezTo>
                    <a:cubicBezTo>
                      <a:pt x="47002" y="27455"/>
                      <a:pt x="48078" y="27157"/>
                      <a:pt x="46643" y="25726"/>
                    </a:cubicBezTo>
                    <a:cubicBezTo>
                      <a:pt x="45208" y="24296"/>
                      <a:pt x="42518" y="20541"/>
                      <a:pt x="39110" y="19289"/>
                    </a:cubicBezTo>
                    <a:cubicBezTo>
                      <a:pt x="35702" y="18037"/>
                      <a:pt x="30142" y="15355"/>
                      <a:pt x="29066" y="14282"/>
                    </a:cubicBezTo>
                    <a:cubicBezTo>
                      <a:pt x="27990" y="13209"/>
                      <a:pt x="29754" y="13180"/>
                      <a:pt x="26436" y="9872"/>
                    </a:cubicBezTo>
                    <a:cubicBezTo>
                      <a:pt x="23118" y="6564"/>
                      <a:pt x="16512" y="5700"/>
                      <a:pt x="15794" y="4984"/>
                    </a:cubicBezTo>
                    <a:cubicBezTo>
                      <a:pt x="15077" y="4269"/>
                      <a:pt x="10772" y="0"/>
                      <a:pt x="10772" y="0"/>
                    </a:cubicBez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8430" name="Freeform 8429"/>
              <p:cNvSpPr/>
              <p:nvPr/>
            </p:nvSpPr>
            <p:spPr>
              <a:xfrm>
                <a:off x="7883867" y="4583848"/>
                <a:ext cx="20317" cy="8326"/>
              </a:xfrm>
              <a:custGeom>
                <a:avLst/>
                <a:gdLst/>
                <a:ahLst/>
                <a:cxnLst/>
                <a:rect l="0" t="0" r="0" b="0"/>
                <a:pathLst>
                  <a:path w="20317" h="8326">
                    <a:moveTo>
                      <a:pt x="11200" y="-24"/>
                    </a:moveTo>
                    <a:lnTo>
                      <a:pt x="9197" y="5549"/>
                    </a:lnTo>
                    <a:cubicBezTo>
                      <a:pt x="9197" y="5549"/>
                      <a:pt x="-129" y="3403"/>
                      <a:pt x="947" y="5549"/>
                    </a:cubicBezTo>
                    <a:cubicBezTo>
                      <a:pt x="2023" y="7694"/>
                      <a:pt x="-3895" y="6800"/>
                      <a:pt x="4534" y="8052"/>
                    </a:cubicBezTo>
                    <a:cubicBezTo>
                      <a:pt x="12964" y="9304"/>
                      <a:pt x="13920" y="5847"/>
                      <a:pt x="16043" y="4804"/>
                    </a:cubicBezTo>
                    <a:cubicBezTo>
                      <a:pt x="18165" y="3761"/>
                      <a:pt x="20317" y="2330"/>
                      <a:pt x="20317" y="2330"/>
                    </a:cubicBezTo>
                    <a:lnTo>
                      <a:pt x="20317" y="1257"/>
                    </a:lnTo>
                    <a:lnTo>
                      <a:pt x="11200" y="-24"/>
                    </a:ln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8431" name="Freeform 8430"/>
              <p:cNvSpPr/>
              <p:nvPr/>
            </p:nvSpPr>
            <p:spPr>
              <a:xfrm>
                <a:off x="7830677" y="4522300"/>
                <a:ext cx="40522" cy="46853"/>
              </a:xfrm>
              <a:custGeom>
                <a:avLst/>
                <a:gdLst/>
                <a:ahLst/>
                <a:cxnLst/>
                <a:rect l="0" t="0" r="0" b="0"/>
                <a:pathLst>
                  <a:path w="40522" h="46853">
                    <a:moveTo>
                      <a:pt x="40522" y="45283"/>
                    </a:moveTo>
                    <a:cubicBezTo>
                      <a:pt x="40522" y="45283"/>
                      <a:pt x="27233" y="41349"/>
                      <a:pt x="26516" y="42065"/>
                    </a:cubicBezTo>
                    <a:cubicBezTo>
                      <a:pt x="25799" y="42780"/>
                      <a:pt x="24364" y="49932"/>
                      <a:pt x="22212" y="45283"/>
                    </a:cubicBezTo>
                    <a:cubicBezTo>
                      <a:pt x="20059" y="40634"/>
                      <a:pt x="17608" y="34793"/>
                      <a:pt x="16413" y="34793"/>
                    </a:cubicBezTo>
                    <a:cubicBezTo>
                      <a:pt x="15217" y="34793"/>
                      <a:pt x="16233" y="34793"/>
                      <a:pt x="13961" y="34793"/>
                    </a:cubicBezTo>
                    <a:cubicBezTo>
                      <a:pt x="11690" y="34793"/>
                      <a:pt x="10434" y="35568"/>
                      <a:pt x="9836" y="32945"/>
                    </a:cubicBezTo>
                    <a:cubicBezTo>
                      <a:pt x="9238" y="30323"/>
                      <a:pt x="10016" y="30979"/>
                      <a:pt x="7505" y="24184"/>
                    </a:cubicBezTo>
                    <a:cubicBezTo>
                      <a:pt x="4994" y="17389"/>
                      <a:pt x="-316" y="12729"/>
                      <a:pt x="0" y="9874"/>
                    </a:cubicBezTo>
                    <a:cubicBezTo>
                      <a:pt x="271" y="7018"/>
                      <a:pt x="1168" y="4992"/>
                      <a:pt x="1168" y="4992"/>
                    </a:cubicBezTo>
                    <a:cubicBezTo>
                      <a:pt x="1168" y="4992"/>
                      <a:pt x="-88" y="-6333"/>
                      <a:pt x="4874" y="4992"/>
                    </a:cubicBezTo>
                    <a:cubicBezTo>
                      <a:pt x="9836" y="16316"/>
                      <a:pt x="10733" y="16674"/>
                      <a:pt x="13961" y="18819"/>
                    </a:cubicBezTo>
                    <a:cubicBezTo>
                      <a:pt x="17190" y="20965"/>
                      <a:pt x="13603" y="22753"/>
                      <a:pt x="23288" y="27045"/>
                    </a:cubicBezTo>
                    <a:cubicBezTo>
                      <a:pt x="32973" y="31336"/>
                      <a:pt x="32076" y="32111"/>
                      <a:pt x="32913" y="32945"/>
                    </a:cubicBezTo>
                    <a:cubicBezTo>
                      <a:pt x="33750" y="33780"/>
                      <a:pt x="34886" y="33929"/>
                      <a:pt x="35902" y="35926"/>
                    </a:cubicBezTo>
                    <a:cubicBezTo>
                      <a:pt x="36918" y="37922"/>
                      <a:pt x="40522" y="43137"/>
                      <a:pt x="40522" y="44210"/>
                    </a:cubicBezTo>
                    <a:cubicBezTo>
                      <a:pt x="40522" y="45283"/>
                      <a:pt x="40522" y="45283"/>
                      <a:pt x="40522" y="45283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8432" name="Freeform 8431"/>
              <p:cNvSpPr/>
              <p:nvPr/>
            </p:nvSpPr>
            <p:spPr>
              <a:xfrm>
                <a:off x="7789904" y="4403028"/>
                <a:ext cx="35674" cy="56101"/>
              </a:xfrm>
              <a:custGeom>
                <a:avLst/>
                <a:gdLst/>
                <a:ahLst/>
                <a:cxnLst/>
                <a:rect l="0" t="0" r="0" b="0"/>
                <a:pathLst>
                  <a:path w="35674" h="56101">
                    <a:moveTo>
                      <a:pt x="35674" y="0"/>
                    </a:moveTo>
                    <a:cubicBezTo>
                      <a:pt x="34290" y="3626"/>
                      <a:pt x="26040" y="13640"/>
                      <a:pt x="24246" y="16501"/>
                    </a:cubicBezTo>
                    <a:cubicBezTo>
                      <a:pt x="22453" y="19362"/>
                      <a:pt x="24246" y="19362"/>
                      <a:pt x="19583" y="21865"/>
                    </a:cubicBezTo>
                    <a:cubicBezTo>
                      <a:pt x="14920" y="24368"/>
                      <a:pt x="12050" y="23951"/>
                      <a:pt x="10257" y="24875"/>
                    </a:cubicBezTo>
                    <a:cubicBezTo>
                      <a:pt x="8463" y="25799"/>
                      <a:pt x="3083" y="30835"/>
                      <a:pt x="3083" y="30835"/>
                    </a:cubicBezTo>
                    <a:cubicBezTo>
                      <a:pt x="3083" y="30835"/>
                      <a:pt x="-5825" y="30835"/>
                      <a:pt x="6520" y="30835"/>
                    </a:cubicBezTo>
                    <a:cubicBezTo>
                      <a:pt x="18866" y="30835"/>
                      <a:pt x="18148" y="28361"/>
                      <a:pt x="19583" y="30835"/>
                    </a:cubicBezTo>
                    <a:cubicBezTo>
                      <a:pt x="21018" y="33309"/>
                      <a:pt x="21302" y="33815"/>
                      <a:pt x="21302" y="35886"/>
                    </a:cubicBezTo>
                    <a:cubicBezTo>
                      <a:pt x="21302" y="37958"/>
                      <a:pt x="21302" y="36170"/>
                      <a:pt x="21302" y="41534"/>
                    </a:cubicBezTo>
                    <a:cubicBezTo>
                      <a:pt x="21302" y="46898"/>
                      <a:pt x="20659" y="45110"/>
                      <a:pt x="22811" y="49759"/>
                    </a:cubicBezTo>
                    <a:cubicBezTo>
                      <a:pt x="24964" y="54408"/>
                      <a:pt x="25292" y="58729"/>
                      <a:pt x="26563" y="54244"/>
                    </a:cubicBezTo>
                    <a:cubicBezTo>
                      <a:pt x="27833" y="49759"/>
                      <a:pt x="29843" y="53194"/>
                      <a:pt x="28909" y="44037"/>
                    </a:cubicBezTo>
                    <a:cubicBezTo>
                      <a:pt x="27975" y="34881"/>
                      <a:pt x="30314" y="33636"/>
                      <a:pt x="28909" y="32236"/>
                    </a:cubicBezTo>
                    <a:cubicBezTo>
                      <a:pt x="27504" y="30835"/>
                      <a:pt x="23529" y="31521"/>
                      <a:pt x="25681" y="25799"/>
                    </a:cubicBezTo>
                    <a:cubicBezTo>
                      <a:pt x="27833" y="20077"/>
                      <a:pt x="26398" y="21507"/>
                      <a:pt x="28909" y="19004"/>
                    </a:cubicBezTo>
                    <a:cubicBezTo>
                      <a:pt x="31420" y="16501"/>
                      <a:pt x="29328" y="18646"/>
                      <a:pt x="32496" y="13282"/>
                    </a:cubicBezTo>
                    <a:cubicBezTo>
                      <a:pt x="35674" y="7918"/>
                      <a:pt x="35674" y="10064"/>
                      <a:pt x="35674" y="7203"/>
                    </a:cubicBezTo>
                    <a:cubicBezTo>
                      <a:pt x="35674" y="4342"/>
                      <a:pt x="35674" y="587"/>
                      <a:pt x="35674" y="0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8433" name="Freeform 8432"/>
              <p:cNvSpPr/>
              <p:nvPr/>
            </p:nvSpPr>
            <p:spPr>
              <a:xfrm>
                <a:off x="7771996" y="4438874"/>
                <a:ext cx="27155" cy="55347"/>
              </a:xfrm>
              <a:custGeom>
                <a:avLst/>
                <a:gdLst/>
                <a:ahLst/>
                <a:cxnLst/>
                <a:rect l="0" t="0" r="0" b="0"/>
                <a:pathLst>
                  <a:path w="27155" h="55347">
                    <a:moveTo>
                      <a:pt x="23426" y="0"/>
                    </a:moveTo>
                    <a:cubicBezTo>
                      <a:pt x="23426" y="0"/>
                      <a:pt x="24427" y="2470"/>
                      <a:pt x="23426" y="8192"/>
                    </a:cubicBezTo>
                    <a:cubicBezTo>
                      <a:pt x="22425" y="13913"/>
                      <a:pt x="22066" y="12483"/>
                      <a:pt x="22066" y="17132"/>
                    </a:cubicBezTo>
                    <a:cubicBezTo>
                      <a:pt x="22066" y="21781"/>
                      <a:pt x="22066" y="22139"/>
                      <a:pt x="22066" y="25715"/>
                    </a:cubicBezTo>
                    <a:cubicBezTo>
                      <a:pt x="22066" y="29291"/>
                      <a:pt x="18838" y="21423"/>
                      <a:pt x="22066" y="31794"/>
                    </a:cubicBezTo>
                    <a:cubicBezTo>
                      <a:pt x="25294" y="42165"/>
                      <a:pt x="26012" y="40377"/>
                      <a:pt x="26012" y="45384"/>
                    </a:cubicBezTo>
                    <a:cubicBezTo>
                      <a:pt x="26012" y="50390"/>
                      <a:pt x="26012" y="50748"/>
                      <a:pt x="26012" y="52536"/>
                    </a:cubicBezTo>
                    <a:cubicBezTo>
                      <a:pt x="26012" y="54324"/>
                      <a:pt x="28597" y="57259"/>
                      <a:pt x="26012" y="53609"/>
                    </a:cubicBezTo>
                    <a:cubicBezTo>
                      <a:pt x="23426" y="49958"/>
                      <a:pt x="22066" y="45741"/>
                      <a:pt x="19914" y="42523"/>
                    </a:cubicBezTo>
                    <a:cubicBezTo>
                      <a:pt x="17761" y="39304"/>
                      <a:pt x="14892" y="35371"/>
                      <a:pt x="14174" y="33582"/>
                    </a:cubicBezTo>
                    <a:cubicBezTo>
                      <a:pt x="13457" y="31794"/>
                      <a:pt x="11663" y="28576"/>
                      <a:pt x="11663" y="28576"/>
                    </a:cubicBezTo>
                    <a:cubicBezTo>
                      <a:pt x="11663" y="28576"/>
                      <a:pt x="8114" y="27183"/>
                      <a:pt x="6283" y="27145"/>
                    </a:cubicBezTo>
                    <a:cubicBezTo>
                      <a:pt x="4452" y="27108"/>
                      <a:pt x="364" y="23033"/>
                      <a:pt x="364" y="23033"/>
                    </a:cubicBezTo>
                    <a:cubicBezTo>
                      <a:pt x="364" y="23033"/>
                      <a:pt x="-533" y="23927"/>
                      <a:pt x="364" y="23033"/>
                    </a:cubicBezTo>
                    <a:cubicBezTo>
                      <a:pt x="1261" y="22139"/>
                      <a:pt x="2696" y="21245"/>
                      <a:pt x="5207" y="22139"/>
                    </a:cubicBezTo>
                    <a:cubicBezTo>
                      <a:pt x="7718" y="23033"/>
                      <a:pt x="8614" y="24821"/>
                      <a:pt x="11663" y="24642"/>
                    </a:cubicBezTo>
                    <a:cubicBezTo>
                      <a:pt x="14712" y="24463"/>
                      <a:pt x="13995" y="26251"/>
                      <a:pt x="15609" y="24642"/>
                    </a:cubicBezTo>
                    <a:cubicBezTo>
                      <a:pt x="17223" y="23033"/>
                      <a:pt x="15609" y="25000"/>
                      <a:pt x="17761" y="21423"/>
                    </a:cubicBezTo>
                    <a:cubicBezTo>
                      <a:pt x="19914" y="17847"/>
                      <a:pt x="19914" y="18279"/>
                      <a:pt x="19914" y="14986"/>
                    </a:cubicBezTo>
                    <a:cubicBezTo>
                      <a:pt x="19914" y="11693"/>
                      <a:pt x="20556" y="8266"/>
                      <a:pt x="21311" y="6083"/>
                    </a:cubicBezTo>
                    <a:cubicBezTo>
                      <a:pt x="22066" y="3900"/>
                      <a:pt x="23426" y="-749"/>
                      <a:pt x="23426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34" name="Freeform 8433"/>
              <p:cNvSpPr/>
              <p:nvPr/>
            </p:nvSpPr>
            <p:spPr>
              <a:xfrm>
                <a:off x="7762748" y="4448401"/>
                <a:ext cx="16534" cy="29280"/>
              </a:xfrm>
              <a:custGeom>
                <a:avLst/>
                <a:gdLst/>
                <a:ahLst/>
                <a:cxnLst/>
                <a:rect l="0" t="0" r="0" b="0"/>
                <a:pathLst>
                  <a:path w="16534" h="29280">
                    <a:moveTo>
                      <a:pt x="15531" y="29190"/>
                    </a:moveTo>
                    <a:cubicBezTo>
                      <a:pt x="15531" y="29190"/>
                      <a:pt x="18400" y="30135"/>
                      <a:pt x="14096" y="25843"/>
                    </a:cubicBezTo>
                    <a:cubicBezTo>
                      <a:pt x="9791" y="21552"/>
                      <a:pt x="3923" y="19535"/>
                      <a:pt x="4167" y="17861"/>
                    </a:cubicBezTo>
                    <a:cubicBezTo>
                      <a:pt x="4411" y="16188"/>
                      <a:pt x="4052" y="19764"/>
                      <a:pt x="2976" y="14757"/>
                    </a:cubicBezTo>
                    <a:cubicBezTo>
                      <a:pt x="1900" y="9751"/>
                      <a:pt x="465" y="6174"/>
                      <a:pt x="465" y="6174"/>
                    </a:cubicBezTo>
                    <a:cubicBezTo>
                      <a:pt x="465" y="6174"/>
                      <a:pt x="-611" y="-2051"/>
                      <a:pt x="465" y="453"/>
                    </a:cubicBezTo>
                    <a:cubicBezTo>
                      <a:pt x="1541" y="2956"/>
                      <a:pt x="3505" y="6532"/>
                      <a:pt x="4167" y="7247"/>
                    </a:cubicBezTo>
                    <a:cubicBezTo>
                      <a:pt x="4829" y="7963"/>
                      <a:pt x="5726" y="8022"/>
                      <a:pt x="6922" y="7247"/>
                    </a:cubicBezTo>
                    <a:cubicBezTo>
                      <a:pt x="8117" y="6472"/>
                      <a:pt x="9074" y="7605"/>
                      <a:pt x="10509" y="6174"/>
                    </a:cubicBezTo>
                    <a:cubicBezTo>
                      <a:pt x="11944" y="4744"/>
                      <a:pt x="11585" y="-5269"/>
                      <a:pt x="13020" y="3671"/>
                    </a:cubicBezTo>
                    <a:cubicBezTo>
                      <a:pt x="14455" y="12612"/>
                      <a:pt x="12661" y="16674"/>
                      <a:pt x="14096" y="17146"/>
                    </a:cubicBezTo>
                    <a:cubicBezTo>
                      <a:pt x="15531" y="17618"/>
                      <a:pt x="14455" y="17976"/>
                      <a:pt x="15531" y="21194"/>
                    </a:cubicBezTo>
                    <a:cubicBezTo>
                      <a:pt x="16607" y="24413"/>
                      <a:pt x="17095" y="27631"/>
                      <a:pt x="15531" y="29190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8435" name="Freeform 8434"/>
              <p:cNvSpPr/>
              <p:nvPr/>
            </p:nvSpPr>
            <p:spPr>
              <a:xfrm>
                <a:off x="7777096" y="4378275"/>
                <a:ext cx="38308" cy="49144"/>
              </a:xfrm>
              <a:custGeom>
                <a:avLst/>
                <a:gdLst/>
                <a:ahLst/>
                <a:cxnLst/>
                <a:rect l="0" t="0" r="0" b="0"/>
                <a:pathLst>
                  <a:path w="38308" h="49144">
                    <a:moveTo>
                      <a:pt x="13737" y="49144"/>
                    </a:moveTo>
                    <a:cubicBezTo>
                      <a:pt x="13737" y="39824"/>
                      <a:pt x="12302" y="36248"/>
                      <a:pt x="12302" y="35175"/>
                    </a:cubicBezTo>
                    <a:cubicBezTo>
                      <a:pt x="12302" y="34102"/>
                      <a:pt x="11585" y="30168"/>
                      <a:pt x="11226" y="29095"/>
                    </a:cubicBezTo>
                    <a:cubicBezTo>
                      <a:pt x="10868" y="28023"/>
                      <a:pt x="8715" y="24804"/>
                      <a:pt x="6922" y="24804"/>
                    </a:cubicBezTo>
                    <a:cubicBezTo>
                      <a:pt x="5128" y="24804"/>
                      <a:pt x="2607" y="20881"/>
                      <a:pt x="2607" y="20881"/>
                    </a:cubicBezTo>
                    <a:cubicBezTo>
                      <a:pt x="2607" y="20881"/>
                      <a:pt x="-4198" y="18009"/>
                      <a:pt x="4052" y="18009"/>
                    </a:cubicBezTo>
                    <a:cubicBezTo>
                      <a:pt x="12302" y="18009"/>
                      <a:pt x="12661" y="16937"/>
                      <a:pt x="13737" y="18009"/>
                    </a:cubicBezTo>
                    <a:cubicBezTo>
                      <a:pt x="14813" y="19082"/>
                      <a:pt x="13957" y="20731"/>
                      <a:pt x="18400" y="18009"/>
                    </a:cubicBezTo>
                    <a:cubicBezTo>
                      <a:pt x="22844" y="15287"/>
                      <a:pt x="19396" y="16499"/>
                      <a:pt x="24817" y="13320"/>
                    </a:cubicBezTo>
                    <a:cubicBezTo>
                      <a:pt x="30238" y="10142"/>
                      <a:pt x="28085" y="11215"/>
                      <a:pt x="31493" y="8890"/>
                    </a:cubicBezTo>
                    <a:cubicBezTo>
                      <a:pt x="34901" y="6566"/>
                      <a:pt x="38150" y="0"/>
                      <a:pt x="38150" y="0"/>
                    </a:cubicBezTo>
                    <a:cubicBezTo>
                      <a:pt x="38150" y="0"/>
                      <a:pt x="38150" y="-587"/>
                      <a:pt x="38150" y="2989"/>
                    </a:cubicBezTo>
                    <a:cubicBezTo>
                      <a:pt x="38150" y="6566"/>
                      <a:pt x="38846" y="9069"/>
                      <a:pt x="37053" y="11572"/>
                    </a:cubicBezTo>
                    <a:cubicBezTo>
                      <a:pt x="35259" y="14076"/>
                      <a:pt x="33466" y="15138"/>
                      <a:pt x="31493" y="18009"/>
                    </a:cubicBezTo>
                    <a:cubicBezTo>
                      <a:pt x="29520" y="20881"/>
                      <a:pt x="31314" y="15715"/>
                      <a:pt x="28444" y="21943"/>
                    </a:cubicBezTo>
                    <a:cubicBezTo>
                      <a:pt x="25574" y="28172"/>
                      <a:pt x="28085" y="25162"/>
                      <a:pt x="25574" y="29095"/>
                    </a:cubicBezTo>
                    <a:cubicBezTo>
                      <a:pt x="23063" y="33029"/>
                      <a:pt x="23063" y="31241"/>
                      <a:pt x="21270" y="35175"/>
                    </a:cubicBezTo>
                    <a:cubicBezTo>
                      <a:pt x="19477" y="39109"/>
                      <a:pt x="21091" y="38572"/>
                      <a:pt x="18400" y="41254"/>
                    </a:cubicBezTo>
                    <a:cubicBezTo>
                      <a:pt x="15710" y="43936"/>
                      <a:pt x="13737" y="49144"/>
                      <a:pt x="13737" y="49144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36" name="Freeform 8435"/>
              <p:cNvSpPr/>
              <p:nvPr/>
            </p:nvSpPr>
            <p:spPr>
              <a:xfrm>
                <a:off x="7812938" y="4354806"/>
                <a:ext cx="44277" cy="42383"/>
              </a:xfrm>
              <a:custGeom>
                <a:avLst/>
                <a:gdLst/>
                <a:ahLst/>
                <a:cxnLst/>
                <a:rect l="0" t="0" r="0" b="0"/>
                <a:pathLst>
                  <a:path w="44277" h="42383">
                    <a:moveTo>
                      <a:pt x="6591" y="37544"/>
                    </a:moveTo>
                    <a:cubicBezTo>
                      <a:pt x="6591" y="35756"/>
                      <a:pt x="10178" y="29677"/>
                      <a:pt x="10537" y="28604"/>
                    </a:cubicBezTo>
                    <a:cubicBezTo>
                      <a:pt x="10896" y="27531"/>
                      <a:pt x="10537" y="26458"/>
                      <a:pt x="10537" y="25743"/>
                    </a:cubicBezTo>
                    <a:cubicBezTo>
                      <a:pt x="10537" y="25028"/>
                      <a:pt x="10537" y="22167"/>
                      <a:pt x="10537" y="22524"/>
                    </a:cubicBezTo>
                    <a:cubicBezTo>
                      <a:pt x="10537" y="22524"/>
                      <a:pt x="14483" y="20736"/>
                      <a:pt x="10537" y="20736"/>
                    </a:cubicBezTo>
                    <a:cubicBezTo>
                      <a:pt x="6591" y="20736"/>
                      <a:pt x="3183" y="21273"/>
                      <a:pt x="2645" y="20736"/>
                    </a:cubicBezTo>
                    <a:cubicBezTo>
                      <a:pt x="2107" y="20200"/>
                      <a:pt x="-3094" y="17875"/>
                      <a:pt x="2645" y="15372"/>
                    </a:cubicBezTo>
                    <a:cubicBezTo>
                      <a:pt x="8385" y="12869"/>
                      <a:pt x="5874" y="13584"/>
                      <a:pt x="12151" y="11259"/>
                    </a:cubicBezTo>
                    <a:cubicBezTo>
                      <a:pt x="18428" y="8935"/>
                      <a:pt x="18428" y="7862"/>
                      <a:pt x="21657" y="7862"/>
                    </a:cubicBezTo>
                    <a:cubicBezTo>
                      <a:pt x="24885" y="7862"/>
                      <a:pt x="21657" y="7504"/>
                      <a:pt x="29189" y="6074"/>
                    </a:cubicBezTo>
                    <a:cubicBezTo>
                      <a:pt x="36722" y="4643"/>
                      <a:pt x="35646" y="5716"/>
                      <a:pt x="38874" y="3928"/>
                    </a:cubicBezTo>
                    <a:cubicBezTo>
                      <a:pt x="42103" y="2140"/>
                      <a:pt x="44277" y="0"/>
                      <a:pt x="44277" y="0"/>
                    </a:cubicBezTo>
                    <a:cubicBezTo>
                      <a:pt x="44277" y="0"/>
                      <a:pt x="41027" y="11081"/>
                      <a:pt x="38874" y="13226"/>
                    </a:cubicBezTo>
                    <a:cubicBezTo>
                      <a:pt x="36722" y="15372"/>
                      <a:pt x="34929" y="16802"/>
                      <a:pt x="32059" y="16802"/>
                    </a:cubicBezTo>
                    <a:cubicBezTo>
                      <a:pt x="29189" y="16802"/>
                      <a:pt x="29548" y="15729"/>
                      <a:pt x="26320" y="18948"/>
                    </a:cubicBezTo>
                    <a:cubicBezTo>
                      <a:pt x="23092" y="22167"/>
                      <a:pt x="31162" y="16266"/>
                      <a:pt x="21657" y="25743"/>
                    </a:cubicBezTo>
                    <a:cubicBezTo>
                      <a:pt x="12151" y="35220"/>
                      <a:pt x="12151" y="36650"/>
                      <a:pt x="12151" y="36650"/>
                    </a:cubicBezTo>
                    <a:cubicBezTo>
                      <a:pt x="12151" y="36650"/>
                      <a:pt x="14662" y="34862"/>
                      <a:pt x="12151" y="38617"/>
                    </a:cubicBezTo>
                    <a:cubicBezTo>
                      <a:pt x="9640" y="42383"/>
                      <a:pt x="9640" y="42383"/>
                      <a:pt x="9640" y="42383"/>
                    </a:cubicBezTo>
                    <a:lnTo>
                      <a:pt x="6591" y="37544"/>
                    </a:ln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8437" name="Freeform 8436"/>
              <p:cNvSpPr/>
              <p:nvPr/>
            </p:nvSpPr>
            <p:spPr>
              <a:xfrm>
                <a:off x="7812126" y="4336031"/>
                <a:ext cx="38000" cy="31403"/>
              </a:xfrm>
              <a:custGeom>
                <a:avLst/>
                <a:gdLst/>
                <a:ahLst/>
                <a:cxnLst/>
                <a:rect l="0" t="0" r="0" b="0"/>
                <a:pathLst>
                  <a:path w="38000" h="31403">
                    <a:moveTo>
                      <a:pt x="0" y="30928"/>
                    </a:moveTo>
                    <a:cubicBezTo>
                      <a:pt x="3817" y="24134"/>
                      <a:pt x="2382" y="23776"/>
                      <a:pt x="4893" y="21273"/>
                    </a:cubicBezTo>
                    <a:cubicBezTo>
                      <a:pt x="7404" y="18769"/>
                      <a:pt x="8121" y="21630"/>
                      <a:pt x="8121" y="15193"/>
                    </a:cubicBezTo>
                    <a:cubicBezTo>
                      <a:pt x="8121" y="8756"/>
                      <a:pt x="8599" y="9829"/>
                      <a:pt x="8360" y="7683"/>
                    </a:cubicBezTo>
                    <a:cubicBezTo>
                      <a:pt x="8121" y="5537"/>
                      <a:pt x="7763" y="2796"/>
                      <a:pt x="7763" y="2021"/>
                    </a:cubicBezTo>
                    <a:cubicBezTo>
                      <a:pt x="7763" y="1246"/>
                      <a:pt x="8540" y="233"/>
                      <a:pt x="9227" y="561"/>
                    </a:cubicBezTo>
                    <a:cubicBezTo>
                      <a:pt x="9915" y="888"/>
                      <a:pt x="7404" y="-900"/>
                      <a:pt x="11350" y="561"/>
                    </a:cubicBezTo>
                    <a:cubicBezTo>
                      <a:pt x="15295" y="2021"/>
                      <a:pt x="13143" y="292"/>
                      <a:pt x="17448" y="2021"/>
                    </a:cubicBezTo>
                    <a:cubicBezTo>
                      <a:pt x="21752" y="3749"/>
                      <a:pt x="19839" y="3749"/>
                      <a:pt x="25997" y="5001"/>
                    </a:cubicBezTo>
                    <a:cubicBezTo>
                      <a:pt x="32154" y="6253"/>
                      <a:pt x="37894" y="3511"/>
                      <a:pt x="37894" y="3511"/>
                    </a:cubicBezTo>
                    <a:cubicBezTo>
                      <a:pt x="37894" y="3511"/>
                      <a:pt x="38492" y="1246"/>
                      <a:pt x="36399" y="5001"/>
                    </a:cubicBezTo>
                    <a:cubicBezTo>
                      <a:pt x="34307" y="8756"/>
                      <a:pt x="34277" y="7713"/>
                      <a:pt x="32035" y="11021"/>
                    </a:cubicBezTo>
                    <a:cubicBezTo>
                      <a:pt x="29793" y="14329"/>
                      <a:pt x="32155" y="13405"/>
                      <a:pt x="27850" y="15193"/>
                    </a:cubicBezTo>
                    <a:cubicBezTo>
                      <a:pt x="23546" y="16981"/>
                      <a:pt x="30720" y="10246"/>
                      <a:pt x="21035" y="16266"/>
                    </a:cubicBezTo>
                    <a:cubicBezTo>
                      <a:pt x="11350" y="22286"/>
                      <a:pt x="11350" y="20438"/>
                      <a:pt x="11350" y="22286"/>
                    </a:cubicBezTo>
                    <a:cubicBezTo>
                      <a:pt x="11350" y="24134"/>
                      <a:pt x="12127" y="20259"/>
                      <a:pt x="9227" y="25594"/>
                    </a:cubicBezTo>
                    <a:cubicBezTo>
                      <a:pt x="6328" y="30928"/>
                      <a:pt x="6686" y="29855"/>
                      <a:pt x="6328" y="30928"/>
                    </a:cubicBezTo>
                    <a:cubicBezTo>
                      <a:pt x="5969" y="32001"/>
                      <a:pt x="0" y="30928"/>
                      <a:pt x="0" y="30928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38" name="Freeform 8437"/>
              <p:cNvSpPr/>
              <p:nvPr/>
            </p:nvSpPr>
            <p:spPr>
              <a:xfrm>
                <a:off x="7763196" y="4385930"/>
                <a:ext cx="21382" cy="38528"/>
              </a:xfrm>
              <a:custGeom>
                <a:avLst/>
                <a:gdLst/>
                <a:ahLst/>
                <a:cxnLst/>
                <a:rect l="0" t="0" r="0" b="0"/>
                <a:pathLst>
                  <a:path w="21382" h="38528">
                    <a:moveTo>
                      <a:pt x="16346" y="0"/>
                    </a:moveTo>
                    <a:cubicBezTo>
                      <a:pt x="16346" y="6063"/>
                      <a:pt x="15680" y="6696"/>
                      <a:pt x="14365" y="8913"/>
                    </a:cubicBezTo>
                    <a:cubicBezTo>
                      <a:pt x="13050" y="11129"/>
                      <a:pt x="14539" y="8739"/>
                      <a:pt x="11131" y="12137"/>
                    </a:cubicBezTo>
                    <a:cubicBezTo>
                      <a:pt x="7723" y="15534"/>
                      <a:pt x="3963" y="13215"/>
                      <a:pt x="3963" y="13215"/>
                    </a:cubicBezTo>
                    <a:cubicBezTo>
                      <a:pt x="3963" y="13215"/>
                      <a:pt x="4697" y="11785"/>
                      <a:pt x="3074" y="13215"/>
                    </a:cubicBezTo>
                    <a:cubicBezTo>
                      <a:pt x="1452" y="14646"/>
                      <a:pt x="-342" y="13573"/>
                      <a:pt x="0" y="14646"/>
                    </a:cubicBezTo>
                    <a:cubicBezTo>
                      <a:pt x="375" y="15718"/>
                      <a:pt x="2169" y="13215"/>
                      <a:pt x="3963" y="18579"/>
                    </a:cubicBezTo>
                    <a:cubicBezTo>
                      <a:pt x="5756" y="23944"/>
                      <a:pt x="5039" y="9997"/>
                      <a:pt x="6832" y="25374"/>
                    </a:cubicBezTo>
                    <a:cubicBezTo>
                      <a:pt x="8626" y="40752"/>
                      <a:pt x="10658" y="37056"/>
                      <a:pt x="11854" y="38248"/>
                    </a:cubicBezTo>
                    <a:cubicBezTo>
                      <a:pt x="13050" y="39440"/>
                      <a:pt x="17679" y="36733"/>
                      <a:pt x="18490" y="33063"/>
                    </a:cubicBezTo>
                    <a:cubicBezTo>
                      <a:pt x="19301" y="29393"/>
                      <a:pt x="18311" y="33599"/>
                      <a:pt x="19387" y="26447"/>
                    </a:cubicBezTo>
                    <a:cubicBezTo>
                      <a:pt x="20463" y="19264"/>
                      <a:pt x="21561" y="18162"/>
                      <a:pt x="21341" y="14646"/>
                    </a:cubicBezTo>
                    <a:cubicBezTo>
                      <a:pt x="21121" y="11129"/>
                      <a:pt x="18490" y="0"/>
                      <a:pt x="16346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39" name="Freeform 8438"/>
              <p:cNvSpPr/>
              <p:nvPr/>
            </p:nvSpPr>
            <p:spPr>
              <a:xfrm>
                <a:off x="7763561" y="4422949"/>
                <a:ext cx="21438" cy="41657"/>
              </a:xfrm>
              <a:custGeom>
                <a:avLst/>
                <a:gdLst/>
                <a:ahLst/>
                <a:cxnLst/>
                <a:rect l="0" t="0" r="0" b="0"/>
                <a:pathLst>
                  <a:path w="21438" h="41657">
                    <a:moveTo>
                      <a:pt x="18126" y="0"/>
                    </a:moveTo>
                    <a:cubicBezTo>
                      <a:pt x="18126" y="1229"/>
                      <a:pt x="17229" y="1229"/>
                      <a:pt x="15077" y="4805"/>
                    </a:cubicBezTo>
                    <a:cubicBezTo>
                      <a:pt x="12924" y="8382"/>
                      <a:pt x="9218" y="7607"/>
                      <a:pt x="8261" y="8739"/>
                    </a:cubicBezTo>
                    <a:cubicBezTo>
                      <a:pt x="7305" y="9872"/>
                      <a:pt x="7185" y="4805"/>
                      <a:pt x="4316" y="4805"/>
                    </a:cubicBezTo>
                    <a:cubicBezTo>
                      <a:pt x="1446" y="4805"/>
                      <a:pt x="1805" y="872"/>
                      <a:pt x="370" y="4805"/>
                    </a:cubicBezTo>
                    <a:cubicBezTo>
                      <a:pt x="-1065" y="8739"/>
                      <a:pt x="1805" y="6593"/>
                      <a:pt x="1805" y="9812"/>
                    </a:cubicBezTo>
                    <a:cubicBezTo>
                      <a:pt x="1805" y="13031"/>
                      <a:pt x="1446" y="15892"/>
                      <a:pt x="2881" y="16964"/>
                    </a:cubicBezTo>
                    <a:cubicBezTo>
                      <a:pt x="4316" y="18037"/>
                      <a:pt x="3120" y="13746"/>
                      <a:pt x="4316" y="22329"/>
                    </a:cubicBezTo>
                    <a:cubicBezTo>
                      <a:pt x="5511" y="30912"/>
                      <a:pt x="3718" y="25547"/>
                      <a:pt x="5511" y="33773"/>
                    </a:cubicBezTo>
                    <a:cubicBezTo>
                      <a:pt x="7305" y="41998"/>
                      <a:pt x="8261" y="41657"/>
                      <a:pt x="8261" y="41657"/>
                    </a:cubicBezTo>
                    <a:lnTo>
                      <a:pt x="10055" y="41657"/>
                    </a:lnTo>
                    <a:cubicBezTo>
                      <a:pt x="10055" y="41657"/>
                      <a:pt x="12924" y="38421"/>
                      <a:pt x="14001" y="35203"/>
                    </a:cubicBezTo>
                    <a:cubicBezTo>
                      <a:pt x="15077" y="31984"/>
                      <a:pt x="14957" y="31865"/>
                      <a:pt x="15077" y="30554"/>
                    </a:cubicBezTo>
                    <a:cubicBezTo>
                      <a:pt x="15196" y="29243"/>
                      <a:pt x="15256" y="30375"/>
                      <a:pt x="17229" y="26978"/>
                    </a:cubicBezTo>
                    <a:cubicBezTo>
                      <a:pt x="19202" y="23580"/>
                      <a:pt x="21414" y="20302"/>
                      <a:pt x="21414" y="17918"/>
                    </a:cubicBezTo>
                    <a:cubicBezTo>
                      <a:pt x="21414" y="15534"/>
                      <a:pt x="21414" y="11123"/>
                      <a:pt x="21414" y="11123"/>
                    </a:cubicBezTo>
                    <a:cubicBezTo>
                      <a:pt x="21414" y="11123"/>
                      <a:pt x="21414" y="8382"/>
                      <a:pt x="21414" y="7666"/>
                    </a:cubicBezTo>
                    <a:cubicBezTo>
                      <a:pt x="21414" y="6951"/>
                      <a:pt x="18126" y="872"/>
                      <a:pt x="18126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40" name="Freeform 8439"/>
              <p:cNvSpPr/>
              <p:nvPr/>
            </p:nvSpPr>
            <p:spPr>
              <a:xfrm>
                <a:off x="7760759" y="4478547"/>
                <a:ext cx="42624" cy="39338"/>
              </a:xfrm>
              <a:custGeom>
                <a:avLst/>
                <a:gdLst/>
                <a:ahLst/>
                <a:cxnLst/>
                <a:rect l="0" t="0" r="0" b="0"/>
                <a:pathLst>
                  <a:path w="42624" h="39338">
                    <a:moveTo>
                      <a:pt x="22542" y="0"/>
                    </a:moveTo>
                    <a:cubicBezTo>
                      <a:pt x="22542" y="0"/>
                      <a:pt x="22542" y="8572"/>
                      <a:pt x="22542" y="9644"/>
                    </a:cubicBezTo>
                    <a:cubicBezTo>
                      <a:pt x="22542" y="10717"/>
                      <a:pt x="34379" y="13578"/>
                      <a:pt x="35814" y="17870"/>
                    </a:cubicBezTo>
                    <a:cubicBezTo>
                      <a:pt x="37249" y="22161"/>
                      <a:pt x="36711" y="20373"/>
                      <a:pt x="37608" y="23234"/>
                    </a:cubicBezTo>
                    <a:cubicBezTo>
                      <a:pt x="38504" y="26095"/>
                      <a:pt x="37010" y="22519"/>
                      <a:pt x="38504" y="27883"/>
                    </a:cubicBezTo>
                    <a:cubicBezTo>
                      <a:pt x="39999" y="33247"/>
                      <a:pt x="39999" y="35035"/>
                      <a:pt x="39999" y="36108"/>
                    </a:cubicBezTo>
                    <a:cubicBezTo>
                      <a:pt x="39999" y="37181"/>
                      <a:pt x="45888" y="42098"/>
                      <a:pt x="39999" y="37181"/>
                    </a:cubicBezTo>
                    <a:cubicBezTo>
                      <a:pt x="34110" y="32264"/>
                      <a:pt x="35455" y="33009"/>
                      <a:pt x="32227" y="31161"/>
                    </a:cubicBezTo>
                    <a:cubicBezTo>
                      <a:pt x="28999" y="29313"/>
                      <a:pt x="21825" y="26572"/>
                      <a:pt x="21107" y="24903"/>
                    </a:cubicBezTo>
                    <a:cubicBezTo>
                      <a:pt x="20390" y="23234"/>
                      <a:pt x="19613" y="21148"/>
                      <a:pt x="16325" y="20135"/>
                    </a:cubicBezTo>
                    <a:cubicBezTo>
                      <a:pt x="13037" y="19121"/>
                      <a:pt x="6042" y="14651"/>
                      <a:pt x="4966" y="14651"/>
                    </a:cubicBezTo>
                    <a:cubicBezTo>
                      <a:pt x="3890" y="14651"/>
                      <a:pt x="3890" y="14651"/>
                      <a:pt x="3890" y="14651"/>
                    </a:cubicBezTo>
                    <a:lnTo>
                      <a:pt x="1379" y="13221"/>
                    </a:lnTo>
                    <a:cubicBezTo>
                      <a:pt x="1379" y="13221"/>
                      <a:pt x="-2388" y="14115"/>
                      <a:pt x="2455" y="13221"/>
                    </a:cubicBezTo>
                    <a:cubicBezTo>
                      <a:pt x="7297" y="12327"/>
                      <a:pt x="4009" y="11790"/>
                      <a:pt x="9270" y="11790"/>
                    </a:cubicBezTo>
                    <a:cubicBezTo>
                      <a:pt x="14531" y="11790"/>
                      <a:pt x="13694" y="11790"/>
                      <a:pt x="16325" y="12505"/>
                    </a:cubicBezTo>
                    <a:cubicBezTo>
                      <a:pt x="18955" y="13221"/>
                      <a:pt x="17520" y="11790"/>
                      <a:pt x="18955" y="13221"/>
                    </a:cubicBezTo>
                    <a:cubicBezTo>
                      <a:pt x="20390" y="14651"/>
                      <a:pt x="22542" y="1777"/>
                      <a:pt x="22542" y="0"/>
                    </a:cubicBez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8441" name="Freeform 8440"/>
              <p:cNvSpPr/>
              <p:nvPr/>
            </p:nvSpPr>
            <p:spPr>
              <a:xfrm>
                <a:off x="7792286" y="4519310"/>
                <a:ext cx="44445" cy="23441"/>
              </a:xfrm>
              <a:custGeom>
                <a:avLst/>
                <a:gdLst/>
                <a:ahLst/>
                <a:cxnLst/>
                <a:rect l="0" t="0" r="0" b="0"/>
                <a:pathLst>
                  <a:path w="44445" h="23441">
                    <a:moveTo>
                      <a:pt x="23658" y="0"/>
                    </a:moveTo>
                    <a:cubicBezTo>
                      <a:pt x="21505" y="3213"/>
                      <a:pt x="21505" y="3213"/>
                      <a:pt x="20250" y="3392"/>
                    </a:cubicBezTo>
                    <a:cubicBezTo>
                      <a:pt x="18994" y="3571"/>
                      <a:pt x="12896" y="3392"/>
                      <a:pt x="11462" y="3392"/>
                    </a:cubicBezTo>
                    <a:cubicBezTo>
                      <a:pt x="10027" y="3392"/>
                      <a:pt x="2494" y="1783"/>
                      <a:pt x="2494" y="1783"/>
                    </a:cubicBezTo>
                    <a:cubicBezTo>
                      <a:pt x="2494" y="1783"/>
                      <a:pt x="0" y="2498"/>
                      <a:pt x="0" y="3392"/>
                    </a:cubicBezTo>
                    <a:cubicBezTo>
                      <a:pt x="0" y="4286"/>
                      <a:pt x="6440" y="11438"/>
                      <a:pt x="8951" y="11080"/>
                    </a:cubicBezTo>
                    <a:cubicBezTo>
                      <a:pt x="11462" y="10723"/>
                      <a:pt x="12538" y="11080"/>
                      <a:pt x="13255" y="11080"/>
                    </a:cubicBezTo>
                    <a:cubicBezTo>
                      <a:pt x="13973" y="11080"/>
                      <a:pt x="13255" y="10365"/>
                      <a:pt x="17201" y="12511"/>
                    </a:cubicBezTo>
                    <a:cubicBezTo>
                      <a:pt x="21147" y="14657"/>
                      <a:pt x="23120" y="13763"/>
                      <a:pt x="25092" y="15730"/>
                    </a:cubicBezTo>
                    <a:cubicBezTo>
                      <a:pt x="27065" y="17696"/>
                      <a:pt x="25451" y="15074"/>
                      <a:pt x="31549" y="19157"/>
                    </a:cubicBezTo>
                    <a:cubicBezTo>
                      <a:pt x="37647" y="23240"/>
                      <a:pt x="40337" y="23441"/>
                      <a:pt x="39978" y="23061"/>
                    </a:cubicBezTo>
                    <a:cubicBezTo>
                      <a:pt x="39978" y="23061"/>
                      <a:pt x="39082" y="23441"/>
                      <a:pt x="40337" y="23441"/>
                    </a:cubicBezTo>
                    <a:cubicBezTo>
                      <a:pt x="41593" y="23441"/>
                      <a:pt x="43027" y="22167"/>
                      <a:pt x="43027" y="22167"/>
                    </a:cubicBezTo>
                    <a:cubicBezTo>
                      <a:pt x="43027" y="22167"/>
                      <a:pt x="46316" y="22584"/>
                      <a:pt x="42878" y="19157"/>
                    </a:cubicBezTo>
                    <a:cubicBezTo>
                      <a:pt x="39440" y="15730"/>
                      <a:pt x="29965" y="15223"/>
                      <a:pt x="29755" y="11080"/>
                    </a:cubicBezTo>
                    <a:cubicBezTo>
                      <a:pt x="29546" y="6938"/>
                      <a:pt x="25092" y="0"/>
                      <a:pt x="23658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42" name="Freeform 8441"/>
              <p:cNvSpPr/>
              <p:nvPr/>
            </p:nvSpPr>
            <p:spPr>
              <a:xfrm>
                <a:off x="7858449" y="4315440"/>
                <a:ext cx="49294" cy="27995"/>
              </a:xfrm>
              <a:custGeom>
                <a:avLst/>
                <a:gdLst/>
                <a:ahLst/>
                <a:cxnLst/>
                <a:rect l="0" t="0" r="0" b="0"/>
                <a:pathLst>
                  <a:path w="49294" h="27995">
                    <a:moveTo>
                      <a:pt x="0" y="27995"/>
                    </a:moveTo>
                    <a:cubicBezTo>
                      <a:pt x="0" y="27995"/>
                      <a:pt x="5201" y="23625"/>
                      <a:pt x="9147" y="21122"/>
                    </a:cubicBezTo>
                    <a:cubicBezTo>
                      <a:pt x="13093" y="18618"/>
                      <a:pt x="13870" y="19274"/>
                      <a:pt x="14647" y="17069"/>
                    </a:cubicBezTo>
                    <a:cubicBezTo>
                      <a:pt x="15424" y="14863"/>
                      <a:pt x="14647" y="11824"/>
                      <a:pt x="14647" y="11824"/>
                    </a:cubicBezTo>
                    <a:cubicBezTo>
                      <a:pt x="14647" y="11824"/>
                      <a:pt x="13451" y="9678"/>
                      <a:pt x="12017" y="8248"/>
                    </a:cubicBezTo>
                    <a:cubicBezTo>
                      <a:pt x="10582" y="6817"/>
                      <a:pt x="9147" y="1810"/>
                      <a:pt x="9147" y="1810"/>
                    </a:cubicBezTo>
                    <a:cubicBezTo>
                      <a:pt x="9147" y="1810"/>
                      <a:pt x="4484" y="-2243"/>
                      <a:pt x="11658" y="1751"/>
                    </a:cubicBezTo>
                    <a:cubicBezTo>
                      <a:pt x="18832" y="5744"/>
                      <a:pt x="15723" y="3003"/>
                      <a:pt x="19609" y="6877"/>
                    </a:cubicBezTo>
                    <a:cubicBezTo>
                      <a:pt x="23495" y="10751"/>
                      <a:pt x="20267" y="9678"/>
                      <a:pt x="26723" y="11824"/>
                    </a:cubicBezTo>
                    <a:cubicBezTo>
                      <a:pt x="33180" y="13997"/>
                      <a:pt x="34615" y="13997"/>
                      <a:pt x="35332" y="13997"/>
                    </a:cubicBezTo>
                    <a:cubicBezTo>
                      <a:pt x="36050" y="13997"/>
                      <a:pt x="42148" y="15400"/>
                      <a:pt x="43941" y="15400"/>
                    </a:cubicBezTo>
                    <a:cubicBezTo>
                      <a:pt x="45735" y="15400"/>
                      <a:pt x="46452" y="13552"/>
                      <a:pt x="46452" y="15400"/>
                    </a:cubicBezTo>
                    <a:cubicBezTo>
                      <a:pt x="46452" y="17248"/>
                      <a:pt x="47170" y="18618"/>
                      <a:pt x="47170" y="18618"/>
                    </a:cubicBezTo>
                    <a:cubicBezTo>
                      <a:pt x="47170" y="18618"/>
                      <a:pt x="53626" y="18618"/>
                      <a:pt x="43941" y="18618"/>
                    </a:cubicBezTo>
                    <a:cubicBezTo>
                      <a:pt x="34256" y="18618"/>
                      <a:pt x="32822" y="18618"/>
                      <a:pt x="32104" y="18618"/>
                    </a:cubicBezTo>
                    <a:cubicBezTo>
                      <a:pt x="31387" y="18618"/>
                      <a:pt x="29474" y="16115"/>
                      <a:pt x="26723" y="18618"/>
                    </a:cubicBezTo>
                    <a:cubicBezTo>
                      <a:pt x="23973" y="21122"/>
                      <a:pt x="23017" y="20407"/>
                      <a:pt x="18832" y="22552"/>
                    </a:cubicBezTo>
                    <a:cubicBezTo>
                      <a:pt x="14647" y="24698"/>
                      <a:pt x="13451" y="21420"/>
                      <a:pt x="9147" y="24698"/>
                    </a:cubicBezTo>
                    <a:cubicBezTo>
                      <a:pt x="4843" y="27995"/>
                      <a:pt x="897" y="27995"/>
                      <a:pt x="0" y="27995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8443" name="Freeform 8442"/>
              <p:cNvSpPr/>
              <p:nvPr/>
            </p:nvSpPr>
            <p:spPr>
              <a:xfrm>
                <a:off x="7857749" y="4312060"/>
                <a:ext cx="30434" cy="24167"/>
              </a:xfrm>
              <a:custGeom>
                <a:avLst/>
                <a:gdLst/>
                <a:ahLst/>
                <a:cxnLst/>
                <a:rect l="0" t="0" r="0" b="0"/>
                <a:pathLst>
                  <a:path w="30434" h="24167">
                    <a:moveTo>
                      <a:pt x="521" y="24167"/>
                    </a:moveTo>
                    <a:cubicBezTo>
                      <a:pt x="521" y="20569"/>
                      <a:pt x="-1631" y="19138"/>
                      <a:pt x="2673" y="16635"/>
                    </a:cubicBezTo>
                    <a:cubicBezTo>
                      <a:pt x="6978" y="14131"/>
                      <a:pt x="8771" y="13059"/>
                      <a:pt x="9130" y="12343"/>
                    </a:cubicBezTo>
                    <a:cubicBezTo>
                      <a:pt x="9489" y="11628"/>
                      <a:pt x="6619" y="2688"/>
                      <a:pt x="6619" y="2688"/>
                    </a:cubicBezTo>
                    <a:cubicBezTo>
                      <a:pt x="6619" y="2688"/>
                      <a:pt x="4826" y="-2677"/>
                      <a:pt x="9130" y="1615"/>
                    </a:cubicBezTo>
                    <a:cubicBezTo>
                      <a:pt x="13435" y="5906"/>
                      <a:pt x="9130" y="5847"/>
                      <a:pt x="17739" y="8052"/>
                    </a:cubicBezTo>
                    <a:cubicBezTo>
                      <a:pt x="26348" y="10257"/>
                      <a:pt x="28500" y="9779"/>
                      <a:pt x="28141" y="10257"/>
                    </a:cubicBezTo>
                    <a:cubicBezTo>
                      <a:pt x="28141" y="10257"/>
                      <a:pt x="29576" y="8171"/>
                      <a:pt x="29935" y="10257"/>
                    </a:cubicBezTo>
                    <a:cubicBezTo>
                      <a:pt x="30294" y="12343"/>
                      <a:pt x="31370" y="13774"/>
                      <a:pt x="28500" y="14847"/>
                    </a:cubicBezTo>
                    <a:cubicBezTo>
                      <a:pt x="25631" y="15920"/>
                      <a:pt x="16304" y="8052"/>
                      <a:pt x="10924" y="14847"/>
                    </a:cubicBezTo>
                    <a:cubicBezTo>
                      <a:pt x="5543" y="21641"/>
                      <a:pt x="4826" y="22714"/>
                      <a:pt x="4826" y="22714"/>
                    </a:cubicBezTo>
                    <a:lnTo>
                      <a:pt x="521" y="24167"/>
                    </a:ln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8444" name="Freeform 8443"/>
              <p:cNvSpPr/>
              <p:nvPr/>
            </p:nvSpPr>
            <p:spPr>
              <a:xfrm>
                <a:off x="7929293" y="4580468"/>
                <a:ext cx="44053" cy="13243"/>
              </a:xfrm>
              <a:custGeom>
                <a:avLst/>
                <a:gdLst/>
                <a:ahLst/>
                <a:cxnLst/>
                <a:rect l="0" t="0" r="0" b="0"/>
                <a:pathLst>
                  <a:path w="44053" h="13243">
                    <a:moveTo>
                      <a:pt x="43403" y="4995"/>
                    </a:moveTo>
                    <a:cubicBezTo>
                      <a:pt x="43403" y="4995"/>
                      <a:pt x="33360" y="5711"/>
                      <a:pt x="33360" y="7856"/>
                    </a:cubicBezTo>
                    <a:cubicBezTo>
                      <a:pt x="33360" y="10002"/>
                      <a:pt x="34974" y="7678"/>
                      <a:pt x="31566" y="10360"/>
                    </a:cubicBezTo>
                    <a:cubicBezTo>
                      <a:pt x="28158" y="13042"/>
                      <a:pt x="29414" y="13221"/>
                      <a:pt x="27979" y="13221"/>
                    </a:cubicBezTo>
                    <a:cubicBezTo>
                      <a:pt x="26544" y="13221"/>
                      <a:pt x="24751" y="13221"/>
                      <a:pt x="20805" y="13221"/>
                    </a:cubicBezTo>
                    <a:cubicBezTo>
                      <a:pt x="16859" y="13221"/>
                      <a:pt x="14348" y="13221"/>
                      <a:pt x="13272" y="13221"/>
                    </a:cubicBezTo>
                    <a:cubicBezTo>
                      <a:pt x="12196" y="13221"/>
                      <a:pt x="11299" y="11254"/>
                      <a:pt x="10402" y="10360"/>
                    </a:cubicBezTo>
                    <a:cubicBezTo>
                      <a:pt x="9506" y="9466"/>
                      <a:pt x="5022" y="7856"/>
                      <a:pt x="4304" y="7856"/>
                    </a:cubicBezTo>
                    <a:cubicBezTo>
                      <a:pt x="3587" y="7856"/>
                      <a:pt x="0" y="1419"/>
                      <a:pt x="0" y="1419"/>
                    </a:cubicBezTo>
                    <a:lnTo>
                      <a:pt x="0" y="0"/>
                    </a:lnTo>
                    <a:cubicBezTo>
                      <a:pt x="0" y="0"/>
                      <a:pt x="6098" y="3923"/>
                      <a:pt x="7174" y="4995"/>
                    </a:cubicBezTo>
                    <a:cubicBezTo>
                      <a:pt x="8250" y="6068"/>
                      <a:pt x="11120" y="6068"/>
                      <a:pt x="11120" y="6068"/>
                    </a:cubicBezTo>
                    <a:cubicBezTo>
                      <a:pt x="11120" y="6068"/>
                      <a:pt x="13631" y="4280"/>
                      <a:pt x="17218" y="6068"/>
                    </a:cubicBezTo>
                    <a:cubicBezTo>
                      <a:pt x="20805" y="7856"/>
                      <a:pt x="24033" y="8989"/>
                      <a:pt x="25468" y="7856"/>
                    </a:cubicBezTo>
                    <a:cubicBezTo>
                      <a:pt x="26903" y="6724"/>
                      <a:pt x="35512" y="4995"/>
                      <a:pt x="36229" y="4995"/>
                    </a:cubicBezTo>
                    <a:cubicBezTo>
                      <a:pt x="36947" y="4995"/>
                      <a:pt x="40294" y="3446"/>
                      <a:pt x="41849" y="3446"/>
                    </a:cubicBezTo>
                    <a:cubicBezTo>
                      <a:pt x="43403" y="3446"/>
                      <a:pt x="44958" y="3446"/>
                      <a:pt x="43403" y="4995"/>
                    </a:cubicBezTo>
                    <a:close/>
                  </a:path>
                </a:pathLst>
              </a:custGeom>
              <a:solidFill>
                <a:srgbClr val="DD9839"/>
              </a:solidFill>
              <a:ln w="7600" cap="flat">
                <a:noFill/>
                <a:bevel/>
              </a:ln>
            </p:spPr>
          </p:sp>
          <p:sp>
            <p:nvSpPr>
              <p:cNvPr id="8445" name="Freeform 8444"/>
              <p:cNvSpPr/>
              <p:nvPr/>
            </p:nvSpPr>
            <p:spPr>
              <a:xfrm>
                <a:off x="8008572" y="4371010"/>
                <a:ext cx="29649" cy="9918"/>
              </a:xfrm>
              <a:custGeom>
                <a:avLst/>
                <a:gdLst/>
                <a:ahLst/>
                <a:cxnLst/>
                <a:rect l="0" t="0" r="0" b="0"/>
                <a:pathLst>
                  <a:path w="29649" h="9918">
                    <a:moveTo>
                      <a:pt x="0" y="5962"/>
                    </a:moveTo>
                    <a:cubicBezTo>
                      <a:pt x="0" y="5962"/>
                      <a:pt x="0" y="4532"/>
                      <a:pt x="2505" y="3459"/>
                    </a:cubicBezTo>
                    <a:cubicBezTo>
                      <a:pt x="5016" y="2386"/>
                      <a:pt x="2505" y="1313"/>
                      <a:pt x="6810" y="1313"/>
                    </a:cubicBezTo>
                    <a:cubicBezTo>
                      <a:pt x="11114" y="1313"/>
                      <a:pt x="10755" y="1313"/>
                      <a:pt x="15419" y="1313"/>
                    </a:cubicBezTo>
                    <a:cubicBezTo>
                      <a:pt x="20082" y="1313"/>
                      <a:pt x="20082" y="240"/>
                      <a:pt x="21517" y="240"/>
                    </a:cubicBezTo>
                    <a:cubicBezTo>
                      <a:pt x="22951" y="240"/>
                      <a:pt x="24745" y="-833"/>
                      <a:pt x="26180" y="1313"/>
                    </a:cubicBezTo>
                    <a:cubicBezTo>
                      <a:pt x="27615" y="3459"/>
                      <a:pt x="28332" y="956"/>
                      <a:pt x="28332" y="3459"/>
                    </a:cubicBezTo>
                    <a:cubicBezTo>
                      <a:pt x="28332" y="5962"/>
                      <a:pt x="31919" y="5962"/>
                      <a:pt x="27256" y="5962"/>
                    </a:cubicBezTo>
                    <a:cubicBezTo>
                      <a:pt x="22593" y="5962"/>
                      <a:pt x="22055" y="3995"/>
                      <a:pt x="20082" y="5962"/>
                    </a:cubicBezTo>
                    <a:cubicBezTo>
                      <a:pt x="18109" y="7929"/>
                      <a:pt x="17212" y="7393"/>
                      <a:pt x="17750" y="8287"/>
                    </a:cubicBezTo>
                    <a:cubicBezTo>
                      <a:pt x="18288" y="9181"/>
                      <a:pt x="21875" y="9896"/>
                      <a:pt x="18647" y="9896"/>
                    </a:cubicBezTo>
                    <a:cubicBezTo>
                      <a:pt x="15419" y="9896"/>
                      <a:pt x="11114" y="8287"/>
                      <a:pt x="11114" y="8287"/>
                    </a:cubicBezTo>
                    <a:cubicBezTo>
                      <a:pt x="11114" y="8287"/>
                      <a:pt x="12967" y="7810"/>
                      <a:pt x="10038" y="8287"/>
                    </a:cubicBezTo>
                    <a:cubicBezTo>
                      <a:pt x="7109" y="8763"/>
                      <a:pt x="0" y="5962"/>
                      <a:pt x="0" y="5962"/>
                    </a:cubicBezTo>
                    <a:close/>
                  </a:path>
                </a:pathLst>
              </a:custGeom>
              <a:solidFill>
                <a:srgbClr val="EAA53F"/>
              </a:solidFill>
              <a:ln w="7600" cap="flat">
                <a:noFill/>
                <a:bevel/>
              </a:ln>
            </p:spPr>
          </p:sp>
          <p:grpSp>
            <p:nvGrpSpPr>
              <p:cNvPr id="8446" name="Group 8445"/>
              <p:cNvGrpSpPr/>
              <p:nvPr/>
            </p:nvGrpSpPr>
            <p:grpSpPr>
              <a:xfrm>
                <a:off x="7681760" y="4326839"/>
                <a:ext cx="102623" cy="50541"/>
                <a:chOff x="7681760" y="4326839"/>
                <a:chExt cx="102623" cy="50541"/>
              </a:xfrm>
            </p:grpSpPr>
            <p:sp>
              <p:nvSpPr>
                <p:cNvPr id="8447" name="Freeform 8446"/>
                <p:cNvSpPr/>
                <p:nvPr/>
              </p:nvSpPr>
              <p:spPr>
                <a:xfrm>
                  <a:off x="7684254" y="4326839"/>
                  <a:ext cx="100128" cy="505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128" h="50541">
                      <a:moveTo>
                        <a:pt x="56122" y="49358"/>
                      </a:moveTo>
                      <a:cubicBezTo>
                        <a:pt x="54628" y="49358"/>
                        <a:pt x="47453" y="52041"/>
                        <a:pt x="46856" y="49358"/>
                      </a:cubicBezTo>
                      <a:cubicBezTo>
                        <a:pt x="46258" y="46676"/>
                        <a:pt x="37739" y="36693"/>
                        <a:pt x="36393" y="35352"/>
                      </a:cubicBezTo>
                      <a:cubicBezTo>
                        <a:pt x="35048" y="34011"/>
                        <a:pt x="32507" y="33564"/>
                        <a:pt x="28771" y="31329"/>
                      </a:cubicBezTo>
                      <a:cubicBezTo>
                        <a:pt x="25034" y="29094"/>
                        <a:pt x="28024" y="29988"/>
                        <a:pt x="19654" y="26411"/>
                      </a:cubicBezTo>
                      <a:cubicBezTo>
                        <a:pt x="11284" y="22835"/>
                        <a:pt x="2018" y="17173"/>
                        <a:pt x="2018" y="17173"/>
                      </a:cubicBezTo>
                      <a:cubicBezTo>
                        <a:pt x="2018" y="17173"/>
                        <a:pt x="1121" y="16577"/>
                        <a:pt x="1121" y="15087"/>
                      </a:cubicBezTo>
                      <a:cubicBezTo>
                        <a:pt x="1121" y="13597"/>
                        <a:pt x="1121" y="7935"/>
                        <a:pt x="1121" y="7935"/>
                      </a:cubicBezTo>
                      <a:cubicBezTo>
                        <a:pt x="1121" y="7935"/>
                        <a:pt x="-1420" y="4805"/>
                        <a:pt x="1121" y="3762"/>
                      </a:cubicBezTo>
                      <a:cubicBezTo>
                        <a:pt x="3662" y="2719"/>
                        <a:pt x="2914" y="1378"/>
                        <a:pt x="6501" y="1378"/>
                      </a:cubicBezTo>
                      <a:cubicBezTo>
                        <a:pt x="10089" y="1378"/>
                        <a:pt x="15170" y="-1006"/>
                        <a:pt x="18757" y="484"/>
                      </a:cubicBezTo>
                      <a:cubicBezTo>
                        <a:pt x="22344" y="1974"/>
                        <a:pt x="28323" y="2570"/>
                        <a:pt x="36393" y="3762"/>
                      </a:cubicBezTo>
                      <a:cubicBezTo>
                        <a:pt x="44464" y="4954"/>
                        <a:pt x="39383" y="2868"/>
                        <a:pt x="48350" y="5849"/>
                      </a:cubicBezTo>
                      <a:cubicBezTo>
                        <a:pt x="57318" y="8829"/>
                        <a:pt x="57916" y="8531"/>
                        <a:pt x="62101" y="10617"/>
                      </a:cubicBezTo>
                      <a:cubicBezTo>
                        <a:pt x="66285" y="12703"/>
                        <a:pt x="66584" y="12405"/>
                        <a:pt x="72563" y="15981"/>
                      </a:cubicBezTo>
                      <a:cubicBezTo>
                        <a:pt x="78541" y="19557"/>
                        <a:pt x="77943" y="18067"/>
                        <a:pt x="82726" y="21345"/>
                      </a:cubicBezTo>
                      <a:cubicBezTo>
                        <a:pt x="87509" y="24623"/>
                        <a:pt x="85416" y="10319"/>
                        <a:pt x="91693" y="27603"/>
                      </a:cubicBezTo>
                      <a:cubicBezTo>
                        <a:pt x="97971" y="44888"/>
                        <a:pt x="105145" y="46676"/>
                        <a:pt x="95280" y="46676"/>
                      </a:cubicBezTo>
                      <a:cubicBezTo>
                        <a:pt x="85416" y="46676"/>
                        <a:pt x="80036" y="42504"/>
                        <a:pt x="74057" y="44590"/>
                      </a:cubicBezTo>
                      <a:cubicBezTo>
                        <a:pt x="68079" y="46676"/>
                        <a:pt x="70171" y="45186"/>
                        <a:pt x="65090" y="46676"/>
                      </a:cubicBezTo>
                      <a:cubicBezTo>
                        <a:pt x="60008" y="48166"/>
                        <a:pt x="56720" y="49358"/>
                        <a:pt x="56122" y="49358"/>
                      </a:cubicBezTo>
                      <a:close/>
                    </a:path>
                  </a:pathLst>
                </a:custGeom>
                <a:solidFill>
                  <a:srgbClr val="639A49"/>
                </a:solidFill>
                <a:ln w="7600" cap="flat">
                  <a:noFill/>
                  <a:bevel/>
                </a:ln>
              </p:spPr>
            </p:sp>
            <p:sp>
              <p:nvSpPr>
                <p:cNvPr id="8448" name="Freeform 8447"/>
                <p:cNvSpPr/>
                <p:nvPr/>
              </p:nvSpPr>
              <p:spPr>
                <a:xfrm>
                  <a:off x="7681760" y="4329074"/>
                  <a:ext cx="19084" cy="14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84" h="14947">
                      <a:moveTo>
                        <a:pt x="6485" y="-22"/>
                      </a:moveTo>
                      <a:cubicBezTo>
                        <a:pt x="6485" y="-22"/>
                        <a:pt x="13659" y="6772"/>
                        <a:pt x="18322" y="4984"/>
                      </a:cubicBezTo>
                      <a:cubicBezTo>
                        <a:pt x="22985" y="3196"/>
                        <a:pt x="4512" y="14947"/>
                        <a:pt x="4512" y="14947"/>
                      </a:cubicBezTo>
                      <a:cubicBezTo>
                        <a:pt x="4512" y="14947"/>
                        <a:pt x="-6847" y="2421"/>
                        <a:pt x="6485" y="-22"/>
                      </a:cubicBezTo>
                      <a:close/>
                    </a:path>
                  </a:pathLst>
                </a:custGeom>
                <a:solidFill>
                  <a:srgbClr val="456017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8449" name="Group 8448"/>
              <p:cNvGrpSpPr/>
              <p:nvPr/>
            </p:nvGrpSpPr>
            <p:grpSpPr>
              <a:xfrm>
                <a:off x="7738283" y="4316166"/>
                <a:ext cx="51844" cy="44255"/>
                <a:chOff x="7738283" y="4316166"/>
                <a:chExt cx="51844" cy="44255"/>
              </a:xfrm>
            </p:grpSpPr>
            <p:sp>
              <p:nvSpPr>
                <p:cNvPr id="8450" name="Freeform 8449"/>
                <p:cNvSpPr/>
                <p:nvPr/>
              </p:nvSpPr>
              <p:spPr>
                <a:xfrm>
                  <a:off x="7738283" y="4316166"/>
                  <a:ext cx="51844" cy="44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844" h="44255">
                      <a:moveTo>
                        <a:pt x="47229" y="44255"/>
                      </a:moveTo>
                      <a:cubicBezTo>
                        <a:pt x="47229" y="44255"/>
                        <a:pt x="32582" y="44255"/>
                        <a:pt x="26903" y="41852"/>
                      </a:cubicBezTo>
                      <a:cubicBezTo>
                        <a:pt x="21223" y="39468"/>
                        <a:pt x="13750" y="40064"/>
                        <a:pt x="13750" y="40064"/>
                      </a:cubicBezTo>
                      <a:cubicBezTo>
                        <a:pt x="13750" y="40064"/>
                        <a:pt x="12555" y="41256"/>
                        <a:pt x="11060" y="41256"/>
                      </a:cubicBezTo>
                      <a:cubicBezTo>
                        <a:pt x="9566" y="41256"/>
                        <a:pt x="7473" y="39170"/>
                        <a:pt x="6128" y="36339"/>
                      </a:cubicBezTo>
                      <a:cubicBezTo>
                        <a:pt x="4783" y="33508"/>
                        <a:pt x="4484" y="31422"/>
                        <a:pt x="3288" y="27250"/>
                      </a:cubicBezTo>
                      <a:cubicBezTo>
                        <a:pt x="2092" y="23077"/>
                        <a:pt x="0" y="18905"/>
                        <a:pt x="0" y="18309"/>
                      </a:cubicBezTo>
                      <a:cubicBezTo>
                        <a:pt x="0" y="17713"/>
                        <a:pt x="448" y="14584"/>
                        <a:pt x="3288" y="11753"/>
                      </a:cubicBezTo>
                      <a:cubicBezTo>
                        <a:pt x="6128" y="8922"/>
                        <a:pt x="7772" y="4005"/>
                        <a:pt x="10163" y="4005"/>
                      </a:cubicBezTo>
                      <a:cubicBezTo>
                        <a:pt x="12555" y="4005"/>
                        <a:pt x="16441" y="-3744"/>
                        <a:pt x="20626" y="2216"/>
                      </a:cubicBezTo>
                      <a:cubicBezTo>
                        <a:pt x="24810" y="8177"/>
                        <a:pt x="26006" y="11157"/>
                        <a:pt x="30789" y="14733"/>
                      </a:cubicBezTo>
                      <a:cubicBezTo>
                        <a:pt x="35572" y="18309"/>
                        <a:pt x="37216" y="18756"/>
                        <a:pt x="37963" y="20693"/>
                      </a:cubicBezTo>
                      <a:cubicBezTo>
                        <a:pt x="38710" y="22630"/>
                        <a:pt x="41251" y="23375"/>
                        <a:pt x="44240" y="27250"/>
                      </a:cubicBezTo>
                      <a:cubicBezTo>
                        <a:pt x="47229" y="31124"/>
                        <a:pt x="50069" y="32465"/>
                        <a:pt x="51564" y="35445"/>
                      </a:cubicBezTo>
                      <a:cubicBezTo>
                        <a:pt x="53058" y="38425"/>
                        <a:pt x="48126" y="44255"/>
                        <a:pt x="47229" y="44255"/>
                      </a:cubicBezTo>
                      <a:close/>
                    </a:path>
                  </a:pathLst>
                </a:custGeom>
                <a:solidFill>
                  <a:srgbClr val="487D2C"/>
                </a:solidFill>
                <a:ln w="7600" cap="flat">
                  <a:noFill/>
                  <a:bevel/>
                </a:ln>
              </p:spPr>
            </p:sp>
            <p:sp>
              <p:nvSpPr>
                <p:cNvPr id="8451" name="Freeform 8450"/>
                <p:cNvSpPr/>
                <p:nvPr/>
              </p:nvSpPr>
              <p:spPr>
                <a:xfrm>
                  <a:off x="7740105" y="4320162"/>
                  <a:ext cx="19364" cy="18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64" h="18691">
                      <a:moveTo>
                        <a:pt x="1048" y="12556"/>
                      </a:moveTo>
                      <a:cubicBezTo>
                        <a:pt x="1048" y="12556"/>
                        <a:pt x="16114" y="17205"/>
                        <a:pt x="18983" y="18635"/>
                      </a:cubicBezTo>
                      <a:cubicBezTo>
                        <a:pt x="21853" y="20066"/>
                        <a:pt x="8461" y="3377"/>
                        <a:pt x="9238" y="456"/>
                      </a:cubicBezTo>
                      <a:cubicBezTo>
                        <a:pt x="10016" y="-2464"/>
                        <a:pt x="-3974" y="8979"/>
                        <a:pt x="1048" y="12556"/>
                      </a:cubicBezTo>
                      <a:close/>
                    </a:path>
                  </a:pathLst>
                </a:custGeom>
                <a:solidFill>
                  <a:srgbClr val="456017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8452" name="Freeform 8451"/>
              <p:cNvSpPr/>
              <p:nvPr/>
            </p:nvSpPr>
            <p:spPr>
              <a:xfrm>
                <a:off x="7776087" y="4355198"/>
                <a:ext cx="31274" cy="35845"/>
              </a:xfrm>
              <a:custGeom>
                <a:avLst/>
                <a:gdLst/>
                <a:ahLst/>
                <a:cxnLst/>
                <a:rect l="0" t="0" r="0" b="0"/>
                <a:pathLst>
                  <a:path w="31274" h="35845">
                    <a:moveTo>
                      <a:pt x="29901" y="0"/>
                    </a:moveTo>
                    <a:cubicBezTo>
                      <a:pt x="29094" y="2464"/>
                      <a:pt x="26045" y="5504"/>
                      <a:pt x="23714" y="7828"/>
                    </a:cubicBezTo>
                    <a:cubicBezTo>
                      <a:pt x="21382" y="10153"/>
                      <a:pt x="26464" y="10034"/>
                      <a:pt x="20485" y="11047"/>
                    </a:cubicBezTo>
                    <a:cubicBezTo>
                      <a:pt x="14507" y="12060"/>
                      <a:pt x="16061" y="13073"/>
                      <a:pt x="11817" y="12060"/>
                    </a:cubicBezTo>
                    <a:cubicBezTo>
                      <a:pt x="7572" y="11047"/>
                      <a:pt x="790" y="7888"/>
                      <a:pt x="56" y="9974"/>
                    </a:cubicBezTo>
                    <a:cubicBezTo>
                      <a:pt x="-678" y="12060"/>
                      <a:pt x="3455" y="12103"/>
                      <a:pt x="3455" y="13363"/>
                    </a:cubicBezTo>
                    <a:cubicBezTo>
                      <a:pt x="3455" y="14623"/>
                      <a:pt x="4719" y="12461"/>
                      <a:pt x="5787" y="15688"/>
                    </a:cubicBezTo>
                    <a:cubicBezTo>
                      <a:pt x="6855" y="18915"/>
                      <a:pt x="7213" y="19630"/>
                      <a:pt x="7213" y="24279"/>
                    </a:cubicBezTo>
                    <a:cubicBezTo>
                      <a:pt x="7213" y="28928"/>
                      <a:pt x="8640" y="27497"/>
                      <a:pt x="7213" y="30716"/>
                    </a:cubicBezTo>
                    <a:cubicBezTo>
                      <a:pt x="5787" y="33934"/>
                      <a:pt x="5787" y="34650"/>
                      <a:pt x="5787" y="33934"/>
                    </a:cubicBezTo>
                    <a:cubicBezTo>
                      <a:pt x="5787" y="33934"/>
                      <a:pt x="2909" y="34650"/>
                      <a:pt x="7931" y="34650"/>
                    </a:cubicBezTo>
                    <a:cubicBezTo>
                      <a:pt x="12953" y="34650"/>
                      <a:pt x="11518" y="38226"/>
                      <a:pt x="16002" y="33040"/>
                    </a:cubicBezTo>
                    <a:cubicBezTo>
                      <a:pt x="20485" y="27855"/>
                      <a:pt x="20844" y="27855"/>
                      <a:pt x="24431" y="23206"/>
                    </a:cubicBezTo>
                    <a:cubicBezTo>
                      <a:pt x="28018" y="18557"/>
                      <a:pt x="27570" y="20971"/>
                      <a:pt x="28736" y="17484"/>
                    </a:cubicBezTo>
                    <a:cubicBezTo>
                      <a:pt x="29901" y="13997"/>
                      <a:pt x="26763" y="22832"/>
                      <a:pt x="29901" y="13363"/>
                    </a:cubicBezTo>
                    <a:cubicBezTo>
                      <a:pt x="33040" y="3895"/>
                      <a:pt x="29901" y="0"/>
                      <a:pt x="29901" y="0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8453" name="Freeform 8452"/>
              <p:cNvSpPr/>
              <p:nvPr/>
            </p:nvSpPr>
            <p:spPr>
              <a:xfrm>
                <a:off x="7912563" y="4506877"/>
                <a:ext cx="59186" cy="72753"/>
              </a:xfrm>
              <a:custGeom>
                <a:avLst/>
                <a:gdLst/>
                <a:ahLst/>
                <a:cxnLst/>
                <a:rect l="0" t="0" r="0" b="0"/>
                <a:pathLst>
                  <a:path w="59186" h="72753">
                    <a:moveTo>
                      <a:pt x="40644" y="745"/>
                    </a:moveTo>
                    <a:cubicBezTo>
                      <a:pt x="40644" y="745"/>
                      <a:pt x="0" y="41871"/>
                      <a:pt x="0" y="44851"/>
                    </a:cubicBezTo>
                    <a:cubicBezTo>
                      <a:pt x="0" y="47831"/>
                      <a:pt x="588" y="53792"/>
                      <a:pt x="5371" y="53792"/>
                    </a:cubicBezTo>
                    <a:cubicBezTo>
                      <a:pt x="10154" y="53792"/>
                      <a:pt x="8958" y="54984"/>
                      <a:pt x="12246" y="60646"/>
                    </a:cubicBezTo>
                    <a:cubicBezTo>
                      <a:pt x="15534" y="66308"/>
                      <a:pt x="32872" y="67500"/>
                      <a:pt x="32872" y="67500"/>
                    </a:cubicBezTo>
                    <a:cubicBezTo>
                      <a:pt x="32872" y="67500"/>
                      <a:pt x="29883" y="74652"/>
                      <a:pt x="38850" y="72268"/>
                    </a:cubicBezTo>
                    <a:cubicBezTo>
                      <a:pt x="47818" y="69884"/>
                      <a:pt x="45426" y="71076"/>
                      <a:pt x="49013" y="69288"/>
                    </a:cubicBezTo>
                    <a:cubicBezTo>
                      <a:pt x="52600" y="67500"/>
                      <a:pt x="51405" y="70480"/>
                      <a:pt x="52600" y="67500"/>
                    </a:cubicBezTo>
                    <a:cubicBezTo>
                      <a:pt x="53796" y="64520"/>
                      <a:pt x="59186" y="7301"/>
                      <a:pt x="59186" y="7301"/>
                    </a:cubicBezTo>
                    <a:cubicBezTo>
                      <a:pt x="59186" y="7301"/>
                      <a:pt x="46622" y="-2831"/>
                      <a:pt x="40644" y="74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54" name="Freeform 8453"/>
              <p:cNvSpPr/>
              <p:nvPr/>
            </p:nvSpPr>
            <p:spPr>
              <a:xfrm rot="-3600000">
                <a:off x="7969432" y="4500797"/>
                <a:ext cx="59052" cy="62244"/>
              </a:xfrm>
              <a:custGeom>
                <a:avLst/>
                <a:gdLst/>
                <a:ahLst/>
                <a:cxnLst/>
                <a:rect l="0" t="0" r="0" b="0"/>
                <a:pathLst>
                  <a:path w="59052" h="62244">
                    <a:moveTo>
                      <a:pt x="40551" y="637"/>
                    </a:moveTo>
                    <a:cubicBezTo>
                      <a:pt x="40551" y="637"/>
                      <a:pt x="0" y="35823"/>
                      <a:pt x="0" y="38372"/>
                    </a:cubicBezTo>
                    <a:cubicBezTo>
                      <a:pt x="0" y="40922"/>
                      <a:pt x="587" y="46021"/>
                      <a:pt x="5359" y="46021"/>
                    </a:cubicBezTo>
                    <a:cubicBezTo>
                      <a:pt x="10131" y="46021"/>
                      <a:pt x="8938" y="47041"/>
                      <a:pt x="12219" y="51886"/>
                    </a:cubicBezTo>
                    <a:cubicBezTo>
                      <a:pt x="15499" y="56730"/>
                      <a:pt x="32797" y="57750"/>
                      <a:pt x="32797" y="57750"/>
                    </a:cubicBezTo>
                    <a:cubicBezTo>
                      <a:pt x="32797" y="57750"/>
                      <a:pt x="29815" y="63869"/>
                      <a:pt x="38762" y="61829"/>
                    </a:cubicBezTo>
                    <a:cubicBezTo>
                      <a:pt x="47709" y="59790"/>
                      <a:pt x="45323" y="60810"/>
                      <a:pt x="48902" y="59280"/>
                    </a:cubicBezTo>
                    <a:cubicBezTo>
                      <a:pt x="52481" y="57750"/>
                      <a:pt x="51288" y="60300"/>
                      <a:pt x="52481" y="57750"/>
                    </a:cubicBezTo>
                    <a:cubicBezTo>
                      <a:pt x="53674" y="55200"/>
                      <a:pt x="59052" y="6247"/>
                      <a:pt x="59052" y="6247"/>
                    </a:cubicBezTo>
                    <a:cubicBezTo>
                      <a:pt x="59052" y="6247"/>
                      <a:pt x="46516" y="-2422"/>
                      <a:pt x="40551" y="6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55" name="Freeform 8454"/>
              <p:cNvSpPr/>
              <p:nvPr/>
            </p:nvSpPr>
            <p:spPr>
              <a:xfrm rot="10500000">
                <a:off x="7981950" y="4387187"/>
                <a:ext cx="59185" cy="72754"/>
              </a:xfrm>
              <a:custGeom>
                <a:avLst/>
                <a:gdLst/>
                <a:ahLst/>
                <a:cxnLst/>
                <a:rect l="0" t="0" r="0" b="0"/>
                <a:pathLst>
                  <a:path w="59185" h="72754">
                    <a:moveTo>
                      <a:pt x="40643" y="745"/>
                    </a:moveTo>
                    <a:cubicBezTo>
                      <a:pt x="40643" y="745"/>
                      <a:pt x="0" y="41872"/>
                      <a:pt x="0" y="44852"/>
                    </a:cubicBezTo>
                    <a:cubicBezTo>
                      <a:pt x="0" y="47832"/>
                      <a:pt x="588" y="53793"/>
                      <a:pt x="5371" y="53793"/>
                    </a:cubicBezTo>
                    <a:cubicBezTo>
                      <a:pt x="10154" y="53793"/>
                      <a:pt x="8958" y="54985"/>
                      <a:pt x="12246" y="60647"/>
                    </a:cubicBezTo>
                    <a:cubicBezTo>
                      <a:pt x="15534" y="66310"/>
                      <a:pt x="32871" y="67502"/>
                      <a:pt x="32871" y="67502"/>
                    </a:cubicBezTo>
                    <a:cubicBezTo>
                      <a:pt x="32871" y="67502"/>
                      <a:pt x="29882" y="74654"/>
                      <a:pt x="38849" y="72270"/>
                    </a:cubicBezTo>
                    <a:cubicBezTo>
                      <a:pt x="47817" y="69886"/>
                      <a:pt x="45425" y="71078"/>
                      <a:pt x="49012" y="69290"/>
                    </a:cubicBezTo>
                    <a:cubicBezTo>
                      <a:pt x="52599" y="67502"/>
                      <a:pt x="51404" y="70482"/>
                      <a:pt x="52599" y="67502"/>
                    </a:cubicBezTo>
                    <a:cubicBezTo>
                      <a:pt x="53795" y="64521"/>
                      <a:pt x="59185" y="7302"/>
                      <a:pt x="59185" y="7302"/>
                    </a:cubicBezTo>
                    <a:cubicBezTo>
                      <a:pt x="59185" y="7302"/>
                      <a:pt x="46621" y="-2831"/>
                      <a:pt x="40643" y="74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56" name="Freeform 8455"/>
              <p:cNvSpPr/>
              <p:nvPr/>
            </p:nvSpPr>
            <p:spPr>
              <a:xfrm rot="-6900000">
                <a:off x="8001233" y="4438350"/>
                <a:ext cx="59039" cy="72934"/>
              </a:xfrm>
              <a:custGeom>
                <a:avLst/>
                <a:gdLst/>
                <a:ahLst/>
                <a:cxnLst/>
                <a:rect l="0" t="0" r="0" b="0"/>
                <a:pathLst>
                  <a:path w="59039" h="72934">
                    <a:moveTo>
                      <a:pt x="40543" y="747"/>
                    </a:moveTo>
                    <a:cubicBezTo>
                      <a:pt x="40543" y="747"/>
                      <a:pt x="0" y="41975"/>
                      <a:pt x="0" y="44963"/>
                    </a:cubicBezTo>
                    <a:cubicBezTo>
                      <a:pt x="0" y="47951"/>
                      <a:pt x="587" y="53926"/>
                      <a:pt x="5358" y="53926"/>
                    </a:cubicBezTo>
                    <a:cubicBezTo>
                      <a:pt x="10129" y="53926"/>
                      <a:pt x="8936" y="55121"/>
                      <a:pt x="12216" y="60797"/>
                    </a:cubicBezTo>
                    <a:cubicBezTo>
                      <a:pt x="15496" y="66474"/>
                      <a:pt x="32790" y="67669"/>
                      <a:pt x="32790" y="67669"/>
                    </a:cubicBezTo>
                    <a:cubicBezTo>
                      <a:pt x="32790" y="67669"/>
                      <a:pt x="29808" y="74839"/>
                      <a:pt x="38753" y="72449"/>
                    </a:cubicBezTo>
                    <a:cubicBezTo>
                      <a:pt x="47699" y="70059"/>
                      <a:pt x="45313" y="71254"/>
                      <a:pt x="48891" y="69461"/>
                    </a:cubicBezTo>
                    <a:cubicBezTo>
                      <a:pt x="52469" y="67669"/>
                      <a:pt x="51277" y="70656"/>
                      <a:pt x="52469" y="67669"/>
                    </a:cubicBezTo>
                    <a:cubicBezTo>
                      <a:pt x="53662" y="64681"/>
                      <a:pt x="59039" y="7320"/>
                      <a:pt x="59039" y="7320"/>
                    </a:cubicBezTo>
                    <a:cubicBezTo>
                      <a:pt x="59039" y="7320"/>
                      <a:pt x="46506" y="-2838"/>
                      <a:pt x="40543" y="74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57" name="Freeform 8456"/>
              <p:cNvSpPr/>
              <p:nvPr/>
            </p:nvSpPr>
            <p:spPr>
              <a:xfrm rot="9000000" flipH="1">
                <a:off x="7906715" y="4413646"/>
                <a:ext cx="59141" cy="72808"/>
              </a:xfrm>
              <a:custGeom>
                <a:avLst/>
                <a:gdLst/>
                <a:ahLst/>
                <a:cxnLst/>
                <a:rect l="0" t="0" r="0" b="0"/>
                <a:pathLst>
                  <a:path w="59141" h="72808">
                    <a:moveTo>
                      <a:pt x="40613" y="746"/>
                    </a:moveTo>
                    <a:cubicBezTo>
                      <a:pt x="40613" y="746"/>
                      <a:pt x="0" y="41903"/>
                      <a:pt x="0" y="44885"/>
                    </a:cubicBezTo>
                    <a:cubicBezTo>
                      <a:pt x="0" y="47868"/>
                      <a:pt x="588" y="53832"/>
                      <a:pt x="5367" y="53832"/>
                    </a:cubicBezTo>
                    <a:cubicBezTo>
                      <a:pt x="10146" y="53832"/>
                      <a:pt x="8951" y="55025"/>
                      <a:pt x="12237" y="60692"/>
                    </a:cubicBezTo>
                    <a:cubicBezTo>
                      <a:pt x="15523" y="66359"/>
                      <a:pt x="32847" y="67551"/>
                      <a:pt x="32847" y="67551"/>
                    </a:cubicBezTo>
                    <a:cubicBezTo>
                      <a:pt x="32847" y="67551"/>
                      <a:pt x="29860" y="74709"/>
                      <a:pt x="38821" y="72323"/>
                    </a:cubicBezTo>
                    <a:cubicBezTo>
                      <a:pt x="47782" y="69937"/>
                      <a:pt x="45392" y="71130"/>
                      <a:pt x="48976" y="69341"/>
                    </a:cubicBezTo>
                    <a:cubicBezTo>
                      <a:pt x="52561" y="67551"/>
                      <a:pt x="51366" y="70534"/>
                      <a:pt x="52561" y="67551"/>
                    </a:cubicBezTo>
                    <a:cubicBezTo>
                      <a:pt x="53756" y="64569"/>
                      <a:pt x="59141" y="7307"/>
                      <a:pt x="59141" y="7307"/>
                    </a:cubicBezTo>
                    <a:cubicBezTo>
                      <a:pt x="59141" y="7307"/>
                      <a:pt x="46587" y="-2833"/>
                      <a:pt x="40613" y="7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58" name="Freeform 8457"/>
              <p:cNvSpPr/>
              <p:nvPr/>
            </p:nvSpPr>
            <p:spPr>
              <a:xfrm rot="6000000" flipH="1">
                <a:off x="7903183" y="4473484"/>
                <a:ext cx="33730" cy="57767"/>
              </a:xfrm>
              <a:custGeom>
                <a:avLst/>
                <a:gdLst/>
                <a:ahLst/>
                <a:cxnLst/>
                <a:rect l="0" t="0" r="0" b="0"/>
                <a:pathLst>
                  <a:path w="33730" h="57767">
                    <a:moveTo>
                      <a:pt x="23163" y="592"/>
                    </a:moveTo>
                    <a:cubicBezTo>
                      <a:pt x="23163" y="592"/>
                      <a:pt x="0" y="33246"/>
                      <a:pt x="0" y="35613"/>
                    </a:cubicBezTo>
                    <a:cubicBezTo>
                      <a:pt x="0" y="37979"/>
                      <a:pt x="335" y="42711"/>
                      <a:pt x="3061" y="42711"/>
                    </a:cubicBezTo>
                    <a:cubicBezTo>
                      <a:pt x="5787" y="42711"/>
                      <a:pt x="5105" y="43658"/>
                      <a:pt x="6979" y="48154"/>
                    </a:cubicBezTo>
                    <a:cubicBezTo>
                      <a:pt x="8853" y="52650"/>
                      <a:pt x="18733" y="53596"/>
                      <a:pt x="18733" y="53596"/>
                    </a:cubicBezTo>
                    <a:cubicBezTo>
                      <a:pt x="18733" y="53596"/>
                      <a:pt x="17030" y="59275"/>
                      <a:pt x="22141" y="57382"/>
                    </a:cubicBezTo>
                    <a:cubicBezTo>
                      <a:pt x="27251" y="55489"/>
                      <a:pt x="25888" y="56436"/>
                      <a:pt x="27933" y="55016"/>
                    </a:cubicBezTo>
                    <a:cubicBezTo>
                      <a:pt x="29977" y="53596"/>
                      <a:pt x="29295" y="55963"/>
                      <a:pt x="29977" y="53596"/>
                    </a:cubicBezTo>
                    <a:cubicBezTo>
                      <a:pt x="30658" y="51230"/>
                      <a:pt x="33730" y="5797"/>
                      <a:pt x="33730" y="5797"/>
                    </a:cubicBezTo>
                    <a:cubicBezTo>
                      <a:pt x="33730" y="5797"/>
                      <a:pt x="26570" y="-2248"/>
                      <a:pt x="23163" y="5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8459" name="Pomegranate"/>
            <p:cNvGrpSpPr/>
            <p:nvPr/>
          </p:nvGrpSpPr>
          <p:grpSpPr>
            <a:xfrm>
              <a:off x="8031729" y="4534077"/>
              <a:ext cx="355696" cy="276132"/>
              <a:chOff x="8031729" y="4534077"/>
              <a:chExt cx="355696" cy="276132"/>
            </a:xfrm>
          </p:grpSpPr>
          <p:grpSp>
            <p:nvGrpSpPr>
              <p:cNvPr id="8460" name="Group 8459"/>
              <p:cNvGrpSpPr/>
              <p:nvPr/>
            </p:nvGrpSpPr>
            <p:grpSpPr>
              <a:xfrm>
                <a:off x="8154976" y="4534077"/>
                <a:ext cx="232438" cy="276132"/>
                <a:chOff x="8154976" y="4534077"/>
                <a:chExt cx="232438" cy="276132"/>
              </a:xfrm>
            </p:grpSpPr>
            <p:sp>
              <p:nvSpPr>
                <p:cNvPr id="8461" name="Freeform 8460"/>
                <p:cNvSpPr/>
                <p:nvPr/>
              </p:nvSpPr>
              <p:spPr>
                <a:xfrm>
                  <a:off x="8155185" y="4597564"/>
                  <a:ext cx="232020" cy="2124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020" h="212474">
                      <a:moveTo>
                        <a:pt x="151987" y="459"/>
                      </a:moveTo>
                      <a:cubicBezTo>
                        <a:pt x="151987" y="459"/>
                        <a:pt x="183337" y="8993"/>
                        <a:pt x="202751" y="32589"/>
                      </a:cubicBezTo>
                      <a:cubicBezTo>
                        <a:pt x="222165" y="56185"/>
                        <a:pt x="231339" y="70503"/>
                        <a:pt x="232020" y="102304"/>
                      </a:cubicBezTo>
                      <a:cubicBezTo>
                        <a:pt x="232700" y="134106"/>
                        <a:pt x="211474" y="163090"/>
                        <a:pt x="201934" y="174037"/>
                      </a:cubicBezTo>
                      <a:cubicBezTo>
                        <a:pt x="192394" y="184984"/>
                        <a:pt x="171135" y="202269"/>
                        <a:pt x="149329" y="207742"/>
                      </a:cubicBezTo>
                      <a:cubicBezTo>
                        <a:pt x="127524" y="213217"/>
                        <a:pt x="118258" y="213109"/>
                        <a:pt x="106538" y="211488"/>
                      </a:cubicBezTo>
                      <a:cubicBezTo>
                        <a:pt x="94817" y="209867"/>
                        <a:pt x="66198" y="201980"/>
                        <a:pt x="49299" y="190169"/>
                      </a:cubicBezTo>
                      <a:cubicBezTo>
                        <a:pt x="32401" y="178358"/>
                        <a:pt x="3645" y="153439"/>
                        <a:pt x="375" y="113396"/>
                      </a:cubicBezTo>
                      <a:cubicBezTo>
                        <a:pt x="-2896" y="73352"/>
                        <a:pt x="13867" y="46706"/>
                        <a:pt x="22588" y="34317"/>
                      </a:cubicBezTo>
                      <a:cubicBezTo>
                        <a:pt x="31310" y="21931"/>
                        <a:pt x="51480" y="2593"/>
                        <a:pt x="78191" y="459"/>
                      </a:cubicBezTo>
                      <a:cubicBezTo>
                        <a:pt x="104902" y="-1404"/>
                        <a:pt x="118803" y="2917"/>
                        <a:pt x="119347" y="2917"/>
                      </a:cubicBezTo>
                      <a:cubicBezTo>
                        <a:pt x="119893" y="2917"/>
                        <a:pt x="153145" y="459"/>
                        <a:pt x="151987" y="459"/>
                      </a:cubicBezTo>
                      <a:close/>
                    </a:path>
                  </a:pathLst>
                </a:custGeom>
                <a:gradFill>
                  <a:gsLst>
                    <a:gs pos="93000">
                      <a:srgbClr val="DD2D27"/>
                    </a:gs>
                    <a:gs pos="72000">
                      <a:srgbClr val="E38E91"/>
                    </a:gs>
                    <a:gs pos="36000">
                      <a:srgbClr val="C42826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62" name="Freeform 8461"/>
                <p:cNvSpPr/>
                <p:nvPr/>
              </p:nvSpPr>
              <p:spPr>
                <a:xfrm>
                  <a:off x="8155185" y="4597724"/>
                  <a:ext cx="232020" cy="2124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020" h="212474">
                      <a:moveTo>
                        <a:pt x="151987" y="459"/>
                      </a:moveTo>
                      <a:cubicBezTo>
                        <a:pt x="151987" y="459"/>
                        <a:pt x="183337" y="8993"/>
                        <a:pt x="202751" y="32589"/>
                      </a:cubicBezTo>
                      <a:cubicBezTo>
                        <a:pt x="222165" y="56185"/>
                        <a:pt x="231339" y="70503"/>
                        <a:pt x="232020" y="102304"/>
                      </a:cubicBezTo>
                      <a:cubicBezTo>
                        <a:pt x="232700" y="134106"/>
                        <a:pt x="211474" y="163090"/>
                        <a:pt x="201934" y="174037"/>
                      </a:cubicBezTo>
                      <a:cubicBezTo>
                        <a:pt x="192394" y="184984"/>
                        <a:pt x="171135" y="202269"/>
                        <a:pt x="149329" y="207742"/>
                      </a:cubicBezTo>
                      <a:cubicBezTo>
                        <a:pt x="127524" y="213217"/>
                        <a:pt x="118258" y="213109"/>
                        <a:pt x="106538" y="211488"/>
                      </a:cubicBezTo>
                      <a:cubicBezTo>
                        <a:pt x="94817" y="209867"/>
                        <a:pt x="66198" y="201980"/>
                        <a:pt x="49299" y="190169"/>
                      </a:cubicBezTo>
                      <a:cubicBezTo>
                        <a:pt x="32401" y="178358"/>
                        <a:pt x="3645" y="153439"/>
                        <a:pt x="375" y="113396"/>
                      </a:cubicBezTo>
                      <a:cubicBezTo>
                        <a:pt x="-2896" y="73352"/>
                        <a:pt x="13867" y="46706"/>
                        <a:pt x="22588" y="34317"/>
                      </a:cubicBezTo>
                      <a:cubicBezTo>
                        <a:pt x="31310" y="21931"/>
                        <a:pt x="51480" y="2593"/>
                        <a:pt x="78191" y="459"/>
                      </a:cubicBezTo>
                      <a:cubicBezTo>
                        <a:pt x="104902" y="-1404"/>
                        <a:pt x="118803" y="2917"/>
                        <a:pt x="119347" y="2917"/>
                      </a:cubicBezTo>
                      <a:cubicBezTo>
                        <a:pt x="119893" y="2917"/>
                        <a:pt x="153145" y="459"/>
                        <a:pt x="151987" y="45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2D27">
                        <a:alpha val="0"/>
                      </a:srgbClr>
                    </a:gs>
                    <a:gs pos="66000">
                      <a:srgbClr val="E38E91">
                        <a:alpha val="0"/>
                      </a:srgbClr>
                    </a:gs>
                    <a:gs pos="92000">
                      <a:srgbClr val="C42826"/>
                    </a:gs>
                  </a:gsLst>
                  <a:lin ang="13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63" name="Freeform 8462"/>
                <p:cNvSpPr/>
                <p:nvPr/>
              </p:nvSpPr>
              <p:spPr>
                <a:xfrm>
                  <a:off x="8155185" y="4597619"/>
                  <a:ext cx="232020" cy="2124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020" h="212474">
                      <a:moveTo>
                        <a:pt x="151987" y="459"/>
                      </a:moveTo>
                      <a:cubicBezTo>
                        <a:pt x="151987" y="459"/>
                        <a:pt x="183337" y="8993"/>
                        <a:pt x="202751" y="32589"/>
                      </a:cubicBezTo>
                      <a:cubicBezTo>
                        <a:pt x="222165" y="56185"/>
                        <a:pt x="231339" y="70503"/>
                        <a:pt x="232020" y="102304"/>
                      </a:cubicBezTo>
                      <a:cubicBezTo>
                        <a:pt x="232700" y="134106"/>
                        <a:pt x="211474" y="163090"/>
                        <a:pt x="201934" y="174037"/>
                      </a:cubicBezTo>
                      <a:cubicBezTo>
                        <a:pt x="192394" y="184984"/>
                        <a:pt x="171135" y="202269"/>
                        <a:pt x="149329" y="207742"/>
                      </a:cubicBezTo>
                      <a:cubicBezTo>
                        <a:pt x="127524" y="213217"/>
                        <a:pt x="118258" y="213109"/>
                        <a:pt x="106538" y="211488"/>
                      </a:cubicBezTo>
                      <a:cubicBezTo>
                        <a:pt x="94817" y="209867"/>
                        <a:pt x="66198" y="201980"/>
                        <a:pt x="49299" y="190169"/>
                      </a:cubicBezTo>
                      <a:cubicBezTo>
                        <a:pt x="32401" y="178358"/>
                        <a:pt x="3645" y="153439"/>
                        <a:pt x="375" y="113396"/>
                      </a:cubicBezTo>
                      <a:cubicBezTo>
                        <a:pt x="-2896" y="73352"/>
                        <a:pt x="13867" y="46706"/>
                        <a:pt x="22588" y="34317"/>
                      </a:cubicBezTo>
                      <a:cubicBezTo>
                        <a:pt x="31310" y="21931"/>
                        <a:pt x="51480" y="2593"/>
                        <a:pt x="78191" y="459"/>
                      </a:cubicBezTo>
                      <a:cubicBezTo>
                        <a:pt x="104902" y="-1404"/>
                        <a:pt x="118803" y="2917"/>
                        <a:pt x="119347" y="2917"/>
                      </a:cubicBezTo>
                      <a:cubicBezTo>
                        <a:pt x="119893" y="2917"/>
                        <a:pt x="153145" y="459"/>
                        <a:pt x="151987" y="45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D2D27">
                        <a:alpha val="0"/>
                      </a:srgbClr>
                    </a:gs>
                    <a:gs pos="80000">
                      <a:srgbClr val="CD353A"/>
                    </a:gs>
                    <a:gs pos="56000">
                      <a:srgbClr val="C42826">
                        <a:alpha val="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64" name="Freeform 8463"/>
                <p:cNvSpPr/>
                <p:nvPr/>
              </p:nvSpPr>
              <p:spPr>
                <a:xfrm>
                  <a:off x="8202415" y="4631918"/>
                  <a:ext cx="172047" cy="157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047" h="157553">
                      <a:moveTo>
                        <a:pt x="112701" y="340"/>
                      </a:moveTo>
                      <a:cubicBezTo>
                        <a:pt x="112701" y="340"/>
                        <a:pt x="135948" y="6668"/>
                        <a:pt x="150344" y="24165"/>
                      </a:cubicBezTo>
                      <a:cubicBezTo>
                        <a:pt x="164740" y="41662"/>
                        <a:pt x="171543" y="52280"/>
                        <a:pt x="172047" y="75861"/>
                      </a:cubicBezTo>
                      <a:cubicBezTo>
                        <a:pt x="172551" y="99442"/>
                        <a:pt x="156812" y="120934"/>
                        <a:pt x="149737" y="129052"/>
                      </a:cubicBezTo>
                      <a:cubicBezTo>
                        <a:pt x="142664" y="137169"/>
                        <a:pt x="126899" y="149986"/>
                        <a:pt x="110730" y="154045"/>
                      </a:cubicBezTo>
                      <a:cubicBezTo>
                        <a:pt x="94561" y="158105"/>
                        <a:pt x="87690" y="158025"/>
                        <a:pt x="79000" y="156822"/>
                      </a:cubicBezTo>
                      <a:cubicBezTo>
                        <a:pt x="70309" y="155621"/>
                        <a:pt x="49087" y="149772"/>
                        <a:pt x="36556" y="141014"/>
                      </a:cubicBezTo>
                      <a:cubicBezTo>
                        <a:pt x="24026" y="132256"/>
                        <a:pt x="2703" y="113778"/>
                        <a:pt x="278" y="84085"/>
                      </a:cubicBezTo>
                      <a:cubicBezTo>
                        <a:pt x="-2147" y="54392"/>
                        <a:pt x="10282" y="34633"/>
                        <a:pt x="16750" y="25447"/>
                      </a:cubicBezTo>
                      <a:cubicBezTo>
                        <a:pt x="23217" y="16262"/>
                        <a:pt x="38173" y="1923"/>
                        <a:pt x="57980" y="340"/>
                      </a:cubicBezTo>
                      <a:cubicBezTo>
                        <a:pt x="77787" y="-1041"/>
                        <a:pt x="88095" y="2163"/>
                        <a:pt x="88499" y="2163"/>
                      </a:cubicBezTo>
                      <a:cubicBezTo>
                        <a:pt x="88903" y="2163"/>
                        <a:pt x="113561" y="340"/>
                        <a:pt x="112701" y="340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DD2D27">
                        <a:alpha val="0"/>
                      </a:srgbClr>
                    </a:gs>
                    <a:gs pos="64000">
                      <a:srgbClr val="E97470">
                        <a:alpha val="20000"/>
                      </a:srgbClr>
                    </a:gs>
                    <a:gs pos="79000">
                      <a:srgbClr val="B23838">
                        <a:alpha val="29000"/>
                      </a:srgbClr>
                    </a:gs>
                  </a:gsLst>
                  <a:lin ang="2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65" name="Freeform 8464"/>
                <p:cNvSpPr/>
                <p:nvPr/>
              </p:nvSpPr>
              <p:spPr>
                <a:xfrm flipH="1">
                  <a:off x="8168804" y="4611776"/>
                  <a:ext cx="161745" cy="1719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745" h="171913">
                      <a:moveTo>
                        <a:pt x="155017" y="119209"/>
                      </a:moveTo>
                      <a:cubicBezTo>
                        <a:pt x="155017" y="119209"/>
                        <a:pt x="146640" y="141768"/>
                        <a:pt x="127919" y="154554"/>
                      </a:cubicBezTo>
                      <a:cubicBezTo>
                        <a:pt x="109198" y="167341"/>
                        <a:pt x="98005" y="173178"/>
                        <a:pt x="74421" y="171705"/>
                      </a:cubicBezTo>
                      <a:cubicBezTo>
                        <a:pt x="50836" y="170070"/>
                        <a:pt x="30753" y="152550"/>
                        <a:pt x="23266" y="144810"/>
                      </a:cubicBezTo>
                      <a:cubicBezTo>
                        <a:pt x="15779" y="137071"/>
                        <a:pt x="4358" y="120281"/>
                        <a:pt x="1715" y="103854"/>
                      </a:cubicBezTo>
                      <a:cubicBezTo>
                        <a:pt x="-872" y="87427"/>
                        <a:pt x="-249" y="80602"/>
                        <a:pt x="1708" y="72067"/>
                      </a:cubicBezTo>
                      <a:cubicBezTo>
                        <a:pt x="3665" y="63532"/>
                        <a:pt x="11353" y="42946"/>
                        <a:pt x="21189" y="31252"/>
                      </a:cubicBezTo>
                      <a:cubicBezTo>
                        <a:pt x="31024" y="19558"/>
                        <a:pt x="51328" y="0"/>
                        <a:pt x="81182" y="0"/>
                      </a:cubicBezTo>
                      <a:cubicBezTo>
                        <a:pt x="111034" y="325"/>
                        <a:pt x="129919" y="14125"/>
                        <a:pt x="138283" y="21634"/>
                      </a:cubicBezTo>
                      <a:cubicBezTo>
                        <a:pt x="178398" y="57650"/>
                        <a:pt x="155017" y="120063"/>
                        <a:pt x="155017" y="119209"/>
                      </a:cubicBezTo>
                      <a:close/>
                    </a:path>
                  </a:pathLst>
                </a:custGeom>
                <a:gradFill>
                  <a:gsLst>
                    <a:gs pos="5000">
                      <a:srgbClr val="A82525">
                        <a:alpha val="0"/>
                      </a:srgbClr>
                    </a:gs>
                    <a:gs pos="51000">
                      <a:srgbClr val="DD2D27">
                        <a:alpha val="0"/>
                      </a:srgbClr>
                    </a:gs>
                    <a:gs pos="77000">
                      <a:srgbClr val="B03235">
                        <a:alpha val="64000"/>
                      </a:srgbClr>
                    </a:gs>
                  </a:gsLst>
                  <a:lin ang="19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66" name="Freeform 8465"/>
                <p:cNvSpPr/>
                <p:nvPr/>
              </p:nvSpPr>
              <p:spPr>
                <a:xfrm>
                  <a:off x="8154976" y="4597359"/>
                  <a:ext cx="232438" cy="2120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438" h="212092">
                      <a:moveTo>
                        <a:pt x="65747" y="5565"/>
                      </a:moveTo>
                      <a:cubicBezTo>
                        <a:pt x="162436" y="-4797"/>
                        <a:pt x="147578" y="1643"/>
                        <a:pt x="157602" y="5964"/>
                      </a:cubicBezTo>
                      <a:cubicBezTo>
                        <a:pt x="170720" y="11619"/>
                        <a:pt x="175731" y="6706"/>
                        <a:pt x="203901" y="36205"/>
                      </a:cubicBezTo>
                      <a:cubicBezTo>
                        <a:pt x="220223" y="53297"/>
                        <a:pt x="244063" y="91583"/>
                        <a:pt x="225935" y="135275"/>
                      </a:cubicBezTo>
                      <a:cubicBezTo>
                        <a:pt x="171362" y="266813"/>
                        <a:pt x="44643" y="194830"/>
                        <a:pt x="25397" y="170382"/>
                      </a:cubicBezTo>
                      <a:cubicBezTo>
                        <a:pt x="-28115" y="102406"/>
                        <a:pt x="19849" y="66995"/>
                        <a:pt x="16909" y="51232"/>
                      </a:cubicBezTo>
                      <a:cubicBezTo>
                        <a:pt x="14351" y="36783"/>
                        <a:pt x="60498" y="6128"/>
                        <a:pt x="65747" y="55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3F40"/>
                    </a:gs>
                    <a:gs pos="72000">
                      <a:srgbClr val="D96C6E">
                        <a:alpha val="0"/>
                      </a:srgbClr>
                    </a:gs>
                    <a:gs pos="0">
                      <a:srgbClr val="E59395">
                        <a:alpha val="1600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67" name="Freeform 8466"/>
                <p:cNvSpPr/>
                <p:nvPr/>
              </p:nvSpPr>
              <p:spPr>
                <a:xfrm>
                  <a:off x="8155185" y="4597564"/>
                  <a:ext cx="232020" cy="2124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020" h="212474">
                      <a:moveTo>
                        <a:pt x="151987" y="459"/>
                      </a:moveTo>
                      <a:cubicBezTo>
                        <a:pt x="151987" y="459"/>
                        <a:pt x="183337" y="8993"/>
                        <a:pt x="202751" y="32589"/>
                      </a:cubicBezTo>
                      <a:cubicBezTo>
                        <a:pt x="222165" y="56185"/>
                        <a:pt x="231339" y="70503"/>
                        <a:pt x="232020" y="102304"/>
                      </a:cubicBezTo>
                      <a:cubicBezTo>
                        <a:pt x="232700" y="134106"/>
                        <a:pt x="211474" y="163090"/>
                        <a:pt x="201934" y="174037"/>
                      </a:cubicBezTo>
                      <a:cubicBezTo>
                        <a:pt x="192394" y="184984"/>
                        <a:pt x="171135" y="202269"/>
                        <a:pt x="149329" y="207742"/>
                      </a:cubicBezTo>
                      <a:cubicBezTo>
                        <a:pt x="127524" y="213217"/>
                        <a:pt x="118258" y="213109"/>
                        <a:pt x="106538" y="211488"/>
                      </a:cubicBezTo>
                      <a:cubicBezTo>
                        <a:pt x="94817" y="209867"/>
                        <a:pt x="66198" y="201980"/>
                        <a:pt x="49299" y="190169"/>
                      </a:cubicBezTo>
                      <a:cubicBezTo>
                        <a:pt x="32401" y="178358"/>
                        <a:pt x="3645" y="153439"/>
                        <a:pt x="375" y="113396"/>
                      </a:cubicBezTo>
                      <a:cubicBezTo>
                        <a:pt x="-2896" y="73352"/>
                        <a:pt x="13867" y="46706"/>
                        <a:pt x="22588" y="34317"/>
                      </a:cubicBezTo>
                      <a:cubicBezTo>
                        <a:pt x="31310" y="21931"/>
                        <a:pt x="51480" y="2593"/>
                        <a:pt x="78191" y="459"/>
                      </a:cubicBezTo>
                      <a:cubicBezTo>
                        <a:pt x="104902" y="-1404"/>
                        <a:pt x="118803" y="2917"/>
                        <a:pt x="119347" y="2917"/>
                      </a:cubicBezTo>
                      <a:cubicBezTo>
                        <a:pt x="119893" y="2917"/>
                        <a:pt x="153145" y="459"/>
                        <a:pt x="151987" y="45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D2D27">
                        <a:alpha val="0"/>
                      </a:srgbClr>
                    </a:gs>
                    <a:gs pos="36000">
                      <a:srgbClr val="D75C60">
                        <a:alpha val="0"/>
                      </a:srgbClr>
                    </a:gs>
                    <a:gs pos="20000">
                      <a:srgbClr val="8D1D1B">
                        <a:alpha val="5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68" name="Freeform 8467"/>
                <p:cNvSpPr/>
                <p:nvPr/>
              </p:nvSpPr>
              <p:spPr>
                <a:xfrm>
                  <a:off x="8155185" y="4597564"/>
                  <a:ext cx="232020" cy="2124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020" h="212474">
                      <a:moveTo>
                        <a:pt x="151987" y="459"/>
                      </a:moveTo>
                      <a:cubicBezTo>
                        <a:pt x="151987" y="459"/>
                        <a:pt x="183337" y="8993"/>
                        <a:pt x="202751" y="32589"/>
                      </a:cubicBezTo>
                      <a:cubicBezTo>
                        <a:pt x="222165" y="56185"/>
                        <a:pt x="231339" y="70503"/>
                        <a:pt x="232020" y="102304"/>
                      </a:cubicBezTo>
                      <a:cubicBezTo>
                        <a:pt x="232700" y="134106"/>
                        <a:pt x="211474" y="163090"/>
                        <a:pt x="201934" y="174037"/>
                      </a:cubicBezTo>
                      <a:cubicBezTo>
                        <a:pt x="192394" y="184984"/>
                        <a:pt x="171135" y="202269"/>
                        <a:pt x="149329" y="207742"/>
                      </a:cubicBezTo>
                      <a:cubicBezTo>
                        <a:pt x="127524" y="213217"/>
                        <a:pt x="118258" y="213109"/>
                        <a:pt x="106538" y="211488"/>
                      </a:cubicBezTo>
                      <a:cubicBezTo>
                        <a:pt x="94817" y="209867"/>
                        <a:pt x="66198" y="201980"/>
                        <a:pt x="49299" y="190169"/>
                      </a:cubicBezTo>
                      <a:cubicBezTo>
                        <a:pt x="32401" y="178358"/>
                        <a:pt x="3645" y="153439"/>
                        <a:pt x="375" y="113396"/>
                      </a:cubicBezTo>
                      <a:cubicBezTo>
                        <a:pt x="-2896" y="73352"/>
                        <a:pt x="13867" y="46706"/>
                        <a:pt x="22588" y="34317"/>
                      </a:cubicBezTo>
                      <a:cubicBezTo>
                        <a:pt x="31310" y="21931"/>
                        <a:pt x="51480" y="2593"/>
                        <a:pt x="78191" y="459"/>
                      </a:cubicBezTo>
                      <a:cubicBezTo>
                        <a:pt x="104902" y="-1404"/>
                        <a:pt x="118803" y="2917"/>
                        <a:pt x="119347" y="2917"/>
                      </a:cubicBezTo>
                      <a:cubicBezTo>
                        <a:pt x="119893" y="2917"/>
                        <a:pt x="153145" y="459"/>
                        <a:pt x="151987" y="45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D2D27">
                        <a:alpha val="0"/>
                      </a:srgbClr>
                    </a:gs>
                    <a:gs pos="44000">
                      <a:srgbClr val="DD7477">
                        <a:alpha val="0"/>
                      </a:srgbClr>
                    </a:gs>
                    <a:gs pos="6000">
                      <a:srgbClr val="BC2624">
                        <a:alpha val="5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69" name="Freeform 8468"/>
                <p:cNvSpPr/>
                <p:nvPr/>
              </p:nvSpPr>
              <p:spPr>
                <a:xfrm>
                  <a:off x="8155185" y="4597564"/>
                  <a:ext cx="232020" cy="2124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020" h="212474">
                      <a:moveTo>
                        <a:pt x="151987" y="459"/>
                      </a:moveTo>
                      <a:cubicBezTo>
                        <a:pt x="151987" y="459"/>
                        <a:pt x="183337" y="8993"/>
                        <a:pt x="202751" y="32589"/>
                      </a:cubicBezTo>
                      <a:cubicBezTo>
                        <a:pt x="222165" y="56185"/>
                        <a:pt x="231339" y="70503"/>
                        <a:pt x="232020" y="102304"/>
                      </a:cubicBezTo>
                      <a:cubicBezTo>
                        <a:pt x="232700" y="134106"/>
                        <a:pt x="211474" y="163090"/>
                        <a:pt x="201934" y="174037"/>
                      </a:cubicBezTo>
                      <a:cubicBezTo>
                        <a:pt x="192394" y="184984"/>
                        <a:pt x="171135" y="202269"/>
                        <a:pt x="149329" y="207742"/>
                      </a:cubicBezTo>
                      <a:cubicBezTo>
                        <a:pt x="127524" y="213217"/>
                        <a:pt x="118258" y="213109"/>
                        <a:pt x="106538" y="211488"/>
                      </a:cubicBezTo>
                      <a:cubicBezTo>
                        <a:pt x="94817" y="209867"/>
                        <a:pt x="66198" y="201980"/>
                        <a:pt x="49299" y="190169"/>
                      </a:cubicBezTo>
                      <a:cubicBezTo>
                        <a:pt x="32401" y="178358"/>
                        <a:pt x="3645" y="153439"/>
                        <a:pt x="375" y="113396"/>
                      </a:cubicBezTo>
                      <a:cubicBezTo>
                        <a:pt x="-2896" y="73352"/>
                        <a:pt x="13867" y="46706"/>
                        <a:pt x="22588" y="34317"/>
                      </a:cubicBezTo>
                      <a:cubicBezTo>
                        <a:pt x="31310" y="21931"/>
                        <a:pt x="51480" y="2593"/>
                        <a:pt x="78191" y="459"/>
                      </a:cubicBezTo>
                      <a:cubicBezTo>
                        <a:pt x="104902" y="-1404"/>
                        <a:pt x="118803" y="2917"/>
                        <a:pt x="119347" y="2917"/>
                      </a:cubicBezTo>
                      <a:cubicBezTo>
                        <a:pt x="119893" y="2917"/>
                        <a:pt x="153145" y="459"/>
                        <a:pt x="151987" y="45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2D27">
                        <a:alpha val="0"/>
                      </a:srgbClr>
                    </a:gs>
                    <a:gs pos="46000">
                      <a:srgbClr val="D75C60">
                        <a:alpha val="0"/>
                      </a:srgbClr>
                    </a:gs>
                    <a:gs pos="100000">
                      <a:srgbClr val="B82624">
                        <a:alpha val="84000"/>
                      </a:srgbClr>
                    </a:gs>
                  </a:gsLst>
                  <a:lin ang="30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70" name="Freeform 8469"/>
                <p:cNvSpPr/>
                <p:nvPr/>
              </p:nvSpPr>
              <p:spPr>
                <a:xfrm>
                  <a:off x="8159749" y="4619089"/>
                  <a:ext cx="126399" cy="1297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399" h="129747">
                      <a:moveTo>
                        <a:pt x="82799" y="280"/>
                      </a:moveTo>
                      <a:cubicBezTo>
                        <a:pt x="82799" y="280"/>
                        <a:pt x="99878" y="5491"/>
                        <a:pt x="110455" y="19900"/>
                      </a:cubicBezTo>
                      <a:cubicBezTo>
                        <a:pt x="121031" y="34309"/>
                        <a:pt x="126029" y="43053"/>
                        <a:pt x="126399" y="62472"/>
                      </a:cubicBezTo>
                      <a:cubicBezTo>
                        <a:pt x="126770" y="81892"/>
                        <a:pt x="115206" y="99591"/>
                        <a:pt x="110009" y="106276"/>
                      </a:cubicBezTo>
                      <a:cubicBezTo>
                        <a:pt x="104812" y="112960"/>
                        <a:pt x="93230" y="123516"/>
                        <a:pt x="81351" y="126858"/>
                      </a:cubicBezTo>
                      <a:cubicBezTo>
                        <a:pt x="69473" y="130202"/>
                        <a:pt x="64424" y="130136"/>
                        <a:pt x="58039" y="129145"/>
                      </a:cubicBezTo>
                      <a:cubicBezTo>
                        <a:pt x="51654" y="128156"/>
                        <a:pt x="36064" y="123340"/>
                        <a:pt x="26857" y="116127"/>
                      </a:cubicBezTo>
                      <a:cubicBezTo>
                        <a:pt x="17651" y="108914"/>
                        <a:pt x="1986" y="93698"/>
                        <a:pt x="204" y="69245"/>
                      </a:cubicBezTo>
                      <a:cubicBezTo>
                        <a:pt x="-1578" y="44793"/>
                        <a:pt x="7554" y="28521"/>
                        <a:pt x="12306" y="20956"/>
                      </a:cubicBezTo>
                      <a:cubicBezTo>
                        <a:pt x="17057" y="13392"/>
                        <a:pt x="28045" y="1583"/>
                        <a:pt x="42597" y="280"/>
                      </a:cubicBezTo>
                      <a:cubicBezTo>
                        <a:pt x="57148" y="-858"/>
                        <a:pt x="64721" y="1781"/>
                        <a:pt x="65018" y="1781"/>
                      </a:cubicBezTo>
                      <a:cubicBezTo>
                        <a:pt x="65315" y="1781"/>
                        <a:pt x="83431" y="280"/>
                        <a:pt x="82799" y="2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2D27">
                        <a:alpha val="0"/>
                      </a:srgbClr>
                    </a:gs>
                    <a:gs pos="74000">
                      <a:srgbClr val="D75C60">
                        <a:alpha val="2000"/>
                      </a:srgbClr>
                    </a:gs>
                    <a:gs pos="87000">
                      <a:srgbClr val="A72320">
                        <a:alpha val="55000"/>
                      </a:srgbClr>
                    </a:gs>
                  </a:gsLst>
                  <a:lin ang="30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71" name="Freeform 8470"/>
                <p:cNvSpPr/>
                <p:nvPr/>
              </p:nvSpPr>
              <p:spPr>
                <a:xfrm>
                  <a:off x="8195963" y="4627244"/>
                  <a:ext cx="172047" cy="157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047" h="157553">
                      <a:moveTo>
                        <a:pt x="112701" y="340"/>
                      </a:moveTo>
                      <a:cubicBezTo>
                        <a:pt x="112701" y="340"/>
                        <a:pt x="135948" y="6668"/>
                        <a:pt x="150344" y="24165"/>
                      </a:cubicBezTo>
                      <a:cubicBezTo>
                        <a:pt x="164740" y="41662"/>
                        <a:pt x="171543" y="52280"/>
                        <a:pt x="172047" y="75861"/>
                      </a:cubicBezTo>
                      <a:cubicBezTo>
                        <a:pt x="172551" y="99442"/>
                        <a:pt x="156812" y="120934"/>
                        <a:pt x="149737" y="129052"/>
                      </a:cubicBezTo>
                      <a:cubicBezTo>
                        <a:pt x="142664" y="137169"/>
                        <a:pt x="126899" y="149986"/>
                        <a:pt x="110730" y="154045"/>
                      </a:cubicBezTo>
                      <a:cubicBezTo>
                        <a:pt x="94561" y="158105"/>
                        <a:pt x="87690" y="158025"/>
                        <a:pt x="79000" y="156822"/>
                      </a:cubicBezTo>
                      <a:cubicBezTo>
                        <a:pt x="70309" y="155621"/>
                        <a:pt x="49087" y="149772"/>
                        <a:pt x="36556" y="141014"/>
                      </a:cubicBezTo>
                      <a:cubicBezTo>
                        <a:pt x="24026" y="132256"/>
                        <a:pt x="2703" y="113778"/>
                        <a:pt x="278" y="84085"/>
                      </a:cubicBezTo>
                      <a:cubicBezTo>
                        <a:pt x="-2147" y="54392"/>
                        <a:pt x="10282" y="34633"/>
                        <a:pt x="16750" y="25447"/>
                      </a:cubicBezTo>
                      <a:cubicBezTo>
                        <a:pt x="23217" y="16262"/>
                        <a:pt x="38173" y="1923"/>
                        <a:pt x="57980" y="340"/>
                      </a:cubicBezTo>
                      <a:cubicBezTo>
                        <a:pt x="77787" y="-1041"/>
                        <a:pt x="88095" y="2163"/>
                        <a:pt x="88499" y="2163"/>
                      </a:cubicBezTo>
                      <a:cubicBezTo>
                        <a:pt x="88903" y="2163"/>
                        <a:pt x="113561" y="340"/>
                        <a:pt x="112701" y="340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DD2D27">
                        <a:alpha val="0"/>
                      </a:srgbClr>
                    </a:gs>
                    <a:gs pos="64000">
                      <a:srgbClr val="E97470">
                        <a:alpha val="20000"/>
                      </a:srgbClr>
                    </a:gs>
                    <a:gs pos="79000">
                      <a:srgbClr val="CF6262">
                        <a:alpha val="60000"/>
                      </a:srgbClr>
                    </a:gs>
                  </a:gsLst>
                  <a:lin ang="2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472" name="Freeform 8471"/>
                <p:cNvSpPr/>
                <p:nvPr/>
              </p:nvSpPr>
              <p:spPr>
                <a:xfrm>
                  <a:off x="8256049" y="4534084"/>
                  <a:ext cx="74563" cy="603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563" h="60354">
                      <a:moveTo>
                        <a:pt x="26452" y="60354"/>
                      </a:moveTo>
                      <a:cubicBezTo>
                        <a:pt x="25694" y="59556"/>
                        <a:pt x="24483" y="57572"/>
                        <a:pt x="16907" y="53683"/>
                      </a:cubicBezTo>
                      <a:cubicBezTo>
                        <a:pt x="9332" y="49794"/>
                        <a:pt x="4591" y="49942"/>
                        <a:pt x="4591" y="49942"/>
                      </a:cubicBezTo>
                      <a:cubicBezTo>
                        <a:pt x="4591" y="49942"/>
                        <a:pt x="2427" y="49510"/>
                        <a:pt x="2427" y="47781"/>
                      </a:cubicBezTo>
                      <a:cubicBezTo>
                        <a:pt x="2427" y="46053"/>
                        <a:pt x="2427" y="44756"/>
                        <a:pt x="2427" y="44756"/>
                      </a:cubicBezTo>
                      <a:cubicBezTo>
                        <a:pt x="2427" y="44756"/>
                        <a:pt x="-603" y="44540"/>
                        <a:pt x="1778" y="42812"/>
                      </a:cubicBezTo>
                      <a:cubicBezTo>
                        <a:pt x="4159" y="41083"/>
                        <a:pt x="6106" y="41083"/>
                        <a:pt x="7838" y="41083"/>
                      </a:cubicBezTo>
                      <a:cubicBezTo>
                        <a:pt x="9570" y="41083"/>
                        <a:pt x="10435" y="41083"/>
                        <a:pt x="10435" y="39787"/>
                      </a:cubicBezTo>
                      <a:cubicBezTo>
                        <a:pt x="10435" y="38491"/>
                        <a:pt x="10435" y="38491"/>
                        <a:pt x="10435" y="37626"/>
                      </a:cubicBezTo>
                      <a:cubicBezTo>
                        <a:pt x="10435" y="36762"/>
                        <a:pt x="2427" y="24447"/>
                        <a:pt x="2427" y="24447"/>
                      </a:cubicBezTo>
                      <a:cubicBezTo>
                        <a:pt x="2427" y="24447"/>
                        <a:pt x="-1902" y="16668"/>
                        <a:pt x="912" y="15588"/>
                      </a:cubicBezTo>
                      <a:cubicBezTo>
                        <a:pt x="3726" y="14508"/>
                        <a:pt x="3942" y="13427"/>
                        <a:pt x="7838" y="16452"/>
                      </a:cubicBezTo>
                      <a:cubicBezTo>
                        <a:pt x="11734" y="19477"/>
                        <a:pt x="14981" y="20557"/>
                        <a:pt x="15413" y="22070"/>
                      </a:cubicBezTo>
                      <a:cubicBezTo>
                        <a:pt x="15846" y="23582"/>
                        <a:pt x="18011" y="27471"/>
                        <a:pt x="18011" y="27471"/>
                      </a:cubicBezTo>
                      <a:cubicBezTo>
                        <a:pt x="18011" y="27471"/>
                        <a:pt x="19742" y="20341"/>
                        <a:pt x="19742" y="18397"/>
                      </a:cubicBezTo>
                      <a:cubicBezTo>
                        <a:pt x="19742" y="16452"/>
                        <a:pt x="20175" y="17749"/>
                        <a:pt x="19742" y="14292"/>
                      </a:cubicBezTo>
                      <a:cubicBezTo>
                        <a:pt x="19309" y="10835"/>
                        <a:pt x="18660" y="3705"/>
                        <a:pt x="18660" y="3705"/>
                      </a:cubicBezTo>
                      <a:lnTo>
                        <a:pt x="16063" y="464"/>
                      </a:lnTo>
                      <a:cubicBezTo>
                        <a:pt x="16063" y="464"/>
                        <a:pt x="20175" y="-1697"/>
                        <a:pt x="25802" y="3056"/>
                      </a:cubicBezTo>
                      <a:cubicBezTo>
                        <a:pt x="31430" y="7810"/>
                        <a:pt x="35001" y="12671"/>
                        <a:pt x="36192" y="14940"/>
                      </a:cubicBezTo>
                      <a:cubicBezTo>
                        <a:pt x="37382" y="17208"/>
                        <a:pt x="39979" y="23690"/>
                        <a:pt x="40087" y="24447"/>
                      </a:cubicBezTo>
                      <a:cubicBezTo>
                        <a:pt x="40196" y="25203"/>
                        <a:pt x="39005" y="26391"/>
                        <a:pt x="40520" y="26391"/>
                      </a:cubicBezTo>
                      <a:cubicBezTo>
                        <a:pt x="42035" y="26391"/>
                        <a:pt x="45823" y="21314"/>
                        <a:pt x="46580" y="19261"/>
                      </a:cubicBezTo>
                      <a:cubicBezTo>
                        <a:pt x="47338" y="17208"/>
                        <a:pt x="48096" y="15588"/>
                        <a:pt x="51559" y="14292"/>
                      </a:cubicBezTo>
                      <a:cubicBezTo>
                        <a:pt x="55022" y="12995"/>
                        <a:pt x="58485" y="9106"/>
                        <a:pt x="59784" y="8674"/>
                      </a:cubicBezTo>
                      <a:cubicBezTo>
                        <a:pt x="61082" y="8242"/>
                        <a:pt x="62814" y="10835"/>
                        <a:pt x="64112" y="5649"/>
                      </a:cubicBezTo>
                      <a:cubicBezTo>
                        <a:pt x="65411" y="464"/>
                        <a:pt x="67575" y="3056"/>
                        <a:pt x="67575" y="3056"/>
                      </a:cubicBezTo>
                      <a:cubicBezTo>
                        <a:pt x="67575" y="3056"/>
                        <a:pt x="62381" y="18613"/>
                        <a:pt x="61082" y="20341"/>
                      </a:cubicBezTo>
                      <a:cubicBezTo>
                        <a:pt x="59784" y="22070"/>
                        <a:pt x="56861" y="29956"/>
                        <a:pt x="56537" y="30280"/>
                      </a:cubicBezTo>
                      <a:cubicBezTo>
                        <a:pt x="56212" y="30604"/>
                        <a:pt x="55671" y="32225"/>
                        <a:pt x="55671" y="32225"/>
                      </a:cubicBezTo>
                      <a:cubicBezTo>
                        <a:pt x="55671" y="32225"/>
                        <a:pt x="58485" y="29416"/>
                        <a:pt x="63030" y="29416"/>
                      </a:cubicBezTo>
                      <a:cubicBezTo>
                        <a:pt x="67575" y="29416"/>
                        <a:pt x="67792" y="29416"/>
                        <a:pt x="69091" y="28984"/>
                      </a:cubicBezTo>
                      <a:cubicBezTo>
                        <a:pt x="70389" y="28552"/>
                        <a:pt x="72986" y="27471"/>
                        <a:pt x="73419" y="27471"/>
                      </a:cubicBezTo>
                      <a:cubicBezTo>
                        <a:pt x="73852" y="27471"/>
                        <a:pt x="75151" y="28552"/>
                        <a:pt x="74285" y="29416"/>
                      </a:cubicBezTo>
                      <a:cubicBezTo>
                        <a:pt x="73419" y="30280"/>
                        <a:pt x="72553" y="30280"/>
                        <a:pt x="72553" y="31793"/>
                      </a:cubicBezTo>
                      <a:cubicBezTo>
                        <a:pt x="72553" y="33305"/>
                        <a:pt x="74285" y="35250"/>
                        <a:pt x="73419" y="36114"/>
                      </a:cubicBezTo>
                      <a:cubicBezTo>
                        <a:pt x="72553" y="36978"/>
                        <a:pt x="67142" y="37410"/>
                        <a:pt x="64112" y="37842"/>
                      </a:cubicBezTo>
                      <a:cubicBezTo>
                        <a:pt x="61082" y="38275"/>
                        <a:pt x="56970" y="41083"/>
                        <a:pt x="56104" y="41083"/>
                      </a:cubicBezTo>
                      <a:cubicBezTo>
                        <a:pt x="55238" y="41083"/>
                        <a:pt x="50513" y="49172"/>
                        <a:pt x="50513" y="49172"/>
                      </a:cubicBezTo>
                      <a:lnTo>
                        <a:pt x="47446" y="49726"/>
                      </a:lnTo>
                      <a:cubicBezTo>
                        <a:pt x="47446" y="49726"/>
                        <a:pt x="51342" y="52967"/>
                        <a:pt x="49611" y="52967"/>
                      </a:cubicBezTo>
                      <a:cubicBezTo>
                        <a:pt x="47879" y="52967"/>
                        <a:pt x="45066" y="49077"/>
                        <a:pt x="42901" y="50374"/>
                      </a:cubicBezTo>
                      <a:cubicBezTo>
                        <a:pt x="40737" y="51670"/>
                        <a:pt x="37490" y="54911"/>
                        <a:pt x="36192" y="54911"/>
                      </a:cubicBezTo>
                      <a:cubicBezTo>
                        <a:pt x="34893" y="54911"/>
                        <a:pt x="30997" y="54263"/>
                        <a:pt x="29049" y="53615"/>
                      </a:cubicBezTo>
                      <a:cubicBezTo>
                        <a:pt x="27101" y="52967"/>
                        <a:pt x="27101" y="52967"/>
                        <a:pt x="27101" y="52967"/>
                      </a:cubicBezTo>
                      <a:cubicBezTo>
                        <a:pt x="27101" y="52967"/>
                        <a:pt x="27859" y="58908"/>
                        <a:pt x="26452" y="60354"/>
                      </a:cubicBezTo>
                      <a:close/>
                    </a:path>
                  </a:pathLst>
                </a:custGeom>
                <a:gradFill>
                  <a:gsLst>
                    <a:gs pos="93000">
                      <a:srgbClr val="DD2D27"/>
                    </a:gs>
                    <a:gs pos="72000">
                      <a:srgbClr val="D75C60"/>
                    </a:gs>
                    <a:gs pos="0">
                      <a:srgbClr val="C42826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11400" cap="flat">
                  <a:noFill/>
                  <a:bevel/>
                </a:ln>
              </p:spPr>
            </p:sp>
            <p:sp>
              <p:nvSpPr>
                <p:cNvPr id="8473" name="Freeform 8472"/>
                <p:cNvSpPr/>
                <p:nvPr/>
              </p:nvSpPr>
              <p:spPr>
                <a:xfrm>
                  <a:off x="8310431" y="4537124"/>
                  <a:ext cx="12793" cy="296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793" h="29603">
                      <a:moveTo>
                        <a:pt x="332" y="27022"/>
                      </a:moveTo>
                      <a:lnTo>
                        <a:pt x="4878" y="18164"/>
                      </a:lnTo>
                      <a:lnTo>
                        <a:pt x="11371" y="879"/>
                      </a:lnTo>
                      <a:lnTo>
                        <a:pt x="12793" y="0"/>
                      </a:lnTo>
                      <a:cubicBezTo>
                        <a:pt x="12793" y="0"/>
                        <a:pt x="12939" y="2051"/>
                        <a:pt x="11005" y="5761"/>
                      </a:cubicBezTo>
                      <a:cubicBezTo>
                        <a:pt x="9575" y="8506"/>
                        <a:pt x="8758" y="14338"/>
                        <a:pt x="7139" y="16744"/>
                      </a:cubicBezTo>
                      <a:cubicBezTo>
                        <a:pt x="4125" y="21222"/>
                        <a:pt x="954" y="29603"/>
                        <a:pt x="954" y="29603"/>
                      </a:cubicBezTo>
                      <a:cubicBezTo>
                        <a:pt x="954" y="29603"/>
                        <a:pt x="-750" y="29831"/>
                        <a:pt x="332" y="27022"/>
                      </a:cubicBezTo>
                      <a:close/>
                    </a:path>
                  </a:pathLst>
                </a:custGeom>
                <a:solidFill>
                  <a:srgbClr val="A70302">
                    <a:alpha val="4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74" name="Freeform 8473"/>
                <p:cNvSpPr/>
                <p:nvPr/>
              </p:nvSpPr>
              <p:spPr>
                <a:xfrm>
                  <a:off x="8241693" y="4579781"/>
                  <a:ext cx="79324" cy="573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324" h="57301">
                      <a:moveTo>
                        <a:pt x="68360" y="0"/>
                      </a:moveTo>
                      <a:cubicBezTo>
                        <a:pt x="68360" y="0"/>
                        <a:pt x="61717" y="15954"/>
                        <a:pt x="64530" y="19897"/>
                      </a:cubicBezTo>
                      <a:cubicBezTo>
                        <a:pt x="67343" y="23840"/>
                        <a:pt x="70192" y="30585"/>
                        <a:pt x="73437" y="31208"/>
                      </a:cubicBezTo>
                      <a:cubicBezTo>
                        <a:pt x="76682" y="31830"/>
                        <a:pt x="82235" y="41307"/>
                        <a:pt x="77476" y="45043"/>
                      </a:cubicBezTo>
                      <a:cubicBezTo>
                        <a:pt x="72716" y="48779"/>
                        <a:pt x="63990" y="54659"/>
                        <a:pt x="51009" y="55074"/>
                      </a:cubicBezTo>
                      <a:cubicBezTo>
                        <a:pt x="38014" y="55489"/>
                        <a:pt x="39096" y="59847"/>
                        <a:pt x="30672" y="55074"/>
                      </a:cubicBezTo>
                      <a:cubicBezTo>
                        <a:pt x="22234" y="50301"/>
                        <a:pt x="21873" y="55627"/>
                        <a:pt x="16898" y="48364"/>
                      </a:cubicBezTo>
                      <a:cubicBezTo>
                        <a:pt x="11921" y="41100"/>
                        <a:pt x="-1781" y="41169"/>
                        <a:pt x="167" y="31208"/>
                      </a:cubicBezTo>
                      <a:cubicBezTo>
                        <a:pt x="2114" y="21246"/>
                        <a:pt x="-122" y="25950"/>
                        <a:pt x="5936" y="25120"/>
                      </a:cubicBezTo>
                      <a:cubicBezTo>
                        <a:pt x="11994" y="24290"/>
                        <a:pt x="8532" y="22422"/>
                        <a:pt x="14590" y="20139"/>
                      </a:cubicBezTo>
                      <a:cubicBezTo>
                        <a:pt x="20648" y="17856"/>
                        <a:pt x="17658" y="5470"/>
                        <a:pt x="17658" y="5470"/>
                      </a:cubicBezTo>
                      <a:lnTo>
                        <a:pt x="29224" y="5594"/>
                      </a:lnTo>
                      <a:lnTo>
                        <a:pt x="38339" y="14212"/>
                      </a:lnTo>
                      <a:lnTo>
                        <a:pt x="54470" y="4408"/>
                      </a:lnTo>
                      <a:cubicBezTo>
                        <a:pt x="54470" y="4408"/>
                        <a:pt x="61825" y="3826"/>
                        <a:pt x="63773" y="5889"/>
                      </a:cubicBezTo>
                      <a:cubicBezTo>
                        <a:pt x="64185" y="6325"/>
                        <a:pt x="68792" y="-394"/>
                        <a:pt x="68360" y="0"/>
                      </a:cubicBezTo>
                      <a:close/>
                    </a:path>
                  </a:pathLst>
                </a:custGeom>
                <a:solidFill>
                  <a:srgbClr val="240706">
                    <a:alpha val="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75" name="Freeform 8474"/>
                <p:cNvSpPr/>
                <p:nvPr/>
              </p:nvSpPr>
              <p:spPr>
                <a:xfrm>
                  <a:off x="8302852" y="4561859"/>
                  <a:ext cx="27538" cy="22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538" h="22159">
                      <a:moveTo>
                        <a:pt x="649" y="21300"/>
                      </a:moveTo>
                      <a:cubicBezTo>
                        <a:pt x="649" y="21300"/>
                        <a:pt x="0" y="22381"/>
                        <a:pt x="0" y="20652"/>
                      </a:cubicBezTo>
                      <a:cubicBezTo>
                        <a:pt x="0" y="18924"/>
                        <a:pt x="2814" y="19140"/>
                        <a:pt x="2814" y="17843"/>
                      </a:cubicBezTo>
                      <a:cubicBezTo>
                        <a:pt x="2814" y="16547"/>
                        <a:pt x="2597" y="12442"/>
                        <a:pt x="9307" y="9201"/>
                      </a:cubicBezTo>
                      <a:cubicBezTo>
                        <a:pt x="16016" y="5960"/>
                        <a:pt x="18830" y="5960"/>
                        <a:pt x="22077" y="3367"/>
                      </a:cubicBezTo>
                      <a:cubicBezTo>
                        <a:pt x="25323" y="775"/>
                        <a:pt x="27009" y="-29"/>
                        <a:pt x="27009" y="-29"/>
                      </a:cubicBezTo>
                      <a:cubicBezTo>
                        <a:pt x="27009" y="-29"/>
                        <a:pt x="27538" y="-233"/>
                        <a:pt x="27509" y="1064"/>
                      </a:cubicBezTo>
                      <a:cubicBezTo>
                        <a:pt x="27538" y="2360"/>
                        <a:pt x="25575" y="3181"/>
                        <a:pt x="25575" y="4477"/>
                      </a:cubicBezTo>
                      <a:cubicBezTo>
                        <a:pt x="25575" y="5774"/>
                        <a:pt x="26765" y="6527"/>
                        <a:pt x="26765" y="8039"/>
                      </a:cubicBezTo>
                      <a:cubicBezTo>
                        <a:pt x="26765" y="9552"/>
                        <a:pt x="15807" y="10090"/>
                        <a:pt x="15462" y="10414"/>
                      </a:cubicBezTo>
                      <a:cubicBezTo>
                        <a:pt x="15137" y="10738"/>
                        <a:pt x="8874" y="13711"/>
                        <a:pt x="8874" y="13711"/>
                      </a:cubicBezTo>
                      <a:lnTo>
                        <a:pt x="3415" y="21100"/>
                      </a:lnTo>
                      <a:cubicBezTo>
                        <a:pt x="3415" y="21100"/>
                        <a:pt x="-122" y="23366"/>
                        <a:pt x="649" y="21300"/>
                      </a:cubicBezTo>
                      <a:close/>
                    </a:path>
                  </a:pathLst>
                </a:custGeom>
                <a:solidFill>
                  <a:srgbClr val="A70302">
                    <a:alpha val="30000"/>
                  </a:srgbClr>
                </a:solidFill>
                <a:ln w="7600" cap="flat">
                  <a:noFill/>
                  <a:bevel/>
                </a:ln>
              </p:spPr>
            </p:sp>
            <p:grpSp>
              <p:nvGrpSpPr>
                <p:cNvPr id="8476" name="Group 8475"/>
                <p:cNvGrpSpPr/>
                <p:nvPr/>
              </p:nvGrpSpPr>
              <p:grpSpPr>
                <a:xfrm>
                  <a:off x="8272472" y="4559783"/>
                  <a:ext cx="28755" cy="40665"/>
                  <a:chOff x="8272472" y="4559783"/>
                  <a:chExt cx="28755" cy="40665"/>
                </a:xfrm>
              </p:grpSpPr>
              <p:sp>
                <p:nvSpPr>
                  <p:cNvPr id="8477" name="Freeform 8476"/>
                  <p:cNvSpPr/>
                  <p:nvPr/>
                </p:nvSpPr>
                <p:spPr>
                  <a:xfrm>
                    <a:off x="8272440" y="4559841"/>
                    <a:ext cx="20187" cy="405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87" h="40550">
                        <a:moveTo>
                          <a:pt x="0" y="34498"/>
                        </a:moveTo>
                        <a:cubicBezTo>
                          <a:pt x="2307" y="34498"/>
                          <a:pt x="6345" y="33999"/>
                          <a:pt x="7787" y="27761"/>
                        </a:cubicBezTo>
                        <a:cubicBezTo>
                          <a:pt x="9228" y="21522"/>
                          <a:pt x="8652" y="20524"/>
                          <a:pt x="10959" y="15534"/>
                        </a:cubicBezTo>
                        <a:cubicBezTo>
                          <a:pt x="13266" y="10543"/>
                          <a:pt x="14996" y="6550"/>
                          <a:pt x="14996" y="6550"/>
                        </a:cubicBezTo>
                        <a:cubicBezTo>
                          <a:pt x="14996" y="6550"/>
                          <a:pt x="13843" y="1061"/>
                          <a:pt x="14996" y="561"/>
                        </a:cubicBezTo>
                        <a:cubicBezTo>
                          <a:pt x="16150" y="62"/>
                          <a:pt x="20187" y="-936"/>
                          <a:pt x="20187" y="2059"/>
                        </a:cubicBezTo>
                        <a:cubicBezTo>
                          <a:pt x="20187" y="5053"/>
                          <a:pt x="19034" y="13038"/>
                          <a:pt x="17880" y="15534"/>
                        </a:cubicBezTo>
                        <a:cubicBezTo>
                          <a:pt x="16727" y="18029"/>
                          <a:pt x="13266" y="24517"/>
                          <a:pt x="13266" y="27761"/>
                        </a:cubicBezTo>
                        <a:cubicBezTo>
                          <a:pt x="13266" y="31005"/>
                          <a:pt x="13266" y="35496"/>
                          <a:pt x="13266" y="36495"/>
                        </a:cubicBezTo>
                        <a:cubicBezTo>
                          <a:pt x="13266" y="37493"/>
                          <a:pt x="14996" y="39489"/>
                          <a:pt x="14996" y="39489"/>
                        </a:cubicBezTo>
                        <a:cubicBezTo>
                          <a:pt x="14996" y="39489"/>
                          <a:pt x="0" y="43981"/>
                          <a:pt x="0" y="34498"/>
                        </a:cubicBezTo>
                        <a:close/>
                      </a:path>
                    </a:pathLst>
                  </a:custGeom>
                  <a:solidFill>
                    <a:srgbClr val="F4D18C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78" name="Freeform 8477"/>
                  <p:cNvSpPr/>
                  <p:nvPr/>
                </p:nvSpPr>
                <p:spPr>
                  <a:xfrm>
                    <a:off x="8282296" y="4566926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79" name="Freeform 8478"/>
                  <p:cNvSpPr/>
                  <p:nvPr/>
                </p:nvSpPr>
                <p:spPr>
                  <a:xfrm>
                    <a:off x="8286501" y="4562491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80" name="Freeform 8479"/>
                  <p:cNvSpPr/>
                  <p:nvPr/>
                </p:nvSpPr>
                <p:spPr>
                  <a:xfrm>
                    <a:off x="8288603" y="4565561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81" name="Freeform 8480"/>
                  <p:cNvSpPr/>
                  <p:nvPr/>
                </p:nvSpPr>
                <p:spPr>
                  <a:xfrm>
                    <a:off x="8288603" y="4569654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82" name="Freeform 8481"/>
                  <p:cNvSpPr/>
                  <p:nvPr/>
                </p:nvSpPr>
                <p:spPr>
                  <a:xfrm>
                    <a:off x="8282471" y="4571359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83" name="Freeform 8482"/>
                  <p:cNvSpPr/>
                  <p:nvPr/>
                </p:nvSpPr>
                <p:spPr>
                  <a:xfrm>
                    <a:off x="8288603" y="4574808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84" name="Freeform 8483"/>
                  <p:cNvSpPr/>
                  <p:nvPr/>
                </p:nvSpPr>
                <p:spPr>
                  <a:xfrm>
                    <a:off x="8282471" y="4574808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85" name="Freeform 8484"/>
                  <p:cNvSpPr/>
                  <p:nvPr/>
                </p:nvSpPr>
                <p:spPr>
                  <a:xfrm>
                    <a:off x="8278441" y="4573443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86" name="Freeform 8485"/>
                  <p:cNvSpPr/>
                  <p:nvPr/>
                </p:nvSpPr>
                <p:spPr>
                  <a:xfrm>
                    <a:off x="8276339" y="4569995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87" name="Freeform 8486"/>
                  <p:cNvSpPr/>
                  <p:nvPr/>
                </p:nvSpPr>
                <p:spPr>
                  <a:xfrm>
                    <a:off x="8278441" y="4567587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88" name="Freeform 8487"/>
                  <p:cNvSpPr/>
                  <p:nvPr/>
                </p:nvSpPr>
                <p:spPr>
                  <a:xfrm>
                    <a:off x="8280193" y="4563856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89" name="Freeform 8488"/>
                  <p:cNvSpPr/>
                  <p:nvPr/>
                </p:nvSpPr>
                <p:spPr>
                  <a:xfrm>
                    <a:off x="8276339" y="4565561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90" name="Freeform 8489"/>
                  <p:cNvSpPr/>
                  <p:nvPr/>
                </p:nvSpPr>
                <p:spPr>
                  <a:xfrm>
                    <a:off x="8282296" y="4559763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91" name="Freeform 8490"/>
                  <p:cNvSpPr/>
                  <p:nvPr/>
                </p:nvSpPr>
                <p:spPr>
                  <a:xfrm>
                    <a:off x="8288603" y="4559763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92" name="Freeform 8491"/>
                  <p:cNvSpPr/>
                  <p:nvPr/>
                </p:nvSpPr>
                <p:spPr>
                  <a:xfrm>
                    <a:off x="8292802" y="4563856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93" name="Freeform 8492"/>
                  <p:cNvSpPr/>
                  <p:nvPr/>
                </p:nvSpPr>
                <p:spPr>
                  <a:xfrm>
                    <a:off x="8292802" y="4566926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94" name="Freeform 8493"/>
                  <p:cNvSpPr/>
                  <p:nvPr/>
                </p:nvSpPr>
                <p:spPr>
                  <a:xfrm>
                    <a:off x="8294906" y="4571359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95" name="Freeform 8494"/>
                  <p:cNvSpPr/>
                  <p:nvPr/>
                </p:nvSpPr>
                <p:spPr>
                  <a:xfrm>
                    <a:off x="8294906" y="4574808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96" name="Freeform 8495"/>
                  <p:cNvSpPr/>
                  <p:nvPr/>
                </p:nvSpPr>
                <p:spPr>
                  <a:xfrm>
                    <a:off x="8290707" y="4572079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97" name="Freeform 8496"/>
                  <p:cNvSpPr/>
                  <p:nvPr/>
                </p:nvSpPr>
                <p:spPr>
                  <a:xfrm>
                    <a:off x="8284573" y="4577536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98" name="Freeform 8497"/>
                  <p:cNvSpPr/>
                  <p:nvPr/>
                </p:nvSpPr>
                <p:spPr>
                  <a:xfrm>
                    <a:off x="8290707" y="4577536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499" name="Freeform 8498"/>
                  <p:cNvSpPr/>
                  <p:nvPr/>
                </p:nvSpPr>
                <p:spPr>
                  <a:xfrm>
                    <a:off x="8280193" y="4577536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00" name="Freeform 8499"/>
                  <p:cNvSpPr/>
                  <p:nvPr/>
                </p:nvSpPr>
                <p:spPr>
                  <a:xfrm>
                    <a:off x="8274237" y="4573443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01" name="Freeform 8500"/>
                  <p:cNvSpPr/>
                  <p:nvPr/>
                </p:nvSpPr>
                <p:spPr>
                  <a:xfrm>
                    <a:off x="8297008" y="4568631"/>
                    <a:ext cx="4205" cy="2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5" h="2729">
                        <a:moveTo>
                          <a:pt x="0" y="1364"/>
                        </a:moveTo>
                        <a:cubicBezTo>
                          <a:pt x="0" y="611"/>
                          <a:pt x="941" y="0"/>
                          <a:pt x="2102" y="0"/>
                        </a:cubicBezTo>
                        <a:cubicBezTo>
                          <a:pt x="3263" y="0"/>
                          <a:pt x="4205" y="611"/>
                          <a:pt x="4205" y="1364"/>
                        </a:cubicBezTo>
                        <a:cubicBezTo>
                          <a:pt x="4205" y="2118"/>
                          <a:pt x="3263" y="2729"/>
                          <a:pt x="2102" y="2729"/>
                        </a:cubicBezTo>
                        <a:cubicBezTo>
                          <a:pt x="941" y="2729"/>
                          <a:pt x="0" y="2118"/>
                          <a:pt x="0" y="136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8502" name="Freeform 8501"/>
                <p:cNvSpPr/>
                <p:nvPr/>
              </p:nvSpPr>
              <p:spPr>
                <a:xfrm>
                  <a:off x="8241677" y="4577247"/>
                  <a:ext cx="79324" cy="573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324" h="57301">
                      <a:moveTo>
                        <a:pt x="68360" y="0"/>
                      </a:moveTo>
                      <a:cubicBezTo>
                        <a:pt x="68360" y="0"/>
                        <a:pt x="61717" y="15954"/>
                        <a:pt x="64530" y="19897"/>
                      </a:cubicBezTo>
                      <a:cubicBezTo>
                        <a:pt x="67343" y="23840"/>
                        <a:pt x="70192" y="30585"/>
                        <a:pt x="73437" y="31208"/>
                      </a:cubicBezTo>
                      <a:cubicBezTo>
                        <a:pt x="76682" y="31830"/>
                        <a:pt x="82235" y="41307"/>
                        <a:pt x="77476" y="45043"/>
                      </a:cubicBezTo>
                      <a:cubicBezTo>
                        <a:pt x="72716" y="48779"/>
                        <a:pt x="63990" y="54659"/>
                        <a:pt x="51009" y="55074"/>
                      </a:cubicBezTo>
                      <a:cubicBezTo>
                        <a:pt x="38014" y="55489"/>
                        <a:pt x="39096" y="59847"/>
                        <a:pt x="30672" y="55074"/>
                      </a:cubicBezTo>
                      <a:cubicBezTo>
                        <a:pt x="22234" y="50301"/>
                        <a:pt x="21873" y="55627"/>
                        <a:pt x="16898" y="48364"/>
                      </a:cubicBezTo>
                      <a:cubicBezTo>
                        <a:pt x="11921" y="41100"/>
                        <a:pt x="-1781" y="41169"/>
                        <a:pt x="167" y="31208"/>
                      </a:cubicBezTo>
                      <a:cubicBezTo>
                        <a:pt x="2114" y="21246"/>
                        <a:pt x="-122" y="25950"/>
                        <a:pt x="5936" y="25120"/>
                      </a:cubicBezTo>
                      <a:cubicBezTo>
                        <a:pt x="11994" y="24290"/>
                        <a:pt x="8532" y="22422"/>
                        <a:pt x="14590" y="20139"/>
                      </a:cubicBezTo>
                      <a:cubicBezTo>
                        <a:pt x="20648" y="17856"/>
                        <a:pt x="17658" y="5470"/>
                        <a:pt x="17658" y="5470"/>
                      </a:cubicBezTo>
                      <a:lnTo>
                        <a:pt x="29224" y="5594"/>
                      </a:lnTo>
                      <a:lnTo>
                        <a:pt x="38339" y="14212"/>
                      </a:lnTo>
                      <a:lnTo>
                        <a:pt x="54470" y="4408"/>
                      </a:lnTo>
                      <a:cubicBezTo>
                        <a:pt x="54470" y="4408"/>
                        <a:pt x="61825" y="3826"/>
                        <a:pt x="63773" y="5889"/>
                      </a:cubicBezTo>
                      <a:cubicBezTo>
                        <a:pt x="64185" y="6325"/>
                        <a:pt x="68792" y="-394"/>
                        <a:pt x="68360" y="0"/>
                      </a:cubicBezTo>
                      <a:close/>
                    </a:path>
                  </a:pathLst>
                </a:custGeom>
                <a:gradFill>
                  <a:gsLst>
                    <a:gs pos="93000">
                      <a:srgbClr val="DD2D27"/>
                    </a:gs>
                    <a:gs pos="72000">
                      <a:srgbClr val="D75C60"/>
                    </a:gs>
                    <a:gs pos="0">
                      <a:srgbClr val="C42826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8503" name="Freeform 8502"/>
                <p:cNvSpPr/>
                <p:nvPr/>
              </p:nvSpPr>
              <p:spPr>
                <a:xfrm>
                  <a:off x="8241812" y="4584539"/>
                  <a:ext cx="28867" cy="238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67" h="23892">
                      <a:moveTo>
                        <a:pt x="0" y="23892"/>
                      </a:moveTo>
                      <a:cubicBezTo>
                        <a:pt x="1731" y="23892"/>
                        <a:pt x="22509" y="14484"/>
                        <a:pt x="22509" y="8396"/>
                      </a:cubicBezTo>
                      <a:cubicBezTo>
                        <a:pt x="22509" y="2309"/>
                        <a:pt x="28867" y="-7099"/>
                        <a:pt x="28867" y="8396"/>
                      </a:cubicBezTo>
                      <a:cubicBezTo>
                        <a:pt x="28867" y="23892"/>
                        <a:pt x="0" y="23892"/>
                        <a:pt x="0" y="23892"/>
                      </a:cubicBezTo>
                      <a:close/>
                    </a:path>
                  </a:pathLst>
                </a:custGeom>
                <a:solidFill>
                  <a:srgbClr val="DC7065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04" name="Freeform 8503"/>
                <p:cNvSpPr/>
                <p:nvPr/>
              </p:nvSpPr>
              <p:spPr>
                <a:xfrm>
                  <a:off x="8271844" y="4590171"/>
                  <a:ext cx="5113" cy="255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13" h="25552">
                      <a:moveTo>
                        <a:pt x="4599" y="0"/>
                      </a:moveTo>
                      <a:cubicBezTo>
                        <a:pt x="4599" y="3321"/>
                        <a:pt x="-3481" y="16603"/>
                        <a:pt x="1713" y="24350"/>
                      </a:cubicBezTo>
                      <a:cubicBezTo>
                        <a:pt x="6908" y="32098"/>
                        <a:pt x="4599" y="0"/>
                        <a:pt x="4599" y="0"/>
                      </a:cubicBezTo>
                      <a:close/>
                    </a:path>
                  </a:pathLst>
                </a:custGeom>
                <a:solidFill>
                  <a:srgbClr val="DC7065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05" name="Freeform 8504"/>
                <p:cNvSpPr/>
                <p:nvPr/>
              </p:nvSpPr>
              <p:spPr>
                <a:xfrm>
                  <a:off x="8284806" y="4592945"/>
                  <a:ext cx="4085" cy="215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85" h="21506">
                      <a:moveTo>
                        <a:pt x="2029" y="0"/>
                      </a:moveTo>
                      <a:cubicBezTo>
                        <a:pt x="2029" y="0"/>
                        <a:pt x="-2588" y="13827"/>
                        <a:pt x="2029" y="20468"/>
                      </a:cubicBezTo>
                      <a:cubicBezTo>
                        <a:pt x="6646" y="27109"/>
                        <a:pt x="2029" y="0"/>
                        <a:pt x="2029" y="0"/>
                      </a:cubicBezTo>
                      <a:close/>
                    </a:path>
                  </a:pathLst>
                </a:custGeom>
                <a:solidFill>
                  <a:srgbClr val="DC7065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06" name="Freeform 8505"/>
                <p:cNvSpPr/>
                <p:nvPr/>
              </p:nvSpPr>
              <p:spPr>
                <a:xfrm>
                  <a:off x="8295871" y="4586434"/>
                  <a:ext cx="9821" cy="258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21" h="25890">
                      <a:moveTo>
                        <a:pt x="3084" y="0"/>
                      </a:moveTo>
                      <a:cubicBezTo>
                        <a:pt x="3084" y="1522"/>
                        <a:pt x="-5573" y="21445"/>
                        <a:pt x="5970" y="25319"/>
                      </a:cubicBezTo>
                      <a:cubicBezTo>
                        <a:pt x="17514" y="29193"/>
                        <a:pt x="-956" y="13420"/>
                        <a:pt x="3084" y="0"/>
                      </a:cubicBezTo>
                      <a:close/>
                    </a:path>
                  </a:pathLst>
                </a:custGeom>
                <a:solidFill>
                  <a:srgbClr val="F4D18C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8507" name="Group 8506"/>
              <p:cNvGrpSpPr/>
              <p:nvPr/>
            </p:nvGrpSpPr>
            <p:grpSpPr>
              <a:xfrm flipH="1">
                <a:off x="8031664" y="4572334"/>
                <a:ext cx="204893" cy="237875"/>
                <a:chOff x="8031664" y="4572334"/>
                <a:chExt cx="204893" cy="237875"/>
              </a:xfrm>
            </p:grpSpPr>
            <p:grpSp>
              <p:nvGrpSpPr>
                <p:cNvPr id="8508" name="Group 8507"/>
                <p:cNvGrpSpPr/>
                <p:nvPr/>
              </p:nvGrpSpPr>
              <p:grpSpPr>
                <a:xfrm>
                  <a:off x="8036994" y="4572334"/>
                  <a:ext cx="199582" cy="237875"/>
                  <a:chOff x="8036994" y="4572334"/>
                  <a:chExt cx="199582" cy="237875"/>
                </a:xfrm>
              </p:grpSpPr>
              <p:sp>
                <p:nvSpPr>
                  <p:cNvPr id="8509" name="Freeform 8508"/>
                  <p:cNvSpPr/>
                  <p:nvPr/>
                </p:nvSpPr>
                <p:spPr>
                  <a:xfrm flipH="1">
                    <a:off x="8094450" y="4599016"/>
                    <a:ext cx="27706" cy="347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706" h="34728">
                        <a:moveTo>
                          <a:pt x="1417" y="27078"/>
                        </a:moveTo>
                        <a:cubicBezTo>
                          <a:pt x="1417" y="27078"/>
                          <a:pt x="-813" y="24110"/>
                          <a:pt x="302" y="17433"/>
                        </a:cubicBezTo>
                        <a:cubicBezTo>
                          <a:pt x="1417" y="10757"/>
                          <a:pt x="-1742" y="12797"/>
                          <a:pt x="2160" y="8902"/>
                        </a:cubicBezTo>
                        <a:cubicBezTo>
                          <a:pt x="6061" y="5007"/>
                          <a:pt x="8848" y="742"/>
                          <a:pt x="10706" y="371"/>
                        </a:cubicBezTo>
                        <a:cubicBezTo>
                          <a:pt x="12564" y="0"/>
                          <a:pt x="11821" y="0"/>
                          <a:pt x="13679" y="0"/>
                        </a:cubicBezTo>
                        <a:cubicBezTo>
                          <a:pt x="15537" y="0"/>
                          <a:pt x="22597" y="2225"/>
                          <a:pt x="24083" y="4451"/>
                        </a:cubicBezTo>
                        <a:cubicBezTo>
                          <a:pt x="25569" y="6677"/>
                          <a:pt x="27427" y="4822"/>
                          <a:pt x="27427" y="9273"/>
                        </a:cubicBezTo>
                        <a:cubicBezTo>
                          <a:pt x="27427" y="13724"/>
                          <a:pt x="28542" y="16321"/>
                          <a:pt x="26312" y="20030"/>
                        </a:cubicBezTo>
                        <a:cubicBezTo>
                          <a:pt x="24083" y="23739"/>
                          <a:pt x="24454" y="24481"/>
                          <a:pt x="22225" y="27819"/>
                        </a:cubicBezTo>
                        <a:cubicBezTo>
                          <a:pt x="19996" y="31158"/>
                          <a:pt x="21853" y="30416"/>
                          <a:pt x="18881" y="32271"/>
                        </a:cubicBezTo>
                        <a:cubicBezTo>
                          <a:pt x="15908" y="34125"/>
                          <a:pt x="15165" y="36351"/>
                          <a:pt x="11449" y="33012"/>
                        </a:cubicBezTo>
                        <a:cubicBezTo>
                          <a:pt x="7733" y="29674"/>
                          <a:pt x="1417" y="27078"/>
                          <a:pt x="1417" y="2707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83348"/>
                      </a:gs>
                      <a:gs pos="100000">
                        <a:srgbClr val="662331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8510" name="Freeform 8509"/>
                  <p:cNvSpPr/>
                  <p:nvPr/>
                </p:nvSpPr>
                <p:spPr>
                  <a:xfrm flipH="1">
                    <a:off x="8163395" y="4800651"/>
                    <a:ext cx="15672" cy="72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672" h="7206">
                        <a:moveTo>
                          <a:pt x="0" y="148"/>
                        </a:moveTo>
                        <a:cubicBezTo>
                          <a:pt x="0" y="148"/>
                          <a:pt x="-448" y="10573"/>
                          <a:pt x="15597" y="6086"/>
                        </a:cubicBezTo>
                        <a:cubicBezTo>
                          <a:pt x="17028" y="5686"/>
                          <a:pt x="1289" y="-1150"/>
                          <a:pt x="0" y="148"/>
                        </a:cubicBezTo>
                        <a:close/>
                      </a:path>
                    </a:pathLst>
                  </a:custGeom>
                  <a:gradFill>
                    <a:gsLst>
                      <a:gs pos="43000">
                        <a:srgbClr val="976839"/>
                      </a:gs>
                      <a:gs pos="100000">
                        <a:srgbClr val="865D33"/>
                      </a:gs>
                    </a:gsLst>
                    <a:lin ang="102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8511" name="Freeform 8510"/>
                  <p:cNvSpPr/>
                  <p:nvPr/>
                </p:nvSpPr>
                <p:spPr>
                  <a:xfrm flipH="1">
                    <a:off x="8036921" y="4627057"/>
                    <a:ext cx="120576" cy="1806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576" h="180664">
                        <a:moveTo>
                          <a:pt x="68765" y="0"/>
                        </a:moveTo>
                        <a:cubicBezTo>
                          <a:pt x="68765" y="0"/>
                          <a:pt x="115955" y="18593"/>
                          <a:pt x="120042" y="71635"/>
                        </a:cubicBezTo>
                        <a:cubicBezTo>
                          <a:pt x="124130" y="124678"/>
                          <a:pt x="104065" y="146191"/>
                          <a:pt x="85486" y="163254"/>
                        </a:cubicBezTo>
                        <a:cubicBezTo>
                          <a:pt x="66907" y="180317"/>
                          <a:pt x="25290" y="186252"/>
                          <a:pt x="4482" y="174753"/>
                        </a:cubicBezTo>
                        <a:cubicBezTo>
                          <a:pt x="-16326" y="163254"/>
                          <a:pt x="40525" y="-3663"/>
                          <a:pt x="68765" y="0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8512" name="Freeform 8511"/>
                  <p:cNvSpPr/>
                  <p:nvPr/>
                </p:nvSpPr>
                <p:spPr>
                  <a:xfrm flipH="1">
                    <a:off x="8122226" y="4577132"/>
                    <a:ext cx="26382" cy="575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382" h="57586">
                        <a:moveTo>
                          <a:pt x="12262" y="44140"/>
                        </a:moveTo>
                        <a:cubicBezTo>
                          <a:pt x="12262" y="44140"/>
                          <a:pt x="13377" y="33754"/>
                          <a:pt x="10033" y="27078"/>
                        </a:cubicBezTo>
                        <a:cubicBezTo>
                          <a:pt x="6688" y="20401"/>
                          <a:pt x="4830" y="15579"/>
                          <a:pt x="4087" y="12612"/>
                        </a:cubicBezTo>
                        <a:cubicBezTo>
                          <a:pt x="3344" y="9644"/>
                          <a:pt x="0" y="0"/>
                          <a:pt x="0" y="0"/>
                        </a:cubicBezTo>
                        <a:cubicBezTo>
                          <a:pt x="0" y="0"/>
                          <a:pt x="17092" y="14095"/>
                          <a:pt x="17836" y="17804"/>
                        </a:cubicBezTo>
                        <a:cubicBezTo>
                          <a:pt x="18579" y="21514"/>
                          <a:pt x="19879" y="26150"/>
                          <a:pt x="21923" y="29303"/>
                        </a:cubicBezTo>
                        <a:cubicBezTo>
                          <a:pt x="23967" y="32456"/>
                          <a:pt x="25639" y="35238"/>
                          <a:pt x="25639" y="38947"/>
                        </a:cubicBezTo>
                        <a:cubicBezTo>
                          <a:pt x="25639" y="42657"/>
                          <a:pt x="26382" y="47478"/>
                          <a:pt x="26382" y="47478"/>
                        </a:cubicBezTo>
                        <a:cubicBezTo>
                          <a:pt x="26382" y="47478"/>
                          <a:pt x="26010" y="54897"/>
                          <a:pt x="21923" y="56010"/>
                        </a:cubicBezTo>
                        <a:cubicBezTo>
                          <a:pt x="17836" y="57123"/>
                          <a:pt x="17464" y="58235"/>
                          <a:pt x="14863" y="57123"/>
                        </a:cubicBezTo>
                        <a:cubicBezTo>
                          <a:pt x="12262" y="56010"/>
                          <a:pt x="5388" y="48777"/>
                          <a:pt x="4087" y="48591"/>
                        </a:cubicBezTo>
                        <a:cubicBezTo>
                          <a:pt x="2787" y="48406"/>
                          <a:pt x="13005" y="44882"/>
                          <a:pt x="12262" y="44140"/>
                        </a:cubicBezTo>
                        <a:close/>
                      </a:path>
                    </a:pathLst>
                  </a:custGeom>
                  <a:noFill/>
                  <a:ln w="7600" cap="flat">
                    <a:noFill/>
                    <a:bevel/>
                  </a:ln>
                </p:spPr>
              </p:sp>
              <p:sp>
                <p:nvSpPr>
                  <p:cNvPr id="8513" name="Freeform 8512"/>
                  <p:cNvSpPr/>
                  <p:nvPr/>
                </p:nvSpPr>
                <p:spPr>
                  <a:xfrm flipH="1">
                    <a:off x="8109500" y="4572309"/>
                    <a:ext cx="24199" cy="437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99" h="43769">
                        <a:moveTo>
                          <a:pt x="10729" y="43769"/>
                        </a:moveTo>
                        <a:cubicBezTo>
                          <a:pt x="8500" y="35238"/>
                          <a:pt x="7014" y="38205"/>
                          <a:pt x="7014" y="34125"/>
                        </a:cubicBezTo>
                        <a:cubicBezTo>
                          <a:pt x="7014" y="30045"/>
                          <a:pt x="2926" y="22626"/>
                          <a:pt x="2926" y="22626"/>
                        </a:cubicBezTo>
                        <a:cubicBezTo>
                          <a:pt x="2926" y="22626"/>
                          <a:pt x="-790" y="24481"/>
                          <a:pt x="139" y="19845"/>
                        </a:cubicBezTo>
                        <a:cubicBezTo>
                          <a:pt x="1068" y="15208"/>
                          <a:pt x="-47" y="17804"/>
                          <a:pt x="2926" y="11499"/>
                        </a:cubicBezTo>
                        <a:cubicBezTo>
                          <a:pt x="5899" y="5193"/>
                          <a:pt x="7014" y="3338"/>
                          <a:pt x="7014" y="3338"/>
                        </a:cubicBezTo>
                        <a:lnTo>
                          <a:pt x="7014" y="0"/>
                        </a:lnTo>
                        <a:cubicBezTo>
                          <a:pt x="7014" y="0"/>
                          <a:pt x="19276" y="7419"/>
                          <a:pt x="20205" y="13168"/>
                        </a:cubicBezTo>
                        <a:cubicBezTo>
                          <a:pt x="21134" y="18917"/>
                          <a:pt x="24849" y="24110"/>
                          <a:pt x="24106" y="26707"/>
                        </a:cubicBezTo>
                        <a:cubicBezTo>
                          <a:pt x="23363" y="29303"/>
                          <a:pt x="10729" y="43769"/>
                          <a:pt x="10729" y="43769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8514" name="Freeform 8513"/>
                  <p:cNvSpPr/>
                  <p:nvPr/>
                </p:nvSpPr>
                <p:spPr>
                  <a:xfrm flipH="1">
                    <a:off x="8084326" y="4581211"/>
                    <a:ext cx="25267" cy="271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267" h="27193">
                        <a:moveTo>
                          <a:pt x="0" y="17804"/>
                        </a:moveTo>
                        <a:cubicBezTo>
                          <a:pt x="0" y="17804"/>
                          <a:pt x="-743" y="10757"/>
                          <a:pt x="10033" y="5935"/>
                        </a:cubicBezTo>
                        <a:cubicBezTo>
                          <a:pt x="20808" y="1113"/>
                          <a:pt x="25267" y="0"/>
                          <a:pt x="25267" y="0"/>
                        </a:cubicBezTo>
                        <a:cubicBezTo>
                          <a:pt x="25267" y="0"/>
                          <a:pt x="21923" y="8902"/>
                          <a:pt x="21923" y="12611"/>
                        </a:cubicBezTo>
                        <a:cubicBezTo>
                          <a:pt x="21923" y="16321"/>
                          <a:pt x="20808" y="16692"/>
                          <a:pt x="19694" y="19659"/>
                        </a:cubicBezTo>
                        <a:cubicBezTo>
                          <a:pt x="18579" y="22626"/>
                          <a:pt x="16164" y="25779"/>
                          <a:pt x="14863" y="27078"/>
                        </a:cubicBezTo>
                        <a:cubicBezTo>
                          <a:pt x="13563" y="28376"/>
                          <a:pt x="0" y="18917"/>
                          <a:pt x="0" y="17804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8515" name="Freeform 8514"/>
                  <p:cNvSpPr/>
                  <p:nvPr/>
                </p:nvSpPr>
                <p:spPr>
                  <a:xfrm flipH="1">
                    <a:off x="8067163" y="4589373"/>
                    <a:ext cx="39829" cy="469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29" h="46968">
                        <a:moveTo>
                          <a:pt x="0" y="39689"/>
                        </a:moveTo>
                        <a:cubicBezTo>
                          <a:pt x="1115" y="37463"/>
                          <a:pt x="3344" y="33012"/>
                          <a:pt x="4459" y="30045"/>
                        </a:cubicBezTo>
                        <a:cubicBezTo>
                          <a:pt x="5574" y="27077"/>
                          <a:pt x="3716" y="29674"/>
                          <a:pt x="5945" y="25223"/>
                        </a:cubicBezTo>
                        <a:cubicBezTo>
                          <a:pt x="8175" y="20772"/>
                          <a:pt x="9847" y="19103"/>
                          <a:pt x="11147" y="17804"/>
                        </a:cubicBezTo>
                        <a:cubicBezTo>
                          <a:pt x="12448" y="16506"/>
                          <a:pt x="12634" y="13353"/>
                          <a:pt x="17093" y="11499"/>
                        </a:cubicBezTo>
                        <a:cubicBezTo>
                          <a:pt x="21552" y="9644"/>
                          <a:pt x="30841" y="2596"/>
                          <a:pt x="31584" y="2967"/>
                        </a:cubicBezTo>
                        <a:cubicBezTo>
                          <a:pt x="32327" y="3338"/>
                          <a:pt x="39759" y="0"/>
                          <a:pt x="39759" y="0"/>
                        </a:cubicBezTo>
                        <a:cubicBezTo>
                          <a:pt x="39759" y="0"/>
                          <a:pt x="40502" y="1855"/>
                          <a:pt x="37530" y="5935"/>
                        </a:cubicBezTo>
                        <a:cubicBezTo>
                          <a:pt x="34557" y="10015"/>
                          <a:pt x="33071" y="14095"/>
                          <a:pt x="29355" y="15950"/>
                        </a:cubicBezTo>
                        <a:cubicBezTo>
                          <a:pt x="25639" y="17804"/>
                          <a:pt x="16907" y="22070"/>
                          <a:pt x="15978" y="25223"/>
                        </a:cubicBezTo>
                        <a:cubicBezTo>
                          <a:pt x="15049" y="28376"/>
                          <a:pt x="14492" y="34867"/>
                          <a:pt x="14492" y="38947"/>
                        </a:cubicBezTo>
                        <a:cubicBezTo>
                          <a:pt x="14492" y="43027"/>
                          <a:pt x="14863" y="45253"/>
                          <a:pt x="15978" y="45995"/>
                        </a:cubicBezTo>
                        <a:cubicBezTo>
                          <a:pt x="17093" y="46736"/>
                          <a:pt x="743" y="49704"/>
                          <a:pt x="0" y="39689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8516" name="Freeform 8515"/>
                  <p:cNvSpPr/>
                  <p:nvPr/>
                </p:nvSpPr>
                <p:spPr>
                  <a:xfrm flipH="1">
                    <a:off x="8036920" y="4627577"/>
                    <a:ext cx="120577" cy="1806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577" h="180664">
                        <a:moveTo>
                          <a:pt x="68765" y="0"/>
                        </a:moveTo>
                        <a:cubicBezTo>
                          <a:pt x="68765" y="0"/>
                          <a:pt x="115955" y="18593"/>
                          <a:pt x="120043" y="71635"/>
                        </a:cubicBezTo>
                        <a:cubicBezTo>
                          <a:pt x="124130" y="124678"/>
                          <a:pt x="104065" y="146191"/>
                          <a:pt x="85486" y="163254"/>
                        </a:cubicBezTo>
                        <a:cubicBezTo>
                          <a:pt x="66907" y="180317"/>
                          <a:pt x="25291" y="186252"/>
                          <a:pt x="4482" y="174753"/>
                        </a:cubicBezTo>
                        <a:cubicBezTo>
                          <a:pt x="-16326" y="163254"/>
                          <a:pt x="40525" y="-3663"/>
                          <a:pt x="68765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D2D27">
                          <a:alpha val="0"/>
                        </a:srgbClr>
                      </a:gs>
                      <a:gs pos="54000">
                        <a:srgbClr val="E38E91">
                          <a:alpha val="0"/>
                        </a:srgbClr>
                      </a:gs>
                      <a:gs pos="8000">
                        <a:srgbClr val="C42826">
                          <a:alpha val="91000"/>
                        </a:srgb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8517" name="Freeform 8516"/>
                  <p:cNvSpPr/>
                  <p:nvPr/>
                </p:nvSpPr>
                <p:spPr>
                  <a:xfrm flipH="1">
                    <a:off x="8065374" y="4620900"/>
                    <a:ext cx="171158" cy="1893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1158" h="189358">
                        <a:moveTo>
                          <a:pt x="48537" y="176561"/>
                        </a:moveTo>
                        <a:cubicBezTo>
                          <a:pt x="48537" y="176561"/>
                          <a:pt x="58198" y="180270"/>
                          <a:pt x="65258" y="183238"/>
                        </a:cubicBezTo>
                        <a:cubicBezTo>
                          <a:pt x="72318" y="186205"/>
                          <a:pt x="88668" y="193253"/>
                          <a:pt x="110591" y="186575"/>
                        </a:cubicBezTo>
                        <a:cubicBezTo>
                          <a:pt x="132514" y="179899"/>
                          <a:pt x="149978" y="168400"/>
                          <a:pt x="159267" y="141694"/>
                        </a:cubicBezTo>
                        <a:cubicBezTo>
                          <a:pt x="168557" y="114987"/>
                          <a:pt x="173015" y="81974"/>
                          <a:pt x="170415" y="58977"/>
                        </a:cubicBezTo>
                        <a:cubicBezTo>
                          <a:pt x="167813" y="35980"/>
                          <a:pt x="157410" y="28190"/>
                          <a:pt x="152207" y="24852"/>
                        </a:cubicBezTo>
                        <a:cubicBezTo>
                          <a:pt x="147005" y="21514"/>
                          <a:pt x="139946" y="14095"/>
                          <a:pt x="139946" y="14095"/>
                        </a:cubicBezTo>
                        <a:cubicBezTo>
                          <a:pt x="139946" y="14095"/>
                          <a:pt x="135115" y="11128"/>
                          <a:pt x="134372" y="11128"/>
                        </a:cubicBezTo>
                        <a:cubicBezTo>
                          <a:pt x="133629" y="11128"/>
                          <a:pt x="127683" y="9644"/>
                          <a:pt x="127683" y="9644"/>
                        </a:cubicBezTo>
                        <a:cubicBezTo>
                          <a:pt x="127683" y="9644"/>
                          <a:pt x="126754" y="8717"/>
                          <a:pt x="123967" y="5935"/>
                        </a:cubicBezTo>
                        <a:cubicBezTo>
                          <a:pt x="121180" y="3153"/>
                          <a:pt x="117279" y="2226"/>
                          <a:pt x="115421" y="4080"/>
                        </a:cubicBezTo>
                        <a:cubicBezTo>
                          <a:pt x="113564" y="5935"/>
                          <a:pt x="110591" y="11128"/>
                          <a:pt x="110591" y="11128"/>
                        </a:cubicBezTo>
                        <a:cubicBezTo>
                          <a:pt x="110591" y="11128"/>
                          <a:pt x="111334" y="11499"/>
                          <a:pt x="109847" y="11870"/>
                        </a:cubicBezTo>
                        <a:cubicBezTo>
                          <a:pt x="108362" y="12241"/>
                          <a:pt x="110591" y="7789"/>
                          <a:pt x="110591" y="7789"/>
                        </a:cubicBezTo>
                        <a:lnTo>
                          <a:pt x="107247" y="371"/>
                        </a:lnTo>
                        <a:lnTo>
                          <a:pt x="103159" y="371"/>
                        </a:lnTo>
                        <a:lnTo>
                          <a:pt x="97957" y="371"/>
                        </a:lnTo>
                        <a:cubicBezTo>
                          <a:pt x="97957" y="371"/>
                          <a:pt x="83837" y="2967"/>
                          <a:pt x="81980" y="371"/>
                        </a:cubicBezTo>
                        <a:cubicBezTo>
                          <a:pt x="80121" y="-2226"/>
                          <a:pt x="38876" y="8160"/>
                          <a:pt x="22155" y="39318"/>
                        </a:cubicBezTo>
                        <a:cubicBezTo>
                          <a:pt x="5434" y="70476"/>
                          <a:pt x="-2369" y="90877"/>
                          <a:pt x="604" y="117583"/>
                        </a:cubicBezTo>
                        <a:cubicBezTo>
                          <a:pt x="3576" y="144290"/>
                          <a:pt x="21784" y="169884"/>
                          <a:pt x="48537" y="176561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8518" name="Freeform 8517"/>
                  <p:cNvSpPr/>
                  <p:nvPr/>
                </p:nvSpPr>
                <p:spPr>
                  <a:xfrm flipH="1">
                    <a:off x="8073169" y="4625723"/>
                    <a:ext cx="159592" cy="1765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9592" h="176561">
                        <a:moveTo>
                          <a:pt x="45255" y="164621"/>
                        </a:moveTo>
                        <a:cubicBezTo>
                          <a:pt x="45255" y="164621"/>
                          <a:pt x="54263" y="168079"/>
                          <a:pt x="60845" y="170846"/>
                        </a:cubicBezTo>
                        <a:cubicBezTo>
                          <a:pt x="67428" y="173613"/>
                          <a:pt x="82672" y="180184"/>
                          <a:pt x="103112" y="173959"/>
                        </a:cubicBezTo>
                        <a:cubicBezTo>
                          <a:pt x="123553" y="167734"/>
                          <a:pt x="139836" y="157012"/>
                          <a:pt x="148497" y="132112"/>
                        </a:cubicBezTo>
                        <a:cubicBezTo>
                          <a:pt x="157158" y="107211"/>
                          <a:pt x="161315" y="76431"/>
                          <a:pt x="158891" y="54989"/>
                        </a:cubicBezTo>
                        <a:cubicBezTo>
                          <a:pt x="156466" y="33547"/>
                          <a:pt x="146765" y="26284"/>
                          <a:pt x="141915" y="23171"/>
                        </a:cubicBezTo>
                        <a:cubicBezTo>
                          <a:pt x="137064" y="20059"/>
                          <a:pt x="130482" y="13142"/>
                          <a:pt x="130482" y="13142"/>
                        </a:cubicBezTo>
                        <a:cubicBezTo>
                          <a:pt x="130482" y="13142"/>
                          <a:pt x="125978" y="10375"/>
                          <a:pt x="125285" y="10375"/>
                        </a:cubicBezTo>
                        <a:cubicBezTo>
                          <a:pt x="124592" y="10375"/>
                          <a:pt x="119049" y="8992"/>
                          <a:pt x="119049" y="8992"/>
                        </a:cubicBezTo>
                        <a:cubicBezTo>
                          <a:pt x="119049" y="8992"/>
                          <a:pt x="118183" y="8127"/>
                          <a:pt x="115585" y="5533"/>
                        </a:cubicBezTo>
                        <a:cubicBezTo>
                          <a:pt x="112986" y="2940"/>
                          <a:pt x="109348" y="2075"/>
                          <a:pt x="107616" y="3804"/>
                        </a:cubicBezTo>
                        <a:cubicBezTo>
                          <a:pt x="105884" y="5533"/>
                          <a:pt x="99994" y="346"/>
                          <a:pt x="99994" y="346"/>
                        </a:cubicBezTo>
                        <a:lnTo>
                          <a:pt x="96183" y="346"/>
                        </a:lnTo>
                        <a:lnTo>
                          <a:pt x="91333" y="346"/>
                        </a:lnTo>
                        <a:cubicBezTo>
                          <a:pt x="91333" y="346"/>
                          <a:pt x="78168" y="2767"/>
                          <a:pt x="76435" y="346"/>
                        </a:cubicBezTo>
                        <a:cubicBezTo>
                          <a:pt x="74703" y="-2075"/>
                          <a:pt x="36247" y="7609"/>
                          <a:pt x="20657" y="36659"/>
                        </a:cubicBezTo>
                        <a:cubicBezTo>
                          <a:pt x="5067" y="65710"/>
                          <a:pt x="-2209" y="84732"/>
                          <a:pt x="563" y="109632"/>
                        </a:cubicBezTo>
                        <a:cubicBezTo>
                          <a:pt x="3334" y="134532"/>
                          <a:pt x="20311" y="158395"/>
                          <a:pt x="45255" y="164621"/>
                        </a:cubicBezTo>
                        <a:close/>
                      </a:path>
                    </a:pathLst>
                  </a:custGeom>
                  <a:solidFill>
                    <a:srgbClr val="FBF4E1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19" name="Freeform 8518"/>
                  <p:cNvSpPr/>
                  <p:nvPr/>
                </p:nvSpPr>
                <p:spPr>
                  <a:xfrm flipH="1">
                    <a:off x="8114933" y="4601844"/>
                    <a:ext cx="20297" cy="312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297" h="31297">
                        <a:moveTo>
                          <a:pt x="0" y="22986"/>
                        </a:moveTo>
                        <a:lnTo>
                          <a:pt x="8546" y="4553"/>
                        </a:lnTo>
                        <a:cubicBezTo>
                          <a:pt x="8546" y="4553"/>
                          <a:pt x="10033" y="-5102"/>
                          <a:pt x="13748" y="3676"/>
                        </a:cubicBezTo>
                        <a:cubicBezTo>
                          <a:pt x="17464" y="12453"/>
                          <a:pt x="17464" y="12453"/>
                          <a:pt x="18579" y="16403"/>
                        </a:cubicBezTo>
                        <a:cubicBezTo>
                          <a:pt x="19694" y="20352"/>
                          <a:pt x="20808" y="16842"/>
                          <a:pt x="20065" y="21230"/>
                        </a:cubicBezTo>
                        <a:cubicBezTo>
                          <a:pt x="19322" y="25619"/>
                          <a:pt x="14120" y="28252"/>
                          <a:pt x="13005" y="30885"/>
                        </a:cubicBezTo>
                        <a:cubicBezTo>
                          <a:pt x="11890" y="33519"/>
                          <a:pt x="0" y="22986"/>
                          <a:pt x="0" y="22986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8520" name="Freeform 8519"/>
                  <p:cNvSpPr/>
                  <p:nvPr/>
                </p:nvSpPr>
                <p:spPr>
                  <a:xfrm flipH="1">
                    <a:off x="8078287" y="4624840"/>
                    <a:ext cx="68603" cy="858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603" h="85823">
                        <a:moveTo>
                          <a:pt x="3484" y="19427"/>
                        </a:moveTo>
                        <a:cubicBezTo>
                          <a:pt x="4413" y="18500"/>
                          <a:pt x="9429" y="4590"/>
                          <a:pt x="9429" y="4590"/>
                        </a:cubicBezTo>
                        <a:lnTo>
                          <a:pt x="11658" y="0"/>
                        </a:lnTo>
                        <a:cubicBezTo>
                          <a:pt x="11658" y="0"/>
                          <a:pt x="18347" y="3848"/>
                          <a:pt x="23549" y="3848"/>
                        </a:cubicBezTo>
                        <a:cubicBezTo>
                          <a:pt x="28751" y="3848"/>
                          <a:pt x="28937" y="325"/>
                          <a:pt x="32467" y="3848"/>
                        </a:cubicBezTo>
                        <a:cubicBezTo>
                          <a:pt x="35997" y="7372"/>
                          <a:pt x="41013" y="6445"/>
                          <a:pt x="41013" y="9783"/>
                        </a:cubicBezTo>
                        <a:cubicBezTo>
                          <a:pt x="41013" y="13121"/>
                          <a:pt x="53609" y="22743"/>
                          <a:pt x="56043" y="24052"/>
                        </a:cubicBezTo>
                        <a:cubicBezTo>
                          <a:pt x="58477" y="25362"/>
                          <a:pt x="67395" y="33152"/>
                          <a:pt x="68510" y="38715"/>
                        </a:cubicBezTo>
                        <a:cubicBezTo>
                          <a:pt x="69625" y="44279"/>
                          <a:pt x="61821" y="37603"/>
                          <a:pt x="44729" y="37603"/>
                        </a:cubicBezTo>
                        <a:cubicBezTo>
                          <a:pt x="27636" y="37603"/>
                          <a:pt x="16860" y="31668"/>
                          <a:pt x="13145" y="36490"/>
                        </a:cubicBezTo>
                        <a:cubicBezTo>
                          <a:pt x="9429" y="41312"/>
                          <a:pt x="4970" y="40199"/>
                          <a:pt x="6828" y="51327"/>
                        </a:cubicBezTo>
                        <a:cubicBezTo>
                          <a:pt x="8686" y="62455"/>
                          <a:pt x="13888" y="63567"/>
                          <a:pt x="15374" y="70986"/>
                        </a:cubicBezTo>
                        <a:cubicBezTo>
                          <a:pt x="16860" y="78405"/>
                          <a:pt x="15374" y="82113"/>
                          <a:pt x="14259" y="84339"/>
                        </a:cubicBezTo>
                        <a:cubicBezTo>
                          <a:pt x="13145" y="86565"/>
                          <a:pt x="10172" y="88048"/>
                          <a:pt x="6828" y="75437"/>
                        </a:cubicBezTo>
                        <a:cubicBezTo>
                          <a:pt x="3484" y="62826"/>
                          <a:pt x="-604" y="59487"/>
                          <a:pt x="511" y="52811"/>
                        </a:cubicBezTo>
                        <a:cubicBezTo>
                          <a:pt x="1626" y="46134"/>
                          <a:pt x="511" y="41683"/>
                          <a:pt x="511" y="38715"/>
                        </a:cubicBezTo>
                        <a:cubicBezTo>
                          <a:pt x="511" y="35748"/>
                          <a:pt x="-1858" y="22024"/>
                          <a:pt x="3484" y="19427"/>
                        </a:cubicBezTo>
                        <a:close/>
                      </a:path>
                    </a:pathLst>
                  </a:custGeom>
                  <a:solidFill>
                    <a:srgbClr val="FBFAF6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21" name="Freeform 8520"/>
                  <p:cNvSpPr/>
                  <p:nvPr/>
                </p:nvSpPr>
                <p:spPr>
                  <a:xfrm flipH="1">
                    <a:off x="8105877" y="4601195"/>
                    <a:ext cx="13005" cy="30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005" h="30138">
                        <a:moveTo>
                          <a:pt x="0" y="25640"/>
                        </a:moveTo>
                        <a:cubicBezTo>
                          <a:pt x="1486" y="25640"/>
                          <a:pt x="4087" y="25269"/>
                          <a:pt x="5016" y="20633"/>
                        </a:cubicBezTo>
                        <a:cubicBezTo>
                          <a:pt x="5945" y="15996"/>
                          <a:pt x="5574" y="15254"/>
                          <a:pt x="7060" y="11545"/>
                        </a:cubicBezTo>
                        <a:cubicBezTo>
                          <a:pt x="8546" y="7836"/>
                          <a:pt x="9661" y="4868"/>
                          <a:pt x="9661" y="4868"/>
                        </a:cubicBezTo>
                        <a:cubicBezTo>
                          <a:pt x="9661" y="4868"/>
                          <a:pt x="8918" y="788"/>
                          <a:pt x="9661" y="417"/>
                        </a:cubicBezTo>
                        <a:cubicBezTo>
                          <a:pt x="10404" y="46"/>
                          <a:pt x="13005" y="-695"/>
                          <a:pt x="13005" y="1530"/>
                        </a:cubicBezTo>
                        <a:cubicBezTo>
                          <a:pt x="13005" y="3756"/>
                          <a:pt x="12262" y="9690"/>
                          <a:pt x="11519" y="11545"/>
                        </a:cubicBezTo>
                        <a:cubicBezTo>
                          <a:pt x="10776" y="13400"/>
                          <a:pt x="8546" y="18222"/>
                          <a:pt x="8546" y="20633"/>
                        </a:cubicBezTo>
                        <a:cubicBezTo>
                          <a:pt x="8546" y="23044"/>
                          <a:pt x="8546" y="26382"/>
                          <a:pt x="8546" y="27124"/>
                        </a:cubicBezTo>
                        <a:cubicBezTo>
                          <a:pt x="8546" y="27866"/>
                          <a:pt x="9661" y="29349"/>
                          <a:pt x="9661" y="29349"/>
                        </a:cubicBezTo>
                        <a:cubicBezTo>
                          <a:pt x="9661" y="29349"/>
                          <a:pt x="0" y="32688"/>
                          <a:pt x="0" y="25640"/>
                        </a:cubicBezTo>
                        <a:close/>
                      </a:path>
                    </a:pathLst>
                  </a:custGeom>
                  <a:solidFill>
                    <a:srgbClr val="F4D18C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22" name="Freeform 8521"/>
                  <p:cNvSpPr/>
                  <p:nvPr/>
                </p:nvSpPr>
                <p:spPr>
                  <a:xfrm flipH="1">
                    <a:off x="8109825" y="4606434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23" name="Freeform 8522"/>
                  <p:cNvSpPr/>
                  <p:nvPr/>
                </p:nvSpPr>
                <p:spPr>
                  <a:xfrm flipH="1">
                    <a:off x="8107116" y="4603139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24" name="Freeform 8523"/>
                  <p:cNvSpPr/>
                  <p:nvPr/>
                </p:nvSpPr>
                <p:spPr>
                  <a:xfrm flipH="1">
                    <a:off x="8105762" y="4605420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25" name="Freeform 8524"/>
                  <p:cNvSpPr/>
                  <p:nvPr/>
                </p:nvSpPr>
                <p:spPr>
                  <a:xfrm flipH="1">
                    <a:off x="8105762" y="4608462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26" name="Freeform 8525"/>
                  <p:cNvSpPr/>
                  <p:nvPr/>
                </p:nvSpPr>
                <p:spPr>
                  <a:xfrm flipH="1">
                    <a:off x="8109712" y="4609729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27" name="Freeform 8526"/>
                  <p:cNvSpPr/>
                  <p:nvPr/>
                </p:nvSpPr>
                <p:spPr>
                  <a:xfrm flipH="1">
                    <a:off x="8105762" y="4612293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28" name="Freeform 8527"/>
                  <p:cNvSpPr/>
                  <p:nvPr/>
                </p:nvSpPr>
                <p:spPr>
                  <a:xfrm flipH="1">
                    <a:off x="8109712" y="4612293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29" name="Freeform 8528"/>
                  <p:cNvSpPr/>
                  <p:nvPr/>
                </p:nvSpPr>
                <p:spPr>
                  <a:xfrm flipH="1">
                    <a:off x="8112309" y="4611279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30" name="Freeform 8529"/>
                  <p:cNvSpPr/>
                  <p:nvPr/>
                </p:nvSpPr>
                <p:spPr>
                  <a:xfrm flipH="1">
                    <a:off x="8113662" y="4608716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31" name="Freeform 8530"/>
                  <p:cNvSpPr/>
                  <p:nvPr/>
                </p:nvSpPr>
                <p:spPr>
                  <a:xfrm flipH="1">
                    <a:off x="8112309" y="4606926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32" name="Freeform 8531"/>
                  <p:cNvSpPr/>
                  <p:nvPr/>
                </p:nvSpPr>
                <p:spPr>
                  <a:xfrm flipH="1">
                    <a:off x="8111180" y="4604152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33" name="Freeform 8532"/>
                  <p:cNvSpPr/>
                  <p:nvPr/>
                </p:nvSpPr>
                <p:spPr>
                  <a:xfrm flipH="1">
                    <a:off x="8113662" y="4605420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34" name="Freeform 8533"/>
                  <p:cNvSpPr/>
                  <p:nvPr/>
                </p:nvSpPr>
                <p:spPr>
                  <a:xfrm flipH="1">
                    <a:off x="8109825" y="4601111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35" name="Freeform 8534"/>
                  <p:cNvSpPr/>
                  <p:nvPr/>
                </p:nvSpPr>
                <p:spPr>
                  <a:xfrm flipH="1">
                    <a:off x="8105762" y="4601111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36" name="Freeform 8535"/>
                  <p:cNvSpPr/>
                  <p:nvPr/>
                </p:nvSpPr>
                <p:spPr>
                  <a:xfrm flipH="1">
                    <a:off x="8103053" y="4604152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37" name="Freeform 8536"/>
                  <p:cNvSpPr/>
                  <p:nvPr/>
                </p:nvSpPr>
                <p:spPr>
                  <a:xfrm flipH="1">
                    <a:off x="8103053" y="4606434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38" name="Freeform 8537"/>
                  <p:cNvSpPr/>
                  <p:nvPr/>
                </p:nvSpPr>
                <p:spPr>
                  <a:xfrm flipH="1">
                    <a:off x="8101699" y="4609729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39" name="Freeform 8538"/>
                  <p:cNvSpPr/>
                  <p:nvPr/>
                </p:nvSpPr>
                <p:spPr>
                  <a:xfrm flipH="1">
                    <a:off x="8101699" y="4612293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40" name="Freeform 8539"/>
                  <p:cNvSpPr/>
                  <p:nvPr/>
                </p:nvSpPr>
                <p:spPr>
                  <a:xfrm flipH="1">
                    <a:off x="8104407" y="4610265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41" name="Freeform 8540"/>
                  <p:cNvSpPr/>
                  <p:nvPr/>
                </p:nvSpPr>
                <p:spPr>
                  <a:xfrm flipH="1">
                    <a:off x="8108358" y="4614321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42" name="Freeform 8541"/>
                  <p:cNvSpPr/>
                  <p:nvPr/>
                </p:nvSpPr>
                <p:spPr>
                  <a:xfrm flipH="1">
                    <a:off x="8104407" y="4614321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43" name="Freeform 8542"/>
                  <p:cNvSpPr/>
                  <p:nvPr/>
                </p:nvSpPr>
                <p:spPr>
                  <a:xfrm flipH="1">
                    <a:off x="8111180" y="4614321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44" name="Freeform 8543"/>
                  <p:cNvSpPr/>
                  <p:nvPr/>
                </p:nvSpPr>
                <p:spPr>
                  <a:xfrm flipH="1">
                    <a:off x="8115017" y="4611279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8545" name="Freeform 8544"/>
                  <p:cNvSpPr/>
                  <p:nvPr/>
                </p:nvSpPr>
                <p:spPr>
                  <a:xfrm flipH="1">
                    <a:off x="8100345" y="4607702"/>
                    <a:ext cx="2709" cy="20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09" h="2028">
                        <a:moveTo>
                          <a:pt x="0" y="1014"/>
                        </a:moveTo>
                        <a:cubicBezTo>
                          <a:pt x="0" y="454"/>
                          <a:pt x="606" y="0"/>
                          <a:pt x="1354" y="0"/>
                        </a:cubicBezTo>
                        <a:cubicBezTo>
                          <a:pt x="2102" y="0"/>
                          <a:pt x="2709" y="454"/>
                          <a:pt x="2709" y="1014"/>
                        </a:cubicBezTo>
                        <a:cubicBezTo>
                          <a:pt x="2709" y="1574"/>
                          <a:pt x="2102" y="2028"/>
                          <a:pt x="1354" y="2028"/>
                        </a:cubicBezTo>
                        <a:cubicBezTo>
                          <a:pt x="606" y="2028"/>
                          <a:pt x="0" y="1574"/>
                          <a:pt x="0" y="1014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grpSp>
                <p:nvGrpSpPr>
                  <p:cNvPr id="8546" name="Group 8545"/>
                  <p:cNvGrpSpPr/>
                  <p:nvPr/>
                </p:nvGrpSpPr>
                <p:grpSpPr>
                  <a:xfrm flipH="1">
                    <a:off x="8192964" y="4725129"/>
                    <a:ext cx="16746" cy="15961"/>
                    <a:chOff x="8192964" y="4725129"/>
                    <a:chExt cx="16746" cy="15961"/>
                  </a:xfrm>
                </p:grpSpPr>
                <p:sp>
                  <p:nvSpPr>
                    <p:cNvPr id="8547" name="Freeform 8546"/>
                    <p:cNvSpPr/>
                    <p:nvPr/>
                  </p:nvSpPr>
                  <p:spPr>
                    <a:xfrm>
                      <a:off x="8192964" y="4725129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3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48" name="Freeform 8547"/>
                    <p:cNvSpPr/>
                    <p:nvPr/>
                  </p:nvSpPr>
                  <p:spPr>
                    <a:xfrm>
                      <a:off x="8193031" y="4725137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49" name="Freeform 8548"/>
                    <p:cNvSpPr/>
                    <p:nvPr/>
                  </p:nvSpPr>
                  <p:spPr>
                    <a:xfrm>
                      <a:off x="8194226" y="4730010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6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50" name="Freeform 8549"/>
                    <p:cNvSpPr/>
                    <p:nvPr/>
                  </p:nvSpPr>
                  <p:spPr>
                    <a:xfrm>
                      <a:off x="8201144" y="4728649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51" name="Freeform 8550"/>
                    <p:cNvSpPr/>
                    <p:nvPr/>
                  </p:nvSpPr>
                  <p:spPr>
                    <a:xfrm>
                      <a:off x="8194126" y="472715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52" name="Freeform 8551"/>
                    <p:cNvSpPr/>
                    <p:nvPr/>
                  </p:nvSpPr>
                  <p:spPr>
                    <a:xfrm>
                      <a:off x="8200369" y="472904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53" name="Freeform 8552"/>
                    <p:cNvSpPr/>
                    <p:nvPr/>
                  </p:nvSpPr>
                  <p:spPr>
                    <a:xfrm>
                      <a:off x="8198509" y="4725162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554" name="Group 8553"/>
                  <p:cNvGrpSpPr/>
                  <p:nvPr/>
                </p:nvGrpSpPr>
                <p:grpSpPr>
                  <a:xfrm flipH="1" flipV="1">
                    <a:off x="8189109" y="4698905"/>
                    <a:ext cx="24870" cy="23704"/>
                    <a:chOff x="8189109" y="4698905"/>
                    <a:chExt cx="24870" cy="23704"/>
                  </a:xfrm>
                </p:grpSpPr>
                <p:sp>
                  <p:nvSpPr>
                    <p:cNvPr id="8555" name="Freeform 8554"/>
                    <p:cNvSpPr/>
                    <p:nvPr/>
                  </p:nvSpPr>
                  <p:spPr>
                    <a:xfrm>
                      <a:off x="8189109" y="4698905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56" name="Freeform 8555"/>
                    <p:cNvSpPr/>
                    <p:nvPr/>
                  </p:nvSpPr>
                  <p:spPr>
                    <a:xfrm>
                      <a:off x="8189210" y="4698918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57" name="Freeform 8556"/>
                    <p:cNvSpPr/>
                    <p:nvPr/>
                  </p:nvSpPr>
                  <p:spPr>
                    <a:xfrm>
                      <a:off x="8190983" y="4706153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58" name="Freeform 8557"/>
                    <p:cNvSpPr/>
                    <p:nvPr/>
                  </p:nvSpPr>
                  <p:spPr>
                    <a:xfrm>
                      <a:off x="8201257" y="4704132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59" name="Freeform 8558"/>
                    <p:cNvSpPr/>
                    <p:nvPr/>
                  </p:nvSpPr>
                  <p:spPr>
                    <a:xfrm>
                      <a:off x="8190834" y="4701912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60" name="Freeform 8559"/>
                    <p:cNvSpPr/>
                    <p:nvPr/>
                  </p:nvSpPr>
                  <p:spPr>
                    <a:xfrm>
                      <a:off x="8200107" y="470471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61" name="Freeform 8560"/>
                    <p:cNvSpPr/>
                    <p:nvPr/>
                  </p:nvSpPr>
                  <p:spPr>
                    <a:xfrm>
                      <a:off x="8197345" y="4698955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562" name="Group 8561"/>
                  <p:cNvGrpSpPr/>
                  <p:nvPr/>
                </p:nvGrpSpPr>
                <p:grpSpPr>
                  <a:xfrm flipH="1" flipV="1">
                    <a:off x="8134513" y="4766708"/>
                    <a:ext cx="24870" cy="23704"/>
                    <a:chOff x="8134513" y="4766708"/>
                    <a:chExt cx="24870" cy="23704"/>
                  </a:xfrm>
                </p:grpSpPr>
                <p:sp>
                  <p:nvSpPr>
                    <p:cNvPr id="8563" name="Freeform 8562"/>
                    <p:cNvSpPr/>
                    <p:nvPr/>
                  </p:nvSpPr>
                  <p:spPr>
                    <a:xfrm>
                      <a:off x="8134513" y="4766708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64" name="Freeform 8563"/>
                    <p:cNvSpPr/>
                    <p:nvPr/>
                  </p:nvSpPr>
                  <p:spPr>
                    <a:xfrm>
                      <a:off x="8134613" y="4766720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65" name="Freeform 8564"/>
                    <p:cNvSpPr/>
                    <p:nvPr/>
                  </p:nvSpPr>
                  <p:spPr>
                    <a:xfrm>
                      <a:off x="8136387" y="4773956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66" name="Freeform 8565"/>
                    <p:cNvSpPr/>
                    <p:nvPr/>
                  </p:nvSpPr>
                  <p:spPr>
                    <a:xfrm>
                      <a:off x="8146661" y="4771935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67" name="Freeform 8566"/>
                    <p:cNvSpPr/>
                    <p:nvPr/>
                  </p:nvSpPr>
                  <p:spPr>
                    <a:xfrm>
                      <a:off x="8136238" y="476971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68" name="Freeform 8567"/>
                    <p:cNvSpPr/>
                    <p:nvPr/>
                  </p:nvSpPr>
                  <p:spPr>
                    <a:xfrm>
                      <a:off x="8145511" y="477252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69" name="Freeform 8568"/>
                    <p:cNvSpPr/>
                    <p:nvPr/>
                  </p:nvSpPr>
                  <p:spPr>
                    <a:xfrm>
                      <a:off x="8142749" y="476675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570" name="Group 8569"/>
                  <p:cNvGrpSpPr/>
                  <p:nvPr/>
                </p:nvGrpSpPr>
                <p:grpSpPr>
                  <a:xfrm flipH="1" flipV="1">
                    <a:off x="8099931" y="4733236"/>
                    <a:ext cx="24870" cy="23704"/>
                    <a:chOff x="8099931" y="4733236"/>
                    <a:chExt cx="24870" cy="23704"/>
                  </a:xfrm>
                </p:grpSpPr>
                <p:sp>
                  <p:nvSpPr>
                    <p:cNvPr id="8571" name="Freeform 8570"/>
                    <p:cNvSpPr/>
                    <p:nvPr/>
                  </p:nvSpPr>
                  <p:spPr>
                    <a:xfrm>
                      <a:off x="8099931" y="4733236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72" name="Freeform 8571"/>
                    <p:cNvSpPr/>
                    <p:nvPr/>
                  </p:nvSpPr>
                  <p:spPr>
                    <a:xfrm>
                      <a:off x="8100031" y="4733249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73" name="Freeform 8572"/>
                    <p:cNvSpPr/>
                    <p:nvPr/>
                  </p:nvSpPr>
                  <p:spPr>
                    <a:xfrm>
                      <a:off x="8101805" y="4740485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74" name="Freeform 8573"/>
                    <p:cNvSpPr/>
                    <p:nvPr/>
                  </p:nvSpPr>
                  <p:spPr>
                    <a:xfrm>
                      <a:off x="8112079" y="4738464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75" name="Freeform 8574"/>
                    <p:cNvSpPr/>
                    <p:nvPr/>
                  </p:nvSpPr>
                  <p:spPr>
                    <a:xfrm>
                      <a:off x="8101656" y="4736243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76" name="Freeform 8575"/>
                    <p:cNvSpPr/>
                    <p:nvPr/>
                  </p:nvSpPr>
                  <p:spPr>
                    <a:xfrm>
                      <a:off x="8110928" y="4739050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77" name="Freeform 8576"/>
                    <p:cNvSpPr/>
                    <p:nvPr/>
                  </p:nvSpPr>
                  <p:spPr>
                    <a:xfrm>
                      <a:off x="8108167" y="473328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578" name="Group 8577"/>
                  <p:cNvGrpSpPr/>
                  <p:nvPr/>
                </p:nvGrpSpPr>
                <p:grpSpPr>
                  <a:xfrm flipH="1" flipV="1">
                    <a:off x="8109644" y="4663730"/>
                    <a:ext cx="24870" cy="23704"/>
                    <a:chOff x="8109644" y="4663730"/>
                    <a:chExt cx="24870" cy="23704"/>
                  </a:xfrm>
                </p:grpSpPr>
                <p:sp>
                  <p:nvSpPr>
                    <p:cNvPr id="8579" name="Freeform 8578"/>
                    <p:cNvSpPr/>
                    <p:nvPr/>
                  </p:nvSpPr>
                  <p:spPr>
                    <a:xfrm>
                      <a:off x="8109644" y="4663730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80" name="Freeform 8579"/>
                    <p:cNvSpPr/>
                    <p:nvPr/>
                  </p:nvSpPr>
                  <p:spPr>
                    <a:xfrm>
                      <a:off x="8109745" y="4663743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81" name="Freeform 8580"/>
                    <p:cNvSpPr/>
                    <p:nvPr/>
                  </p:nvSpPr>
                  <p:spPr>
                    <a:xfrm>
                      <a:off x="8111518" y="4670979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82" name="Freeform 8581"/>
                    <p:cNvSpPr/>
                    <p:nvPr/>
                  </p:nvSpPr>
                  <p:spPr>
                    <a:xfrm>
                      <a:off x="8121792" y="4668958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83" name="Freeform 8582"/>
                    <p:cNvSpPr/>
                    <p:nvPr/>
                  </p:nvSpPr>
                  <p:spPr>
                    <a:xfrm>
                      <a:off x="8111369" y="466673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84" name="Freeform 8583"/>
                    <p:cNvSpPr/>
                    <p:nvPr/>
                  </p:nvSpPr>
                  <p:spPr>
                    <a:xfrm>
                      <a:off x="8120642" y="466954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85" name="Freeform 8584"/>
                    <p:cNvSpPr/>
                    <p:nvPr/>
                  </p:nvSpPr>
                  <p:spPr>
                    <a:xfrm>
                      <a:off x="8117880" y="4663780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586" name="Group 8585"/>
                  <p:cNvGrpSpPr/>
                  <p:nvPr/>
                </p:nvGrpSpPr>
                <p:grpSpPr>
                  <a:xfrm flipH="1" flipV="1">
                    <a:off x="8075061" y="4694202"/>
                    <a:ext cx="24870" cy="23704"/>
                    <a:chOff x="8075061" y="4694202"/>
                    <a:chExt cx="24870" cy="23704"/>
                  </a:xfrm>
                </p:grpSpPr>
                <p:sp>
                  <p:nvSpPr>
                    <p:cNvPr id="8587" name="Freeform 8586"/>
                    <p:cNvSpPr/>
                    <p:nvPr/>
                  </p:nvSpPr>
                  <p:spPr>
                    <a:xfrm>
                      <a:off x="8075061" y="4694202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88" name="Freeform 8587"/>
                    <p:cNvSpPr/>
                    <p:nvPr/>
                  </p:nvSpPr>
                  <p:spPr>
                    <a:xfrm>
                      <a:off x="8075161" y="4694214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89" name="Freeform 8588"/>
                    <p:cNvSpPr/>
                    <p:nvPr/>
                  </p:nvSpPr>
                  <p:spPr>
                    <a:xfrm>
                      <a:off x="8076935" y="4701450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90" name="Freeform 8589"/>
                    <p:cNvSpPr/>
                    <p:nvPr/>
                  </p:nvSpPr>
                  <p:spPr>
                    <a:xfrm>
                      <a:off x="8087209" y="4699429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91" name="Freeform 8590"/>
                    <p:cNvSpPr/>
                    <p:nvPr/>
                  </p:nvSpPr>
                  <p:spPr>
                    <a:xfrm>
                      <a:off x="8076786" y="469720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92" name="Freeform 8591"/>
                    <p:cNvSpPr/>
                    <p:nvPr/>
                  </p:nvSpPr>
                  <p:spPr>
                    <a:xfrm>
                      <a:off x="8086059" y="470001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93" name="Freeform 8592"/>
                    <p:cNvSpPr/>
                    <p:nvPr/>
                  </p:nvSpPr>
                  <p:spPr>
                    <a:xfrm>
                      <a:off x="8083297" y="4694252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594" name="Group 8593"/>
                  <p:cNvGrpSpPr/>
                  <p:nvPr/>
                </p:nvGrpSpPr>
                <p:grpSpPr>
                  <a:xfrm flipH="1" flipV="1">
                    <a:off x="8146949" y="4721257"/>
                    <a:ext cx="24870" cy="23704"/>
                    <a:chOff x="8146949" y="4721257"/>
                    <a:chExt cx="24870" cy="23704"/>
                  </a:xfrm>
                </p:grpSpPr>
                <p:sp>
                  <p:nvSpPr>
                    <p:cNvPr id="8595" name="Freeform 8594"/>
                    <p:cNvSpPr/>
                    <p:nvPr/>
                  </p:nvSpPr>
                  <p:spPr>
                    <a:xfrm>
                      <a:off x="8146949" y="4721257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96" name="Freeform 8595"/>
                    <p:cNvSpPr/>
                    <p:nvPr/>
                  </p:nvSpPr>
                  <p:spPr>
                    <a:xfrm>
                      <a:off x="8147049" y="4721270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97" name="Freeform 8596"/>
                    <p:cNvSpPr/>
                    <p:nvPr/>
                  </p:nvSpPr>
                  <p:spPr>
                    <a:xfrm>
                      <a:off x="8148823" y="4728506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98" name="Freeform 8597"/>
                    <p:cNvSpPr/>
                    <p:nvPr/>
                  </p:nvSpPr>
                  <p:spPr>
                    <a:xfrm>
                      <a:off x="8159096" y="4726485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599" name="Freeform 8598"/>
                    <p:cNvSpPr/>
                    <p:nvPr/>
                  </p:nvSpPr>
                  <p:spPr>
                    <a:xfrm>
                      <a:off x="8148673" y="472426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00" name="Freeform 8599"/>
                    <p:cNvSpPr/>
                    <p:nvPr/>
                  </p:nvSpPr>
                  <p:spPr>
                    <a:xfrm>
                      <a:off x="8157946" y="472707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01" name="Freeform 8600"/>
                    <p:cNvSpPr/>
                    <p:nvPr/>
                  </p:nvSpPr>
                  <p:spPr>
                    <a:xfrm>
                      <a:off x="8155184" y="472130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02" name="Group 8601"/>
                  <p:cNvGrpSpPr/>
                  <p:nvPr/>
                </p:nvGrpSpPr>
                <p:grpSpPr>
                  <a:xfrm flipH="1" flipV="1">
                    <a:off x="8117767" y="4706057"/>
                    <a:ext cx="24870" cy="23704"/>
                    <a:chOff x="8117767" y="4706057"/>
                    <a:chExt cx="24870" cy="23704"/>
                  </a:xfrm>
                </p:grpSpPr>
                <p:sp>
                  <p:nvSpPr>
                    <p:cNvPr id="8603" name="Freeform 8602"/>
                    <p:cNvSpPr/>
                    <p:nvPr/>
                  </p:nvSpPr>
                  <p:spPr>
                    <a:xfrm>
                      <a:off x="8117767" y="4706057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04" name="Freeform 8603"/>
                    <p:cNvSpPr/>
                    <p:nvPr/>
                  </p:nvSpPr>
                  <p:spPr>
                    <a:xfrm>
                      <a:off x="8117867" y="4706070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05" name="Freeform 8604"/>
                    <p:cNvSpPr/>
                    <p:nvPr/>
                  </p:nvSpPr>
                  <p:spPr>
                    <a:xfrm>
                      <a:off x="8119641" y="4713306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06" name="Freeform 8605"/>
                    <p:cNvSpPr/>
                    <p:nvPr/>
                  </p:nvSpPr>
                  <p:spPr>
                    <a:xfrm>
                      <a:off x="8129914" y="4711285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07" name="Freeform 8606"/>
                    <p:cNvSpPr/>
                    <p:nvPr/>
                  </p:nvSpPr>
                  <p:spPr>
                    <a:xfrm>
                      <a:off x="8119491" y="470906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08" name="Freeform 8607"/>
                    <p:cNvSpPr/>
                    <p:nvPr/>
                  </p:nvSpPr>
                  <p:spPr>
                    <a:xfrm>
                      <a:off x="8128764" y="471187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09" name="Freeform 8608"/>
                    <p:cNvSpPr/>
                    <p:nvPr/>
                  </p:nvSpPr>
                  <p:spPr>
                    <a:xfrm>
                      <a:off x="8126002" y="470610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10" name="Group 8609"/>
                  <p:cNvGrpSpPr/>
                  <p:nvPr/>
                </p:nvGrpSpPr>
                <p:grpSpPr>
                  <a:xfrm flipH="1" flipV="1">
                    <a:off x="8168094" y="4750916"/>
                    <a:ext cx="24870" cy="23704"/>
                    <a:chOff x="8168094" y="4750916"/>
                    <a:chExt cx="24870" cy="23704"/>
                  </a:xfrm>
                </p:grpSpPr>
                <p:sp>
                  <p:nvSpPr>
                    <p:cNvPr id="8611" name="Freeform 8610"/>
                    <p:cNvSpPr/>
                    <p:nvPr/>
                  </p:nvSpPr>
                  <p:spPr>
                    <a:xfrm>
                      <a:off x="8168094" y="4750916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12" name="Freeform 8611"/>
                    <p:cNvSpPr/>
                    <p:nvPr/>
                  </p:nvSpPr>
                  <p:spPr>
                    <a:xfrm>
                      <a:off x="8168195" y="4750928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13" name="Freeform 8612"/>
                    <p:cNvSpPr/>
                    <p:nvPr/>
                  </p:nvSpPr>
                  <p:spPr>
                    <a:xfrm>
                      <a:off x="8169968" y="4758164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14" name="Freeform 8613"/>
                    <p:cNvSpPr/>
                    <p:nvPr/>
                  </p:nvSpPr>
                  <p:spPr>
                    <a:xfrm>
                      <a:off x="8180242" y="4756143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15" name="Freeform 8614"/>
                    <p:cNvSpPr/>
                    <p:nvPr/>
                  </p:nvSpPr>
                  <p:spPr>
                    <a:xfrm>
                      <a:off x="8169819" y="4753922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16" name="Freeform 8615"/>
                    <p:cNvSpPr/>
                    <p:nvPr/>
                  </p:nvSpPr>
                  <p:spPr>
                    <a:xfrm>
                      <a:off x="8179092" y="475672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17" name="Freeform 8616"/>
                    <p:cNvSpPr/>
                    <p:nvPr/>
                  </p:nvSpPr>
                  <p:spPr>
                    <a:xfrm>
                      <a:off x="8176330" y="4750965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18" name="Group 8617"/>
                  <p:cNvGrpSpPr/>
                  <p:nvPr/>
                </p:nvGrpSpPr>
                <p:grpSpPr>
                  <a:xfrm flipH="1">
                    <a:off x="8142637" y="4748849"/>
                    <a:ext cx="16746" cy="15961"/>
                    <a:chOff x="8142637" y="4748849"/>
                    <a:chExt cx="16746" cy="15961"/>
                  </a:xfrm>
                </p:grpSpPr>
                <p:sp>
                  <p:nvSpPr>
                    <p:cNvPr id="8619" name="Freeform 8618"/>
                    <p:cNvSpPr/>
                    <p:nvPr/>
                  </p:nvSpPr>
                  <p:spPr>
                    <a:xfrm>
                      <a:off x="8142637" y="4748849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20" name="Freeform 8619"/>
                    <p:cNvSpPr/>
                    <p:nvPr/>
                  </p:nvSpPr>
                  <p:spPr>
                    <a:xfrm>
                      <a:off x="8142704" y="4748857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21" name="Freeform 8620"/>
                    <p:cNvSpPr/>
                    <p:nvPr/>
                  </p:nvSpPr>
                  <p:spPr>
                    <a:xfrm>
                      <a:off x="8143899" y="4753730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22" name="Freeform 8621"/>
                    <p:cNvSpPr/>
                    <p:nvPr/>
                  </p:nvSpPr>
                  <p:spPr>
                    <a:xfrm>
                      <a:off x="8150817" y="4752369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23" name="Freeform 8622"/>
                    <p:cNvSpPr/>
                    <p:nvPr/>
                  </p:nvSpPr>
                  <p:spPr>
                    <a:xfrm>
                      <a:off x="8143799" y="475087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24" name="Freeform 8623"/>
                    <p:cNvSpPr/>
                    <p:nvPr/>
                  </p:nvSpPr>
                  <p:spPr>
                    <a:xfrm>
                      <a:off x="8150043" y="4752764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25" name="Freeform 8624"/>
                    <p:cNvSpPr/>
                    <p:nvPr/>
                  </p:nvSpPr>
                  <p:spPr>
                    <a:xfrm>
                      <a:off x="8148182" y="474888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26" name="Group 8625"/>
                  <p:cNvGrpSpPr/>
                  <p:nvPr/>
                </p:nvGrpSpPr>
                <p:grpSpPr>
                  <a:xfrm flipH="1">
                    <a:off x="8172156" y="4709929"/>
                    <a:ext cx="16746" cy="15961"/>
                    <a:chOff x="8172156" y="4709929"/>
                    <a:chExt cx="16746" cy="15961"/>
                  </a:xfrm>
                </p:grpSpPr>
                <p:sp>
                  <p:nvSpPr>
                    <p:cNvPr id="8627" name="Freeform 8626"/>
                    <p:cNvSpPr/>
                    <p:nvPr/>
                  </p:nvSpPr>
                  <p:spPr>
                    <a:xfrm>
                      <a:off x="8172156" y="4709929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28" name="Freeform 8627"/>
                    <p:cNvSpPr/>
                    <p:nvPr/>
                  </p:nvSpPr>
                  <p:spPr>
                    <a:xfrm>
                      <a:off x="8172223" y="4709937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29" name="Freeform 8628"/>
                    <p:cNvSpPr/>
                    <p:nvPr/>
                  </p:nvSpPr>
                  <p:spPr>
                    <a:xfrm>
                      <a:off x="8173418" y="4714810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30" name="Freeform 8629"/>
                    <p:cNvSpPr/>
                    <p:nvPr/>
                  </p:nvSpPr>
                  <p:spPr>
                    <a:xfrm>
                      <a:off x="8180336" y="4713449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31" name="Freeform 8630"/>
                    <p:cNvSpPr/>
                    <p:nvPr/>
                  </p:nvSpPr>
                  <p:spPr>
                    <a:xfrm>
                      <a:off x="8173318" y="471195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32" name="Freeform 8631"/>
                    <p:cNvSpPr/>
                    <p:nvPr/>
                  </p:nvSpPr>
                  <p:spPr>
                    <a:xfrm>
                      <a:off x="8179561" y="471384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33" name="Freeform 8632"/>
                    <p:cNvSpPr/>
                    <p:nvPr/>
                  </p:nvSpPr>
                  <p:spPr>
                    <a:xfrm>
                      <a:off x="8177701" y="4709962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34" name="Group 8633"/>
                  <p:cNvGrpSpPr/>
                  <p:nvPr/>
                </p:nvGrpSpPr>
                <p:grpSpPr>
                  <a:xfrm flipH="1">
                    <a:off x="8159721" y="4740874"/>
                    <a:ext cx="16746" cy="15961"/>
                    <a:chOff x="8159721" y="4740874"/>
                    <a:chExt cx="16746" cy="15961"/>
                  </a:xfrm>
                </p:grpSpPr>
                <p:sp>
                  <p:nvSpPr>
                    <p:cNvPr id="8635" name="Freeform 8634"/>
                    <p:cNvSpPr/>
                    <p:nvPr/>
                  </p:nvSpPr>
                  <p:spPr>
                    <a:xfrm>
                      <a:off x="8159721" y="4740874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36" name="Freeform 8635"/>
                    <p:cNvSpPr/>
                    <p:nvPr/>
                  </p:nvSpPr>
                  <p:spPr>
                    <a:xfrm>
                      <a:off x="8159788" y="4740882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37" name="Freeform 8636"/>
                    <p:cNvSpPr/>
                    <p:nvPr/>
                  </p:nvSpPr>
                  <p:spPr>
                    <a:xfrm>
                      <a:off x="8160982" y="4745755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38" name="Freeform 8637"/>
                    <p:cNvSpPr/>
                    <p:nvPr/>
                  </p:nvSpPr>
                  <p:spPr>
                    <a:xfrm>
                      <a:off x="8167901" y="4744394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39" name="Freeform 8638"/>
                    <p:cNvSpPr/>
                    <p:nvPr/>
                  </p:nvSpPr>
                  <p:spPr>
                    <a:xfrm>
                      <a:off x="8160882" y="4742898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40" name="Freeform 8639"/>
                    <p:cNvSpPr/>
                    <p:nvPr/>
                  </p:nvSpPr>
                  <p:spPr>
                    <a:xfrm>
                      <a:off x="8167126" y="4744788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41" name="Freeform 8640"/>
                    <p:cNvSpPr/>
                    <p:nvPr/>
                  </p:nvSpPr>
                  <p:spPr>
                    <a:xfrm>
                      <a:off x="8165266" y="4740907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42" name="Group 8641"/>
                  <p:cNvGrpSpPr/>
                  <p:nvPr/>
                </p:nvGrpSpPr>
                <p:grpSpPr>
                  <a:xfrm flipH="1">
                    <a:off x="8151011" y="4756830"/>
                    <a:ext cx="16746" cy="15961"/>
                    <a:chOff x="8151011" y="4756830"/>
                    <a:chExt cx="16746" cy="15961"/>
                  </a:xfrm>
                </p:grpSpPr>
                <p:sp>
                  <p:nvSpPr>
                    <p:cNvPr id="8643" name="Freeform 8642"/>
                    <p:cNvSpPr/>
                    <p:nvPr/>
                  </p:nvSpPr>
                  <p:spPr>
                    <a:xfrm>
                      <a:off x="8151011" y="4756830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44" name="Freeform 8643"/>
                    <p:cNvSpPr/>
                    <p:nvPr/>
                  </p:nvSpPr>
                  <p:spPr>
                    <a:xfrm>
                      <a:off x="8151078" y="4756838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45" name="Freeform 8644"/>
                    <p:cNvSpPr/>
                    <p:nvPr/>
                  </p:nvSpPr>
                  <p:spPr>
                    <a:xfrm>
                      <a:off x="8152273" y="4761711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46" name="Freeform 8645"/>
                    <p:cNvSpPr/>
                    <p:nvPr/>
                  </p:nvSpPr>
                  <p:spPr>
                    <a:xfrm>
                      <a:off x="8159191" y="4760350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47" name="Freeform 8646"/>
                    <p:cNvSpPr/>
                    <p:nvPr/>
                  </p:nvSpPr>
                  <p:spPr>
                    <a:xfrm>
                      <a:off x="8152173" y="4758854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48" name="Freeform 8647"/>
                    <p:cNvSpPr/>
                    <p:nvPr/>
                  </p:nvSpPr>
                  <p:spPr>
                    <a:xfrm>
                      <a:off x="8158416" y="4760745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49" name="Freeform 8648"/>
                    <p:cNvSpPr/>
                    <p:nvPr/>
                  </p:nvSpPr>
                  <p:spPr>
                    <a:xfrm>
                      <a:off x="8156556" y="475686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50" name="Group 8649"/>
                  <p:cNvGrpSpPr/>
                  <p:nvPr/>
                </p:nvGrpSpPr>
                <p:grpSpPr>
                  <a:xfrm flipH="1">
                    <a:off x="8129510" y="4754787"/>
                    <a:ext cx="16746" cy="15961"/>
                    <a:chOff x="8129510" y="4754787"/>
                    <a:chExt cx="16746" cy="15961"/>
                  </a:xfrm>
                </p:grpSpPr>
                <p:sp>
                  <p:nvSpPr>
                    <p:cNvPr id="8651" name="Freeform 8650"/>
                    <p:cNvSpPr/>
                    <p:nvPr/>
                  </p:nvSpPr>
                  <p:spPr>
                    <a:xfrm>
                      <a:off x="8129510" y="4754787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52" name="Freeform 8651"/>
                    <p:cNvSpPr/>
                    <p:nvPr/>
                  </p:nvSpPr>
                  <p:spPr>
                    <a:xfrm>
                      <a:off x="8129577" y="4754795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53" name="Freeform 8652"/>
                    <p:cNvSpPr/>
                    <p:nvPr/>
                  </p:nvSpPr>
                  <p:spPr>
                    <a:xfrm>
                      <a:off x="8130772" y="4759668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54" name="Freeform 8653"/>
                    <p:cNvSpPr/>
                    <p:nvPr/>
                  </p:nvSpPr>
                  <p:spPr>
                    <a:xfrm>
                      <a:off x="8137690" y="4758307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55" name="Freeform 8654"/>
                    <p:cNvSpPr/>
                    <p:nvPr/>
                  </p:nvSpPr>
                  <p:spPr>
                    <a:xfrm>
                      <a:off x="8130671" y="4756811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56" name="Freeform 8655"/>
                    <p:cNvSpPr/>
                    <p:nvPr/>
                  </p:nvSpPr>
                  <p:spPr>
                    <a:xfrm>
                      <a:off x="8136915" y="4758702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57" name="Freeform 8656"/>
                    <p:cNvSpPr/>
                    <p:nvPr/>
                  </p:nvSpPr>
                  <p:spPr>
                    <a:xfrm>
                      <a:off x="8135055" y="4754821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58" name="Group 8657"/>
                  <p:cNvGrpSpPr/>
                  <p:nvPr/>
                </p:nvGrpSpPr>
                <p:grpSpPr>
                  <a:xfrm flipH="1">
                    <a:off x="8134265" y="4721779"/>
                    <a:ext cx="16746" cy="15961"/>
                    <a:chOff x="8134265" y="4721779"/>
                    <a:chExt cx="16746" cy="15961"/>
                  </a:xfrm>
                </p:grpSpPr>
                <p:sp>
                  <p:nvSpPr>
                    <p:cNvPr id="8659" name="Freeform 8658"/>
                    <p:cNvSpPr/>
                    <p:nvPr/>
                  </p:nvSpPr>
                  <p:spPr>
                    <a:xfrm>
                      <a:off x="8134265" y="4721779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60" name="Freeform 8659"/>
                    <p:cNvSpPr/>
                    <p:nvPr/>
                  </p:nvSpPr>
                  <p:spPr>
                    <a:xfrm>
                      <a:off x="8134331" y="4721788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61" name="Freeform 8660"/>
                    <p:cNvSpPr/>
                    <p:nvPr/>
                  </p:nvSpPr>
                  <p:spPr>
                    <a:xfrm>
                      <a:off x="8135526" y="4726660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62" name="Freeform 8661"/>
                    <p:cNvSpPr/>
                    <p:nvPr/>
                  </p:nvSpPr>
                  <p:spPr>
                    <a:xfrm>
                      <a:off x="8142444" y="4725299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63" name="Freeform 8662"/>
                    <p:cNvSpPr/>
                    <p:nvPr/>
                  </p:nvSpPr>
                  <p:spPr>
                    <a:xfrm>
                      <a:off x="8135426" y="4723804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64" name="Freeform 8663"/>
                    <p:cNvSpPr/>
                    <p:nvPr/>
                  </p:nvSpPr>
                  <p:spPr>
                    <a:xfrm>
                      <a:off x="8141670" y="4725694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65" name="Freeform 8664"/>
                    <p:cNvSpPr/>
                    <p:nvPr/>
                  </p:nvSpPr>
                  <p:spPr>
                    <a:xfrm>
                      <a:off x="8139810" y="472181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66" name="Group 8665"/>
                  <p:cNvGrpSpPr/>
                  <p:nvPr/>
                </p:nvGrpSpPr>
                <p:grpSpPr>
                  <a:xfrm flipV="1">
                    <a:off x="8180530" y="4670502"/>
                    <a:ext cx="24870" cy="23704"/>
                    <a:chOff x="8180530" y="4670502"/>
                    <a:chExt cx="24870" cy="23704"/>
                  </a:xfrm>
                </p:grpSpPr>
                <p:sp>
                  <p:nvSpPr>
                    <p:cNvPr id="8667" name="Freeform 8666"/>
                    <p:cNvSpPr/>
                    <p:nvPr/>
                  </p:nvSpPr>
                  <p:spPr>
                    <a:xfrm>
                      <a:off x="8180530" y="4670502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68" name="Freeform 8667"/>
                    <p:cNvSpPr/>
                    <p:nvPr/>
                  </p:nvSpPr>
                  <p:spPr>
                    <a:xfrm>
                      <a:off x="8180630" y="4670515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69" name="Freeform 8668"/>
                    <p:cNvSpPr/>
                    <p:nvPr/>
                  </p:nvSpPr>
                  <p:spPr>
                    <a:xfrm>
                      <a:off x="8182404" y="4677751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70" name="Freeform 8669"/>
                    <p:cNvSpPr/>
                    <p:nvPr/>
                  </p:nvSpPr>
                  <p:spPr>
                    <a:xfrm>
                      <a:off x="8192678" y="4675730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71" name="Freeform 8670"/>
                    <p:cNvSpPr/>
                    <p:nvPr/>
                  </p:nvSpPr>
                  <p:spPr>
                    <a:xfrm>
                      <a:off x="8182254" y="467350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72" name="Freeform 8671"/>
                    <p:cNvSpPr/>
                    <p:nvPr/>
                  </p:nvSpPr>
                  <p:spPr>
                    <a:xfrm>
                      <a:off x="8191527" y="467631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73" name="Freeform 8672"/>
                    <p:cNvSpPr/>
                    <p:nvPr/>
                  </p:nvSpPr>
                  <p:spPr>
                    <a:xfrm>
                      <a:off x="8188765" y="4670552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74" name="Group 8673"/>
                  <p:cNvGrpSpPr/>
                  <p:nvPr/>
                </p:nvGrpSpPr>
                <p:grpSpPr>
                  <a:xfrm flipV="1">
                    <a:off x="8155322" y="4698905"/>
                    <a:ext cx="24870" cy="23704"/>
                    <a:chOff x="8155322" y="4698905"/>
                    <a:chExt cx="24870" cy="23704"/>
                  </a:xfrm>
                </p:grpSpPr>
                <p:sp>
                  <p:nvSpPr>
                    <p:cNvPr id="8675" name="Freeform 8674"/>
                    <p:cNvSpPr/>
                    <p:nvPr/>
                  </p:nvSpPr>
                  <p:spPr>
                    <a:xfrm>
                      <a:off x="8155322" y="4698905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76" name="Freeform 8675"/>
                    <p:cNvSpPr/>
                    <p:nvPr/>
                  </p:nvSpPr>
                  <p:spPr>
                    <a:xfrm>
                      <a:off x="8155423" y="4698918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77" name="Freeform 8676"/>
                    <p:cNvSpPr/>
                    <p:nvPr/>
                  </p:nvSpPr>
                  <p:spPr>
                    <a:xfrm>
                      <a:off x="8157196" y="4706153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78" name="Freeform 8677"/>
                    <p:cNvSpPr/>
                    <p:nvPr/>
                  </p:nvSpPr>
                  <p:spPr>
                    <a:xfrm>
                      <a:off x="8167470" y="4704132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79" name="Freeform 8678"/>
                    <p:cNvSpPr/>
                    <p:nvPr/>
                  </p:nvSpPr>
                  <p:spPr>
                    <a:xfrm>
                      <a:off x="8157047" y="4701912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80" name="Freeform 8679"/>
                    <p:cNvSpPr/>
                    <p:nvPr/>
                  </p:nvSpPr>
                  <p:spPr>
                    <a:xfrm>
                      <a:off x="8166320" y="470471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81" name="Freeform 8680"/>
                    <p:cNvSpPr/>
                    <p:nvPr/>
                  </p:nvSpPr>
                  <p:spPr>
                    <a:xfrm>
                      <a:off x="8163558" y="4698955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82" name="Group 8681"/>
                  <p:cNvGrpSpPr/>
                  <p:nvPr/>
                </p:nvGrpSpPr>
                <p:grpSpPr>
                  <a:xfrm flipV="1">
                    <a:off x="8168095" y="4721257"/>
                    <a:ext cx="24870" cy="23704"/>
                    <a:chOff x="8168095" y="4721257"/>
                    <a:chExt cx="24870" cy="23704"/>
                  </a:xfrm>
                </p:grpSpPr>
                <p:sp>
                  <p:nvSpPr>
                    <p:cNvPr id="8683" name="Freeform 8682"/>
                    <p:cNvSpPr/>
                    <p:nvPr/>
                  </p:nvSpPr>
                  <p:spPr>
                    <a:xfrm>
                      <a:off x="8168095" y="4721257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84" name="Freeform 8683"/>
                    <p:cNvSpPr/>
                    <p:nvPr/>
                  </p:nvSpPr>
                  <p:spPr>
                    <a:xfrm>
                      <a:off x="8168196" y="4721270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85" name="Freeform 8684"/>
                    <p:cNvSpPr/>
                    <p:nvPr/>
                  </p:nvSpPr>
                  <p:spPr>
                    <a:xfrm>
                      <a:off x="8169969" y="4728506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86" name="Freeform 8685"/>
                    <p:cNvSpPr/>
                    <p:nvPr/>
                  </p:nvSpPr>
                  <p:spPr>
                    <a:xfrm>
                      <a:off x="8180243" y="4726485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87" name="Freeform 8686"/>
                    <p:cNvSpPr/>
                    <p:nvPr/>
                  </p:nvSpPr>
                  <p:spPr>
                    <a:xfrm>
                      <a:off x="8169820" y="472426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88" name="Freeform 8687"/>
                    <p:cNvSpPr/>
                    <p:nvPr/>
                  </p:nvSpPr>
                  <p:spPr>
                    <a:xfrm>
                      <a:off x="8179093" y="472707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89" name="Freeform 8688"/>
                    <p:cNvSpPr/>
                    <p:nvPr/>
                  </p:nvSpPr>
                  <p:spPr>
                    <a:xfrm>
                      <a:off x="8176331" y="472130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90" name="Group 8689"/>
                  <p:cNvGrpSpPr/>
                  <p:nvPr/>
                </p:nvGrpSpPr>
                <p:grpSpPr>
                  <a:xfrm flipV="1">
                    <a:off x="8125448" y="4733236"/>
                    <a:ext cx="24870" cy="23704"/>
                    <a:chOff x="8125448" y="4733236"/>
                    <a:chExt cx="24870" cy="23704"/>
                  </a:xfrm>
                </p:grpSpPr>
                <p:sp>
                  <p:nvSpPr>
                    <p:cNvPr id="8691" name="Freeform 8690"/>
                    <p:cNvSpPr/>
                    <p:nvPr/>
                  </p:nvSpPr>
                  <p:spPr>
                    <a:xfrm>
                      <a:off x="8125448" y="4733236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92" name="Freeform 8691"/>
                    <p:cNvSpPr/>
                    <p:nvPr/>
                  </p:nvSpPr>
                  <p:spPr>
                    <a:xfrm>
                      <a:off x="8125549" y="4733249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93" name="Freeform 8692"/>
                    <p:cNvSpPr/>
                    <p:nvPr/>
                  </p:nvSpPr>
                  <p:spPr>
                    <a:xfrm>
                      <a:off x="8127322" y="4740485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94" name="Freeform 8693"/>
                    <p:cNvSpPr/>
                    <p:nvPr/>
                  </p:nvSpPr>
                  <p:spPr>
                    <a:xfrm>
                      <a:off x="8137596" y="4738464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95" name="Freeform 8694"/>
                    <p:cNvSpPr/>
                    <p:nvPr/>
                  </p:nvSpPr>
                  <p:spPr>
                    <a:xfrm>
                      <a:off x="8127173" y="4736243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96" name="Freeform 8695"/>
                    <p:cNvSpPr/>
                    <p:nvPr/>
                  </p:nvSpPr>
                  <p:spPr>
                    <a:xfrm>
                      <a:off x="8136446" y="4739050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697" name="Freeform 8696"/>
                    <p:cNvSpPr/>
                    <p:nvPr/>
                  </p:nvSpPr>
                  <p:spPr>
                    <a:xfrm>
                      <a:off x="8133684" y="473328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698" name="Group 8697"/>
                  <p:cNvGrpSpPr/>
                  <p:nvPr/>
                </p:nvGrpSpPr>
                <p:grpSpPr>
                  <a:xfrm flipV="1">
                    <a:off x="8105332" y="4750916"/>
                    <a:ext cx="24870" cy="23704"/>
                    <a:chOff x="8105332" y="4750916"/>
                    <a:chExt cx="24870" cy="23704"/>
                  </a:xfrm>
                </p:grpSpPr>
                <p:sp>
                  <p:nvSpPr>
                    <p:cNvPr id="8699" name="Freeform 8698"/>
                    <p:cNvSpPr/>
                    <p:nvPr/>
                  </p:nvSpPr>
                  <p:spPr>
                    <a:xfrm>
                      <a:off x="8105332" y="4750916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00" name="Freeform 8699"/>
                    <p:cNvSpPr/>
                    <p:nvPr/>
                  </p:nvSpPr>
                  <p:spPr>
                    <a:xfrm>
                      <a:off x="8105432" y="4750928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01" name="Freeform 8700"/>
                    <p:cNvSpPr/>
                    <p:nvPr/>
                  </p:nvSpPr>
                  <p:spPr>
                    <a:xfrm>
                      <a:off x="8107206" y="4758164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02" name="Freeform 8701"/>
                    <p:cNvSpPr/>
                    <p:nvPr/>
                  </p:nvSpPr>
                  <p:spPr>
                    <a:xfrm>
                      <a:off x="8117480" y="4756143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03" name="Freeform 8702"/>
                    <p:cNvSpPr/>
                    <p:nvPr/>
                  </p:nvSpPr>
                  <p:spPr>
                    <a:xfrm>
                      <a:off x="8107057" y="4753922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04" name="Freeform 8703"/>
                    <p:cNvSpPr/>
                    <p:nvPr/>
                  </p:nvSpPr>
                  <p:spPr>
                    <a:xfrm>
                      <a:off x="8116330" y="475672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05" name="Freeform 8704"/>
                    <p:cNvSpPr/>
                    <p:nvPr/>
                  </p:nvSpPr>
                  <p:spPr>
                    <a:xfrm>
                      <a:off x="8113568" y="4750965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06" name="Group 8705"/>
                  <p:cNvGrpSpPr/>
                  <p:nvPr/>
                </p:nvGrpSpPr>
                <p:grpSpPr>
                  <a:xfrm flipV="1">
                    <a:off x="8112367" y="4766708"/>
                    <a:ext cx="24870" cy="23704"/>
                    <a:chOff x="8112367" y="4766708"/>
                    <a:chExt cx="24870" cy="23704"/>
                  </a:xfrm>
                </p:grpSpPr>
                <p:sp>
                  <p:nvSpPr>
                    <p:cNvPr id="8707" name="Freeform 8706"/>
                    <p:cNvSpPr/>
                    <p:nvPr/>
                  </p:nvSpPr>
                  <p:spPr>
                    <a:xfrm>
                      <a:off x="8112367" y="4766708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08" name="Freeform 8707"/>
                    <p:cNvSpPr/>
                    <p:nvPr/>
                  </p:nvSpPr>
                  <p:spPr>
                    <a:xfrm>
                      <a:off x="8112467" y="4766720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09" name="Freeform 8708"/>
                    <p:cNvSpPr/>
                    <p:nvPr/>
                  </p:nvSpPr>
                  <p:spPr>
                    <a:xfrm>
                      <a:off x="8114241" y="4773956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10" name="Freeform 8709"/>
                    <p:cNvSpPr/>
                    <p:nvPr/>
                  </p:nvSpPr>
                  <p:spPr>
                    <a:xfrm>
                      <a:off x="8124515" y="4771935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11" name="Freeform 8710"/>
                    <p:cNvSpPr/>
                    <p:nvPr/>
                  </p:nvSpPr>
                  <p:spPr>
                    <a:xfrm>
                      <a:off x="8114092" y="476971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12" name="Freeform 8711"/>
                    <p:cNvSpPr/>
                    <p:nvPr/>
                  </p:nvSpPr>
                  <p:spPr>
                    <a:xfrm>
                      <a:off x="8123365" y="477252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13" name="Freeform 8712"/>
                    <p:cNvSpPr/>
                    <p:nvPr/>
                  </p:nvSpPr>
                  <p:spPr>
                    <a:xfrm>
                      <a:off x="8120603" y="476675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14" name="Group 8713"/>
                  <p:cNvGrpSpPr/>
                  <p:nvPr/>
                </p:nvGrpSpPr>
                <p:grpSpPr>
                  <a:xfrm flipV="1">
                    <a:off x="8125433" y="4778561"/>
                    <a:ext cx="21775" cy="20754"/>
                    <a:chOff x="8125433" y="4778561"/>
                    <a:chExt cx="21775" cy="20754"/>
                  </a:xfrm>
                </p:grpSpPr>
                <p:sp>
                  <p:nvSpPr>
                    <p:cNvPr id="8715" name="Freeform 8714"/>
                    <p:cNvSpPr/>
                    <p:nvPr/>
                  </p:nvSpPr>
                  <p:spPr>
                    <a:xfrm>
                      <a:off x="8125433" y="4778561"/>
                      <a:ext cx="21710" cy="207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1710" h="20754">
                          <a:moveTo>
                            <a:pt x="1634" y="11302"/>
                          </a:moveTo>
                          <a:cubicBezTo>
                            <a:pt x="1634" y="11302"/>
                            <a:pt x="-2101" y="8040"/>
                            <a:pt x="1634" y="3379"/>
                          </a:cubicBezTo>
                          <a:cubicBezTo>
                            <a:pt x="5369" y="-1282"/>
                            <a:pt x="10038" y="-350"/>
                            <a:pt x="14240" y="1515"/>
                          </a:cubicBezTo>
                          <a:cubicBezTo>
                            <a:pt x="18442" y="3379"/>
                            <a:pt x="21710" y="10377"/>
                            <a:pt x="21710" y="13166"/>
                          </a:cubicBezTo>
                          <a:cubicBezTo>
                            <a:pt x="21710" y="15962"/>
                            <a:pt x="21476" y="21788"/>
                            <a:pt x="15640" y="20623"/>
                          </a:cubicBezTo>
                          <a:cubicBezTo>
                            <a:pt x="9804" y="19458"/>
                            <a:pt x="3035" y="17827"/>
                            <a:pt x="1634" y="1130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16" name="Freeform 8715"/>
                    <p:cNvSpPr/>
                    <p:nvPr/>
                  </p:nvSpPr>
                  <p:spPr>
                    <a:xfrm>
                      <a:off x="8125520" y="4778571"/>
                      <a:ext cx="13678" cy="113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78" h="11382">
                          <a:moveTo>
                            <a:pt x="846" y="10920"/>
                          </a:moveTo>
                          <a:cubicBezTo>
                            <a:pt x="846" y="10920"/>
                            <a:pt x="-1087" y="9707"/>
                            <a:pt x="846" y="4580"/>
                          </a:cubicBezTo>
                          <a:cubicBezTo>
                            <a:pt x="2779" y="-546"/>
                            <a:pt x="11458" y="-858"/>
                            <a:pt x="13452" y="1132"/>
                          </a:cubicBezTo>
                          <a:cubicBezTo>
                            <a:pt x="15445" y="3122"/>
                            <a:pt x="4180" y="6445"/>
                            <a:pt x="4180" y="6445"/>
                          </a:cubicBezTo>
                          <a:cubicBezTo>
                            <a:pt x="4180" y="6445"/>
                            <a:pt x="1995" y="13155"/>
                            <a:pt x="846" y="109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17" name="Freeform 8716"/>
                    <p:cNvSpPr/>
                    <p:nvPr/>
                  </p:nvSpPr>
                  <p:spPr>
                    <a:xfrm>
                      <a:off x="8127074" y="4784907"/>
                      <a:ext cx="20134" cy="1437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134" h="14375">
                          <a:moveTo>
                            <a:pt x="0" y="4934"/>
                          </a:moveTo>
                          <a:cubicBezTo>
                            <a:pt x="0" y="4934"/>
                            <a:pt x="-288" y="10592"/>
                            <a:pt x="7822" y="12749"/>
                          </a:cubicBezTo>
                          <a:cubicBezTo>
                            <a:pt x="15932" y="14907"/>
                            <a:pt x="20134" y="15839"/>
                            <a:pt x="20134" y="9780"/>
                          </a:cubicBezTo>
                          <a:cubicBezTo>
                            <a:pt x="20134" y="3721"/>
                            <a:pt x="18267" y="459"/>
                            <a:pt x="17333" y="0"/>
                          </a:cubicBezTo>
                          <a:cubicBezTo>
                            <a:pt x="16399" y="-473"/>
                            <a:pt x="20493" y="8740"/>
                            <a:pt x="18267" y="9780"/>
                          </a:cubicBezTo>
                          <a:cubicBezTo>
                            <a:pt x="16040" y="10819"/>
                            <a:pt x="13933" y="13603"/>
                            <a:pt x="0" y="493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18" name="Freeform 8717"/>
                    <p:cNvSpPr/>
                    <p:nvPr/>
                  </p:nvSpPr>
                  <p:spPr>
                    <a:xfrm>
                      <a:off x="8136068" y="4783137"/>
                      <a:ext cx="9389" cy="983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389" h="9831">
                          <a:moveTo>
                            <a:pt x="25" y="2585"/>
                          </a:moveTo>
                          <a:cubicBezTo>
                            <a:pt x="25" y="2585"/>
                            <a:pt x="1073" y="22"/>
                            <a:pt x="2908" y="22"/>
                          </a:cubicBezTo>
                          <a:cubicBezTo>
                            <a:pt x="4743" y="22"/>
                            <a:pt x="5268" y="-211"/>
                            <a:pt x="6316" y="1187"/>
                          </a:cubicBezTo>
                          <a:cubicBezTo>
                            <a:pt x="7365" y="2585"/>
                            <a:pt x="9200" y="3750"/>
                            <a:pt x="7365" y="2585"/>
                          </a:cubicBezTo>
                          <a:cubicBezTo>
                            <a:pt x="7365" y="2585"/>
                            <a:pt x="9200" y="6780"/>
                            <a:pt x="9200" y="7712"/>
                          </a:cubicBezTo>
                          <a:cubicBezTo>
                            <a:pt x="9200" y="8644"/>
                            <a:pt x="9987" y="9343"/>
                            <a:pt x="8151" y="9809"/>
                          </a:cubicBezTo>
                          <a:cubicBezTo>
                            <a:pt x="6316" y="10275"/>
                            <a:pt x="-500" y="5149"/>
                            <a:pt x="25" y="258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19" name="Freeform 8718"/>
                    <p:cNvSpPr/>
                    <p:nvPr/>
                  </p:nvSpPr>
                  <p:spPr>
                    <a:xfrm>
                      <a:off x="8126942" y="4781193"/>
                      <a:ext cx="11402" cy="1260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402" h="12605">
                          <a:moveTo>
                            <a:pt x="4858" y="12096"/>
                          </a:moveTo>
                          <a:cubicBezTo>
                            <a:pt x="4858" y="12096"/>
                            <a:pt x="124" y="11724"/>
                            <a:pt x="124" y="8648"/>
                          </a:cubicBezTo>
                          <a:cubicBezTo>
                            <a:pt x="124" y="5571"/>
                            <a:pt x="-744" y="1376"/>
                            <a:pt x="2057" y="1376"/>
                          </a:cubicBezTo>
                          <a:cubicBezTo>
                            <a:pt x="4858" y="1376"/>
                            <a:pt x="4249" y="-1777"/>
                            <a:pt x="7408" y="1376"/>
                          </a:cubicBezTo>
                          <a:cubicBezTo>
                            <a:pt x="10567" y="4529"/>
                            <a:pt x="11402" y="7435"/>
                            <a:pt x="11402" y="9765"/>
                          </a:cubicBezTo>
                          <a:cubicBezTo>
                            <a:pt x="11402" y="12096"/>
                            <a:pt x="4858" y="13374"/>
                            <a:pt x="4858" y="1209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20" name="Freeform 8719"/>
                    <p:cNvSpPr/>
                    <p:nvPr/>
                  </p:nvSpPr>
                  <p:spPr>
                    <a:xfrm>
                      <a:off x="8135062" y="4783651"/>
                      <a:ext cx="11402" cy="1260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402" h="12605">
                          <a:moveTo>
                            <a:pt x="4858" y="12096"/>
                          </a:moveTo>
                          <a:cubicBezTo>
                            <a:pt x="4858" y="12096"/>
                            <a:pt x="124" y="11724"/>
                            <a:pt x="124" y="8648"/>
                          </a:cubicBezTo>
                          <a:cubicBezTo>
                            <a:pt x="124" y="5571"/>
                            <a:pt x="-744" y="1376"/>
                            <a:pt x="2057" y="1376"/>
                          </a:cubicBezTo>
                          <a:cubicBezTo>
                            <a:pt x="4858" y="1376"/>
                            <a:pt x="4249" y="-1777"/>
                            <a:pt x="7408" y="1376"/>
                          </a:cubicBezTo>
                          <a:cubicBezTo>
                            <a:pt x="10567" y="4529"/>
                            <a:pt x="11402" y="7435"/>
                            <a:pt x="11402" y="9765"/>
                          </a:cubicBezTo>
                          <a:cubicBezTo>
                            <a:pt x="11402" y="12096"/>
                            <a:pt x="4858" y="13374"/>
                            <a:pt x="4858" y="1209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21" name="Freeform 8720"/>
                    <p:cNvSpPr/>
                    <p:nvPr/>
                  </p:nvSpPr>
                  <p:spPr>
                    <a:xfrm>
                      <a:off x="8132644" y="4778604"/>
                      <a:ext cx="11402" cy="1260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402" h="12605">
                          <a:moveTo>
                            <a:pt x="4858" y="12096"/>
                          </a:moveTo>
                          <a:cubicBezTo>
                            <a:pt x="4858" y="12096"/>
                            <a:pt x="124" y="11724"/>
                            <a:pt x="124" y="8648"/>
                          </a:cubicBezTo>
                          <a:cubicBezTo>
                            <a:pt x="124" y="5571"/>
                            <a:pt x="-744" y="1376"/>
                            <a:pt x="2057" y="1376"/>
                          </a:cubicBezTo>
                          <a:cubicBezTo>
                            <a:pt x="4858" y="1376"/>
                            <a:pt x="4249" y="-1777"/>
                            <a:pt x="7408" y="1376"/>
                          </a:cubicBezTo>
                          <a:cubicBezTo>
                            <a:pt x="10567" y="4529"/>
                            <a:pt x="11402" y="7435"/>
                            <a:pt x="11402" y="9765"/>
                          </a:cubicBezTo>
                          <a:cubicBezTo>
                            <a:pt x="11402" y="12096"/>
                            <a:pt x="4858" y="13374"/>
                            <a:pt x="4858" y="1209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22" name="Group 8721"/>
                  <p:cNvGrpSpPr/>
                  <p:nvPr/>
                </p:nvGrpSpPr>
                <p:grpSpPr>
                  <a:xfrm flipV="1">
                    <a:off x="8159385" y="4762766"/>
                    <a:ext cx="24870" cy="23704"/>
                    <a:chOff x="8159385" y="4762766"/>
                    <a:chExt cx="24870" cy="23704"/>
                  </a:xfrm>
                </p:grpSpPr>
                <p:sp>
                  <p:nvSpPr>
                    <p:cNvPr id="8723" name="Freeform 8722"/>
                    <p:cNvSpPr/>
                    <p:nvPr/>
                  </p:nvSpPr>
                  <p:spPr>
                    <a:xfrm>
                      <a:off x="8159385" y="4762766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24" name="Freeform 8723"/>
                    <p:cNvSpPr/>
                    <p:nvPr/>
                  </p:nvSpPr>
                  <p:spPr>
                    <a:xfrm>
                      <a:off x="8159485" y="4762779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25" name="Freeform 8724"/>
                    <p:cNvSpPr/>
                    <p:nvPr/>
                  </p:nvSpPr>
                  <p:spPr>
                    <a:xfrm>
                      <a:off x="8161259" y="4770014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26" name="Freeform 8725"/>
                    <p:cNvSpPr/>
                    <p:nvPr/>
                  </p:nvSpPr>
                  <p:spPr>
                    <a:xfrm>
                      <a:off x="8171533" y="4767993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27" name="Freeform 8726"/>
                    <p:cNvSpPr/>
                    <p:nvPr/>
                  </p:nvSpPr>
                  <p:spPr>
                    <a:xfrm>
                      <a:off x="8161110" y="4765773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28" name="Freeform 8727"/>
                    <p:cNvSpPr/>
                    <p:nvPr/>
                  </p:nvSpPr>
                  <p:spPr>
                    <a:xfrm>
                      <a:off x="8170382" y="4768580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29" name="Freeform 8728"/>
                    <p:cNvSpPr/>
                    <p:nvPr/>
                  </p:nvSpPr>
                  <p:spPr>
                    <a:xfrm>
                      <a:off x="8167620" y="476281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30" name="Group 8729"/>
                  <p:cNvGrpSpPr/>
                  <p:nvPr/>
                </p:nvGrpSpPr>
                <p:grpSpPr>
                  <a:xfrm flipV="1">
                    <a:off x="8180530" y="4737002"/>
                    <a:ext cx="24870" cy="23704"/>
                    <a:chOff x="8180530" y="4737002"/>
                    <a:chExt cx="24870" cy="23704"/>
                  </a:xfrm>
                </p:grpSpPr>
                <p:sp>
                  <p:nvSpPr>
                    <p:cNvPr id="8731" name="Freeform 8730"/>
                    <p:cNvSpPr/>
                    <p:nvPr/>
                  </p:nvSpPr>
                  <p:spPr>
                    <a:xfrm>
                      <a:off x="8180530" y="4737002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32" name="Freeform 8731"/>
                    <p:cNvSpPr/>
                    <p:nvPr/>
                  </p:nvSpPr>
                  <p:spPr>
                    <a:xfrm>
                      <a:off x="8180630" y="4737015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33" name="Freeform 8732"/>
                    <p:cNvSpPr/>
                    <p:nvPr/>
                  </p:nvSpPr>
                  <p:spPr>
                    <a:xfrm>
                      <a:off x="8182404" y="4744251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34" name="Freeform 8733"/>
                    <p:cNvSpPr/>
                    <p:nvPr/>
                  </p:nvSpPr>
                  <p:spPr>
                    <a:xfrm>
                      <a:off x="8192678" y="4742230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35" name="Freeform 8734"/>
                    <p:cNvSpPr/>
                    <p:nvPr/>
                  </p:nvSpPr>
                  <p:spPr>
                    <a:xfrm>
                      <a:off x="8182254" y="474000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36" name="Freeform 8735"/>
                    <p:cNvSpPr/>
                    <p:nvPr/>
                  </p:nvSpPr>
                  <p:spPr>
                    <a:xfrm>
                      <a:off x="8191527" y="474281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37" name="Freeform 8736"/>
                    <p:cNvSpPr/>
                    <p:nvPr/>
                  </p:nvSpPr>
                  <p:spPr>
                    <a:xfrm>
                      <a:off x="8188765" y="4737052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38" name="Group 8737"/>
                  <p:cNvGrpSpPr/>
                  <p:nvPr/>
                </p:nvGrpSpPr>
                <p:grpSpPr>
                  <a:xfrm flipV="1">
                    <a:off x="8109644" y="4721386"/>
                    <a:ext cx="24870" cy="23704"/>
                    <a:chOff x="8109644" y="4721386"/>
                    <a:chExt cx="24870" cy="23704"/>
                  </a:xfrm>
                </p:grpSpPr>
                <p:sp>
                  <p:nvSpPr>
                    <p:cNvPr id="8739" name="Freeform 8738"/>
                    <p:cNvSpPr/>
                    <p:nvPr/>
                  </p:nvSpPr>
                  <p:spPr>
                    <a:xfrm>
                      <a:off x="8109644" y="4721386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40" name="Freeform 8739"/>
                    <p:cNvSpPr/>
                    <p:nvPr/>
                  </p:nvSpPr>
                  <p:spPr>
                    <a:xfrm>
                      <a:off x="8109745" y="4721398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41" name="Freeform 8740"/>
                    <p:cNvSpPr/>
                    <p:nvPr/>
                  </p:nvSpPr>
                  <p:spPr>
                    <a:xfrm>
                      <a:off x="8111518" y="4728634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42" name="Freeform 8741"/>
                    <p:cNvSpPr/>
                    <p:nvPr/>
                  </p:nvSpPr>
                  <p:spPr>
                    <a:xfrm>
                      <a:off x="8121792" y="4726613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43" name="Freeform 8742"/>
                    <p:cNvSpPr/>
                    <p:nvPr/>
                  </p:nvSpPr>
                  <p:spPr>
                    <a:xfrm>
                      <a:off x="8111369" y="4724393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44" name="Freeform 8743"/>
                    <p:cNvSpPr/>
                    <p:nvPr/>
                  </p:nvSpPr>
                  <p:spPr>
                    <a:xfrm>
                      <a:off x="8120642" y="4727200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45" name="Freeform 8744"/>
                    <p:cNvSpPr/>
                    <p:nvPr/>
                  </p:nvSpPr>
                  <p:spPr>
                    <a:xfrm>
                      <a:off x="8117880" y="472143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46" name="Group 8745"/>
                  <p:cNvGrpSpPr/>
                  <p:nvPr/>
                </p:nvGrpSpPr>
                <p:grpSpPr>
                  <a:xfrm>
                    <a:off x="8205400" y="4729022"/>
                    <a:ext cx="24870" cy="23704"/>
                    <a:chOff x="8205400" y="4729022"/>
                    <a:chExt cx="24870" cy="23704"/>
                  </a:xfrm>
                </p:grpSpPr>
                <p:sp>
                  <p:nvSpPr>
                    <p:cNvPr id="8747" name="Freeform 8746"/>
                    <p:cNvSpPr/>
                    <p:nvPr/>
                  </p:nvSpPr>
                  <p:spPr>
                    <a:xfrm>
                      <a:off x="8205400" y="4729022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48" name="Freeform 8747"/>
                    <p:cNvSpPr/>
                    <p:nvPr/>
                  </p:nvSpPr>
                  <p:spPr>
                    <a:xfrm>
                      <a:off x="8205501" y="4729035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49" name="Freeform 8748"/>
                    <p:cNvSpPr/>
                    <p:nvPr/>
                  </p:nvSpPr>
                  <p:spPr>
                    <a:xfrm>
                      <a:off x="8207275" y="4736270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50" name="Freeform 8749"/>
                    <p:cNvSpPr/>
                    <p:nvPr/>
                  </p:nvSpPr>
                  <p:spPr>
                    <a:xfrm>
                      <a:off x="8217548" y="4734249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51" name="Freeform 8750"/>
                    <p:cNvSpPr/>
                    <p:nvPr/>
                  </p:nvSpPr>
                  <p:spPr>
                    <a:xfrm>
                      <a:off x="8207125" y="473202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52" name="Freeform 8751"/>
                    <p:cNvSpPr/>
                    <p:nvPr/>
                  </p:nvSpPr>
                  <p:spPr>
                    <a:xfrm>
                      <a:off x="8216398" y="473483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53" name="Freeform 8752"/>
                    <p:cNvSpPr/>
                    <p:nvPr/>
                  </p:nvSpPr>
                  <p:spPr>
                    <a:xfrm>
                      <a:off x="8213636" y="4729072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54" name="Group 8753"/>
                  <p:cNvGrpSpPr/>
                  <p:nvPr/>
                </p:nvGrpSpPr>
                <p:grpSpPr>
                  <a:xfrm flipH="1" flipV="1">
                    <a:off x="8092897" y="4709407"/>
                    <a:ext cx="24870" cy="23704"/>
                    <a:chOff x="8092897" y="4709407"/>
                    <a:chExt cx="24870" cy="23704"/>
                  </a:xfrm>
                </p:grpSpPr>
                <p:sp>
                  <p:nvSpPr>
                    <p:cNvPr id="8755" name="Freeform 8754"/>
                    <p:cNvSpPr/>
                    <p:nvPr/>
                  </p:nvSpPr>
                  <p:spPr>
                    <a:xfrm>
                      <a:off x="8092897" y="4709407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56" name="Freeform 8755"/>
                    <p:cNvSpPr/>
                    <p:nvPr/>
                  </p:nvSpPr>
                  <p:spPr>
                    <a:xfrm>
                      <a:off x="8092997" y="4709420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57" name="Freeform 8756"/>
                    <p:cNvSpPr/>
                    <p:nvPr/>
                  </p:nvSpPr>
                  <p:spPr>
                    <a:xfrm>
                      <a:off x="8094771" y="4716656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58" name="Freeform 8757"/>
                    <p:cNvSpPr/>
                    <p:nvPr/>
                  </p:nvSpPr>
                  <p:spPr>
                    <a:xfrm>
                      <a:off x="8105045" y="4714635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59" name="Freeform 8758"/>
                    <p:cNvSpPr/>
                    <p:nvPr/>
                  </p:nvSpPr>
                  <p:spPr>
                    <a:xfrm>
                      <a:off x="8094622" y="471241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60" name="Freeform 8759"/>
                    <p:cNvSpPr/>
                    <p:nvPr/>
                  </p:nvSpPr>
                  <p:spPr>
                    <a:xfrm>
                      <a:off x="8103894" y="471522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61" name="Freeform 8760"/>
                    <p:cNvSpPr/>
                    <p:nvPr/>
                  </p:nvSpPr>
                  <p:spPr>
                    <a:xfrm>
                      <a:off x="8101132" y="470945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62" name="Group 8761"/>
                  <p:cNvGrpSpPr/>
                  <p:nvPr/>
                </p:nvGrpSpPr>
                <p:grpSpPr>
                  <a:xfrm flipH="1" flipV="1">
                    <a:off x="8097209" y="4687055"/>
                    <a:ext cx="24870" cy="23704"/>
                    <a:chOff x="8097209" y="4687055"/>
                    <a:chExt cx="24870" cy="23704"/>
                  </a:xfrm>
                </p:grpSpPr>
                <p:sp>
                  <p:nvSpPr>
                    <p:cNvPr id="8763" name="Freeform 8762"/>
                    <p:cNvSpPr/>
                    <p:nvPr/>
                  </p:nvSpPr>
                  <p:spPr>
                    <a:xfrm>
                      <a:off x="8097209" y="4687055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64" name="Freeform 8763"/>
                    <p:cNvSpPr/>
                    <p:nvPr/>
                  </p:nvSpPr>
                  <p:spPr>
                    <a:xfrm>
                      <a:off x="8097309" y="4687068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65" name="Freeform 8764"/>
                    <p:cNvSpPr/>
                    <p:nvPr/>
                  </p:nvSpPr>
                  <p:spPr>
                    <a:xfrm>
                      <a:off x="8099083" y="4694303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66" name="Freeform 8765"/>
                    <p:cNvSpPr/>
                    <p:nvPr/>
                  </p:nvSpPr>
                  <p:spPr>
                    <a:xfrm>
                      <a:off x="8109357" y="4692282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67" name="Freeform 8766"/>
                    <p:cNvSpPr/>
                    <p:nvPr/>
                  </p:nvSpPr>
                  <p:spPr>
                    <a:xfrm>
                      <a:off x="8098934" y="4690062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68" name="Freeform 8767"/>
                    <p:cNvSpPr/>
                    <p:nvPr/>
                  </p:nvSpPr>
                  <p:spPr>
                    <a:xfrm>
                      <a:off x="8108206" y="469286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69" name="Freeform 8768"/>
                    <p:cNvSpPr/>
                    <p:nvPr/>
                  </p:nvSpPr>
                  <p:spPr>
                    <a:xfrm>
                      <a:off x="8105445" y="4687105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70" name="Group 8769"/>
                  <p:cNvGrpSpPr/>
                  <p:nvPr/>
                </p:nvGrpSpPr>
                <p:grpSpPr>
                  <a:xfrm flipH="1">
                    <a:off x="8117059" y="4686192"/>
                    <a:ext cx="16746" cy="15961"/>
                    <a:chOff x="8117059" y="4686192"/>
                    <a:chExt cx="16746" cy="15961"/>
                  </a:xfrm>
                </p:grpSpPr>
                <p:sp>
                  <p:nvSpPr>
                    <p:cNvPr id="8771" name="Freeform 8770"/>
                    <p:cNvSpPr/>
                    <p:nvPr/>
                  </p:nvSpPr>
                  <p:spPr>
                    <a:xfrm>
                      <a:off x="8117059" y="4686192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72" name="Freeform 8771"/>
                    <p:cNvSpPr/>
                    <p:nvPr/>
                  </p:nvSpPr>
                  <p:spPr>
                    <a:xfrm>
                      <a:off x="8117126" y="4686200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73" name="Freeform 8772"/>
                    <p:cNvSpPr/>
                    <p:nvPr/>
                  </p:nvSpPr>
                  <p:spPr>
                    <a:xfrm>
                      <a:off x="8118321" y="4691073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74" name="Freeform 8773"/>
                    <p:cNvSpPr/>
                    <p:nvPr/>
                  </p:nvSpPr>
                  <p:spPr>
                    <a:xfrm>
                      <a:off x="8125239" y="4689712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75" name="Freeform 8774"/>
                    <p:cNvSpPr/>
                    <p:nvPr/>
                  </p:nvSpPr>
                  <p:spPr>
                    <a:xfrm>
                      <a:off x="8118220" y="4688216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76" name="Freeform 8775"/>
                    <p:cNvSpPr/>
                    <p:nvPr/>
                  </p:nvSpPr>
                  <p:spPr>
                    <a:xfrm>
                      <a:off x="8124464" y="4690106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77" name="Freeform 8776"/>
                    <p:cNvSpPr/>
                    <p:nvPr/>
                  </p:nvSpPr>
                  <p:spPr>
                    <a:xfrm>
                      <a:off x="8122604" y="4686225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78" name="Group 8777"/>
                  <p:cNvGrpSpPr/>
                  <p:nvPr/>
                </p:nvGrpSpPr>
                <p:grpSpPr>
                  <a:xfrm>
                    <a:off x="8101271" y="4674374"/>
                    <a:ext cx="16746" cy="15961"/>
                    <a:chOff x="8101271" y="4674374"/>
                    <a:chExt cx="16746" cy="15961"/>
                  </a:xfrm>
                </p:grpSpPr>
                <p:sp>
                  <p:nvSpPr>
                    <p:cNvPr id="8779" name="Freeform 8778"/>
                    <p:cNvSpPr/>
                    <p:nvPr/>
                  </p:nvSpPr>
                  <p:spPr>
                    <a:xfrm>
                      <a:off x="8101271" y="4674374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80" name="Freeform 8779"/>
                    <p:cNvSpPr/>
                    <p:nvPr/>
                  </p:nvSpPr>
                  <p:spPr>
                    <a:xfrm>
                      <a:off x="8101337" y="4674382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81" name="Freeform 8780"/>
                    <p:cNvSpPr/>
                    <p:nvPr/>
                  </p:nvSpPr>
                  <p:spPr>
                    <a:xfrm>
                      <a:off x="8102532" y="4679255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82" name="Freeform 8781"/>
                    <p:cNvSpPr/>
                    <p:nvPr/>
                  </p:nvSpPr>
                  <p:spPr>
                    <a:xfrm>
                      <a:off x="8109450" y="4677894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83" name="Freeform 8782"/>
                    <p:cNvSpPr/>
                    <p:nvPr/>
                  </p:nvSpPr>
                  <p:spPr>
                    <a:xfrm>
                      <a:off x="8102432" y="4676398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84" name="Freeform 8783"/>
                    <p:cNvSpPr/>
                    <p:nvPr/>
                  </p:nvSpPr>
                  <p:spPr>
                    <a:xfrm>
                      <a:off x="8108676" y="4678288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85" name="Freeform 8784"/>
                    <p:cNvSpPr/>
                    <p:nvPr/>
                  </p:nvSpPr>
                  <p:spPr>
                    <a:xfrm>
                      <a:off x="8106816" y="4674407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86" name="Group 8785"/>
                  <p:cNvGrpSpPr/>
                  <p:nvPr/>
                </p:nvGrpSpPr>
                <p:grpSpPr>
                  <a:xfrm>
                    <a:off x="8091559" y="4701429"/>
                    <a:ext cx="16746" cy="15961"/>
                    <a:chOff x="8091559" y="4701429"/>
                    <a:chExt cx="16746" cy="15961"/>
                  </a:xfrm>
                </p:grpSpPr>
                <p:sp>
                  <p:nvSpPr>
                    <p:cNvPr id="8787" name="Freeform 8786"/>
                    <p:cNvSpPr/>
                    <p:nvPr/>
                  </p:nvSpPr>
                  <p:spPr>
                    <a:xfrm>
                      <a:off x="8091559" y="4701429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88" name="Freeform 8787"/>
                    <p:cNvSpPr/>
                    <p:nvPr/>
                  </p:nvSpPr>
                  <p:spPr>
                    <a:xfrm>
                      <a:off x="8091626" y="4701437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89" name="Freeform 8788"/>
                    <p:cNvSpPr/>
                    <p:nvPr/>
                  </p:nvSpPr>
                  <p:spPr>
                    <a:xfrm>
                      <a:off x="8092821" y="4706310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90" name="Freeform 8789"/>
                    <p:cNvSpPr/>
                    <p:nvPr/>
                  </p:nvSpPr>
                  <p:spPr>
                    <a:xfrm>
                      <a:off x="8099739" y="4704949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91" name="Freeform 8790"/>
                    <p:cNvSpPr/>
                    <p:nvPr/>
                  </p:nvSpPr>
                  <p:spPr>
                    <a:xfrm>
                      <a:off x="8092721" y="470345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92" name="Freeform 8791"/>
                    <p:cNvSpPr/>
                    <p:nvPr/>
                  </p:nvSpPr>
                  <p:spPr>
                    <a:xfrm>
                      <a:off x="8098964" y="4705344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93" name="Freeform 8792"/>
                    <p:cNvSpPr/>
                    <p:nvPr/>
                  </p:nvSpPr>
                  <p:spPr>
                    <a:xfrm>
                      <a:off x="8097104" y="4701462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794" name="Group 8793"/>
                  <p:cNvGrpSpPr/>
                  <p:nvPr/>
                </p:nvGrpSpPr>
                <p:grpSpPr>
                  <a:xfrm>
                    <a:off x="8108686" y="4709929"/>
                    <a:ext cx="16746" cy="15961"/>
                    <a:chOff x="8108686" y="4709929"/>
                    <a:chExt cx="16746" cy="15961"/>
                  </a:xfrm>
                </p:grpSpPr>
                <p:sp>
                  <p:nvSpPr>
                    <p:cNvPr id="8795" name="Freeform 8794"/>
                    <p:cNvSpPr/>
                    <p:nvPr/>
                  </p:nvSpPr>
                  <p:spPr>
                    <a:xfrm>
                      <a:off x="8108686" y="4709929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96" name="Freeform 8795"/>
                    <p:cNvSpPr/>
                    <p:nvPr/>
                  </p:nvSpPr>
                  <p:spPr>
                    <a:xfrm>
                      <a:off x="8108753" y="4709937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97" name="Freeform 8796"/>
                    <p:cNvSpPr/>
                    <p:nvPr/>
                  </p:nvSpPr>
                  <p:spPr>
                    <a:xfrm>
                      <a:off x="8109948" y="4714810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98" name="Freeform 8797"/>
                    <p:cNvSpPr/>
                    <p:nvPr/>
                  </p:nvSpPr>
                  <p:spPr>
                    <a:xfrm>
                      <a:off x="8116866" y="4713449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799" name="Freeform 8798"/>
                    <p:cNvSpPr/>
                    <p:nvPr/>
                  </p:nvSpPr>
                  <p:spPr>
                    <a:xfrm>
                      <a:off x="8109848" y="471195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00" name="Freeform 8799"/>
                    <p:cNvSpPr/>
                    <p:nvPr/>
                  </p:nvSpPr>
                  <p:spPr>
                    <a:xfrm>
                      <a:off x="8116091" y="471384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01" name="Freeform 8800"/>
                    <p:cNvSpPr/>
                    <p:nvPr/>
                  </p:nvSpPr>
                  <p:spPr>
                    <a:xfrm>
                      <a:off x="8114231" y="4709962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02" name="Group 8801"/>
                  <p:cNvGrpSpPr/>
                  <p:nvPr/>
                </p:nvGrpSpPr>
                <p:grpSpPr>
                  <a:xfrm>
                    <a:off x="8083185" y="4717148"/>
                    <a:ext cx="16746" cy="15961"/>
                    <a:chOff x="8083185" y="4717148"/>
                    <a:chExt cx="16746" cy="15961"/>
                  </a:xfrm>
                </p:grpSpPr>
                <p:sp>
                  <p:nvSpPr>
                    <p:cNvPr id="8803" name="Freeform 8802"/>
                    <p:cNvSpPr/>
                    <p:nvPr/>
                  </p:nvSpPr>
                  <p:spPr>
                    <a:xfrm>
                      <a:off x="8083185" y="4717148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04" name="Freeform 8803"/>
                    <p:cNvSpPr/>
                    <p:nvPr/>
                  </p:nvSpPr>
                  <p:spPr>
                    <a:xfrm>
                      <a:off x="8083252" y="4717156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05" name="Freeform 8804"/>
                    <p:cNvSpPr/>
                    <p:nvPr/>
                  </p:nvSpPr>
                  <p:spPr>
                    <a:xfrm>
                      <a:off x="8084447" y="4722029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06" name="Freeform 8805"/>
                    <p:cNvSpPr/>
                    <p:nvPr/>
                  </p:nvSpPr>
                  <p:spPr>
                    <a:xfrm>
                      <a:off x="8091365" y="4720668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07" name="Freeform 8806"/>
                    <p:cNvSpPr/>
                    <p:nvPr/>
                  </p:nvSpPr>
                  <p:spPr>
                    <a:xfrm>
                      <a:off x="8084347" y="4719172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08" name="Freeform 8807"/>
                    <p:cNvSpPr/>
                    <p:nvPr/>
                  </p:nvSpPr>
                  <p:spPr>
                    <a:xfrm>
                      <a:off x="8090591" y="4721063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09" name="Freeform 8808"/>
                    <p:cNvSpPr/>
                    <p:nvPr/>
                  </p:nvSpPr>
                  <p:spPr>
                    <a:xfrm>
                      <a:off x="8088730" y="4717181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10" name="Group 8809"/>
                  <p:cNvGrpSpPr/>
                  <p:nvPr/>
                </p:nvGrpSpPr>
                <p:grpSpPr>
                  <a:xfrm flipH="1" flipV="1">
                    <a:off x="8084774" y="4729022"/>
                    <a:ext cx="24870" cy="23704"/>
                    <a:chOff x="8084774" y="4729022"/>
                    <a:chExt cx="24870" cy="23704"/>
                  </a:xfrm>
                </p:grpSpPr>
                <p:sp>
                  <p:nvSpPr>
                    <p:cNvPr id="8811" name="Freeform 8810"/>
                    <p:cNvSpPr/>
                    <p:nvPr/>
                  </p:nvSpPr>
                  <p:spPr>
                    <a:xfrm>
                      <a:off x="8084774" y="4729022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12" name="Freeform 8811"/>
                    <p:cNvSpPr/>
                    <p:nvPr/>
                  </p:nvSpPr>
                  <p:spPr>
                    <a:xfrm>
                      <a:off x="8084874" y="4729035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13" name="Freeform 8812"/>
                    <p:cNvSpPr/>
                    <p:nvPr/>
                  </p:nvSpPr>
                  <p:spPr>
                    <a:xfrm>
                      <a:off x="8086648" y="4736270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14" name="Freeform 8813"/>
                    <p:cNvSpPr/>
                    <p:nvPr/>
                  </p:nvSpPr>
                  <p:spPr>
                    <a:xfrm>
                      <a:off x="8096921" y="4734249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15" name="Freeform 8814"/>
                    <p:cNvSpPr/>
                    <p:nvPr/>
                  </p:nvSpPr>
                  <p:spPr>
                    <a:xfrm>
                      <a:off x="8086498" y="473202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16" name="Freeform 8815"/>
                    <p:cNvSpPr/>
                    <p:nvPr/>
                  </p:nvSpPr>
                  <p:spPr>
                    <a:xfrm>
                      <a:off x="8095771" y="473483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17" name="Freeform 8816"/>
                    <p:cNvSpPr/>
                    <p:nvPr/>
                  </p:nvSpPr>
                  <p:spPr>
                    <a:xfrm>
                      <a:off x="8093009" y="4729072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18" name="Group 8817"/>
                  <p:cNvGrpSpPr/>
                  <p:nvPr/>
                </p:nvGrpSpPr>
                <p:grpSpPr>
                  <a:xfrm>
                    <a:off x="8088835" y="4745092"/>
                    <a:ext cx="24870" cy="23704"/>
                    <a:chOff x="8088835" y="4745092"/>
                    <a:chExt cx="24870" cy="23704"/>
                  </a:xfrm>
                </p:grpSpPr>
                <p:sp>
                  <p:nvSpPr>
                    <p:cNvPr id="8819" name="Freeform 8818"/>
                    <p:cNvSpPr/>
                    <p:nvPr/>
                  </p:nvSpPr>
                  <p:spPr>
                    <a:xfrm>
                      <a:off x="8088835" y="4745092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20" name="Freeform 8819"/>
                    <p:cNvSpPr/>
                    <p:nvPr/>
                  </p:nvSpPr>
                  <p:spPr>
                    <a:xfrm>
                      <a:off x="8088935" y="4745104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21" name="Freeform 8820"/>
                    <p:cNvSpPr/>
                    <p:nvPr/>
                  </p:nvSpPr>
                  <p:spPr>
                    <a:xfrm>
                      <a:off x="8090709" y="4752340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22" name="Freeform 8821"/>
                    <p:cNvSpPr/>
                    <p:nvPr/>
                  </p:nvSpPr>
                  <p:spPr>
                    <a:xfrm>
                      <a:off x="8100983" y="4750319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23" name="Freeform 8822"/>
                    <p:cNvSpPr/>
                    <p:nvPr/>
                  </p:nvSpPr>
                  <p:spPr>
                    <a:xfrm>
                      <a:off x="8090560" y="4748099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24" name="Freeform 8823"/>
                    <p:cNvSpPr/>
                    <p:nvPr/>
                  </p:nvSpPr>
                  <p:spPr>
                    <a:xfrm>
                      <a:off x="8099833" y="4750905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25" name="Freeform 8824"/>
                    <p:cNvSpPr/>
                    <p:nvPr/>
                  </p:nvSpPr>
                  <p:spPr>
                    <a:xfrm>
                      <a:off x="8097071" y="474514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26" name="Group 8825"/>
                  <p:cNvGrpSpPr/>
                  <p:nvPr/>
                </p:nvGrpSpPr>
                <p:grpSpPr>
                  <a:xfrm rot="10800000" flipH="1" flipV="1">
                    <a:off x="8192965" y="4745091"/>
                    <a:ext cx="24870" cy="23704"/>
                    <a:chOff x="8192965" y="4745091"/>
                    <a:chExt cx="24870" cy="23704"/>
                  </a:xfrm>
                </p:grpSpPr>
                <p:sp>
                  <p:nvSpPr>
                    <p:cNvPr id="8827" name="Freeform 8826"/>
                    <p:cNvSpPr/>
                    <p:nvPr/>
                  </p:nvSpPr>
                  <p:spPr>
                    <a:xfrm>
                      <a:off x="8192965" y="4745091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28" name="Freeform 8827"/>
                    <p:cNvSpPr/>
                    <p:nvPr/>
                  </p:nvSpPr>
                  <p:spPr>
                    <a:xfrm>
                      <a:off x="8193065" y="4745103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29" name="Freeform 8828"/>
                    <p:cNvSpPr/>
                    <p:nvPr/>
                  </p:nvSpPr>
                  <p:spPr>
                    <a:xfrm>
                      <a:off x="8194839" y="4752339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30" name="Freeform 8829"/>
                    <p:cNvSpPr/>
                    <p:nvPr/>
                  </p:nvSpPr>
                  <p:spPr>
                    <a:xfrm>
                      <a:off x="8205113" y="4750318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31" name="Freeform 8830"/>
                    <p:cNvSpPr/>
                    <p:nvPr/>
                  </p:nvSpPr>
                  <p:spPr>
                    <a:xfrm>
                      <a:off x="8194690" y="4748098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32" name="Freeform 8831"/>
                    <p:cNvSpPr/>
                    <p:nvPr/>
                  </p:nvSpPr>
                  <p:spPr>
                    <a:xfrm>
                      <a:off x="8203963" y="4750905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33" name="Freeform 8832"/>
                    <p:cNvSpPr/>
                    <p:nvPr/>
                  </p:nvSpPr>
                  <p:spPr>
                    <a:xfrm>
                      <a:off x="8201201" y="474514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34" name="Group 8833"/>
                  <p:cNvGrpSpPr/>
                  <p:nvPr/>
                </p:nvGrpSpPr>
                <p:grpSpPr>
                  <a:xfrm rot="-10800000" flipH="1">
                    <a:off x="8176696" y="4756936"/>
                    <a:ext cx="24870" cy="23704"/>
                    <a:chOff x="8176696" y="4756936"/>
                    <a:chExt cx="24870" cy="23704"/>
                  </a:xfrm>
                </p:grpSpPr>
                <p:sp>
                  <p:nvSpPr>
                    <p:cNvPr id="8835" name="Freeform 8834"/>
                    <p:cNvSpPr/>
                    <p:nvPr/>
                  </p:nvSpPr>
                  <p:spPr>
                    <a:xfrm>
                      <a:off x="8176696" y="4756936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36" name="Freeform 8835"/>
                    <p:cNvSpPr/>
                    <p:nvPr/>
                  </p:nvSpPr>
                  <p:spPr>
                    <a:xfrm>
                      <a:off x="8176797" y="4756949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37" name="Freeform 8836"/>
                    <p:cNvSpPr/>
                    <p:nvPr/>
                  </p:nvSpPr>
                  <p:spPr>
                    <a:xfrm>
                      <a:off x="8178570" y="4764185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38" name="Freeform 8837"/>
                    <p:cNvSpPr/>
                    <p:nvPr/>
                  </p:nvSpPr>
                  <p:spPr>
                    <a:xfrm>
                      <a:off x="8188844" y="4762164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39" name="Freeform 8838"/>
                    <p:cNvSpPr/>
                    <p:nvPr/>
                  </p:nvSpPr>
                  <p:spPr>
                    <a:xfrm>
                      <a:off x="8178421" y="4759943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40" name="Freeform 8839"/>
                    <p:cNvSpPr/>
                    <p:nvPr/>
                  </p:nvSpPr>
                  <p:spPr>
                    <a:xfrm>
                      <a:off x="8187694" y="4762750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41" name="Freeform 8840"/>
                    <p:cNvSpPr/>
                    <p:nvPr/>
                  </p:nvSpPr>
                  <p:spPr>
                    <a:xfrm>
                      <a:off x="8184932" y="475698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42" name="Group 8841"/>
                  <p:cNvGrpSpPr/>
                  <p:nvPr/>
                </p:nvGrpSpPr>
                <p:grpSpPr>
                  <a:xfrm>
                    <a:off x="8201546" y="4709407"/>
                    <a:ext cx="24870" cy="23704"/>
                    <a:chOff x="8201546" y="4709407"/>
                    <a:chExt cx="24870" cy="23704"/>
                  </a:xfrm>
                </p:grpSpPr>
                <p:sp>
                  <p:nvSpPr>
                    <p:cNvPr id="8843" name="Freeform 8842"/>
                    <p:cNvSpPr/>
                    <p:nvPr/>
                  </p:nvSpPr>
                  <p:spPr>
                    <a:xfrm>
                      <a:off x="8201546" y="4709407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44" name="Freeform 8843"/>
                    <p:cNvSpPr/>
                    <p:nvPr/>
                  </p:nvSpPr>
                  <p:spPr>
                    <a:xfrm>
                      <a:off x="8201646" y="4709420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45" name="Freeform 8844"/>
                    <p:cNvSpPr/>
                    <p:nvPr/>
                  </p:nvSpPr>
                  <p:spPr>
                    <a:xfrm>
                      <a:off x="8203420" y="4716656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46" name="Freeform 8845"/>
                    <p:cNvSpPr/>
                    <p:nvPr/>
                  </p:nvSpPr>
                  <p:spPr>
                    <a:xfrm>
                      <a:off x="8213694" y="4714635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47" name="Freeform 8846"/>
                    <p:cNvSpPr/>
                    <p:nvPr/>
                  </p:nvSpPr>
                  <p:spPr>
                    <a:xfrm>
                      <a:off x="8203270" y="471241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48" name="Freeform 8847"/>
                    <p:cNvSpPr/>
                    <p:nvPr/>
                  </p:nvSpPr>
                  <p:spPr>
                    <a:xfrm>
                      <a:off x="8212543" y="471522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49" name="Freeform 8848"/>
                    <p:cNvSpPr/>
                    <p:nvPr/>
                  </p:nvSpPr>
                  <p:spPr>
                    <a:xfrm>
                      <a:off x="8209781" y="470945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50" name="Group 8849"/>
                  <p:cNvGrpSpPr/>
                  <p:nvPr/>
                </p:nvGrpSpPr>
                <p:grpSpPr>
                  <a:xfrm>
                    <a:off x="8167758" y="4689577"/>
                    <a:ext cx="24870" cy="23704"/>
                    <a:chOff x="8167758" y="4689577"/>
                    <a:chExt cx="24870" cy="23704"/>
                  </a:xfrm>
                </p:grpSpPr>
                <p:sp>
                  <p:nvSpPr>
                    <p:cNvPr id="8851" name="Freeform 8850"/>
                    <p:cNvSpPr/>
                    <p:nvPr/>
                  </p:nvSpPr>
                  <p:spPr>
                    <a:xfrm>
                      <a:off x="8167758" y="4689577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52" name="Freeform 8851"/>
                    <p:cNvSpPr/>
                    <p:nvPr/>
                  </p:nvSpPr>
                  <p:spPr>
                    <a:xfrm>
                      <a:off x="8167858" y="4689589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53" name="Freeform 8852"/>
                    <p:cNvSpPr/>
                    <p:nvPr/>
                  </p:nvSpPr>
                  <p:spPr>
                    <a:xfrm>
                      <a:off x="8169632" y="4696825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54" name="Freeform 8853"/>
                    <p:cNvSpPr/>
                    <p:nvPr/>
                  </p:nvSpPr>
                  <p:spPr>
                    <a:xfrm>
                      <a:off x="8179905" y="4694804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55" name="Freeform 8854"/>
                    <p:cNvSpPr/>
                    <p:nvPr/>
                  </p:nvSpPr>
                  <p:spPr>
                    <a:xfrm>
                      <a:off x="8169482" y="4692583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56" name="Freeform 8855"/>
                    <p:cNvSpPr/>
                    <p:nvPr/>
                  </p:nvSpPr>
                  <p:spPr>
                    <a:xfrm>
                      <a:off x="8178755" y="4695390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57" name="Freeform 8856"/>
                    <p:cNvSpPr/>
                    <p:nvPr/>
                  </p:nvSpPr>
                  <p:spPr>
                    <a:xfrm>
                      <a:off x="8175993" y="4689626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58" name="Group 8857"/>
                  <p:cNvGrpSpPr/>
                  <p:nvPr/>
                </p:nvGrpSpPr>
                <p:grpSpPr>
                  <a:xfrm>
                    <a:off x="8134513" y="4697557"/>
                    <a:ext cx="24870" cy="23704"/>
                    <a:chOff x="8134513" y="4697557"/>
                    <a:chExt cx="24870" cy="23704"/>
                  </a:xfrm>
                </p:grpSpPr>
                <p:sp>
                  <p:nvSpPr>
                    <p:cNvPr id="8859" name="Freeform 8858"/>
                    <p:cNvSpPr/>
                    <p:nvPr/>
                  </p:nvSpPr>
                  <p:spPr>
                    <a:xfrm>
                      <a:off x="8134513" y="4697557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60" name="Freeform 8859"/>
                    <p:cNvSpPr/>
                    <p:nvPr/>
                  </p:nvSpPr>
                  <p:spPr>
                    <a:xfrm>
                      <a:off x="8134613" y="4697570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61" name="Freeform 8860"/>
                    <p:cNvSpPr/>
                    <p:nvPr/>
                  </p:nvSpPr>
                  <p:spPr>
                    <a:xfrm>
                      <a:off x="8136387" y="4704806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62" name="Freeform 8861"/>
                    <p:cNvSpPr/>
                    <p:nvPr/>
                  </p:nvSpPr>
                  <p:spPr>
                    <a:xfrm>
                      <a:off x="8146661" y="4702785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63" name="Freeform 8862"/>
                    <p:cNvSpPr/>
                    <p:nvPr/>
                  </p:nvSpPr>
                  <p:spPr>
                    <a:xfrm>
                      <a:off x="8136238" y="470056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64" name="Freeform 8863"/>
                    <p:cNvSpPr/>
                    <p:nvPr/>
                  </p:nvSpPr>
                  <p:spPr>
                    <a:xfrm>
                      <a:off x="8145511" y="470337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65" name="Freeform 8864"/>
                    <p:cNvSpPr/>
                    <p:nvPr/>
                  </p:nvSpPr>
                  <p:spPr>
                    <a:xfrm>
                      <a:off x="8142749" y="469760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66" name="Group 8865"/>
                  <p:cNvGrpSpPr/>
                  <p:nvPr/>
                </p:nvGrpSpPr>
                <p:grpSpPr>
                  <a:xfrm flipV="1">
                    <a:off x="8146950" y="4682320"/>
                    <a:ext cx="24870" cy="23704"/>
                    <a:chOff x="8146950" y="4682320"/>
                    <a:chExt cx="24870" cy="23704"/>
                  </a:xfrm>
                </p:grpSpPr>
                <p:sp>
                  <p:nvSpPr>
                    <p:cNvPr id="8867" name="Freeform 8866"/>
                    <p:cNvSpPr/>
                    <p:nvPr/>
                  </p:nvSpPr>
                  <p:spPr>
                    <a:xfrm>
                      <a:off x="8146950" y="4682320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68" name="Freeform 8867"/>
                    <p:cNvSpPr/>
                    <p:nvPr/>
                  </p:nvSpPr>
                  <p:spPr>
                    <a:xfrm>
                      <a:off x="8147050" y="4682333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69" name="Freeform 8868"/>
                    <p:cNvSpPr/>
                    <p:nvPr/>
                  </p:nvSpPr>
                  <p:spPr>
                    <a:xfrm>
                      <a:off x="8148824" y="4689569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70" name="Freeform 8869"/>
                    <p:cNvSpPr/>
                    <p:nvPr/>
                  </p:nvSpPr>
                  <p:spPr>
                    <a:xfrm>
                      <a:off x="8159097" y="4687548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71" name="Freeform 8870"/>
                    <p:cNvSpPr/>
                    <p:nvPr/>
                  </p:nvSpPr>
                  <p:spPr>
                    <a:xfrm>
                      <a:off x="8148674" y="468532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72" name="Freeform 8871"/>
                    <p:cNvSpPr/>
                    <p:nvPr/>
                  </p:nvSpPr>
                  <p:spPr>
                    <a:xfrm>
                      <a:off x="8157947" y="468813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73" name="Freeform 8872"/>
                    <p:cNvSpPr/>
                    <p:nvPr/>
                  </p:nvSpPr>
                  <p:spPr>
                    <a:xfrm>
                      <a:off x="8155185" y="4682370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74" name="Group 8873"/>
                  <p:cNvGrpSpPr/>
                  <p:nvPr/>
                </p:nvGrpSpPr>
                <p:grpSpPr>
                  <a:xfrm flipH="1">
                    <a:off x="8197027" y="4686192"/>
                    <a:ext cx="16746" cy="15961"/>
                    <a:chOff x="8197027" y="4686192"/>
                    <a:chExt cx="16746" cy="15961"/>
                  </a:xfrm>
                </p:grpSpPr>
                <p:sp>
                  <p:nvSpPr>
                    <p:cNvPr id="8875" name="Freeform 8874"/>
                    <p:cNvSpPr/>
                    <p:nvPr/>
                  </p:nvSpPr>
                  <p:spPr>
                    <a:xfrm>
                      <a:off x="8197027" y="4686192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76" name="Freeform 8875"/>
                    <p:cNvSpPr/>
                    <p:nvPr/>
                  </p:nvSpPr>
                  <p:spPr>
                    <a:xfrm>
                      <a:off x="8197094" y="4686200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77" name="Freeform 8876"/>
                    <p:cNvSpPr/>
                    <p:nvPr/>
                  </p:nvSpPr>
                  <p:spPr>
                    <a:xfrm>
                      <a:off x="8198288" y="4691073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78" name="Freeform 8877"/>
                    <p:cNvSpPr/>
                    <p:nvPr/>
                  </p:nvSpPr>
                  <p:spPr>
                    <a:xfrm>
                      <a:off x="8205207" y="4689712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79" name="Freeform 8878"/>
                    <p:cNvSpPr/>
                    <p:nvPr/>
                  </p:nvSpPr>
                  <p:spPr>
                    <a:xfrm>
                      <a:off x="8198188" y="4688216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80" name="Freeform 8879"/>
                    <p:cNvSpPr/>
                    <p:nvPr/>
                  </p:nvSpPr>
                  <p:spPr>
                    <a:xfrm>
                      <a:off x="8204432" y="4690106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81" name="Freeform 8880"/>
                    <p:cNvSpPr/>
                    <p:nvPr/>
                  </p:nvSpPr>
                  <p:spPr>
                    <a:xfrm>
                      <a:off x="8202572" y="4686225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82" name="Group 8881"/>
                  <p:cNvGrpSpPr/>
                  <p:nvPr/>
                </p:nvGrpSpPr>
                <p:grpSpPr>
                  <a:xfrm flipH="1">
                    <a:off x="8209441" y="4698073"/>
                    <a:ext cx="16746" cy="15961"/>
                    <a:chOff x="8209441" y="4698073"/>
                    <a:chExt cx="16746" cy="15961"/>
                  </a:xfrm>
                </p:grpSpPr>
                <p:sp>
                  <p:nvSpPr>
                    <p:cNvPr id="8883" name="Freeform 8882"/>
                    <p:cNvSpPr/>
                    <p:nvPr/>
                  </p:nvSpPr>
                  <p:spPr>
                    <a:xfrm>
                      <a:off x="8209441" y="4698073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84" name="Freeform 8883"/>
                    <p:cNvSpPr/>
                    <p:nvPr/>
                  </p:nvSpPr>
                  <p:spPr>
                    <a:xfrm>
                      <a:off x="8209508" y="4698082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85" name="Freeform 8884"/>
                    <p:cNvSpPr/>
                    <p:nvPr/>
                  </p:nvSpPr>
                  <p:spPr>
                    <a:xfrm>
                      <a:off x="8210702" y="4702954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86" name="Freeform 8885"/>
                    <p:cNvSpPr/>
                    <p:nvPr/>
                  </p:nvSpPr>
                  <p:spPr>
                    <a:xfrm>
                      <a:off x="8217621" y="4701593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87" name="Freeform 8886"/>
                    <p:cNvSpPr/>
                    <p:nvPr/>
                  </p:nvSpPr>
                  <p:spPr>
                    <a:xfrm>
                      <a:off x="8210602" y="4700098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88" name="Freeform 8887"/>
                    <p:cNvSpPr/>
                    <p:nvPr/>
                  </p:nvSpPr>
                  <p:spPr>
                    <a:xfrm>
                      <a:off x="8216846" y="4701988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89" name="Freeform 8888"/>
                    <p:cNvSpPr/>
                    <p:nvPr/>
                  </p:nvSpPr>
                  <p:spPr>
                    <a:xfrm>
                      <a:off x="8214986" y="4698107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90" name="Group 8889"/>
                  <p:cNvGrpSpPr/>
                  <p:nvPr/>
                </p:nvGrpSpPr>
                <p:grpSpPr>
                  <a:xfrm flipH="1">
                    <a:off x="8168094" y="4678243"/>
                    <a:ext cx="16746" cy="15961"/>
                    <a:chOff x="8168094" y="4678243"/>
                    <a:chExt cx="16746" cy="15961"/>
                  </a:xfrm>
                </p:grpSpPr>
                <p:sp>
                  <p:nvSpPr>
                    <p:cNvPr id="8891" name="Freeform 8890"/>
                    <p:cNvSpPr/>
                    <p:nvPr/>
                  </p:nvSpPr>
                  <p:spPr>
                    <a:xfrm>
                      <a:off x="8168094" y="4678243"/>
                      <a:ext cx="16696" cy="159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696" h="15961">
                          <a:moveTo>
                            <a:pt x="1257" y="8692"/>
                          </a:moveTo>
                          <a:cubicBezTo>
                            <a:pt x="1257" y="8692"/>
                            <a:pt x="-1616" y="6183"/>
                            <a:pt x="1257" y="2599"/>
                          </a:cubicBezTo>
                          <a:cubicBezTo>
                            <a:pt x="4129" y="-986"/>
                            <a:pt x="7720" y="-269"/>
                            <a:pt x="10951" y="1165"/>
                          </a:cubicBezTo>
                          <a:cubicBezTo>
                            <a:pt x="14182" y="2599"/>
                            <a:pt x="16696" y="7980"/>
                            <a:pt x="16696" y="10125"/>
                          </a:cubicBezTo>
                          <a:cubicBezTo>
                            <a:pt x="16696" y="12276"/>
                            <a:pt x="16516" y="16756"/>
                            <a:pt x="12028" y="15860"/>
                          </a:cubicBezTo>
                          <a:cubicBezTo>
                            <a:pt x="7540" y="14964"/>
                            <a:pt x="2334" y="13709"/>
                            <a:pt x="1257" y="8692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92" name="Freeform 8891"/>
                    <p:cNvSpPr/>
                    <p:nvPr/>
                  </p:nvSpPr>
                  <p:spPr>
                    <a:xfrm>
                      <a:off x="8168161" y="4678251"/>
                      <a:ext cx="10519" cy="87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519" h="8753">
                          <a:moveTo>
                            <a:pt x="651" y="8398"/>
                          </a:moveTo>
                          <a:cubicBezTo>
                            <a:pt x="651" y="8398"/>
                            <a:pt x="-836" y="7465"/>
                            <a:pt x="651" y="3523"/>
                          </a:cubicBezTo>
                          <a:cubicBezTo>
                            <a:pt x="2137" y="-420"/>
                            <a:pt x="8812" y="-660"/>
                            <a:pt x="10345" y="871"/>
                          </a:cubicBezTo>
                          <a:cubicBezTo>
                            <a:pt x="11878" y="2401"/>
                            <a:pt x="3215" y="4956"/>
                            <a:pt x="3215" y="4956"/>
                          </a:cubicBezTo>
                          <a:cubicBezTo>
                            <a:pt x="3215" y="4956"/>
                            <a:pt x="1534" y="10117"/>
                            <a:pt x="651" y="8398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93" name="Freeform 8892"/>
                    <p:cNvSpPr/>
                    <p:nvPr/>
                  </p:nvSpPr>
                  <p:spPr>
                    <a:xfrm>
                      <a:off x="8169356" y="4683124"/>
                      <a:ext cx="15484" cy="11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484" h="11055">
                          <a:moveTo>
                            <a:pt x="0" y="3794"/>
                          </a:moveTo>
                          <a:cubicBezTo>
                            <a:pt x="0" y="3794"/>
                            <a:pt x="-222" y="8146"/>
                            <a:pt x="6015" y="9805"/>
                          </a:cubicBezTo>
                          <a:cubicBezTo>
                            <a:pt x="12253" y="11464"/>
                            <a:pt x="15484" y="12181"/>
                            <a:pt x="15484" y="7521"/>
                          </a:cubicBezTo>
                          <a:cubicBezTo>
                            <a:pt x="15484" y="2862"/>
                            <a:pt x="14048" y="353"/>
                            <a:pt x="13330" y="0"/>
                          </a:cubicBezTo>
                          <a:cubicBezTo>
                            <a:pt x="12612" y="-364"/>
                            <a:pt x="15760" y="6722"/>
                            <a:pt x="14048" y="7521"/>
                          </a:cubicBezTo>
                          <a:cubicBezTo>
                            <a:pt x="12335" y="8321"/>
                            <a:pt x="10715" y="10461"/>
                            <a:pt x="0" y="3794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94" name="Freeform 8893"/>
                    <p:cNvSpPr/>
                    <p:nvPr/>
                  </p:nvSpPr>
                  <p:spPr>
                    <a:xfrm>
                      <a:off x="8176274" y="4681763"/>
                      <a:ext cx="7220" cy="7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20" h="7560">
                          <a:moveTo>
                            <a:pt x="19" y="1988"/>
                          </a:moveTo>
                          <a:cubicBezTo>
                            <a:pt x="19" y="1988"/>
                            <a:pt x="825" y="17"/>
                            <a:pt x="2237" y="17"/>
                          </a:cubicBezTo>
                          <a:cubicBezTo>
                            <a:pt x="3648" y="17"/>
                            <a:pt x="4051" y="-162"/>
                            <a:pt x="4858" y="913"/>
                          </a:cubicBezTo>
                          <a:cubicBezTo>
                            <a:pt x="5664" y="1988"/>
                            <a:pt x="7075" y="2884"/>
                            <a:pt x="5664" y="1988"/>
                          </a:cubicBezTo>
                          <a:cubicBezTo>
                            <a:pt x="5664" y="1988"/>
                            <a:pt x="7075" y="5214"/>
                            <a:pt x="7075" y="5931"/>
                          </a:cubicBezTo>
                          <a:cubicBezTo>
                            <a:pt x="7075" y="6648"/>
                            <a:pt x="7680" y="7185"/>
                            <a:pt x="6269" y="7544"/>
                          </a:cubicBezTo>
                          <a:cubicBezTo>
                            <a:pt x="4858" y="7902"/>
                            <a:pt x="-384" y="3959"/>
                            <a:pt x="19" y="198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95" name="Freeform 8894"/>
                    <p:cNvSpPr/>
                    <p:nvPr/>
                  </p:nvSpPr>
                  <p:spPr>
                    <a:xfrm>
                      <a:off x="8169256" y="4680267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96" name="Freeform 8895"/>
                    <p:cNvSpPr/>
                    <p:nvPr/>
                  </p:nvSpPr>
                  <p:spPr>
                    <a:xfrm>
                      <a:off x="8175500" y="4682158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897" name="Freeform 8896"/>
                    <p:cNvSpPr/>
                    <p:nvPr/>
                  </p:nvSpPr>
                  <p:spPr>
                    <a:xfrm>
                      <a:off x="8173640" y="4678276"/>
                      <a:ext cx="8769" cy="96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769" h="9694">
                          <a:moveTo>
                            <a:pt x="3736" y="9302"/>
                          </a:moveTo>
                          <a:cubicBezTo>
                            <a:pt x="3736" y="9302"/>
                            <a:pt x="95" y="9016"/>
                            <a:pt x="95" y="6650"/>
                          </a:cubicBezTo>
                          <a:cubicBezTo>
                            <a:pt x="95" y="4284"/>
                            <a:pt x="-572" y="1058"/>
                            <a:pt x="1582" y="1058"/>
                          </a:cubicBezTo>
                          <a:cubicBezTo>
                            <a:pt x="3736" y="1058"/>
                            <a:pt x="3268" y="-1366"/>
                            <a:pt x="5697" y="1058"/>
                          </a:cubicBezTo>
                          <a:cubicBezTo>
                            <a:pt x="8126" y="3483"/>
                            <a:pt x="8769" y="5718"/>
                            <a:pt x="8769" y="7510"/>
                          </a:cubicBezTo>
                          <a:cubicBezTo>
                            <a:pt x="8769" y="9302"/>
                            <a:pt x="3736" y="10285"/>
                            <a:pt x="3736" y="930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898" name="Group 8897"/>
                  <p:cNvGrpSpPr/>
                  <p:nvPr/>
                </p:nvGrpSpPr>
                <p:grpSpPr>
                  <a:xfrm flipV="1">
                    <a:off x="8159722" y="4651880"/>
                    <a:ext cx="24870" cy="23704"/>
                    <a:chOff x="8159722" y="4651880"/>
                    <a:chExt cx="24870" cy="23704"/>
                  </a:xfrm>
                </p:grpSpPr>
                <p:sp>
                  <p:nvSpPr>
                    <p:cNvPr id="8899" name="Freeform 8898"/>
                    <p:cNvSpPr/>
                    <p:nvPr/>
                  </p:nvSpPr>
                  <p:spPr>
                    <a:xfrm>
                      <a:off x="8159722" y="4651880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00" name="Freeform 8899"/>
                    <p:cNvSpPr/>
                    <p:nvPr/>
                  </p:nvSpPr>
                  <p:spPr>
                    <a:xfrm>
                      <a:off x="8159822" y="4651893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01" name="Freeform 8900"/>
                    <p:cNvSpPr/>
                    <p:nvPr/>
                  </p:nvSpPr>
                  <p:spPr>
                    <a:xfrm>
                      <a:off x="8161596" y="4659129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02" name="Freeform 8901"/>
                    <p:cNvSpPr/>
                    <p:nvPr/>
                  </p:nvSpPr>
                  <p:spPr>
                    <a:xfrm>
                      <a:off x="8171869" y="4657108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03" name="Freeform 8902"/>
                    <p:cNvSpPr/>
                    <p:nvPr/>
                  </p:nvSpPr>
                  <p:spPr>
                    <a:xfrm>
                      <a:off x="8161446" y="465488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04" name="Freeform 8903"/>
                    <p:cNvSpPr/>
                    <p:nvPr/>
                  </p:nvSpPr>
                  <p:spPr>
                    <a:xfrm>
                      <a:off x="8170719" y="465769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05" name="Freeform 8904"/>
                    <p:cNvSpPr/>
                    <p:nvPr/>
                  </p:nvSpPr>
                  <p:spPr>
                    <a:xfrm>
                      <a:off x="8167957" y="4651930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906" name="Group 8905"/>
                  <p:cNvGrpSpPr/>
                  <p:nvPr/>
                </p:nvGrpSpPr>
                <p:grpSpPr>
                  <a:xfrm flipH="1" flipV="1">
                    <a:off x="8155322" y="4663730"/>
                    <a:ext cx="24870" cy="23704"/>
                    <a:chOff x="8155322" y="4663730"/>
                    <a:chExt cx="24870" cy="23704"/>
                  </a:xfrm>
                </p:grpSpPr>
                <p:sp>
                  <p:nvSpPr>
                    <p:cNvPr id="8907" name="Freeform 8906"/>
                    <p:cNvSpPr/>
                    <p:nvPr/>
                  </p:nvSpPr>
                  <p:spPr>
                    <a:xfrm>
                      <a:off x="8155322" y="4663730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08" name="Freeform 8907"/>
                    <p:cNvSpPr/>
                    <p:nvPr/>
                  </p:nvSpPr>
                  <p:spPr>
                    <a:xfrm>
                      <a:off x="8155423" y="4663743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09" name="Freeform 8908"/>
                    <p:cNvSpPr/>
                    <p:nvPr/>
                  </p:nvSpPr>
                  <p:spPr>
                    <a:xfrm>
                      <a:off x="8157196" y="4670979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10" name="Freeform 8909"/>
                    <p:cNvSpPr/>
                    <p:nvPr/>
                  </p:nvSpPr>
                  <p:spPr>
                    <a:xfrm>
                      <a:off x="8167470" y="4668958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11" name="Freeform 8910"/>
                    <p:cNvSpPr/>
                    <p:nvPr/>
                  </p:nvSpPr>
                  <p:spPr>
                    <a:xfrm>
                      <a:off x="8157047" y="466673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12" name="Freeform 8911"/>
                    <p:cNvSpPr/>
                    <p:nvPr/>
                  </p:nvSpPr>
                  <p:spPr>
                    <a:xfrm>
                      <a:off x="8166320" y="466954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13" name="Freeform 8912"/>
                    <p:cNvSpPr/>
                    <p:nvPr/>
                  </p:nvSpPr>
                  <p:spPr>
                    <a:xfrm>
                      <a:off x="8163558" y="4663780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914" name="Group 8913"/>
                  <p:cNvGrpSpPr/>
                  <p:nvPr/>
                </p:nvGrpSpPr>
                <p:grpSpPr>
                  <a:xfrm flipH="1" flipV="1">
                    <a:off x="8142887" y="4677722"/>
                    <a:ext cx="24870" cy="23704"/>
                    <a:chOff x="8142887" y="4677722"/>
                    <a:chExt cx="24870" cy="23704"/>
                  </a:xfrm>
                </p:grpSpPr>
                <p:sp>
                  <p:nvSpPr>
                    <p:cNvPr id="8915" name="Freeform 8914"/>
                    <p:cNvSpPr/>
                    <p:nvPr/>
                  </p:nvSpPr>
                  <p:spPr>
                    <a:xfrm>
                      <a:off x="8142887" y="4677722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16" name="Freeform 8915"/>
                    <p:cNvSpPr/>
                    <p:nvPr/>
                  </p:nvSpPr>
                  <p:spPr>
                    <a:xfrm>
                      <a:off x="8142987" y="4677734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17" name="Freeform 8916"/>
                    <p:cNvSpPr/>
                    <p:nvPr/>
                  </p:nvSpPr>
                  <p:spPr>
                    <a:xfrm>
                      <a:off x="8144761" y="4684970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18" name="Freeform 8917"/>
                    <p:cNvSpPr/>
                    <p:nvPr/>
                  </p:nvSpPr>
                  <p:spPr>
                    <a:xfrm>
                      <a:off x="8155035" y="4682949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19" name="Freeform 8918"/>
                    <p:cNvSpPr/>
                    <p:nvPr/>
                  </p:nvSpPr>
                  <p:spPr>
                    <a:xfrm>
                      <a:off x="8144612" y="4680728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20" name="Freeform 8919"/>
                    <p:cNvSpPr/>
                    <p:nvPr/>
                  </p:nvSpPr>
                  <p:spPr>
                    <a:xfrm>
                      <a:off x="8153884" y="4683535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21" name="Freeform 8920"/>
                    <p:cNvSpPr/>
                    <p:nvPr/>
                  </p:nvSpPr>
                  <p:spPr>
                    <a:xfrm>
                      <a:off x="8151122" y="467777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922" name="Group 8921"/>
                  <p:cNvGrpSpPr/>
                  <p:nvPr/>
                </p:nvGrpSpPr>
                <p:grpSpPr>
                  <a:xfrm>
                    <a:off x="8187773" y="4684137"/>
                    <a:ext cx="24870" cy="23704"/>
                    <a:chOff x="8187773" y="4684137"/>
                    <a:chExt cx="24870" cy="23704"/>
                  </a:xfrm>
                </p:grpSpPr>
                <p:sp>
                  <p:nvSpPr>
                    <p:cNvPr id="8923" name="Freeform 8922"/>
                    <p:cNvSpPr/>
                    <p:nvPr/>
                  </p:nvSpPr>
                  <p:spPr>
                    <a:xfrm>
                      <a:off x="8187773" y="4684137"/>
                      <a:ext cx="24795" cy="237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795" h="23704">
                          <a:moveTo>
                            <a:pt x="1866" y="12908"/>
                          </a:moveTo>
                          <a:cubicBezTo>
                            <a:pt x="1866" y="12908"/>
                            <a:pt x="-2399" y="9182"/>
                            <a:pt x="1866" y="3859"/>
                          </a:cubicBezTo>
                          <a:cubicBezTo>
                            <a:pt x="6132" y="-1464"/>
                            <a:pt x="11465" y="-399"/>
                            <a:pt x="16264" y="1730"/>
                          </a:cubicBezTo>
                          <a:cubicBezTo>
                            <a:pt x="21063" y="3859"/>
                            <a:pt x="24795" y="11852"/>
                            <a:pt x="24795" y="15037"/>
                          </a:cubicBezTo>
                          <a:cubicBezTo>
                            <a:pt x="24795" y="18231"/>
                            <a:pt x="24529" y="24885"/>
                            <a:pt x="17863" y="23554"/>
                          </a:cubicBezTo>
                          <a:cubicBezTo>
                            <a:pt x="11198" y="22223"/>
                            <a:pt x="3466" y="20360"/>
                            <a:pt x="1866" y="1290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24" name="Freeform 8923"/>
                    <p:cNvSpPr/>
                    <p:nvPr/>
                  </p:nvSpPr>
                  <p:spPr>
                    <a:xfrm>
                      <a:off x="8187873" y="4684150"/>
                      <a:ext cx="15622" cy="13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22" h="13000">
                          <a:moveTo>
                            <a:pt x="966" y="12471"/>
                          </a:moveTo>
                          <a:cubicBezTo>
                            <a:pt x="966" y="12471"/>
                            <a:pt x="-1242" y="11087"/>
                            <a:pt x="966" y="5231"/>
                          </a:cubicBezTo>
                          <a:cubicBezTo>
                            <a:pt x="3174" y="-624"/>
                            <a:pt x="13087" y="-980"/>
                            <a:pt x="15364" y="1293"/>
                          </a:cubicBezTo>
                          <a:cubicBezTo>
                            <a:pt x="17641" y="3566"/>
                            <a:pt x="4774" y="7361"/>
                            <a:pt x="4774" y="7361"/>
                          </a:cubicBezTo>
                          <a:cubicBezTo>
                            <a:pt x="4774" y="7361"/>
                            <a:pt x="2279" y="15025"/>
                            <a:pt x="966" y="1247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25" name="Freeform 8924"/>
                    <p:cNvSpPr/>
                    <p:nvPr/>
                  </p:nvSpPr>
                  <p:spPr>
                    <a:xfrm>
                      <a:off x="8189647" y="4691386"/>
                      <a:ext cx="22996" cy="164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96" h="16418">
                          <a:moveTo>
                            <a:pt x="0" y="5635"/>
                          </a:moveTo>
                          <a:cubicBezTo>
                            <a:pt x="0" y="5635"/>
                            <a:pt x="-329" y="12097"/>
                            <a:pt x="8934" y="14561"/>
                          </a:cubicBezTo>
                          <a:cubicBezTo>
                            <a:pt x="18197" y="17025"/>
                            <a:pt x="22996" y="18090"/>
                            <a:pt x="22996" y="11170"/>
                          </a:cubicBezTo>
                          <a:cubicBezTo>
                            <a:pt x="22996" y="4250"/>
                            <a:pt x="20863" y="524"/>
                            <a:pt x="19796" y="0"/>
                          </a:cubicBezTo>
                          <a:cubicBezTo>
                            <a:pt x="18730" y="-541"/>
                            <a:pt x="23406" y="9983"/>
                            <a:pt x="20863" y="11170"/>
                          </a:cubicBezTo>
                          <a:cubicBezTo>
                            <a:pt x="18319" y="12357"/>
                            <a:pt x="15913" y="15536"/>
                            <a:pt x="0" y="5635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26" name="Freeform 8925"/>
                    <p:cNvSpPr/>
                    <p:nvPr/>
                  </p:nvSpPr>
                  <p:spPr>
                    <a:xfrm>
                      <a:off x="8199920" y="4689365"/>
                      <a:ext cx="10723" cy="112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723" h="11228">
                          <a:moveTo>
                            <a:pt x="28" y="2953"/>
                          </a:moveTo>
                          <a:cubicBezTo>
                            <a:pt x="28" y="2953"/>
                            <a:pt x="1226" y="25"/>
                            <a:pt x="3322" y="25"/>
                          </a:cubicBezTo>
                          <a:cubicBezTo>
                            <a:pt x="5418" y="25"/>
                            <a:pt x="6016" y="-241"/>
                            <a:pt x="7214" y="1356"/>
                          </a:cubicBezTo>
                          <a:cubicBezTo>
                            <a:pt x="8412" y="2953"/>
                            <a:pt x="10508" y="4283"/>
                            <a:pt x="8412" y="2953"/>
                          </a:cubicBezTo>
                          <a:cubicBezTo>
                            <a:pt x="8412" y="2953"/>
                            <a:pt x="10508" y="7743"/>
                            <a:pt x="10508" y="8808"/>
                          </a:cubicBezTo>
                          <a:cubicBezTo>
                            <a:pt x="10508" y="9872"/>
                            <a:pt x="11406" y="10671"/>
                            <a:pt x="9310" y="11203"/>
                          </a:cubicBezTo>
                          <a:cubicBezTo>
                            <a:pt x="7214" y="11735"/>
                            <a:pt x="-571" y="5880"/>
                            <a:pt x="28" y="2953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27" name="Freeform 8926"/>
                    <p:cNvSpPr/>
                    <p:nvPr/>
                  </p:nvSpPr>
                  <p:spPr>
                    <a:xfrm>
                      <a:off x="8189497" y="4687144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28" name="Freeform 8927"/>
                    <p:cNvSpPr/>
                    <p:nvPr/>
                  </p:nvSpPr>
                  <p:spPr>
                    <a:xfrm>
                      <a:off x="8198770" y="4689951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29" name="Freeform 8928"/>
                    <p:cNvSpPr/>
                    <p:nvPr/>
                  </p:nvSpPr>
                  <p:spPr>
                    <a:xfrm>
                      <a:off x="8196008" y="4684187"/>
                      <a:ext cx="13023" cy="143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023" h="14397">
                          <a:moveTo>
                            <a:pt x="5549" y="13815"/>
                          </a:moveTo>
                          <a:cubicBezTo>
                            <a:pt x="5549" y="13815"/>
                            <a:pt x="142" y="13390"/>
                            <a:pt x="142" y="9877"/>
                          </a:cubicBezTo>
                          <a:cubicBezTo>
                            <a:pt x="142" y="6363"/>
                            <a:pt x="-850" y="1572"/>
                            <a:pt x="2350" y="1572"/>
                          </a:cubicBezTo>
                          <a:cubicBezTo>
                            <a:pt x="5549" y="1572"/>
                            <a:pt x="4853" y="-2029"/>
                            <a:pt x="8461" y="1572"/>
                          </a:cubicBezTo>
                          <a:cubicBezTo>
                            <a:pt x="12068" y="5173"/>
                            <a:pt x="13023" y="8492"/>
                            <a:pt x="13023" y="11153"/>
                          </a:cubicBezTo>
                          <a:cubicBezTo>
                            <a:pt x="13023" y="13815"/>
                            <a:pt x="5549" y="15274"/>
                            <a:pt x="5549" y="138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8930" name="Group 8929"/>
                  <p:cNvGrpSpPr/>
                  <p:nvPr/>
                </p:nvGrpSpPr>
                <p:grpSpPr>
                  <a:xfrm>
                    <a:off x="8150284" y="4650148"/>
                    <a:ext cx="17837" cy="17000"/>
                    <a:chOff x="8150284" y="4650148"/>
                    <a:chExt cx="17837" cy="17000"/>
                  </a:xfrm>
                </p:grpSpPr>
                <p:sp>
                  <p:nvSpPr>
                    <p:cNvPr id="8931" name="Freeform 8930"/>
                    <p:cNvSpPr/>
                    <p:nvPr/>
                  </p:nvSpPr>
                  <p:spPr>
                    <a:xfrm>
                      <a:off x="8150284" y="4650148"/>
                      <a:ext cx="17783" cy="17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783" h="17000">
                          <a:moveTo>
                            <a:pt x="1339" y="9258"/>
                          </a:moveTo>
                          <a:cubicBezTo>
                            <a:pt x="1339" y="9258"/>
                            <a:pt x="-1721" y="6585"/>
                            <a:pt x="1339" y="2768"/>
                          </a:cubicBezTo>
                          <a:cubicBezTo>
                            <a:pt x="4398" y="-1050"/>
                            <a:pt x="8222" y="-286"/>
                            <a:pt x="11664" y="1241"/>
                          </a:cubicBezTo>
                          <a:cubicBezTo>
                            <a:pt x="15106" y="2768"/>
                            <a:pt x="17783" y="8500"/>
                            <a:pt x="17783" y="10785"/>
                          </a:cubicBezTo>
                          <a:cubicBezTo>
                            <a:pt x="17783" y="13075"/>
                            <a:pt x="17592" y="17847"/>
                            <a:pt x="12811" y="16893"/>
                          </a:cubicBezTo>
                          <a:cubicBezTo>
                            <a:pt x="8031" y="15938"/>
                            <a:pt x="2486" y="14602"/>
                            <a:pt x="1339" y="925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32" name="Freeform 8931"/>
                    <p:cNvSpPr/>
                    <p:nvPr/>
                  </p:nvSpPr>
                  <p:spPr>
                    <a:xfrm>
                      <a:off x="8150355" y="4650157"/>
                      <a:ext cx="11204" cy="932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204" h="9323">
                          <a:moveTo>
                            <a:pt x="693" y="8944"/>
                          </a:moveTo>
                          <a:cubicBezTo>
                            <a:pt x="693" y="8944"/>
                            <a:pt x="-890" y="7951"/>
                            <a:pt x="693" y="3752"/>
                          </a:cubicBezTo>
                          <a:cubicBezTo>
                            <a:pt x="2277" y="-447"/>
                            <a:pt x="9386" y="-703"/>
                            <a:pt x="11019" y="928"/>
                          </a:cubicBezTo>
                          <a:cubicBezTo>
                            <a:pt x="12652" y="2558"/>
                            <a:pt x="3424" y="5279"/>
                            <a:pt x="3424" y="5279"/>
                          </a:cubicBezTo>
                          <a:cubicBezTo>
                            <a:pt x="3424" y="5279"/>
                            <a:pt x="1634" y="10776"/>
                            <a:pt x="693" y="8944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33" name="Freeform 8932"/>
                    <p:cNvSpPr/>
                    <p:nvPr/>
                  </p:nvSpPr>
                  <p:spPr>
                    <a:xfrm>
                      <a:off x="8151628" y="4655347"/>
                      <a:ext cx="16492" cy="1177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492" h="11775">
                          <a:moveTo>
                            <a:pt x="0" y="4041"/>
                          </a:moveTo>
                          <a:cubicBezTo>
                            <a:pt x="0" y="4041"/>
                            <a:pt x="-236" y="8676"/>
                            <a:pt x="6407" y="10443"/>
                          </a:cubicBezTo>
                          <a:cubicBezTo>
                            <a:pt x="13050" y="12210"/>
                            <a:pt x="16492" y="12974"/>
                            <a:pt x="16492" y="8011"/>
                          </a:cubicBezTo>
                          <a:cubicBezTo>
                            <a:pt x="16492" y="3048"/>
                            <a:pt x="14963" y="376"/>
                            <a:pt x="14198" y="0"/>
                          </a:cubicBezTo>
                          <a:cubicBezTo>
                            <a:pt x="13433" y="-388"/>
                            <a:pt x="16787" y="7159"/>
                            <a:pt x="14963" y="8011"/>
                          </a:cubicBezTo>
                          <a:cubicBezTo>
                            <a:pt x="13138" y="8862"/>
                            <a:pt x="11413" y="11143"/>
                            <a:pt x="0" y="4041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34" name="Freeform 8933"/>
                    <p:cNvSpPr/>
                    <p:nvPr/>
                  </p:nvSpPr>
                  <p:spPr>
                    <a:xfrm>
                      <a:off x="8158996" y="4653897"/>
                      <a:ext cx="7690" cy="805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690" h="8053">
                          <a:moveTo>
                            <a:pt x="20" y="2118"/>
                          </a:moveTo>
                          <a:cubicBezTo>
                            <a:pt x="20" y="2118"/>
                            <a:pt x="879" y="18"/>
                            <a:pt x="2382" y="18"/>
                          </a:cubicBezTo>
                          <a:cubicBezTo>
                            <a:pt x="3885" y="18"/>
                            <a:pt x="4315" y="-173"/>
                            <a:pt x="5174" y="972"/>
                          </a:cubicBezTo>
                          <a:cubicBezTo>
                            <a:pt x="6033" y="2118"/>
                            <a:pt x="7536" y="3072"/>
                            <a:pt x="6033" y="2118"/>
                          </a:cubicBezTo>
                          <a:cubicBezTo>
                            <a:pt x="6033" y="2118"/>
                            <a:pt x="7536" y="5553"/>
                            <a:pt x="7536" y="6317"/>
                          </a:cubicBezTo>
                          <a:cubicBezTo>
                            <a:pt x="7536" y="7080"/>
                            <a:pt x="8180" y="7653"/>
                            <a:pt x="6677" y="8035"/>
                          </a:cubicBezTo>
                          <a:cubicBezTo>
                            <a:pt x="5174" y="8417"/>
                            <a:pt x="-409" y="4217"/>
                            <a:pt x="20" y="211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35" name="Freeform 8934"/>
                    <p:cNvSpPr/>
                    <p:nvPr/>
                  </p:nvSpPr>
                  <p:spPr>
                    <a:xfrm>
                      <a:off x="8151520" y="4652304"/>
                      <a:ext cx="9340" cy="103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340" h="10325">
                          <a:moveTo>
                            <a:pt x="3980" y="9908"/>
                          </a:moveTo>
                          <a:cubicBezTo>
                            <a:pt x="3980" y="9908"/>
                            <a:pt x="102" y="9604"/>
                            <a:pt x="102" y="7083"/>
                          </a:cubicBezTo>
                          <a:cubicBezTo>
                            <a:pt x="102" y="4563"/>
                            <a:pt x="-609" y="1127"/>
                            <a:pt x="1685" y="1127"/>
                          </a:cubicBezTo>
                          <a:cubicBezTo>
                            <a:pt x="3980" y="1127"/>
                            <a:pt x="3481" y="-1455"/>
                            <a:pt x="6068" y="1127"/>
                          </a:cubicBezTo>
                          <a:cubicBezTo>
                            <a:pt x="8655" y="3710"/>
                            <a:pt x="9340" y="6090"/>
                            <a:pt x="9340" y="7999"/>
                          </a:cubicBezTo>
                          <a:cubicBezTo>
                            <a:pt x="9340" y="9908"/>
                            <a:pt x="3980" y="10955"/>
                            <a:pt x="3980" y="990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36" name="Freeform 8935"/>
                    <p:cNvSpPr/>
                    <p:nvPr/>
                  </p:nvSpPr>
                  <p:spPr>
                    <a:xfrm>
                      <a:off x="8158171" y="4654317"/>
                      <a:ext cx="9340" cy="103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340" h="10325">
                          <a:moveTo>
                            <a:pt x="3980" y="9908"/>
                          </a:moveTo>
                          <a:cubicBezTo>
                            <a:pt x="3980" y="9908"/>
                            <a:pt x="102" y="9604"/>
                            <a:pt x="102" y="7083"/>
                          </a:cubicBezTo>
                          <a:cubicBezTo>
                            <a:pt x="102" y="4563"/>
                            <a:pt x="-609" y="1127"/>
                            <a:pt x="1685" y="1127"/>
                          </a:cubicBezTo>
                          <a:cubicBezTo>
                            <a:pt x="3980" y="1127"/>
                            <a:pt x="3481" y="-1455"/>
                            <a:pt x="6068" y="1127"/>
                          </a:cubicBezTo>
                          <a:cubicBezTo>
                            <a:pt x="8655" y="3710"/>
                            <a:pt x="9340" y="6090"/>
                            <a:pt x="9340" y="7999"/>
                          </a:cubicBezTo>
                          <a:cubicBezTo>
                            <a:pt x="9340" y="9908"/>
                            <a:pt x="3980" y="10955"/>
                            <a:pt x="3980" y="990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8937" name="Freeform 8936"/>
                    <p:cNvSpPr/>
                    <p:nvPr/>
                  </p:nvSpPr>
                  <p:spPr>
                    <a:xfrm>
                      <a:off x="8156191" y="4650184"/>
                      <a:ext cx="9340" cy="103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340" h="10325">
                          <a:moveTo>
                            <a:pt x="3980" y="9908"/>
                          </a:moveTo>
                          <a:cubicBezTo>
                            <a:pt x="3980" y="9908"/>
                            <a:pt x="102" y="9604"/>
                            <a:pt x="102" y="7083"/>
                          </a:cubicBezTo>
                          <a:cubicBezTo>
                            <a:pt x="102" y="4563"/>
                            <a:pt x="-609" y="1127"/>
                            <a:pt x="1685" y="1127"/>
                          </a:cubicBezTo>
                          <a:cubicBezTo>
                            <a:pt x="3980" y="1127"/>
                            <a:pt x="3481" y="-1455"/>
                            <a:pt x="6068" y="1127"/>
                          </a:cubicBezTo>
                          <a:cubicBezTo>
                            <a:pt x="8655" y="3710"/>
                            <a:pt x="9340" y="6090"/>
                            <a:pt x="9340" y="7999"/>
                          </a:cubicBezTo>
                          <a:cubicBezTo>
                            <a:pt x="9340" y="9908"/>
                            <a:pt x="3980" y="10955"/>
                            <a:pt x="3980" y="990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</p:grpSp>
          </p:grpSp>
        </p:grpSp>
        <p:grpSp>
          <p:nvGrpSpPr>
            <p:cNvPr id="8938" name="Strawberry"/>
            <p:cNvGrpSpPr/>
            <p:nvPr/>
          </p:nvGrpSpPr>
          <p:grpSpPr>
            <a:xfrm>
              <a:off x="7694269" y="4765846"/>
              <a:ext cx="322448" cy="414576"/>
              <a:chOff x="7694269" y="4765846"/>
              <a:chExt cx="322448" cy="414576"/>
            </a:xfrm>
          </p:grpSpPr>
          <p:sp>
            <p:nvSpPr>
              <p:cNvPr id="8939" name="Freeform 8938"/>
              <p:cNvSpPr/>
              <p:nvPr/>
            </p:nvSpPr>
            <p:spPr>
              <a:xfrm>
                <a:off x="7935839" y="4906634"/>
                <a:ext cx="80871" cy="38086"/>
              </a:xfrm>
              <a:custGeom>
                <a:avLst/>
                <a:gdLst/>
                <a:ahLst/>
                <a:cxnLst/>
                <a:rect l="0" t="0" r="0" b="0"/>
                <a:pathLst>
                  <a:path w="80871" h="38086">
                    <a:moveTo>
                      <a:pt x="0" y="9092"/>
                    </a:moveTo>
                    <a:cubicBezTo>
                      <a:pt x="0" y="9092"/>
                      <a:pt x="26946" y="-3624"/>
                      <a:pt x="34064" y="954"/>
                    </a:cubicBezTo>
                    <a:cubicBezTo>
                      <a:pt x="41182" y="5532"/>
                      <a:pt x="49825" y="7566"/>
                      <a:pt x="54909" y="15705"/>
                    </a:cubicBezTo>
                    <a:cubicBezTo>
                      <a:pt x="59994" y="23844"/>
                      <a:pt x="55926" y="23844"/>
                      <a:pt x="64569" y="25370"/>
                    </a:cubicBezTo>
                    <a:cubicBezTo>
                      <a:pt x="73212" y="26896"/>
                      <a:pt x="80330" y="30965"/>
                      <a:pt x="80330" y="30965"/>
                    </a:cubicBezTo>
                    <a:cubicBezTo>
                      <a:pt x="80330" y="30965"/>
                      <a:pt x="81602" y="34271"/>
                      <a:pt x="80330" y="35543"/>
                    </a:cubicBezTo>
                    <a:cubicBezTo>
                      <a:pt x="79059" y="36815"/>
                      <a:pt x="65078" y="38086"/>
                      <a:pt x="65078" y="38086"/>
                    </a:cubicBezTo>
                    <a:lnTo>
                      <a:pt x="0" y="9092"/>
                    </a:lnTo>
                    <a:close/>
                  </a:path>
                </a:pathLst>
              </a:custGeom>
              <a:gradFill>
                <a:gsLst>
                  <a:gs pos="41000">
                    <a:srgbClr val="7A9F15"/>
                  </a:gs>
                  <a:gs pos="51000">
                    <a:srgbClr val="9EBD5D"/>
                  </a:gs>
                  <a:gs pos="100000">
                    <a:srgbClr val="4B6701"/>
                  </a:gs>
                </a:gsLst>
                <a:lin ang="6600000" scaled="0"/>
              </a:gradFill>
              <a:ln w="7600" cap="flat">
                <a:noFill/>
                <a:bevel/>
              </a:ln>
            </p:spPr>
          </p:sp>
          <p:sp>
            <p:nvSpPr>
              <p:cNvPr id="8940" name="Freeform 8939"/>
              <p:cNvSpPr/>
              <p:nvPr/>
            </p:nvSpPr>
            <p:spPr>
              <a:xfrm>
                <a:off x="7931263" y="4915281"/>
                <a:ext cx="70098" cy="29630"/>
              </a:xfrm>
              <a:custGeom>
                <a:avLst/>
                <a:gdLst/>
                <a:ahLst/>
                <a:cxnLst/>
                <a:rect l="0" t="0" r="0" b="0"/>
                <a:pathLst>
                  <a:path w="70098" h="29630">
                    <a:moveTo>
                      <a:pt x="0" y="8075"/>
                    </a:moveTo>
                    <a:cubicBezTo>
                      <a:pt x="0" y="8075"/>
                      <a:pt x="24912" y="12653"/>
                      <a:pt x="40674" y="18248"/>
                    </a:cubicBezTo>
                    <a:cubicBezTo>
                      <a:pt x="56434" y="23844"/>
                      <a:pt x="65586" y="30965"/>
                      <a:pt x="69653" y="29439"/>
                    </a:cubicBezTo>
                    <a:cubicBezTo>
                      <a:pt x="73721" y="27913"/>
                      <a:pt x="48808" y="9092"/>
                      <a:pt x="42707" y="5532"/>
                    </a:cubicBezTo>
                    <a:cubicBezTo>
                      <a:pt x="36606" y="1971"/>
                      <a:pt x="22879" y="445"/>
                      <a:pt x="20337" y="445"/>
                    </a:cubicBezTo>
                    <a:cubicBezTo>
                      <a:pt x="17795" y="445"/>
                      <a:pt x="5593" y="-572"/>
                      <a:pt x="4576" y="445"/>
                    </a:cubicBezTo>
                    <a:cubicBezTo>
                      <a:pt x="3559" y="1462"/>
                      <a:pt x="0" y="9092"/>
                      <a:pt x="0" y="8075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455D08"/>
                  </a:gs>
                  <a:gs pos="86000">
                    <a:srgbClr val="6C7F3D"/>
                  </a:gs>
                  <a:gs pos="100000">
                    <a:srgbClr val="293803"/>
                  </a:gs>
                </a:gsLst>
                <a:lin ang="7200000" scaled="0"/>
              </a:gradFill>
              <a:ln w="7600" cap="flat">
                <a:noFill/>
                <a:bevel/>
              </a:ln>
            </p:spPr>
          </p:sp>
          <p:sp>
            <p:nvSpPr>
              <p:cNvPr id="8941" name="Freeform 8940"/>
              <p:cNvSpPr/>
              <p:nvPr/>
            </p:nvSpPr>
            <p:spPr>
              <a:xfrm>
                <a:off x="7840028" y="4910463"/>
                <a:ext cx="36136" cy="16453"/>
              </a:xfrm>
              <a:custGeom>
                <a:avLst/>
                <a:gdLst/>
                <a:ahLst/>
                <a:cxnLst/>
                <a:rect l="0" t="0" r="0" b="0"/>
                <a:pathLst>
                  <a:path w="36136" h="16453">
                    <a:moveTo>
                      <a:pt x="0" y="6788"/>
                    </a:moveTo>
                    <a:cubicBezTo>
                      <a:pt x="2034" y="6788"/>
                      <a:pt x="32143" y="-17"/>
                      <a:pt x="32143" y="-17"/>
                    </a:cubicBezTo>
                    <a:cubicBezTo>
                      <a:pt x="32143" y="-17"/>
                      <a:pt x="34973" y="6168"/>
                      <a:pt x="35990" y="9220"/>
                    </a:cubicBezTo>
                    <a:cubicBezTo>
                      <a:pt x="37007" y="12272"/>
                      <a:pt x="32538" y="16453"/>
                      <a:pt x="28980" y="16453"/>
                    </a:cubicBezTo>
                    <a:cubicBezTo>
                      <a:pt x="25421" y="16453"/>
                      <a:pt x="13219" y="16962"/>
                      <a:pt x="0" y="6788"/>
                    </a:cubicBezTo>
                    <a:close/>
                  </a:path>
                </a:pathLst>
              </a:custGeom>
              <a:solidFill>
                <a:srgbClr val="9BAB05"/>
              </a:solidFill>
              <a:ln w="7600" cap="flat">
                <a:noFill/>
                <a:bevel/>
              </a:ln>
            </p:spPr>
          </p:sp>
          <p:sp>
            <p:nvSpPr>
              <p:cNvPr id="8942" name="Freeform 8941"/>
              <p:cNvSpPr/>
              <p:nvPr/>
            </p:nvSpPr>
            <p:spPr>
              <a:xfrm>
                <a:off x="7698883" y="4863333"/>
                <a:ext cx="106801" cy="70196"/>
              </a:xfrm>
              <a:custGeom>
                <a:avLst/>
                <a:gdLst/>
                <a:ahLst/>
                <a:cxnLst/>
                <a:rect l="0" t="0" r="0" b="0"/>
                <a:pathLst>
                  <a:path w="106801" h="70196">
                    <a:moveTo>
                      <a:pt x="106801" y="43745"/>
                    </a:moveTo>
                    <a:cubicBezTo>
                      <a:pt x="106801" y="43745"/>
                      <a:pt x="101208" y="31029"/>
                      <a:pt x="97649" y="31029"/>
                    </a:cubicBezTo>
                    <a:cubicBezTo>
                      <a:pt x="94090" y="31029"/>
                      <a:pt x="90022" y="30520"/>
                      <a:pt x="89006" y="30011"/>
                    </a:cubicBezTo>
                    <a:cubicBezTo>
                      <a:pt x="87989" y="29503"/>
                      <a:pt x="83921" y="28485"/>
                      <a:pt x="82905" y="27468"/>
                    </a:cubicBezTo>
                    <a:cubicBezTo>
                      <a:pt x="81888" y="26451"/>
                      <a:pt x="70194" y="18312"/>
                      <a:pt x="70194" y="18312"/>
                    </a:cubicBezTo>
                    <a:cubicBezTo>
                      <a:pt x="70194" y="18312"/>
                      <a:pt x="65110" y="14751"/>
                      <a:pt x="56975" y="14751"/>
                    </a:cubicBezTo>
                    <a:cubicBezTo>
                      <a:pt x="48840" y="14751"/>
                      <a:pt x="24436" y="509"/>
                      <a:pt x="23419" y="0"/>
                    </a:cubicBezTo>
                    <a:cubicBezTo>
                      <a:pt x="22402" y="-509"/>
                      <a:pt x="23419" y="8647"/>
                      <a:pt x="32571" y="12208"/>
                    </a:cubicBezTo>
                    <a:cubicBezTo>
                      <a:pt x="41722" y="15769"/>
                      <a:pt x="48078" y="20601"/>
                      <a:pt x="47823" y="22381"/>
                    </a:cubicBezTo>
                    <a:cubicBezTo>
                      <a:pt x="47569" y="24162"/>
                      <a:pt x="46807" y="23399"/>
                      <a:pt x="45281" y="24925"/>
                    </a:cubicBezTo>
                    <a:cubicBezTo>
                      <a:pt x="43756" y="26451"/>
                      <a:pt x="45790" y="25942"/>
                      <a:pt x="29520" y="24925"/>
                    </a:cubicBezTo>
                    <a:cubicBezTo>
                      <a:pt x="13251" y="23907"/>
                      <a:pt x="5116" y="18312"/>
                      <a:pt x="3082" y="22381"/>
                    </a:cubicBezTo>
                    <a:cubicBezTo>
                      <a:pt x="1049" y="26451"/>
                      <a:pt x="-4036" y="34081"/>
                      <a:pt x="6133" y="46797"/>
                    </a:cubicBezTo>
                    <a:cubicBezTo>
                      <a:pt x="16301" y="59514"/>
                      <a:pt x="29520" y="70196"/>
                      <a:pt x="29520" y="70196"/>
                    </a:cubicBezTo>
                    <a:lnTo>
                      <a:pt x="29520" y="70196"/>
                    </a:lnTo>
                    <a:cubicBezTo>
                      <a:pt x="29520" y="70196"/>
                      <a:pt x="69177" y="55445"/>
                      <a:pt x="70194" y="55445"/>
                    </a:cubicBezTo>
                    <a:cubicBezTo>
                      <a:pt x="71211" y="55445"/>
                      <a:pt x="107817" y="44254"/>
                      <a:pt x="106801" y="43745"/>
                    </a:cubicBezTo>
                    <a:close/>
                  </a:path>
                </a:pathLst>
              </a:custGeom>
              <a:solidFill>
                <a:srgbClr val="668D0D"/>
              </a:solidFill>
              <a:ln w="7600" cap="flat">
                <a:noFill/>
                <a:bevel/>
              </a:ln>
            </p:spPr>
          </p:sp>
          <p:sp>
            <p:nvSpPr>
              <p:cNvPr id="8943" name="Freeform 8942"/>
              <p:cNvSpPr/>
              <p:nvPr/>
            </p:nvSpPr>
            <p:spPr>
              <a:xfrm>
                <a:off x="7846706" y="4834879"/>
                <a:ext cx="37782" cy="38118"/>
              </a:xfrm>
              <a:custGeom>
                <a:avLst/>
                <a:gdLst/>
                <a:ahLst/>
                <a:cxnLst/>
                <a:rect l="0" t="0" r="0" b="0"/>
                <a:pathLst>
                  <a:path w="37782" h="38118">
                    <a:moveTo>
                      <a:pt x="159" y="38118"/>
                    </a:moveTo>
                    <a:cubicBezTo>
                      <a:pt x="159" y="38118"/>
                      <a:pt x="1176" y="32523"/>
                      <a:pt x="15920" y="22350"/>
                    </a:cubicBezTo>
                    <a:cubicBezTo>
                      <a:pt x="30664" y="12176"/>
                      <a:pt x="38290" y="4038"/>
                      <a:pt x="37782" y="2512"/>
                    </a:cubicBezTo>
                    <a:cubicBezTo>
                      <a:pt x="37273" y="986"/>
                      <a:pt x="37782" y="477"/>
                      <a:pt x="37273" y="986"/>
                    </a:cubicBezTo>
                    <a:cubicBezTo>
                      <a:pt x="37273" y="986"/>
                      <a:pt x="27613" y="-1558"/>
                      <a:pt x="24563" y="1494"/>
                    </a:cubicBezTo>
                    <a:cubicBezTo>
                      <a:pt x="21512" y="4546"/>
                      <a:pt x="10836" y="12176"/>
                      <a:pt x="9310" y="13194"/>
                    </a:cubicBezTo>
                    <a:cubicBezTo>
                      <a:pt x="7785" y="14211"/>
                      <a:pt x="8548" y="17517"/>
                      <a:pt x="3718" y="22350"/>
                    </a:cubicBezTo>
                    <a:cubicBezTo>
                      <a:pt x="-1112" y="27182"/>
                      <a:pt x="159" y="38118"/>
                      <a:pt x="159" y="38118"/>
                    </a:cubicBezTo>
                    <a:close/>
                  </a:path>
                </a:pathLst>
              </a:custGeom>
              <a:solidFill>
                <a:srgbClr val="74963F"/>
              </a:solidFill>
              <a:ln w="7600" cap="flat">
                <a:noFill/>
                <a:bevel/>
              </a:ln>
            </p:spPr>
          </p:sp>
          <p:sp>
            <p:nvSpPr>
              <p:cNvPr id="8944" name="Freeform 8943"/>
              <p:cNvSpPr/>
              <p:nvPr/>
            </p:nvSpPr>
            <p:spPr>
              <a:xfrm>
                <a:off x="7949058" y="4832431"/>
                <a:ext cx="30759" cy="79225"/>
              </a:xfrm>
              <a:custGeom>
                <a:avLst/>
                <a:gdLst/>
                <a:ahLst/>
                <a:cxnLst/>
                <a:rect l="0" t="0" r="0" b="0"/>
                <a:pathLst>
                  <a:path w="30759" h="79225">
                    <a:moveTo>
                      <a:pt x="0" y="79225"/>
                    </a:moveTo>
                    <a:cubicBezTo>
                      <a:pt x="9660" y="72612"/>
                      <a:pt x="13727" y="68543"/>
                      <a:pt x="19320" y="58369"/>
                    </a:cubicBezTo>
                    <a:cubicBezTo>
                      <a:pt x="24913" y="48196"/>
                      <a:pt x="28980" y="40057"/>
                      <a:pt x="29997" y="28358"/>
                    </a:cubicBezTo>
                    <a:cubicBezTo>
                      <a:pt x="31014" y="16659"/>
                      <a:pt x="31014" y="10555"/>
                      <a:pt x="29997" y="9537"/>
                    </a:cubicBezTo>
                    <a:cubicBezTo>
                      <a:pt x="28980" y="8520"/>
                      <a:pt x="21354" y="890"/>
                      <a:pt x="21354" y="890"/>
                    </a:cubicBezTo>
                    <a:cubicBezTo>
                      <a:pt x="21354" y="890"/>
                      <a:pt x="19320" y="-1144"/>
                      <a:pt x="19320" y="890"/>
                    </a:cubicBezTo>
                    <a:cubicBezTo>
                      <a:pt x="19320" y="2925"/>
                      <a:pt x="26438" y="17676"/>
                      <a:pt x="26438" y="24798"/>
                    </a:cubicBezTo>
                    <a:cubicBezTo>
                      <a:pt x="26438" y="31919"/>
                      <a:pt x="14236" y="55826"/>
                      <a:pt x="12711" y="60404"/>
                    </a:cubicBezTo>
                    <a:cubicBezTo>
                      <a:pt x="11185" y="64982"/>
                      <a:pt x="0" y="76173"/>
                      <a:pt x="0" y="77699"/>
                    </a:cubicBezTo>
                    <a:cubicBezTo>
                      <a:pt x="0" y="79225"/>
                      <a:pt x="3051" y="77699"/>
                      <a:pt x="1525" y="77699"/>
                    </a:cubicBezTo>
                    <a:cubicBezTo>
                      <a:pt x="0" y="77699"/>
                      <a:pt x="0" y="77699"/>
                      <a:pt x="0" y="79225"/>
                    </a:cubicBezTo>
                    <a:close/>
                  </a:path>
                </a:pathLst>
              </a:custGeom>
              <a:solidFill>
                <a:srgbClr val="9CBD60"/>
              </a:solidFill>
              <a:ln w="7600" cap="flat">
                <a:noFill/>
                <a:bevel/>
              </a:ln>
            </p:spPr>
          </p:sp>
          <p:sp>
            <p:nvSpPr>
              <p:cNvPr id="8945" name="Freeform 8944"/>
              <p:cNvSpPr/>
              <p:nvPr/>
            </p:nvSpPr>
            <p:spPr>
              <a:xfrm>
                <a:off x="7947723" y="4830778"/>
                <a:ext cx="28789" cy="79352"/>
              </a:xfrm>
              <a:custGeom>
                <a:avLst/>
                <a:gdLst/>
                <a:ahLst/>
                <a:cxnLst/>
                <a:rect l="0" t="0" r="0" b="0"/>
                <a:pathLst>
                  <a:path w="28789" h="79352">
                    <a:moveTo>
                      <a:pt x="1335" y="79352"/>
                    </a:moveTo>
                    <a:cubicBezTo>
                      <a:pt x="1335" y="79352"/>
                      <a:pt x="-1716" y="75283"/>
                      <a:pt x="1335" y="68161"/>
                    </a:cubicBezTo>
                    <a:cubicBezTo>
                      <a:pt x="4385" y="61040"/>
                      <a:pt x="9978" y="52393"/>
                      <a:pt x="12520" y="48323"/>
                    </a:cubicBezTo>
                    <a:cubicBezTo>
                      <a:pt x="15062" y="44254"/>
                      <a:pt x="18367" y="37387"/>
                      <a:pt x="20146" y="35607"/>
                    </a:cubicBezTo>
                    <a:cubicBezTo>
                      <a:pt x="21926" y="33826"/>
                      <a:pt x="20655" y="0"/>
                      <a:pt x="20655" y="0"/>
                    </a:cubicBezTo>
                    <a:cubicBezTo>
                      <a:pt x="20655" y="0"/>
                      <a:pt x="28789" y="10682"/>
                      <a:pt x="28789" y="18821"/>
                    </a:cubicBezTo>
                    <a:cubicBezTo>
                      <a:pt x="28789" y="26959"/>
                      <a:pt x="28027" y="36370"/>
                      <a:pt x="25739" y="41202"/>
                    </a:cubicBezTo>
                    <a:cubicBezTo>
                      <a:pt x="23451" y="46034"/>
                      <a:pt x="17096" y="61548"/>
                      <a:pt x="15062" y="65109"/>
                    </a:cubicBezTo>
                    <a:cubicBezTo>
                      <a:pt x="13028" y="68670"/>
                      <a:pt x="6927" y="74774"/>
                      <a:pt x="5402" y="76300"/>
                    </a:cubicBezTo>
                    <a:cubicBezTo>
                      <a:pt x="3877" y="77826"/>
                      <a:pt x="318" y="79352"/>
                      <a:pt x="1335" y="79352"/>
                    </a:cubicBezTo>
                    <a:close/>
                  </a:path>
                </a:pathLst>
              </a:custGeom>
              <a:solidFill>
                <a:srgbClr val="637E1C"/>
              </a:solidFill>
              <a:ln w="7600" cap="flat">
                <a:noFill/>
                <a:bevel/>
              </a:ln>
            </p:spPr>
          </p:sp>
          <p:sp>
            <p:nvSpPr>
              <p:cNvPr id="8946" name="Freeform 8945"/>
              <p:cNvSpPr/>
              <p:nvPr/>
            </p:nvSpPr>
            <p:spPr>
              <a:xfrm>
                <a:off x="7908384" y="4868420"/>
                <a:ext cx="70671" cy="63615"/>
              </a:xfrm>
              <a:custGeom>
                <a:avLst/>
                <a:gdLst/>
                <a:ahLst/>
                <a:cxnLst/>
                <a:rect l="0" t="0" r="0" b="0"/>
                <a:pathLst>
                  <a:path w="70671" h="63615">
                    <a:moveTo>
                      <a:pt x="0" y="60023"/>
                    </a:moveTo>
                    <a:cubicBezTo>
                      <a:pt x="1017" y="60023"/>
                      <a:pt x="15253" y="68161"/>
                      <a:pt x="25421" y="60023"/>
                    </a:cubicBezTo>
                    <a:cubicBezTo>
                      <a:pt x="35590" y="51884"/>
                      <a:pt x="44233" y="42728"/>
                      <a:pt x="43724" y="41711"/>
                    </a:cubicBezTo>
                    <a:cubicBezTo>
                      <a:pt x="43216" y="40693"/>
                      <a:pt x="43724" y="39167"/>
                      <a:pt x="47283" y="32046"/>
                    </a:cubicBezTo>
                    <a:cubicBezTo>
                      <a:pt x="50842" y="24925"/>
                      <a:pt x="52367" y="22381"/>
                      <a:pt x="53384" y="21873"/>
                    </a:cubicBezTo>
                    <a:cubicBezTo>
                      <a:pt x="54401" y="21364"/>
                      <a:pt x="59740" y="16532"/>
                      <a:pt x="61011" y="16786"/>
                    </a:cubicBezTo>
                    <a:cubicBezTo>
                      <a:pt x="62282" y="17040"/>
                      <a:pt x="68129" y="12717"/>
                      <a:pt x="67620" y="11699"/>
                    </a:cubicBezTo>
                    <a:cubicBezTo>
                      <a:pt x="67112" y="10682"/>
                      <a:pt x="70671" y="0"/>
                      <a:pt x="70671" y="0"/>
                    </a:cubicBezTo>
                    <a:cubicBezTo>
                      <a:pt x="70671" y="0"/>
                      <a:pt x="63044" y="11699"/>
                      <a:pt x="61011" y="11699"/>
                    </a:cubicBezTo>
                    <a:cubicBezTo>
                      <a:pt x="58977" y="11699"/>
                      <a:pt x="47283" y="13734"/>
                      <a:pt x="46775" y="15260"/>
                    </a:cubicBezTo>
                    <a:cubicBezTo>
                      <a:pt x="46266" y="16786"/>
                      <a:pt x="32031" y="25942"/>
                      <a:pt x="27455" y="30011"/>
                    </a:cubicBezTo>
                    <a:cubicBezTo>
                      <a:pt x="22879" y="34081"/>
                      <a:pt x="1525" y="55953"/>
                      <a:pt x="763" y="56716"/>
                    </a:cubicBezTo>
                    <a:cubicBezTo>
                      <a:pt x="0" y="57479"/>
                      <a:pt x="763" y="56716"/>
                      <a:pt x="0" y="60023"/>
                    </a:cubicBezTo>
                    <a:close/>
                  </a:path>
                </a:pathLst>
              </a:custGeom>
              <a:solidFill>
                <a:srgbClr val="6E8943"/>
              </a:solidFill>
              <a:ln w="7600" cap="flat">
                <a:noFill/>
                <a:bevel/>
              </a:ln>
            </p:spPr>
          </p:sp>
          <p:sp>
            <p:nvSpPr>
              <p:cNvPr id="8947" name="Freeform 8946"/>
              <p:cNvSpPr/>
              <p:nvPr/>
            </p:nvSpPr>
            <p:spPr>
              <a:xfrm>
                <a:off x="7694159" y="4903043"/>
                <a:ext cx="264538" cy="277319"/>
              </a:xfrm>
              <a:custGeom>
                <a:avLst/>
                <a:gdLst/>
                <a:ahLst/>
                <a:cxnLst/>
                <a:rect l="0" t="0" r="0" b="0"/>
                <a:pathLst>
                  <a:path w="264538" h="277319">
                    <a:moveTo>
                      <a:pt x="149603" y="13447"/>
                    </a:moveTo>
                    <a:cubicBezTo>
                      <a:pt x="149603" y="13447"/>
                      <a:pt x="196377" y="30234"/>
                      <a:pt x="203495" y="34812"/>
                    </a:cubicBezTo>
                    <a:cubicBezTo>
                      <a:pt x="210613" y="39389"/>
                      <a:pt x="213918" y="29979"/>
                      <a:pt x="227646" y="37609"/>
                    </a:cubicBezTo>
                    <a:cubicBezTo>
                      <a:pt x="241373" y="45240"/>
                      <a:pt x="261455" y="76014"/>
                      <a:pt x="263997" y="101955"/>
                    </a:cubicBezTo>
                    <a:cubicBezTo>
                      <a:pt x="266540" y="127897"/>
                      <a:pt x="259930" y="157909"/>
                      <a:pt x="247220" y="179273"/>
                    </a:cubicBezTo>
                    <a:cubicBezTo>
                      <a:pt x="234509" y="200636"/>
                      <a:pt x="199936" y="230649"/>
                      <a:pt x="186209" y="240313"/>
                    </a:cubicBezTo>
                    <a:cubicBezTo>
                      <a:pt x="172482" y="249978"/>
                      <a:pt x="146044" y="275475"/>
                      <a:pt x="94185" y="277319"/>
                    </a:cubicBezTo>
                    <a:cubicBezTo>
                      <a:pt x="42326" y="278523"/>
                      <a:pt x="31649" y="259643"/>
                      <a:pt x="26057" y="250995"/>
                    </a:cubicBezTo>
                    <a:cubicBezTo>
                      <a:pt x="20464" y="242348"/>
                      <a:pt x="10804" y="216914"/>
                      <a:pt x="4703" y="165539"/>
                    </a:cubicBezTo>
                    <a:cubicBezTo>
                      <a:pt x="-1398" y="114163"/>
                      <a:pt x="-3432" y="85169"/>
                      <a:pt x="10295" y="57702"/>
                    </a:cubicBezTo>
                    <a:cubicBezTo>
                      <a:pt x="24023" y="30233"/>
                      <a:pt x="53003" y="5309"/>
                      <a:pt x="72831" y="1749"/>
                    </a:cubicBezTo>
                    <a:cubicBezTo>
                      <a:pt x="92660" y="-1812"/>
                      <a:pt x="128249" y="-795"/>
                      <a:pt x="149603" y="13447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0406"/>
                  </a:gs>
                  <a:gs pos="100000">
                    <a:srgbClr val="C20405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948" name="Freeform 8947"/>
              <p:cNvSpPr/>
              <p:nvPr/>
            </p:nvSpPr>
            <p:spPr>
              <a:xfrm>
                <a:off x="7851981" y="4867402"/>
                <a:ext cx="118430" cy="68257"/>
              </a:xfrm>
              <a:custGeom>
                <a:avLst/>
                <a:gdLst/>
                <a:ahLst/>
                <a:cxnLst/>
                <a:rect l="0" t="0" r="0" b="0"/>
                <a:pathLst>
                  <a:path w="118430" h="68257">
                    <a:moveTo>
                      <a:pt x="477" y="47815"/>
                    </a:moveTo>
                    <a:cubicBezTo>
                      <a:pt x="477" y="47815"/>
                      <a:pt x="-4608" y="21873"/>
                      <a:pt x="18780" y="12717"/>
                    </a:cubicBezTo>
                    <a:cubicBezTo>
                      <a:pt x="42167" y="3561"/>
                      <a:pt x="56403" y="0"/>
                      <a:pt x="78773" y="0"/>
                    </a:cubicBezTo>
                    <a:cubicBezTo>
                      <a:pt x="101144" y="0"/>
                      <a:pt x="118430" y="3561"/>
                      <a:pt x="118430" y="3561"/>
                    </a:cubicBezTo>
                    <a:cubicBezTo>
                      <a:pt x="118430" y="3561"/>
                      <a:pt x="103178" y="28485"/>
                      <a:pt x="90976" y="37133"/>
                    </a:cubicBezTo>
                    <a:cubicBezTo>
                      <a:pt x="78773" y="45780"/>
                      <a:pt x="58945" y="67144"/>
                      <a:pt x="43692" y="68162"/>
                    </a:cubicBezTo>
                    <a:cubicBezTo>
                      <a:pt x="28440" y="69179"/>
                      <a:pt x="18017" y="60786"/>
                      <a:pt x="18017" y="60786"/>
                    </a:cubicBezTo>
                    <a:lnTo>
                      <a:pt x="18780" y="53410"/>
                    </a:lnTo>
                    <a:lnTo>
                      <a:pt x="16238" y="47815"/>
                    </a:lnTo>
                    <a:lnTo>
                      <a:pt x="477" y="47815"/>
                    </a:lnTo>
                    <a:close/>
                  </a:path>
                </a:pathLst>
              </a:custGeom>
              <a:solidFill>
                <a:srgbClr val="3C5B02"/>
              </a:solidFill>
              <a:ln w="7600" cap="flat">
                <a:noFill/>
                <a:bevel/>
              </a:ln>
            </p:spPr>
          </p:sp>
          <p:sp>
            <p:nvSpPr>
              <p:cNvPr id="8949" name="Freeform 8948"/>
              <p:cNvSpPr/>
              <p:nvPr/>
            </p:nvSpPr>
            <p:spPr>
              <a:xfrm>
                <a:off x="7868219" y="4870963"/>
                <a:ext cx="102193" cy="44254"/>
              </a:xfrm>
              <a:custGeom>
                <a:avLst/>
                <a:gdLst/>
                <a:ahLst/>
                <a:cxnLst/>
                <a:rect l="0" t="0" r="0" b="0"/>
                <a:pathLst>
                  <a:path w="102193" h="44254" fill="none">
                    <a:moveTo>
                      <a:pt x="0" y="44254"/>
                    </a:moveTo>
                    <a:cubicBezTo>
                      <a:pt x="0" y="44254"/>
                      <a:pt x="11185" y="35098"/>
                      <a:pt x="17286" y="33063"/>
                    </a:cubicBezTo>
                    <a:cubicBezTo>
                      <a:pt x="23387" y="31029"/>
                      <a:pt x="66095" y="13225"/>
                      <a:pt x="66095" y="13225"/>
                    </a:cubicBezTo>
                    <a:lnTo>
                      <a:pt x="102193" y="0"/>
                    </a:lnTo>
                  </a:path>
                </a:pathLst>
              </a:custGeom>
              <a:solidFill>
                <a:srgbClr val="BABABA"/>
              </a:solidFill>
              <a:ln w="7600" cap="flat">
                <a:solidFill>
                  <a:srgbClr val="6B8E23"/>
                </a:solidFill>
                <a:bevel/>
              </a:ln>
            </p:spPr>
          </p:sp>
          <p:sp>
            <p:nvSpPr>
              <p:cNvPr id="8950" name="Freeform 8949"/>
              <p:cNvSpPr/>
              <p:nvPr/>
            </p:nvSpPr>
            <p:spPr>
              <a:xfrm>
                <a:off x="7885505" y="4871980"/>
                <a:ext cx="66603" cy="40693"/>
              </a:xfrm>
              <a:custGeom>
                <a:avLst/>
                <a:gdLst/>
                <a:ahLst/>
                <a:cxnLst/>
                <a:rect l="0" t="0" r="0" b="0"/>
                <a:pathLst>
                  <a:path w="66603" h="40693" fill="none">
                    <a:moveTo>
                      <a:pt x="14236" y="40693"/>
                    </a:moveTo>
                    <a:lnTo>
                      <a:pt x="14236" y="35098"/>
                    </a:lnTo>
                    <a:lnTo>
                      <a:pt x="0" y="32046"/>
                    </a:lnTo>
                    <a:lnTo>
                      <a:pt x="0" y="24416"/>
                    </a:lnTo>
                    <a:lnTo>
                      <a:pt x="9660" y="16786"/>
                    </a:lnTo>
                    <a:cubicBezTo>
                      <a:pt x="9660" y="16786"/>
                      <a:pt x="20337" y="8647"/>
                      <a:pt x="21354" y="8139"/>
                    </a:cubicBezTo>
                    <a:cubicBezTo>
                      <a:pt x="22371" y="7630"/>
                      <a:pt x="25421" y="8139"/>
                      <a:pt x="26438" y="8139"/>
                    </a:cubicBezTo>
                    <a:cubicBezTo>
                      <a:pt x="27455" y="8139"/>
                      <a:pt x="37623" y="1017"/>
                      <a:pt x="37623" y="1017"/>
                    </a:cubicBezTo>
                    <a:cubicBezTo>
                      <a:pt x="37623" y="1017"/>
                      <a:pt x="47792" y="3052"/>
                      <a:pt x="48808" y="3052"/>
                    </a:cubicBezTo>
                    <a:cubicBezTo>
                      <a:pt x="49825" y="3052"/>
                      <a:pt x="60502" y="1017"/>
                      <a:pt x="60502" y="1017"/>
                    </a:cubicBezTo>
                    <a:lnTo>
                      <a:pt x="66603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51" name="Freeform 8950"/>
              <p:cNvSpPr/>
              <p:nvPr/>
            </p:nvSpPr>
            <p:spPr>
              <a:xfrm>
                <a:off x="7899741" y="4895887"/>
                <a:ext cx="39657" cy="11191"/>
              </a:xfrm>
              <a:custGeom>
                <a:avLst/>
                <a:gdLst/>
                <a:ahLst/>
                <a:cxnLst/>
                <a:rect l="0" t="0" r="0" b="0"/>
                <a:pathLst>
                  <a:path w="39657" h="11191" fill="none">
                    <a:moveTo>
                      <a:pt x="0" y="11191"/>
                    </a:moveTo>
                    <a:lnTo>
                      <a:pt x="11694" y="5595"/>
                    </a:lnTo>
                    <a:lnTo>
                      <a:pt x="22879" y="3561"/>
                    </a:lnTo>
                    <a:lnTo>
                      <a:pt x="31522" y="1526"/>
                    </a:lnTo>
                    <a:lnTo>
                      <a:pt x="39657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52" name="Freeform 8951"/>
              <p:cNvSpPr/>
              <p:nvPr/>
            </p:nvSpPr>
            <p:spPr>
              <a:xfrm>
                <a:off x="7872795" y="4922338"/>
                <a:ext cx="19320" cy="11191"/>
              </a:xfrm>
              <a:custGeom>
                <a:avLst/>
                <a:gdLst/>
                <a:ahLst/>
                <a:cxnLst/>
                <a:rect l="0" t="0" r="0" b="0"/>
                <a:pathLst>
                  <a:path w="19320" h="11191" fill="none">
                    <a:moveTo>
                      <a:pt x="0" y="3052"/>
                    </a:moveTo>
                    <a:lnTo>
                      <a:pt x="9660" y="3052"/>
                    </a:lnTo>
                    <a:lnTo>
                      <a:pt x="16269" y="0"/>
                    </a:lnTo>
                    <a:lnTo>
                      <a:pt x="19320" y="3052"/>
                    </a:lnTo>
                    <a:lnTo>
                      <a:pt x="19320" y="6613"/>
                    </a:lnTo>
                    <a:lnTo>
                      <a:pt x="14490" y="7884"/>
                    </a:lnTo>
                    <a:lnTo>
                      <a:pt x="13219" y="11191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53" name="Freeform 8952"/>
              <p:cNvSpPr/>
              <p:nvPr/>
            </p:nvSpPr>
            <p:spPr>
              <a:xfrm>
                <a:off x="7893132" y="4920812"/>
                <a:ext cx="25929" cy="5977"/>
              </a:xfrm>
              <a:custGeom>
                <a:avLst/>
                <a:gdLst/>
                <a:ahLst/>
                <a:cxnLst/>
                <a:rect l="0" t="0" r="0" b="0"/>
                <a:pathLst>
                  <a:path w="25929" h="5977" fill="none">
                    <a:moveTo>
                      <a:pt x="0" y="5595"/>
                    </a:moveTo>
                    <a:cubicBezTo>
                      <a:pt x="0" y="5595"/>
                      <a:pt x="9406" y="4324"/>
                      <a:pt x="10677" y="5595"/>
                    </a:cubicBezTo>
                    <a:cubicBezTo>
                      <a:pt x="11948" y="6867"/>
                      <a:pt x="19320" y="4578"/>
                      <a:pt x="19320" y="4578"/>
                    </a:cubicBezTo>
                    <a:lnTo>
                      <a:pt x="25929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54" name="Freeform 8953"/>
              <p:cNvSpPr/>
              <p:nvPr/>
            </p:nvSpPr>
            <p:spPr>
              <a:xfrm>
                <a:off x="7890081" y="4879610"/>
                <a:ext cx="73721" cy="43746"/>
              </a:xfrm>
              <a:custGeom>
                <a:avLst/>
                <a:gdLst/>
                <a:ahLst/>
                <a:cxnLst/>
                <a:rect l="0" t="0" r="0" b="0"/>
                <a:pathLst>
                  <a:path w="73721" h="43746" fill="none">
                    <a:moveTo>
                      <a:pt x="0" y="43746"/>
                    </a:moveTo>
                    <a:lnTo>
                      <a:pt x="8135" y="37133"/>
                    </a:lnTo>
                    <a:cubicBezTo>
                      <a:pt x="8135" y="37133"/>
                      <a:pt x="12711" y="36116"/>
                      <a:pt x="14236" y="35607"/>
                    </a:cubicBezTo>
                    <a:cubicBezTo>
                      <a:pt x="15761" y="35098"/>
                      <a:pt x="20845" y="34590"/>
                      <a:pt x="22370" y="33572"/>
                    </a:cubicBezTo>
                    <a:cubicBezTo>
                      <a:pt x="23896" y="32555"/>
                      <a:pt x="27455" y="29503"/>
                      <a:pt x="28472" y="28994"/>
                    </a:cubicBezTo>
                    <a:cubicBezTo>
                      <a:pt x="29488" y="28486"/>
                      <a:pt x="33047" y="25433"/>
                      <a:pt x="34573" y="25433"/>
                    </a:cubicBezTo>
                    <a:cubicBezTo>
                      <a:pt x="36098" y="25433"/>
                      <a:pt x="39148" y="24925"/>
                      <a:pt x="40674" y="24416"/>
                    </a:cubicBezTo>
                    <a:cubicBezTo>
                      <a:pt x="42199" y="23908"/>
                      <a:pt x="47283" y="18821"/>
                      <a:pt x="48300" y="18821"/>
                    </a:cubicBezTo>
                    <a:cubicBezTo>
                      <a:pt x="49317" y="18821"/>
                      <a:pt x="52113" y="15006"/>
                      <a:pt x="50588" y="16532"/>
                    </a:cubicBezTo>
                    <a:cubicBezTo>
                      <a:pt x="50588" y="16532"/>
                      <a:pt x="55164" y="9919"/>
                      <a:pt x="55926" y="9156"/>
                    </a:cubicBezTo>
                    <a:cubicBezTo>
                      <a:pt x="56689" y="8393"/>
                      <a:pt x="57452" y="5595"/>
                      <a:pt x="59485" y="5595"/>
                    </a:cubicBezTo>
                    <a:cubicBezTo>
                      <a:pt x="61519" y="5595"/>
                      <a:pt x="64569" y="5087"/>
                      <a:pt x="66095" y="4069"/>
                    </a:cubicBezTo>
                    <a:cubicBezTo>
                      <a:pt x="67620" y="3052"/>
                      <a:pt x="73721" y="0"/>
                      <a:pt x="73721" y="0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55" name="Freeform 8954"/>
              <p:cNvSpPr/>
              <p:nvPr/>
            </p:nvSpPr>
            <p:spPr>
              <a:xfrm>
                <a:off x="7934315" y="4884188"/>
                <a:ext cx="11694" cy="3052"/>
              </a:xfrm>
              <a:custGeom>
                <a:avLst/>
                <a:gdLst/>
                <a:ahLst/>
                <a:cxnLst/>
                <a:rect l="0" t="0" r="0" b="0"/>
                <a:pathLst>
                  <a:path w="11694" h="3052" fill="none">
                    <a:moveTo>
                      <a:pt x="0" y="0"/>
                    </a:moveTo>
                    <a:lnTo>
                      <a:pt x="11694" y="3052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56" name="Freeform 8955"/>
              <p:cNvSpPr/>
              <p:nvPr/>
            </p:nvSpPr>
            <p:spPr>
              <a:xfrm>
                <a:off x="7916519" y="4891818"/>
                <a:ext cx="6610" cy="6104"/>
              </a:xfrm>
              <a:custGeom>
                <a:avLst/>
                <a:gdLst/>
                <a:ahLst/>
                <a:cxnLst/>
                <a:rect l="0" t="0" r="0" b="0"/>
                <a:pathLst>
                  <a:path w="6610" h="6104" fill="none">
                    <a:moveTo>
                      <a:pt x="0" y="0"/>
                    </a:moveTo>
                    <a:lnTo>
                      <a:pt x="6610" y="1526"/>
                    </a:lnTo>
                    <a:lnTo>
                      <a:pt x="4576" y="6104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57" name="Freeform 8956"/>
              <p:cNvSpPr/>
              <p:nvPr/>
            </p:nvSpPr>
            <p:spPr>
              <a:xfrm>
                <a:off x="7924146" y="4889275"/>
                <a:ext cx="29997" cy="4069"/>
              </a:xfrm>
              <a:custGeom>
                <a:avLst/>
                <a:gdLst/>
                <a:ahLst/>
                <a:cxnLst/>
                <a:rect l="0" t="0" r="0" b="0"/>
                <a:pathLst>
                  <a:path w="29997" h="4069" fill="none">
                    <a:moveTo>
                      <a:pt x="0" y="4069"/>
                    </a:moveTo>
                    <a:lnTo>
                      <a:pt x="11185" y="2543"/>
                    </a:lnTo>
                    <a:cubicBezTo>
                      <a:pt x="11185" y="2543"/>
                      <a:pt x="15761" y="1526"/>
                      <a:pt x="18303" y="1526"/>
                    </a:cubicBezTo>
                    <a:cubicBezTo>
                      <a:pt x="20845" y="1526"/>
                      <a:pt x="26438" y="1526"/>
                      <a:pt x="26438" y="1526"/>
                    </a:cubicBezTo>
                    <a:lnTo>
                      <a:pt x="29997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58" name="Freeform 8957"/>
              <p:cNvSpPr/>
              <p:nvPr/>
            </p:nvSpPr>
            <p:spPr>
              <a:xfrm>
                <a:off x="7872795" y="4911148"/>
                <a:ext cx="21354" cy="8647"/>
              </a:xfrm>
              <a:custGeom>
                <a:avLst/>
                <a:gdLst/>
                <a:ahLst/>
                <a:cxnLst/>
                <a:rect l="0" t="0" r="0" b="0"/>
                <a:pathLst>
                  <a:path w="21354" h="8647" fill="none">
                    <a:moveTo>
                      <a:pt x="0" y="8647"/>
                    </a:moveTo>
                    <a:cubicBezTo>
                      <a:pt x="0" y="8647"/>
                      <a:pt x="6101" y="8139"/>
                      <a:pt x="7626" y="7121"/>
                    </a:cubicBezTo>
                    <a:cubicBezTo>
                      <a:pt x="9152" y="6104"/>
                      <a:pt x="9660" y="7630"/>
                      <a:pt x="11694" y="5595"/>
                    </a:cubicBezTo>
                    <a:cubicBezTo>
                      <a:pt x="13727" y="3561"/>
                      <a:pt x="21354" y="0"/>
                      <a:pt x="21354" y="0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59" name="Freeform 8958"/>
              <p:cNvSpPr/>
              <p:nvPr/>
            </p:nvSpPr>
            <p:spPr>
              <a:xfrm>
                <a:off x="7902284" y="4902500"/>
                <a:ext cx="28980" cy="6104"/>
              </a:xfrm>
              <a:custGeom>
                <a:avLst/>
                <a:gdLst/>
                <a:ahLst/>
                <a:cxnLst/>
                <a:rect l="0" t="0" r="0" b="0"/>
                <a:pathLst>
                  <a:path w="28980" h="6104" fill="none">
                    <a:moveTo>
                      <a:pt x="0" y="4578"/>
                    </a:moveTo>
                    <a:lnTo>
                      <a:pt x="5084" y="6104"/>
                    </a:lnTo>
                    <a:lnTo>
                      <a:pt x="13219" y="4578"/>
                    </a:lnTo>
                    <a:lnTo>
                      <a:pt x="21862" y="0"/>
                    </a:lnTo>
                    <a:lnTo>
                      <a:pt x="28980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60" name="Freeform 8959"/>
              <p:cNvSpPr/>
              <p:nvPr/>
            </p:nvSpPr>
            <p:spPr>
              <a:xfrm>
                <a:off x="7907972" y="4909431"/>
                <a:ext cx="413" cy="1113"/>
              </a:xfrm>
              <a:custGeom>
                <a:avLst/>
                <a:gdLst/>
                <a:ahLst/>
                <a:cxnLst/>
                <a:rect l="0" t="0" r="0" b="0"/>
                <a:pathLst>
                  <a:path w="413" h="1113">
                    <a:moveTo>
                      <a:pt x="6175" y="191"/>
                    </a:moveTo>
                    <a:cubicBezTo>
                      <a:pt x="-9025" y="-827"/>
                      <a:pt x="6175" y="2734"/>
                      <a:pt x="6175" y="191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61" name="Freeform 8960"/>
              <p:cNvSpPr/>
              <p:nvPr/>
            </p:nvSpPr>
            <p:spPr>
              <a:xfrm>
                <a:off x="7916519" y="4911656"/>
                <a:ext cx="16269" cy="3052"/>
              </a:xfrm>
              <a:custGeom>
                <a:avLst/>
                <a:gdLst/>
                <a:ahLst/>
                <a:cxnLst/>
                <a:rect l="0" t="0" r="0" b="0"/>
                <a:pathLst>
                  <a:path w="16269" h="3052" fill="none">
                    <a:moveTo>
                      <a:pt x="0" y="0"/>
                    </a:moveTo>
                    <a:lnTo>
                      <a:pt x="7626" y="3052"/>
                    </a:lnTo>
                    <a:lnTo>
                      <a:pt x="11185" y="3052"/>
                    </a:lnTo>
                    <a:lnTo>
                      <a:pt x="16269" y="1017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62" name="Freeform 8961"/>
              <p:cNvSpPr/>
              <p:nvPr/>
            </p:nvSpPr>
            <p:spPr>
              <a:xfrm>
                <a:off x="7856526" y="4872997"/>
                <a:ext cx="52367" cy="38659"/>
              </a:xfrm>
              <a:custGeom>
                <a:avLst/>
                <a:gdLst/>
                <a:ahLst/>
                <a:cxnLst/>
                <a:rect l="0" t="0" r="0" b="0"/>
                <a:pathLst>
                  <a:path w="52367" h="38659" fill="none">
                    <a:moveTo>
                      <a:pt x="0" y="38659"/>
                    </a:moveTo>
                    <a:cubicBezTo>
                      <a:pt x="0" y="38659"/>
                      <a:pt x="3559" y="33063"/>
                      <a:pt x="3559" y="31029"/>
                    </a:cubicBezTo>
                    <a:cubicBezTo>
                      <a:pt x="3559" y="28994"/>
                      <a:pt x="7118" y="22890"/>
                      <a:pt x="7118" y="22890"/>
                    </a:cubicBezTo>
                    <a:lnTo>
                      <a:pt x="13982" y="20601"/>
                    </a:lnTo>
                    <a:lnTo>
                      <a:pt x="16270" y="18312"/>
                    </a:lnTo>
                    <a:cubicBezTo>
                      <a:pt x="16270" y="18312"/>
                      <a:pt x="22371" y="14751"/>
                      <a:pt x="22879" y="13734"/>
                    </a:cubicBezTo>
                    <a:cubicBezTo>
                      <a:pt x="23387" y="12717"/>
                      <a:pt x="31776" y="6867"/>
                      <a:pt x="29743" y="8902"/>
                    </a:cubicBezTo>
                    <a:lnTo>
                      <a:pt x="39657" y="3052"/>
                    </a:lnTo>
                    <a:lnTo>
                      <a:pt x="47283" y="1017"/>
                    </a:lnTo>
                    <a:lnTo>
                      <a:pt x="52367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63" name="Freeform 8962"/>
              <p:cNvSpPr/>
              <p:nvPr/>
            </p:nvSpPr>
            <p:spPr>
              <a:xfrm>
                <a:off x="7870507" y="4893598"/>
                <a:ext cx="14998" cy="6358"/>
              </a:xfrm>
              <a:custGeom>
                <a:avLst/>
                <a:gdLst/>
                <a:ahLst/>
                <a:cxnLst/>
                <a:rect l="0" t="0" r="0" b="0"/>
                <a:pathLst>
                  <a:path w="14998" h="6358" fill="none">
                    <a:moveTo>
                      <a:pt x="0" y="0"/>
                    </a:moveTo>
                    <a:lnTo>
                      <a:pt x="7881" y="2289"/>
                    </a:lnTo>
                    <a:lnTo>
                      <a:pt x="13473" y="2289"/>
                    </a:lnTo>
                    <a:lnTo>
                      <a:pt x="14998" y="6358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64" name="Freeform 8963"/>
              <p:cNvSpPr/>
              <p:nvPr/>
            </p:nvSpPr>
            <p:spPr>
              <a:xfrm>
                <a:off x="7865677" y="4896396"/>
                <a:ext cx="12202" cy="8393"/>
              </a:xfrm>
              <a:custGeom>
                <a:avLst/>
                <a:gdLst/>
                <a:ahLst/>
                <a:cxnLst/>
                <a:rect l="0" t="0" r="0" b="0"/>
                <a:pathLst>
                  <a:path w="12202" h="8393" fill="none">
                    <a:moveTo>
                      <a:pt x="12202" y="0"/>
                    </a:moveTo>
                    <a:lnTo>
                      <a:pt x="9152" y="5087"/>
                    </a:lnTo>
                    <a:lnTo>
                      <a:pt x="5847" y="8393"/>
                    </a:lnTo>
                    <a:lnTo>
                      <a:pt x="0" y="8393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65" name="Freeform 8964"/>
              <p:cNvSpPr/>
              <p:nvPr/>
            </p:nvSpPr>
            <p:spPr>
              <a:xfrm>
                <a:off x="7885506" y="4871980"/>
                <a:ext cx="29997" cy="12208"/>
              </a:xfrm>
              <a:custGeom>
                <a:avLst/>
                <a:gdLst/>
                <a:ahLst/>
                <a:cxnLst/>
                <a:rect l="0" t="0" r="0" b="0"/>
                <a:pathLst>
                  <a:path w="29997" h="12208" fill="none">
                    <a:moveTo>
                      <a:pt x="0" y="12208"/>
                    </a:moveTo>
                    <a:cubicBezTo>
                      <a:pt x="1017" y="12208"/>
                      <a:pt x="8135" y="9156"/>
                      <a:pt x="8135" y="9156"/>
                    </a:cubicBezTo>
                    <a:cubicBezTo>
                      <a:pt x="8135" y="9156"/>
                      <a:pt x="12202" y="7630"/>
                      <a:pt x="13219" y="7630"/>
                    </a:cubicBezTo>
                    <a:cubicBezTo>
                      <a:pt x="14236" y="7630"/>
                      <a:pt x="20337" y="5595"/>
                      <a:pt x="21354" y="5595"/>
                    </a:cubicBezTo>
                    <a:cubicBezTo>
                      <a:pt x="22371" y="5595"/>
                      <a:pt x="28980" y="2543"/>
                      <a:pt x="28980" y="2543"/>
                    </a:cubicBezTo>
                    <a:lnTo>
                      <a:pt x="29997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66" name="Freeform 8965"/>
              <p:cNvSpPr/>
              <p:nvPr/>
            </p:nvSpPr>
            <p:spPr>
              <a:xfrm>
                <a:off x="7860593" y="4878593"/>
                <a:ext cx="23387" cy="11191"/>
              </a:xfrm>
              <a:custGeom>
                <a:avLst/>
                <a:gdLst/>
                <a:ahLst/>
                <a:cxnLst/>
                <a:rect l="0" t="0" r="0" b="0"/>
                <a:pathLst>
                  <a:path w="23387" h="11191" fill="none">
                    <a:moveTo>
                      <a:pt x="0" y="11191"/>
                    </a:moveTo>
                    <a:cubicBezTo>
                      <a:pt x="0" y="11191"/>
                      <a:pt x="8643" y="8647"/>
                      <a:pt x="8643" y="7630"/>
                    </a:cubicBezTo>
                    <a:cubicBezTo>
                      <a:pt x="8643" y="6613"/>
                      <a:pt x="12202" y="4069"/>
                      <a:pt x="13219" y="3052"/>
                    </a:cubicBezTo>
                    <a:cubicBezTo>
                      <a:pt x="14236" y="2035"/>
                      <a:pt x="23387" y="0"/>
                      <a:pt x="23387" y="0"/>
                    </a:cubicBezTo>
                    <a:lnTo>
                      <a:pt x="23387" y="1017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67" name="Freeform 8966"/>
              <p:cNvSpPr/>
              <p:nvPr/>
            </p:nvSpPr>
            <p:spPr>
              <a:xfrm>
                <a:off x="7896690" y="4879102"/>
                <a:ext cx="43724" cy="11127"/>
              </a:xfrm>
              <a:custGeom>
                <a:avLst/>
                <a:gdLst/>
                <a:ahLst/>
                <a:cxnLst/>
                <a:rect l="0" t="0" r="0" b="0"/>
                <a:pathLst>
                  <a:path w="43724" h="11127" fill="none">
                    <a:moveTo>
                      <a:pt x="0" y="10682"/>
                    </a:moveTo>
                    <a:cubicBezTo>
                      <a:pt x="0" y="10682"/>
                      <a:pt x="7118" y="11699"/>
                      <a:pt x="7626" y="10682"/>
                    </a:cubicBezTo>
                    <a:cubicBezTo>
                      <a:pt x="8135" y="9665"/>
                      <a:pt x="14744" y="6613"/>
                      <a:pt x="14744" y="6613"/>
                    </a:cubicBezTo>
                    <a:lnTo>
                      <a:pt x="21862" y="5595"/>
                    </a:lnTo>
                    <a:lnTo>
                      <a:pt x="26946" y="3561"/>
                    </a:lnTo>
                    <a:lnTo>
                      <a:pt x="29488" y="1017"/>
                    </a:lnTo>
                    <a:lnTo>
                      <a:pt x="36098" y="1017"/>
                    </a:lnTo>
                    <a:lnTo>
                      <a:pt x="42707" y="0"/>
                    </a:lnTo>
                    <a:lnTo>
                      <a:pt x="43724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68" name="Freeform 8967"/>
              <p:cNvSpPr/>
              <p:nvPr/>
            </p:nvSpPr>
            <p:spPr>
              <a:xfrm>
                <a:off x="7909910" y="4886731"/>
                <a:ext cx="4576" cy="4578"/>
              </a:xfrm>
              <a:custGeom>
                <a:avLst/>
                <a:gdLst/>
                <a:ahLst/>
                <a:cxnLst/>
                <a:rect l="0" t="0" r="0" b="0"/>
                <a:pathLst>
                  <a:path w="4576" h="4578" fill="none">
                    <a:moveTo>
                      <a:pt x="4576" y="0"/>
                    </a:moveTo>
                    <a:cubicBezTo>
                      <a:pt x="4576" y="0"/>
                      <a:pt x="763" y="3815"/>
                      <a:pt x="0" y="4578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69" name="Freeform 8968"/>
              <p:cNvSpPr/>
              <p:nvPr/>
            </p:nvSpPr>
            <p:spPr>
              <a:xfrm>
                <a:off x="7911436" y="4880118"/>
                <a:ext cx="508" cy="5595"/>
              </a:xfrm>
              <a:custGeom>
                <a:avLst/>
                <a:gdLst/>
                <a:ahLst/>
                <a:cxnLst/>
                <a:rect l="0" t="0" r="0" b="0"/>
                <a:pathLst>
                  <a:path w="508" h="5595" fill="none">
                    <a:moveTo>
                      <a:pt x="0" y="5595"/>
                    </a:moveTo>
                    <a:lnTo>
                      <a:pt x="508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70" name="Freeform 8969"/>
              <p:cNvSpPr/>
              <p:nvPr/>
            </p:nvSpPr>
            <p:spPr>
              <a:xfrm>
                <a:off x="7922621" y="4876050"/>
                <a:ext cx="4067" cy="2035"/>
              </a:xfrm>
              <a:custGeom>
                <a:avLst/>
                <a:gdLst/>
                <a:ahLst/>
                <a:cxnLst/>
                <a:rect l="0" t="0" r="0" b="0"/>
                <a:pathLst>
                  <a:path w="4067" h="2035" fill="none">
                    <a:moveTo>
                      <a:pt x="0" y="0"/>
                    </a:moveTo>
                    <a:lnTo>
                      <a:pt x="4067" y="2035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71" name="Freeform 8970"/>
              <p:cNvSpPr/>
              <p:nvPr/>
            </p:nvSpPr>
            <p:spPr>
              <a:xfrm>
                <a:off x="7934315" y="4875032"/>
                <a:ext cx="508" cy="8139"/>
              </a:xfrm>
              <a:custGeom>
                <a:avLst/>
                <a:gdLst/>
                <a:ahLst/>
                <a:cxnLst/>
                <a:rect l="0" t="0" r="0" b="0"/>
                <a:pathLst>
                  <a:path w="508" h="8139" fill="none">
                    <a:moveTo>
                      <a:pt x="0" y="0"/>
                    </a:moveTo>
                    <a:lnTo>
                      <a:pt x="0" y="4578"/>
                    </a:lnTo>
                    <a:lnTo>
                      <a:pt x="0" y="8139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72" name="Freeform 8971"/>
              <p:cNvSpPr/>
              <p:nvPr/>
            </p:nvSpPr>
            <p:spPr>
              <a:xfrm>
                <a:off x="7880167" y="4883680"/>
                <a:ext cx="8897" cy="10428"/>
              </a:xfrm>
              <a:custGeom>
                <a:avLst/>
                <a:gdLst/>
                <a:ahLst/>
                <a:cxnLst/>
                <a:rect l="0" t="0" r="0" b="0"/>
                <a:pathLst>
                  <a:path w="8897" h="10428" fill="none">
                    <a:moveTo>
                      <a:pt x="0" y="10428"/>
                    </a:moveTo>
                    <a:lnTo>
                      <a:pt x="5338" y="5087"/>
                    </a:lnTo>
                    <a:cubicBezTo>
                      <a:pt x="5338" y="5087"/>
                      <a:pt x="6355" y="4069"/>
                      <a:pt x="7118" y="3306"/>
                    </a:cubicBezTo>
                    <a:cubicBezTo>
                      <a:pt x="7881" y="2543"/>
                      <a:pt x="8897" y="0"/>
                      <a:pt x="8897" y="0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73" name="Freeform 8972"/>
              <p:cNvSpPr/>
              <p:nvPr/>
            </p:nvSpPr>
            <p:spPr>
              <a:xfrm>
                <a:off x="7887285" y="4884697"/>
                <a:ext cx="8897" cy="4069"/>
              </a:xfrm>
              <a:custGeom>
                <a:avLst/>
                <a:gdLst/>
                <a:ahLst/>
                <a:cxnLst/>
                <a:rect l="0" t="0" r="0" b="0"/>
                <a:pathLst>
                  <a:path w="8897" h="4069" fill="none">
                    <a:moveTo>
                      <a:pt x="0" y="4069"/>
                    </a:moveTo>
                    <a:lnTo>
                      <a:pt x="7881" y="1017"/>
                    </a:lnTo>
                    <a:lnTo>
                      <a:pt x="8897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74" name="Freeform 8973"/>
              <p:cNvSpPr/>
              <p:nvPr/>
            </p:nvSpPr>
            <p:spPr>
              <a:xfrm>
                <a:off x="7908384" y="4895378"/>
                <a:ext cx="7626" cy="5595"/>
              </a:xfrm>
              <a:custGeom>
                <a:avLst/>
                <a:gdLst/>
                <a:ahLst/>
                <a:cxnLst/>
                <a:rect l="0" t="0" r="0" b="0"/>
                <a:pathLst>
                  <a:path w="7626" h="5595" fill="none">
                    <a:moveTo>
                      <a:pt x="0" y="5595"/>
                    </a:moveTo>
                    <a:lnTo>
                      <a:pt x="2034" y="1017"/>
                    </a:lnTo>
                    <a:lnTo>
                      <a:pt x="7626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75" name="Freeform 8974"/>
              <p:cNvSpPr/>
              <p:nvPr/>
            </p:nvSpPr>
            <p:spPr>
              <a:xfrm>
                <a:off x="7940670" y="4889275"/>
                <a:ext cx="15507" cy="6867"/>
              </a:xfrm>
              <a:custGeom>
                <a:avLst/>
                <a:gdLst/>
                <a:ahLst/>
                <a:cxnLst/>
                <a:rect l="0" t="0" r="0" b="0"/>
                <a:pathLst>
                  <a:path w="15507" h="6867" fill="none">
                    <a:moveTo>
                      <a:pt x="0" y="6867"/>
                    </a:moveTo>
                    <a:cubicBezTo>
                      <a:pt x="2288" y="6867"/>
                      <a:pt x="8389" y="3561"/>
                      <a:pt x="9406" y="3561"/>
                    </a:cubicBezTo>
                    <a:cubicBezTo>
                      <a:pt x="10423" y="3561"/>
                      <a:pt x="15507" y="0"/>
                      <a:pt x="15507" y="0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8976" name="Freeform 8975"/>
              <p:cNvSpPr/>
              <p:nvPr/>
            </p:nvSpPr>
            <p:spPr>
              <a:xfrm>
                <a:off x="7788461" y="4808906"/>
                <a:ext cx="42358" cy="104531"/>
              </a:xfrm>
              <a:custGeom>
                <a:avLst/>
                <a:gdLst/>
                <a:ahLst/>
                <a:cxnLst/>
                <a:rect l="0" t="0" r="0" b="0"/>
                <a:pathLst>
                  <a:path w="42358" h="104531">
                    <a:moveTo>
                      <a:pt x="32984" y="96138"/>
                    </a:moveTo>
                    <a:cubicBezTo>
                      <a:pt x="30442" y="96138"/>
                      <a:pt x="26374" y="97155"/>
                      <a:pt x="23832" y="93086"/>
                    </a:cubicBezTo>
                    <a:cubicBezTo>
                      <a:pt x="21290" y="89017"/>
                      <a:pt x="13664" y="86474"/>
                      <a:pt x="17223" y="73756"/>
                    </a:cubicBezTo>
                    <a:cubicBezTo>
                      <a:pt x="20782" y="61040"/>
                      <a:pt x="21799" y="60023"/>
                      <a:pt x="21799" y="52901"/>
                    </a:cubicBezTo>
                    <a:cubicBezTo>
                      <a:pt x="21799" y="45780"/>
                      <a:pt x="23832" y="39167"/>
                      <a:pt x="21799" y="34081"/>
                    </a:cubicBezTo>
                    <a:cubicBezTo>
                      <a:pt x="19765" y="28994"/>
                      <a:pt x="20273" y="17803"/>
                      <a:pt x="20273" y="17803"/>
                    </a:cubicBezTo>
                    <a:lnTo>
                      <a:pt x="21799" y="0"/>
                    </a:lnTo>
                    <a:cubicBezTo>
                      <a:pt x="21799" y="0"/>
                      <a:pt x="8580" y="22381"/>
                      <a:pt x="4512" y="37133"/>
                    </a:cubicBezTo>
                    <a:cubicBezTo>
                      <a:pt x="445" y="51884"/>
                      <a:pt x="-1589" y="66126"/>
                      <a:pt x="1462" y="76300"/>
                    </a:cubicBezTo>
                    <a:cubicBezTo>
                      <a:pt x="4512" y="86474"/>
                      <a:pt x="18748" y="98172"/>
                      <a:pt x="18240" y="98681"/>
                    </a:cubicBezTo>
                    <a:cubicBezTo>
                      <a:pt x="18240" y="98681"/>
                      <a:pt x="40356" y="107074"/>
                      <a:pt x="42135" y="103768"/>
                    </a:cubicBezTo>
                    <a:cubicBezTo>
                      <a:pt x="43915" y="100461"/>
                      <a:pt x="34509" y="96138"/>
                      <a:pt x="32984" y="96138"/>
                    </a:cubicBezTo>
                    <a:close/>
                  </a:path>
                </a:pathLst>
              </a:custGeom>
              <a:solidFill>
                <a:srgbClr val="8EA81B"/>
              </a:solidFill>
              <a:ln w="7600" cap="flat">
                <a:noFill/>
                <a:bevel/>
              </a:ln>
            </p:spPr>
          </p:sp>
          <p:sp>
            <p:nvSpPr>
              <p:cNvPr id="8977" name="Freeform 8976"/>
              <p:cNvSpPr/>
              <p:nvPr/>
            </p:nvSpPr>
            <p:spPr>
              <a:xfrm>
                <a:off x="7821445" y="4765765"/>
                <a:ext cx="56435" cy="151995"/>
              </a:xfrm>
              <a:custGeom>
                <a:avLst/>
                <a:gdLst/>
                <a:ahLst/>
                <a:cxnLst/>
                <a:rect l="0" t="0" r="0" b="0"/>
                <a:pathLst>
                  <a:path w="56435" h="151995">
                    <a:moveTo>
                      <a:pt x="20337" y="143348"/>
                    </a:moveTo>
                    <a:cubicBezTo>
                      <a:pt x="16778" y="135719"/>
                      <a:pt x="10677" y="121985"/>
                      <a:pt x="17286" y="115372"/>
                    </a:cubicBezTo>
                    <a:cubicBezTo>
                      <a:pt x="23896" y="108759"/>
                      <a:pt x="28980" y="102146"/>
                      <a:pt x="40674" y="74170"/>
                    </a:cubicBezTo>
                    <a:cubicBezTo>
                      <a:pt x="52367" y="46193"/>
                      <a:pt x="53384" y="43141"/>
                      <a:pt x="53384" y="43141"/>
                    </a:cubicBezTo>
                    <a:cubicBezTo>
                      <a:pt x="53384" y="43141"/>
                      <a:pt x="56435" y="31442"/>
                      <a:pt x="56435" y="30424"/>
                    </a:cubicBezTo>
                    <a:cubicBezTo>
                      <a:pt x="56435" y="29407"/>
                      <a:pt x="53384" y="19743"/>
                      <a:pt x="53384" y="19743"/>
                    </a:cubicBezTo>
                    <a:lnTo>
                      <a:pt x="52367" y="1939"/>
                    </a:lnTo>
                    <a:cubicBezTo>
                      <a:pt x="52367" y="1939"/>
                      <a:pt x="45758" y="-1113"/>
                      <a:pt x="44741" y="413"/>
                    </a:cubicBezTo>
                    <a:cubicBezTo>
                      <a:pt x="43724" y="1939"/>
                      <a:pt x="33556" y="16182"/>
                      <a:pt x="29997" y="21269"/>
                    </a:cubicBezTo>
                    <a:cubicBezTo>
                      <a:pt x="26438" y="26355"/>
                      <a:pt x="5084" y="69083"/>
                      <a:pt x="3559" y="80783"/>
                    </a:cubicBezTo>
                    <a:cubicBezTo>
                      <a:pt x="2034" y="92481"/>
                      <a:pt x="0" y="114863"/>
                      <a:pt x="0" y="117406"/>
                    </a:cubicBezTo>
                    <a:cubicBezTo>
                      <a:pt x="0" y="119949"/>
                      <a:pt x="11185" y="136735"/>
                      <a:pt x="11185" y="139279"/>
                    </a:cubicBezTo>
                    <a:cubicBezTo>
                      <a:pt x="11185" y="141822"/>
                      <a:pt x="14744" y="146400"/>
                      <a:pt x="14744" y="146400"/>
                    </a:cubicBezTo>
                    <a:lnTo>
                      <a:pt x="20337" y="151995"/>
                    </a:lnTo>
                    <a:lnTo>
                      <a:pt x="32539" y="149961"/>
                    </a:lnTo>
                    <a:lnTo>
                      <a:pt x="20337" y="143348"/>
                    </a:lnTo>
                    <a:close/>
                  </a:path>
                </a:pathLst>
              </a:custGeom>
              <a:solidFill>
                <a:srgbClr val="5E871F"/>
              </a:solidFill>
              <a:ln w="7600" cap="flat">
                <a:noFill/>
                <a:bevel/>
              </a:ln>
            </p:spPr>
          </p:sp>
          <p:sp>
            <p:nvSpPr>
              <p:cNvPr id="8978" name="Freeform 8977"/>
              <p:cNvSpPr/>
              <p:nvPr/>
            </p:nvSpPr>
            <p:spPr>
              <a:xfrm>
                <a:off x="7793227" y="4808905"/>
                <a:ext cx="17032" cy="78684"/>
              </a:xfrm>
              <a:custGeom>
                <a:avLst/>
                <a:gdLst/>
                <a:ahLst/>
                <a:cxnLst/>
                <a:rect l="0" t="0" r="0" b="0"/>
                <a:pathLst>
                  <a:path w="17032" h="78684">
                    <a:moveTo>
                      <a:pt x="9406" y="78684"/>
                    </a:moveTo>
                    <a:cubicBezTo>
                      <a:pt x="9406" y="78684"/>
                      <a:pt x="-2796" y="50867"/>
                      <a:pt x="593" y="42728"/>
                    </a:cubicBezTo>
                    <a:cubicBezTo>
                      <a:pt x="3983" y="34589"/>
                      <a:pt x="14151" y="4069"/>
                      <a:pt x="14151" y="4069"/>
                    </a:cubicBezTo>
                    <a:lnTo>
                      <a:pt x="17032" y="0"/>
                    </a:lnTo>
                    <a:cubicBezTo>
                      <a:pt x="17032" y="0"/>
                      <a:pt x="11270" y="37981"/>
                      <a:pt x="14151" y="44084"/>
                    </a:cubicBezTo>
                    <a:cubicBezTo>
                      <a:pt x="17032" y="50189"/>
                      <a:pt x="9406" y="80030"/>
                      <a:pt x="9406" y="78684"/>
                    </a:cubicBezTo>
                    <a:close/>
                  </a:path>
                </a:pathLst>
              </a:custGeom>
              <a:solidFill>
                <a:srgbClr val="517015"/>
              </a:solidFill>
              <a:ln w="7600" cap="flat">
                <a:noFill/>
                <a:bevel/>
              </a:ln>
            </p:spPr>
          </p:sp>
          <p:sp>
            <p:nvSpPr>
              <p:cNvPr id="8979" name="Freeform 8978"/>
              <p:cNvSpPr/>
              <p:nvPr/>
            </p:nvSpPr>
            <p:spPr>
              <a:xfrm>
                <a:off x="7700631" y="4865876"/>
                <a:ext cx="96632" cy="52234"/>
              </a:xfrm>
              <a:custGeom>
                <a:avLst/>
                <a:gdLst/>
                <a:ahLst/>
                <a:cxnLst/>
                <a:rect l="0" t="0" r="0" b="0"/>
                <a:pathLst>
                  <a:path w="96632" h="52234">
                    <a:moveTo>
                      <a:pt x="89460" y="34250"/>
                    </a:moveTo>
                    <a:cubicBezTo>
                      <a:pt x="89460" y="34250"/>
                      <a:pt x="71497" y="15769"/>
                      <a:pt x="68446" y="15769"/>
                    </a:cubicBezTo>
                    <a:cubicBezTo>
                      <a:pt x="65395" y="15769"/>
                      <a:pt x="53193" y="12208"/>
                      <a:pt x="53193" y="12208"/>
                    </a:cubicBezTo>
                    <a:lnTo>
                      <a:pt x="24044" y="0"/>
                    </a:lnTo>
                    <a:cubicBezTo>
                      <a:pt x="24044" y="0"/>
                      <a:pt x="42347" y="9834"/>
                      <a:pt x="46414" y="15769"/>
                    </a:cubicBezTo>
                    <a:cubicBezTo>
                      <a:pt x="50482" y="21703"/>
                      <a:pt x="50482" y="21703"/>
                      <a:pt x="50482" y="21703"/>
                    </a:cubicBezTo>
                    <a:lnTo>
                      <a:pt x="34212" y="24925"/>
                    </a:lnTo>
                    <a:cubicBezTo>
                      <a:pt x="34212" y="24925"/>
                      <a:pt x="12520" y="23060"/>
                      <a:pt x="11164" y="23060"/>
                    </a:cubicBezTo>
                    <a:cubicBezTo>
                      <a:pt x="9808" y="23060"/>
                      <a:pt x="0" y="34250"/>
                      <a:pt x="0" y="34250"/>
                    </a:cubicBezTo>
                    <a:cubicBezTo>
                      <a:pt x="0" y="34250"/>
                      <a:pt x="6419" y="39337"/>
                      <a:pt x="15231" y="45441"/>
                    </a:cubicBezTo>
                    <a:cubicBezTo>
                      <a:pt x="24044" y="51545"/>
                      <a:pt x="40991" y="52234"/>
                      <a:pt x="42347" y="52234"/>
                    </a:cubicBezTo>
                    <a:cubicBezTo>
                      <a:pt x="43703" y="52234"/>
                      <a:pt x="64040" y="42050"/>
                      <a:pt x="65057" y="41032"/>
                    </a:cubicBezTo>
                    <a:cubicBezTo>
                      <a:pt x="66073" y="40015"/>
                      <a:pt x="76581" y="36285"/>
                      <a:pt x="83021" y="38659"/>
                    </a:cubicBezTo>
                    <a:cubicBezTo>
                      <a:pt x="89460" y="41032"/>
                      <a:pt x="106069" y="38659"/>
                      <a:pt x="89460" y="34250"/>
                    </a:cubicBezTo>
                    <a:close/>
                  </a:path>
                </a:pathLst>
              </a:custGeom>
              <a:solidFill>
                <a:srgbClr val="628510"/>
              </a:solidFill>
              <a:ln w="7600" cap="flat">
                <a:noFill/>
                <a:bevel/>
              </a:ln>
            </p:spPr>
          </p:sp>
          <p:sp>
            <p:nvSpPr>
              <p:cNvPr id="8980" name="Freeform 8979"/>
              <p:cNvSpPr/>
              <p:nvPr/>
            </p:nvSpPr>
            <p:spPr>
              <a:xfrm>
                <a:off x="7836506" y="4776065"/>
                <a:ext cx="39339" cy="76650"/>
              </a:xfrm>
              <a:custGeom>
                <a:avLst/>
                <a:gdLst/>
                <a:ahLst/>
                <a:cxnLst/>
                <a:rect l="0" t="0" r="0" b="0"/>
                <a:pathLst>
                  <a:path w="39339" h="76650">
                    <a:moveTo>
                      <a:pt x="30526" y="2321"/>
                    </a:moveTo>
                    <a:cubicBezTo>
                      <a:pt x="30526" y="2321"/>
                      <a:pt x="-1335" y="72178"/>
                      <a:pt x="0" y="76247"/>
                    </a:cubicBezTo>
                    <a:cubicBezTo>
                      <a:pt x="1377" y="80317"/>
                      <a:pt x="27815" y="49796"/>
                      <a:pt x="33238" y="36232"/>
                    </a:cubicBezTo>
                    <a:cubicBezTo>
                      <a:pt x="38661" y="22667"/>
                      <a:pt x="39339" y="15207"/>
                      <a:pt x="39339" y="15207"/>
                    </a:cubicBezTo>
                    <a:cubicBezTo>
                      <a:pt x="39339" y="15207"/>
                      <a:pt x="37305" y="-7174"/>
                      <a:pt x="30526" y="2321"/>
                    </a:cubicBezTo>
                    <a:close/>
                  </a:path>
                </a:pathLst>
              </a:custGeom>
              <a:solidFill>
                <a:srgbClr val="739E29"/>
              </a:solidFill>
              <a:ln w="7600" cap="flat">
                <a:noFill/>
                <a:bevel/>
              </a:ln>
            </p:spPr>
          </p:sp>
          <p:sp>
            <p:nvSpPr>
              <p:cNvPr id="8981" name="Freeform 8980"/>
              <p:cNvSpPr/>
              <p:nvPr/>
            </p:nvSpPr>
            <p:spPr>
              <a:xfrm>
                <a:off x="7819284" y="4853667"/>
                <a:ext cx="35717" cy="57988"/>
              </a:xfrm>
              <a:custGeom>
                <a:avLst/>
                <a:gdLst/>
                <a:ahLst/>
                <a:cxnLst/>
                <a:rect l="0" t="0" r="0" b="0"/>
                <a:pathLst>
                  <a:path w="35717" h="57988">
                    <a:moveTo>
                      <a:pt x="10804" y="57988"/>
                    </a:moveTo>
                    <a:cubicBezTo>
                      <a:pt x="10804" y="57988"/>
                      <a:pt x="11821" y="44763"/>
                      <a:pt x="14363" y="35098"/>
                    </a:cubicBezTo>
                    <a:cubicBezTo>
                      <a:pt x="16905" y="25433"/>
                      <a:pt x="19447" y="17803"/>
                      <a:pt x="21481" y="13225"/>
                    </a:cubicBezTo>
                    <a:cubicBezTo>
                      <a:pt x="23514" y="8647"/>
                      <a:pt x="35717" y="3561"/>
                      <a:pt x="35717" y="3561"/>
                    </a:cubicBezTo>
                    <a:lnTo>
                      <a:pt x="35717" y="1526"/>
                    </a:lnTo>
                    <a:lnTo>
                      <a:pt x="29616" y="0"/>
                    </a:lnTo>
                    <a:cubicBezTo>
                      <a:pt x="29616" y="0"/>
                      <a:pt x="20464" y="2035"/>
                      <a:pt x="16905" y="7121"/>
                    </a:cubicBezTo>
                    <a:cubicBezTo>
                      <a:pt x="13346" y="12208"/>
                      <a:pt x="2161" y="21873"/>
                      <a:pt x="2161" y="29503"/>
                    </a:cubicBezTo>
                    <a:cubicBezTo>
                      <a:pt x="2161" y="37133"/>
                      <a:pt x="-6482" y="51375"/>
                      <a:pt x="10804" y="57988"/>
                    </a:cubicBezTo>
                    <a:close/>
                  </a:path>
                </a:pathLst>
              </a:custGeom>
              <a:solidFill>
                <a:srgbClr val="5E811C"/>
              </a:solidFill>
              <a:ln w="7600" cap="flat">
                <a:noFill/>
                <a:bevel/>
              </a:ln>
            </p:spPr>
          </p:sp>
          <p:sp>
            <p:nvSpPr>
              <p:cNvPr id="8982" name="Freeform 8981"/>
              <p:cNvSpPr/>
              <p:nvPr/>
            </p:nvSpPr>
            <p:spPr>
              <a:xfrm>
                <a:off x="7697908" y="4902773"/>
                <a:ext cx="122583" cy="214722"/>
              </a:xfrm>
              <a:custGeom>
                <a:avLst/>
                <a:gdLst/>
                <a:ahLst/>
                <a:cxnLst/>
                <a:rect l="0" t="0" r="0" b="0"/>
                <a:pathLst>
                  <a:path w="122583" h="214722">
                    <a:moveTo>
                      <a:pt x="57318" y="6904"/>
                    </a:moveTo>
                    <a:cubicBezTo>
                      <a:pt x="57318" y="6904"/>
                      <a:pt x="15003" y="29996"/>
                      <a:pt x="5770" y="65404"/>
                    </a:cubicBezTo>
                    <a:cubicBezTo>
                      <a:pt x="-3462" y="100812"/>
                      <a:pt x="1154" y="135450"/>
                      <a:pt x="1154" y="135450"/>
                    </a:cubicBezTo>
                    <a:cubicBezTo>
                      <a:pt x="1154" y="135450"/>
                      <a:pt x="6540" y="198570"/>
                      <a:pt x="11156" y="210116"/>
                    </a:cubicBezTo>
                    <a:cubicBezTo>
                      <a:pt x="15772" y="221662"/>
                      <a:pt x="18850" y="208576"/>
                      <a:pt x="18850" y="202418"/>
                    </a:cubicBezTo>
                    <a:cubicBezTo>
                      <a:pt x="18850" y="196260"/>
                      <a:pt x="18850" y="179326"/>
                      <a:pt x="18850" y="174707"/>
                    </a:cubicBezTo>
                    <a:cubicBezTo>
                      <a:pt x="18850" y="170089"/>
                      <a:pt x="8078" y="143148"/>
                      <a:pt x="11156" y="130832"/>
                    </a:cubicBezTo>
                    <a:cubicBezTo>
                      <a:pt x="14233" y="118517"/>
                      <a:pt x="11156" y="91575"/>
                      <a:pt x="11156" y="80029"/>
                    </a:cubicBezTo>
                    <a:cubicBezTo>
                      <a:pt x="11156" y="68483"/>
                      <a:pt x="15003" y="46930"/>
                      <a:pt x="32698" y="35384"/>
                    </a:cubicBezTo>
                    <a:cubicBezTo>
                      <a:pt x="50394" y="23838"/>
                      <a:pt x="68859" y="5364"/>
                      <a:pt x="70398" y="5364"/>
                    </a:cubicBezTo>
                    <a:cubicBezTo>
                      <a:pt x="71936" y="5364"/>
                      <a:pt x="103481" y="5364"/>
                      <a:pt x="95787" y="5364"/>
                    </a:cubicBezTo>
                    <a:lnTo>
                      <a:pt x="115175" y="9367"/>
                    </a:lnTo>
                    <a:lnTo>
                      <a:pt x="122583" y="9367"/>
                    </a:lnTo>
                    <a:cubicBezTo>
                      <a:pt x="122583" y="9367"/>
                      <a:pt x="81939" y="-10031"/>
                      <a:pt x="57318" y="6904"/>
                    </a:cubicBezTo>
                    <a:close/>
                  </a:path>
                </a:pathLst>
              </a:custGeom>
              <a:solidFill>
                <a:srgbClr val="A60203">
                  <a:alpha val="44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8983" name="Freeform 8982"/>
              <p:cNvSpPr/>
              <p:nvPr/>
            </p:nvSpPr>
            <p:spPr>
              <a:xfrm>
                <a:off x="7801774" y="4931855"/>
                <a:ext cx="154680" cy="248025"/>
              </a:xfrm>
              <a:custGeom>
                <a:avLst/>
                <a:gdLst/>
                <a:ahLst/>
                <a:cxnLst/>
                <a:rect l="0" t="0" r="0" b="0"/>
                <a:pathLst>
                  <a:path w="154680" h="248025">
                    <a:moveTo>
                      <a:pt x="74629" y="914"/>
                    </a:moveTo>
                    <a:cubicBezTo>
                      <a:pt x="74629" y="914"/>
                      <a:pt x="98479" y="19388"/>
                      <a:pt x="103865" y="19388"/>
                    </a:cubicBezTo>
                    <a:cubicBezTo>
                      <a:pt x="109251" y="19388"/>
                      <a:pt x="122330" y="22467"/>
                      <a:pt x="130024" y="31704"/>
                    </a:cubicBezTo>
                    <a:cubicBezTo>
                      <a:pt x="137717" y="40941"/>
                      <a:pt x="147335" y="59799"/>
                      <a:pt x="148489" y="62494"/>
                    </a:cubicBezTo>
                    <a:cubicBezTo>
                      <a:pt x="149643" y="65188"/>
                      <a:pt x="144642" y="94053"/>
                      <a:pt x="144642" y="101750"/>
                    </a:cubicBezTo>
                    <a:cubicBezTo>
                      <a:pt x="144642" y="109448"/>
                      <a:pt x="140795" y="127152"/>
                      <a:pt x="137717" y="137159"/>
                    </a:cubicBezTo>
                    <a:cubicBezTo>
                      <a:pt x="134640" y="147165"/>
                      <a:pt x="116175" y="161020"/>
                      <a:pt x="98479" y="182573"/>
                    </a:cubicBezTo>
                    <a:cubicBezTo>
                      <a:pt x="80784" y="204126"/>
                      <a:pt x="63858" y="205666"/>
                      <a:pt x="59242" y="205666"/>
                    </a:cubicBezTo>
                    <a:cubicBezTo>
                      <a:pt x="54625" y="205666"/>
                      <a:pt x="41931" y="210669"/>
                      <a:pt x="39238" y="213363"/>
                    </a:cubicBezTo>
                    <a:cubicBezTo>
                      <a:pt x="36545" y="216057"/>
                      <a:pt x="18465" y="228758"/>
                      <a:pt x="22312" y="232606"/>
                    </a:cubicBezTo>
                    <a:cubicBezTo>
                      <a:pt x="26159" y="236456"/>
                      <a:pt x="10002" y="240304"/>
                      <a:pt x="10002" y="240304"/>
                    </a:cubicBezTo>
                    <a:lnTo>
                      <a:pt x="0" y="248025"/>
                    </a:lnTo>
                    <a:cubicBezTo>
                      <a:pt x="0" y="248025"/>
                      <a:pt x="33852" y="244922"/>
                      <a:pt x="59242" y="226449"/>
                    </a:cubicBezTo>
                    <a:cubicBezTo>
                      <a:pt x="84631" y="207975"/>
                      <a:pt x="117714" y="181803"/>
                      <a:pt x="130024" y="164100"/>
                    </a:cubicBezTo>
                    <a:cubicBezTo>
                      <a:pt x="142334" y="146396"/>
                      <a:pt x="152336" y="128692"/>
                      <a:pt x="154680" y="85586"/>
                    </a:cubicBezTo>
                    <a:cubicBezTo>
                      <a:pt x="156952" y="42480"/>
                      <a:pt x="125408" y="13230"/>
                      <a:pt x="125408" y="13230"/>
                    </a:cubicBezTo>
                    <a:cubicBezTo>
                      <a:pt x="125408" y="13230"/>
                      <a:pt x="118483" y="7842"/>
                      <a:pt x="108482" y="7842"/>
                    </a:cubicBezTo>
                    <a:cubicBezTo>
                      <a:pt x="98479" y="7842"/>
                      <a:pt x="98479" y="7842"/>
                      <a:pt x="98479" y="7842"/>
                    </a:cubicBezTo>
                    <a:cubicBezTo>
                      <a:pt x="98479" y="7842"/>
                      <a:pt x="78861" y="-3320"/>
                      <a:pt x="74629" y="914"/>
                    </a:cubicBezTo>
                    <a:close/>
                  </a:path>
                </a:pathLst>
              </a:custGeom>
              <a:solidFill>
                <a:srgbClr val="8E0302">
                  <a:alpha val="2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8984" name="Freeform 8983"/>
              <p:cNvSpPr/>
              <p:nvPr/>
            </p:nvSpPr>
            <p:spPr>
              <a:xfrm>
                <a:off x="7720882" y="5008204"/>
                <a:ext cx="193571" cy="163955"/>
              </a:xfrm>
              <a:custGeom>
                <a:avLst/>
                <a:gdLst/>
                <a:ahLst/>
                <a:cxnLst/>
                <a:rect l="0" t="0" r="0" b="0"/>
                <a:pathLst>
                  <a:path w="193571" h="163955">
                    <a:moveTo>
                      <a:pt x="86920" y="63520"/>
                    </a:moveTo>
                    <a:cubicBezTo>
                      <a:pt x="101196" y="59437"/>
                      <a:pt x="116303" y="55270"/>
                      <a:pt x="150035" y="14124"/>
                    </a:cubicBezTo>
                    <a:cubicBezTo>
                      <a:pt x="183767" y="-27023"/>
                      <a:pt x="188730" y="34222"/>
                      <a:pt x="192862" y="40080"/>
                    </a:cubicBezTo>
                    <a:cubicBezTo>
                      <a:pt x="196995" y="45938"/>
                      <a:pt x="182343" y="79814"/>
                      <a:pt x="161305" y="82923"/>
                    </a:cubicBezTo>
                    <a:cubicBezTo>
                      <a:pt x="140267" y="85926"/>
                      <a:pt x="143273" y="86436"/>
                      <a:pt x="136510" y="90511"/>
                    </a:cubicBezTo>
                    <a:cubicBezTo>
                      <a:pt x="129748" y="94586"/>
                      <a:pt x="130875" y="100444"/>
                      <a:pt x="120732" y="107321"/>
                    </a:cubicBezTo>
                    <a:cubicBezTo>
                      <a:pt x="110588" y="114198"/>
                      <a:pt x="101948" y="117000"/>
                      <a:pt x="94434" y="121076"/>
                    </a:cubicBezTo>
                    <a:cubicBezTo>
                      <a:pt x="86920" y="125151"/>
                      <a:pt x="74147" y="123113"/>
                      <a:pt x="65882" y="123113"/>
                    </a:cubicBezTo>
                    <a:cubicBezTo>
                      <a:pt x="57617" y="123113"/>
                      <a:pt x="35333" y="163955"/>
                      <a:pt x="24063" y="163955"/>
                    </a:cubicBezTo>
                    <a:cubicBezTo>
                      <a:pt x="12792" y="163955"/>
                      <a:pt x="-11681" y="128195"/>
                      <a:pt x="6525" y="114962"/>
                    </a:cubicBezTo>
                    <a:cubicBezTo>
                      <a:pt x="9070" y="113112"/>
                      <a:pt x="23055" y="97643"/>
                      <a:pt x="27563" y="100699"/>
                    </a:cubicBezTo>
                    <a:cubicBezTo>
                      <a:pt x="32071" y="103755"/>
                      <a:pt x="47850" y="105793"/>
                      <a:pt x="52358" y="107321"/>
                    </a:cubicBezTo>
                    <a:cubicBezTo>
                      <a:pt x="56866" y="108849"/>
                      <a:pt x="72645" y="67588"/>
                      <a:pt x="86920" y="63520"/>
                    </a:cubicBezTo>
                    <a:close/>
                  </a:path>
                </a:pathLst>
              </a:custGeom>
              <a:solidFill>
                <a:srgbClr val="BD0103">
                  <a:alpha val="82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8985" name="Freeform 8984"/>
              <p:cNvSpPr/>
              <p:nvPr/>
            </p:nvSpPr>
            <p:spPr>
              <a:xfrm rot="-30000">
                <a:off x="7748133" y="5065877"/>
                <a:ext cx="183222" cy="112396"/>
              </a:xfrm>
              <a:custGeom>
                <a:avLst/>
                <a:gdLst/>
                <a:ahLst/>
                <a:cxnLst/>
                <a:rect l="0" t="0" r="0" b="0"/>
                <a:pathLst>
                  <a:path w="183222" h="112396">
                    <a:moveTo>
                      <a:pt x="0" y="105170"/>
                    </a:moveTo>
                    <a:cubicBezTo>
                      <a:pt x="0" y="105170"/>
                      <a:pt x="23480" y="87151"/>
                      <a:pt x="34842" y="79643"/>
                    </a:cubicBezTo>
                    <a:cubicBezTo>
                      <a:pt x="46203" y="72136"/>
                      <a:pt x="44688" y="74388"/>
                      <a:pt x="50748" y="71385"/>
                    </a:cubicBezTo>
                    <a:cubicBezTo>
                      <a:pt x="56807" y="68382"/>
                      <a:pt x="63930" y="72583"/>
                      <a:pt x="71125" y="65451"/>
                    </a:cubicBezTo>
                    <a:cubicBezTo>
                      <a:pt x="78321" y="58319"/>
                      <a:pt x="117653" y="55104"/>
                      <a:pt x="121819" y="44969"/>
                    </a:cubicBezTo>
                    <a:cubicBezTo>
                      <a:pt x="125985" y="34833"/>
                      <a:pt x="210565" y="-35224"/>
                      <a:pt x="174209" y="22585"/>
                    </a:cubicBezTo>
                    <a:cubicBezTo>
                      <a:pt x="137852" y="80394"/>
                      <a:pt x="111476" y="66472"/>
                      <a:pt x="103902" y="70976"/>
                    </a:cubicBezTo>
                    <a:cubicBezTo>
                      <a:pt x="96327" y="75481"/>
                      <a:pt x="75581" y="84426"/>
                      <a:pt x="72929" y="94561"/>
                    </a:cubicBezTo>
                    <a:cubicBezTo>
                      <a:pt x="70278" y="104697"/>
                      <a:pt x="42416" y="111176"/>
                      <a:pt x="42416" y="111176"/>
                    </a:cubicBezTo>
                    <a:cubicBezTo>
                      <a:pt x="42416" y="111176"/>
                      <a:pt x="31812" y="116430"/>
                      <a:pt x="0" y="105170"/>
                    </a:cubicBezTo>
                    <a:close/>
                  </a:path>
                </a:pathLst>
              </a:custGeom>
              <a:solidFill>
                <a:srgbClr val="8C0302">
                  <a:alpha val="3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8986" name="Freeform 8985"/>
              <p:cNvSpPr/>
              <p:nvPr/>
            </p:nvSpPr>
            <p:spPr>
              <a:xfrm>
                <a:off x="7849090" y="4949354"/>
                <a:ext cx="101557" cy="103555"/>
              </a:xfrm>
              <a:custGeom>
                <a:avLst/>
                <a:gdLst/>
                <a:ahLst/>
                <a:cxnLst/>
                <a:rect l="0" t="0" r="0" b="0"/>
                <a:pathLst>
                  <a:path w="101557" h="103555">
                    <a:moveTo>
                      <a:pt x="4262" y="13434"/>
                    </a:moveTo>
                    <a:cubicBezTo>
                      <a:pt x="4262" y="13434"/>
                      <a:pt x="33386" y="-2730"/>
                      <a:pt x="46883" y="349"/>
                    </a:cubicBezTo>
                    <a:cubicBezTo>
                      <a:pt x="60379" y="3428"/>
                      <a:pt x="68193" y="-1960"/>
                      <a:pt x="75296" y="5737"/>
                    </a:cubicBezTo>
                    <a:cubicBezTo>
                      <a:pt x="82400" y="13434"/>
                      <a:pt x="88082" y="17283"/>
                      <a:pt x="98027" y="38066"/>
                    </a:cubicBezTo>
                    <a:cubicBezTo>
                      <a:pt x="107972" y="58849"/>
                      <a:pt x="93765" y="78093"/>
                      <a:pt x="93765" y="83481"/>
                    </a:cubicBezTo>
                    <a:cubicBezTo>
                      <a:pt x="93765" y="88869"/>
                      <a:pt x="100159" y="89639"/>
                      <a:pt x="90214" y="95027"/>
                    </a:cubicBezTo>
                    <a:cubicBezTo>
                      <a:pt x="80269" y="100415"/>
                      <a:pt x="65352" y="111192"/>
                      <a:pt x="60379" y="95027"/>
                    </a:cubicBezTo>
                    <a:cubicBezTo>
                      <a:pt x="55407" y="78862"/>
                      <a:pt x="48658" y="56155"/>
                      <a:pt x="36938" y="58079"/>
                    </a:cubicBezTo>
                    <a:cubicBezTo>
                      <a:pt x="25217" y="60004"/>
                      <a:pt x="18469" y="74244"/>
                      <a:pt x="11365" y="66547"/>
                    </a:cubicBezTo>
                    <a:cubicBezTo>
                      <a:pt x="4262" y="58849"/>
                      <a:pt x="0" y="36527"/>
                      <a:pt x="0" y="33448"/>
                    </a:cubicBezTo>
                    <a:cubicBezTo>
                      <a:pt x="0" y="30369"/>
                      <a:pt x="4262" y="13434"/>
                      <a:pt x="4262" y="13434"/>
                    </a:cubicBezTo>
                    <a:close/>
                  </a:path>
                </a:pathLst>
              </a:custGeom>
              <a:solidFill>
                <a:srgbClr val="F03B30">
                  <a:alpha val="3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8987" name="Freeform 8986"/>
              <p:cNvSpPr/>
              <p:nvPr/>
            </p:nvSpPr>
            <p:spPr>
              <a:xfrm>
                <a:off x="7717383" y="4997308"/>
                <a:ext cx="209028" cy="182573"/>
              </a:xfrm>
              <a:custGeom>
                <a:avLst/>
                <a:gdLst/>
                <a:ahLst/>
                <a:cxnLst/>
                <a:rect l="0" t="0" r="0" b="0"/>
                <a:pathLst>
                  <a:path w="209028" h="182573">
                    <a:moveTo>
                      <a:pt x="46306" y="182573"/>
                    </a:moveTo>
                    <a:cubicBezTo>
                      <a:pt x="46306" y="182573"/>
                      <a:pt x="-2933" y="179470"/>
                      <a:pt x="0" y="142522"/>
                    </a:cubicBezTo>
                    <a:cubicBezTo>
                      <a:pt x="3222" y="105575"/>
                      <a:pt x="-6011" y="88640"/>
                      <a:pt x="24764" y="74015"/>
                    </a:cubicBezTo>
                    <a:cubicBezTo>
                      <a:pt x="55539" y="59390"/>
                      <a:pt x="51692" y="27061"/>
                      <a:pt x="64002" y="27061"/>
                    </a:cubicBezTo>
                    <a:cubicBezTo>
                      <a:pt x="76312" y="27061"/>
                      <a:pt x="125551" y="29371"/>
                      <a:pt x="131706" y="8587"/>
                    </a:cubicBezTo>
                    <a:cubicBezTo>
                      <a:pt x="137862" y="-12196"/>
                      <a:pt x="169406" y="9357"/>
                      <a:pt x="187870" y="23213"/>
                    </a:cubicBezTo>
                    <a:cubicBezTo>
                      <a:pt x="206335" y="37068"/>
                      <a:pt x="211721" y="48614"/>
                      <a:pt x="207874" y="64779"/>
                    </a:cubicBezTo>
                    <a:cubicBezTo>
                      <a:pt x="204027" y="80943"/>
                      <a:pt x="169406" y="113273"/>
                      <a:pt x="139400" y="124049"/>
                    </a:cubicBezTo>
                    <a:cubicBezTo>
                      <a:pt x="109395" y="134825"/>
                      <a:pt x="52462" y="140213"/>
                      <a:pt x="49384" y="152529"/>
                    </a:cubicBezTo>
                    <a:cubicBezTo>
                      <a:pt x="46306" y="164845"/>
                      <a:pt x="49384" y="179470"/>
                      <a:pt x="46306" y="182573"/>
                    </a:cubicBezTo>
                    <a:close/>
                  </a:path>
                </a:pathLst>
              </a:custGeom>
              <a:solidFill>
                <a:srgbClr val="BE0004">
                  <a:alpha val="7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8988" name="Freeform 8987"/>
              <p:cNvSpPr/>
              <p:nvPr/>
            </p:nvSpPr>
            <p:spPr>
              <a:xfrm>
                <a:off x="7709449" y="4912009"/>
                <a:ext cx="138487" cy="187481"/>
              </a:xfrm>
              <a:custGeom>
                <a:avLst/>
                <a:gdLst/>
                <a:ahLst/>
                <a:cxnLst/>
                <a:rect l="0" t="0" r="0" b="0"/>
                <a:pathLst>
                  <a:path w="138487" h="187481">
                    <a:moveTo>
                      <a:pt x="2046" y="177017"/>
                    </a:moveTo>
                    <a:cubicBezTo>
                      <a:pt x="6139" y="181635"/>
                      <a:pt x="30014" y="196261"/>
                      <a:pt x="32743" y="180096"/>
                    </a:cubicBezTo>
                    <a:cubicBezTo>
                      <a:pt x="35472" y="163931"/>
                      <a:pt x="33425" y="133911"/>
                      <a:pt x="40247" y="133911"/>
                    </a:cubicBezTo>
                    <a:cubicBezTo>
                      <a:pt x="47068" y="133911"/>
                      <a:pt x="47068" y="115438"/>
                      <a:pt x="64122" y="115438"/>
                    </a:cubicBezTo>
                    <a:cubicBezTo>
                      <a:pt x="81176" y="115438"/>
                      <a:pt x="90726" y="96194"/>
                      <a:pt x="98229" y="96194"/>
                    </a:cubicBezTo>
                    <a:cubicBezTo>
                      <a:pt x="105733" y="96194"/>
                      <a:pt x="90726" y="84648"/>
                      <a:pt x="113919" y="70792"/>
                    </a:cubicBezTo>
                    <a:cubicBezTo>
                      <a:pt x="137112" y="56937"/>
                      <a:pt x="141206" y="59246"/>
                      <a:pt x="137112" y="36924"/>
                    </a:cubicBezTo>
                    <a:cubicBezTo>
                      <a:pt x="133019" y="14601"/>
                      <a:pt x="115283" y="34614"/>
                      <a:pt x="111190" y="23068"/>
                    </a:cubicBezTo>
                    <a:cubicBezTo>
                      <a:pt x="107098" y="11522"/>
                      <a:pt x="109826" y="1515"/>
                      <a:pt x="98229" y="6134"/>
                    </a:cubicBezTo>
                    <a:cubicBezTo>
                      <a:pt x="86633" y="10752"/>
                      <a:pt x="66168" y="0"/>
                      <a:pt x="60029" y="0"/>
                    </a:cubicBezTo>
                    <a:cubicBezTo>
                      <a:pt x="53890" y="0"/>
                      <a:pt x="41611" y="24608"/>
                      <a:pt x="40247" y="30766"/>
                    </a:cubicBezTo>
                    <a:cubicBezTo>
                      <a:pt x="38882" y="36924"/>
                      <a:pt x="40247" y="49240"/>
                      <a:pt x="40247" y="50779"/>
                    </a:cubicBezTo>
                    <a:cubicBezTo>
                      <a:pt x="40247" y="52319"/>
                      <a:pt x="13643" y="42312"/>
                      <a:pt x="11938" y="56552"/>
                    </a:cubicBezTo>
                    <a:cubicBezTo>
                      <a:pt x="10232" y="70792"/>
                      <a:pt x="10914" y="80799"/>
                      <a:pt x="8527" y="98118"/>
                    </a:cubicBezTo>
                    <a:cubicBezTo>
                      <a:pt x="6139" y="115438"/>
                      <a:pt x="0" y="127754"/>
                      <a:pt x="0" y="131602"/>
                    </a:cubicBezTo>
                    <a:cubicBezTo>
                      <a:pt x="0" y="135451"/>
                      <a:pt x="8527" y="160083"/>
                      <a:pt x="8527" y="163162"/>
                    </a:cubicBezTo>
                    <a:cubicBezTo>
                      <a:pt x="8527" y="166241"/>
                      <a:pt x="2046" y="177017"/>
                      <a:pt x="2046" y="177017"/>
                    </a:cubicBezTo>
                    <a:close/>
                  </a:path>
                </a:pathLst>
              </a:custGeom>
              <a:solidFill>
                <a:srgbClr val="F2B3A9">
                  <a:alpha val="35000"/>
                </a:srgbClr>
              </a:solidFill>
              <a:ln w="7600" cap="flat">
                <a:noFill/>
                <a:bevel/>
              </a:ln>
            </p:spPr>
          </p:sp>
          <p:pic>
            <p:nvPicPr>
              <p:cNvPr id="8989" name="Picture 898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8377" y="4911766"/>
                <a:ext cx="253710" cy="264467"/>
              </a:xfrm>
              <a:prstGeom prst="rect">
                <a:avLst/>
              </a:prstGeom>
            </p:spPr>
          </p:pic>
        </p:grpSp>
        <p:grpSp>
          <p:nvGrpSpPr>
            <p:cNvPr id="8990" name="Mangosteen"/>
            <p:cNvGrpSpPr/>
            <p:nvPr/>
          </p:nvGrpSpPr>
          <p:grpSpPr>
            <a:xfrm>
              <a:off x="5781174" y="4018543"/>
              <a:ext cx="457788" cy="364800"/>
              <a:chOff x="5781174" y="4018543"/>
              <a:chExt cx="457788" cy="364800"/>
            </a:xfrm>
          </p:grpSpPr>
          <p:grpSp>
            <p:nvGrpSpPr>
              <p:cNvPr id="8991" name="Group 8990"/>
              <p:cNvGrpSpPr/>
              <p:nvPr/>
            </p:nvGrpSpPr>
            <p:grpSpPr>
              <a:xfrm>
                <a:off x="5781173" y="4018417"/>
                <a:ext cx="256106" cy="303631"/>
                <a:chOff x="5781173" y="4018417"/>
                <a:chExt cx="256106" cy="303631"/>
              </a:xfrm>
            </p:grpSpPr>
            <p:sp>
              <p:nvSpPr>
                <p:cNvPr id="8992" name="Freeform 8991"/>
                <p:cNvSpPr/>
                <p:nvPr/>
              </p:nvSpPr>
              <p:spPr>
                <a:xfrm>
                  <a:off x="5781173" y="4064495"/>
                  <a:ext cx="256106" cy="257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6106" h="257553">
                      <a:moveTo>
                        <a:pt x="0" y="128777"/>
                      </a:moveTo>
                      <a:cubicBezTo>
                        <a:pt x="0" y="57655"/>
                        <a:pt x="57331" y="0"/>
                        <a:pt x="128053" y="0"/>
                      </a:cubicBezTo>
                      <a:cubicBezTo>
                        <a:pt x="198774" y="0"/>
                        <a:pt x="256106" y="57655"/>
                        <a:pt x="256106" y="128777"/>
                      </a:cubicBezTo>
                      <a:cubicBezTo>
                        <a:pt x="256106" y="199898"/>
                        <a:pt x="198774" y="257553"/>
                        <a:pt x="128053" y="257553"/>
                      </a:cubicBezTo>
                      <a:cubicBezTo>
                        <a:pt x="57331" y="257553"/>
                        <a:pt x="0" y="199898"/>
                        <a:pt x="0" y="12877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4071F"/>
                    </a:gs>
                    <a:gs pos="67000">
                      <a:srgbClr val="2B061A"/>
                    </a:gs>
                    <a:gs pos="0">
                      <a:srgbClr val="987B8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8993" name="Freeform 8992"/>
                <p:cNvSpPr/>
                <p:nvPr/>
              </p:nvSpPr>
              <p:spPr>
                <a:xfrm>
                  <a:off x="5940689" y="4070934"/>
                  <a:ext cx="95439" cy="921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439" h="92156">
                      <a:moveTo>
                        <a:pt x="150" y="38633"/>
                      </a:moveTo>
                      <a:cubicBezTo>
                        <a:pt x="150" y="38633"/>
                        <a:pt x="11355" y="89339"/>
                        <a:pt x="40167" y="91753"/>
                      </a:cubicBezTo>
                      <a:cubicBezTo>
                        <a:pt x="68978" y="94168"/>
                        <a:pt x="84985" y="86119"/>
                        <a:pt x="90587" y="67608"/>
                      </a:cubicBezTo>
                      <a:cubicBezTo>
                        <a:pt x="96189" y="49096"/>
                        <a:pt x="100591" y="38231"/>
                        <a:pt x="82584" y="20121"/>
                      </a:cubicBezTo>
                      <a:cubicBezTo>
                        <a:pt x="64577" y="2012"/>
                        <a:pt x="47370" y="0"/>
                        <a:pt x="38566" y="0"/>
                      </a:cubicBezTo>
                      <a:cubicBezTo>
                        <a:pt x="29762" y="0"/>
                        <a:pt x="-2651" y="29377"/>
                        <a:pt x="150" y="3863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708332"/>
                    </a:gs>
                    <a:gs pos="66000">
                      <a:srgbClr val="708332"/>
                    </a:gs>
                    <a:gs pos="0">
                      <a:srgbClr val="9CB05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8994" name="Freeform 8993"/>
                <p:cNvSpPr/>
                <p:nvPr/>
              </p:nvSpPr>
              <p:spPr>
                <a:xfrm>
                  <a:off x="5790327" y="4042764"/>
                  <a:ext cx="101492" cy="887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492" h="88735">
                      <a:moveTo>
                        <a:pt x="64877" y="78876"/>
                      </a:moveTo>
                      <a:cubicBezTo>
                        <a:pt x="64877" y="78876"/>
                        <a:pt x="50471" y="95778"/>
                        <a:pt x="22459" y="85315"/>
                      </a:cubicBezTo>
                      <a:cubicBezTo>
                        <a:pt x="-5552" y="74852"/>
                        <a:pt x="-750" y="41852"/>
                        <a:pt x="2451" y="32194"/>
                      </a:cubicBezTo>
                      <a:cubicBezTo>
                        <a:pt x="5652" y="22536"/>
                        <a:pt x="16057" y="0"/>
                        <a:pt x="44869" y="0"/>
                      </a:cubicBezTo>
                      <a:cubicBezTo>
                        <a:pt x="73680" y="0"/>
                        <a:pt x="86486" y="8049"/>
                        <a:pt x="89287" y="18109"/>
                      </a:cubicBezTo>
                      <a:cubicBezTo>
                        <a:pt x="92088" y="28170"/>
                        <a:pt x="108894" y="46682"/>
                        <a:pt x="97690" y="60364"/>
                      </a:cubicBezTo>
                      <a:cubicBezTo>
                        <a:pt x="86486" y="74047"/>
                        <a:pt x="64877" y="78876"/>
                        <a:pt x="64877" y="7887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758937"/>
                    </a:gs>
                    <a:gs pos="72000">
                      <a:srgbClr val="708332"/>
                    </a:gs>
                    <a:gs pos="0">
                      <a:srgbClr val="9EB25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8995" name="Freeform 8994"/>
                <p:cNvSpPr/>
                <p:nvPr/>
              </p:nvSpPr>
              <p:spPr>
                <a:xfrm>
                  <a:off x="5878413" y="4018417"/>
                  <a:ext cx="96340" cy="82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340" h="82850">
                      <a:moveTo>
                        <a:pt x="83234" y="78272"/>
                      </a:moveTo>
                      <a:cubicBezTo>
                        <a:pt x="83234" y="78272"/>
                        <a:pt x="112846" y="48493"/>
                        <a:pt x="83234" y="18713"/>
                      </a:cubicBezTo>
                      <a:cubicBezTo>
                        <a:pt x="53622" y="-11067"/>
                        <a:pt x="20809" y="1006"/>
                        <a:pt x="12805" y="11469"/>
                      </a:cubicBezTo>
                      <a:cubicBezTo>
                        <a:pt x="4802" y="21932"/>
                        <a:pt x="-7203" y="29981"/>
                        <a:pt x="5602" y="58151"/>
                      </a:cubicBezTo>
                      <a:cubicBezTo>
                        <a:pt x="18408" y="86320"/>
                        <a:pt x="40017" y="86320"/>
                        <a:pt x="83234" y="78272"/>
                      </a:cubicBezTo>
                      <a:close/>
                    </a:path>
                  </a:pathLst>
                </a:custGeom>
                <a:gradFill>
                  <a:gsLst>
                    <a:gs pos="95000">
                      <a:srgbClr val="708332"/>
                    </a:gs>
                    <a:gs pos="24000">
                      <a:srgbClr val="899D4B"/>
                    </a:gs>
                    <a:gs pos="0">
                      <a:srgbClr val="9DB15E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8996" name="Freeform 8995"/>
                <p:cNvSpPr/>
                <p:nvPr/>
              </p:nvSpPr>
              <p:spPr>
                <a:xfrm>
                  <a:off x="5810635" y="4075531"/>
                  <a:ext cx="28162" cy="291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162" h="29106">
                      <a:moveTo>
                        <a:pt x="4322" y="24227"/>
                      </a:moveTo>
                      <a:cubicBezTo>
                        <a:pt x="4322" y="22881"/>
                        <a:pt x="-7277" y="14805"/>
                        <a:pt x="7445" y="5832"/>
                      </a:cubicBezTo>
                      <a:cubicBezTo>
                        <a:pt x="22167" y="-3141"/>
                        <a:pt x="30643" y="-449"/>
                        <a:pt x="27520" y="4935"/>
                      </a:cubicBezTo>
                      <a:cubicBezTo>
                        <a:pt x="24397" y="10319"/>
                        <a:pt x="28859" y="40827"/>
                        <a:pt x="4322" y="24227"/>
                      </a:cubicBezTo>
                      <a:close/>
                    </a:path>
                  </a:pathLst>
                </a:custGeom>
                <a:solidFill>
                  <a:srgbClr val="FFFFFF">
                    <a:alpha val="1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997" name="Freeform 8996"/>
                <p:cNvSpPr/>
                <p:nvPr/>
              </p:nvSpPr>
              <p:spPr>
                <a:xfrm>
                  <a:off x="5975126" y="4093470"/>
                  <a:ext cx="18884" cy="321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84" h="32194">
                      <a:moveTo>
                        <a:pt x="5157" y="30372"/>
                      </a:moveTo>
                      <a:cubicBezTo>
                        <a:pt x="5157" y="29344"/>
                        <a:pt x="-3438" y="17683"/>
                        <a:pt x="1528" y="11167"/>
                      </a:cubicBezTo>
                      <a:cubicBezTo>
                        <a:pt x="6494" y="4651"/>
                        <a:pt x="7258" y="1908"/>
                        <a:pt x="10696" y="1222"/>
                      </a:cubicBezTo>
                      <a:cubicBezTo>
                        <a:pt x="14133" y="536"/>
                        <a:pt x="16807" y="-1522"/>
                        <a:pt x="18335" y="1908"/>
                      </a:cubicBezTo>
                      <a:cubicBezTo>
                        <a:pt x="19863" y="5337"/>
                        <a:pt x="17953" y="20084"/>
                        <a:pt x="14897" y="25571"/>
                      </a:cubicBezTo>
                      <a:cubicBezTo>
                        <a:pt x="11842" y="31058"/>
                        <a:pt x="12987" y="34488"/>
                        <a:pt x="5157" y="30372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998" name="Freeform 8997"/>
                <p:cNvSpPr/>
                <p:nvPr/>
              </p:nvSpPr>
              <p:spPr>
                <a:xfrm>
                  <a:off x="5880414" y="4078177"/>
                  <a:ext cx="67228" cy="486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228" h="48617">
                      <a:moveTo>
                        <a:pt x="0" y="24308"/>
                      </a:moveTo>
                      <a:cubicBezTo>
                        <a:pt x="0" y="10883"/>
                        <a:pt x="15049" y="0"/>
                        <a:pt x="33614" y="0"/>
                      </a:cubicBezTo>
                      <a:cubicBezTo>
                        <a:pt x="52178" y="0"/>
                        <a:pt x="67228" y="10883"/>
                        <a:pt x="67228" y="24308"/>
                      </a:cubicBezTo>
                      <a:cubicBezTo>
                        <a:pt x="67228" y="37734"/>
                        <a:pt x="52178" y="48617"/>
                        <a:pt x="33614" y="48617"/>
                      </a:cubicBezTo>
                      <a:cubicBezTo>
                        <a:pt x="15049" y="48617"/>
                        <a:pt x="0" y="37734"/>
                        <a:pt x="0" y="24308"/>
                      </a:cubicBezTo>
                      <a:close/>
                    </a:path>
                  </a:pathLst>
                </a:custGeom>
                <a:solidFill>
                  <a:srgbClr val="647E33"/>
                </a:solidFill>
                <a:ln w="7600" cap="flat">
                  <a:noFill/>
                  <a:bevel/>
                </a:ln>
              </p:spPr>
            </p:sp>
            <p:sp>
              <p:nvSpPr>
                <p:cNvPr id="8999" name="Freeform 8998"/>
                <p:cNvSpPr/>
                <p:nvPr/>
              </p:nvSpPr>
              <p:spPr>
                <a:xfrm>
                  <a:off x="5884015" y="4079977"/>
                  <a:ext cx="58724" cy="424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724" h="42467">
                      <a:moveTo>
                        <a:pt x="0" y="21234"/>
                      </a:moveTo>
                      <a:cubicBezTo>
                        <a:pt x="0" y="9507"/>
                        <a:pt x="13146" y="0"/>
                        <a:pt x="29362" y="0"/>
                      </a:cubicBezTo>
                      <a:cubicBezTo>
                        <a:pt x="45578" y="0"/>
                        <a:pt x="58724" y="9507"/>
                        <a:pt x="58724" y="21234"/>
                      </a:cubicBezTo>
                      <a:cubicBezTo>
                        <a:pt x="58724" y="32961"/>
                        <a:pt x="45578" y="42467"/>
                        <a:pt x="29362" y="42467"/>
                      </a:cubicBezTo>
                      <a:cubicBezTo>
                        <a:pt x="13146" y="42467"/>
                        <a:pt x="0" y="32961"/>
                        <a:pt x="0" y="2123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B5CA8B"/>
                    </a:gs>
                    <a:gs pos="0">
                      <a:srgbClr val="637837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grpSp>
              <p:nvGrpSpPr>
                <p:cNvPr id="9000" name="Group 8999"/>
                <p:cNvGrpSpPr/>
                <p:nvPr/>
              </p:nvGrpSpPr>
              <p:grpSpPr>
                <a:xfrm>
                  <a:off x="5896821" y="4052523"/>
                  <a:ext cx="39216" cy="57849"/>
                  <a:chOff x="5896821" y="4052523"/>
                  <a:chExt cx="39216" cy="57849"/>
                </a:xfrm>
              </p:grpSpPr>
              <p:sp>
                <p:nvSpPr>
                  <p:cNvPr id="9001" name="Freeform 9000"/>
                  <p:cNvSpPr/>
                  <p:nvPr/>
                </p:nvSpPr>
                <p:spPr>
                  <a:xfrm>
                    <a:off x="5896821" y="4054837"/>
                    <a:ext cx="39216" cy="555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216" h="55535">
                        <a:moveTo>
                          <a:pt x="0" y="7244"/>
                        </a:moveTo>
                        <a:cubicBezTo>
                          <a:pt x="0" y="7244"/>
                          <a:pt x="5602" y="15292"/>
                          <a:pt x="17607" y="10463"/>
                        </a:cubicBezTo>
                        <a:cubicBezTo>
                          <a:pt x="29612" y="5634"/>
                          <a:pt x="34414" y="0"/>
                          <a:pt x="34414" y="0"/>
                        </a:cubicBezTo>
                        <a:lnTo>
                          <a:pt x="39216" y="49096"/>
                        </a:lnTo>
                        <a:cubicBezTo>
                          <a:pt x="39216" y="49096"/>
                          <a:pt x="33614" y="55535"/>
                          <a:pt x="20809" y="55535"/>
                        </a:cubicBezTo>
                        <a:cubicBezTo>
                          <a:pt x="8003" y="55535"/>
                          <a:pt x="0" y="47486"/>
                          <a:pt x="0" y="47486"/>
                        </a:cubicBezTo>
                        <a:cubicBezTo>
                          <a:pt x="0" y="47486"/>
                          <a:pt x="8003" y="18512"/>
                          <a:pt x="0" y="7244"/>
                        </a:cubicBezTo>
                        <a:close/>
                      </a:path>
                    </a:pathLst>
                  </a:custGeom>
                  <a:solidFill>
                    <a:srgbClr val="38551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002" name="Freeform 9001"/>
                  <p:cNvSpPr/>
                  <p:nvPr/>
                </p:nvSpPr>
                <p:spPr>
                  <a:xfrm>
                    <a:off x="5897621" y="4052523"/>
                    <a:ext cx="33614" cy="147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614" h="14789">
                        <a:moveTo>
                          <a:pt x="0" y="9558"/>
                        </a:moveTo>
                        <a:cubicBezTo>
                          <a:pt x="0" y="9558"/>
                          <a:pt x="0" y="6338"/>
                          <a:pt x="12005" y="2314"/>
                        </a:cubicBezTo>
                        <a:cubicBezTo>
                          <a:pt x="24010" y="-1710"/>
                          <a:pt x="33614" y="704"/>
                          <a:pt x="33614" y="704"/>
                        </a:cubicBezTo>
                        <a:cubicBezTo>
                          <a:pt x="33614" y="704"/>
                          <a:pt x="29612" y="10363"/>
                          <a:pt x="16007" y="12777"/>
                        </a:cubicBezTo>
                        <a:cubicBezTo>
                          <a:pt x="2401" y="15192"/>
                          <a:pt x="3201" y="16801"/>
                          <a:pt x="0" y="9558"/>
                        </a:cubicBezTo>
                        <a:close/>
                      </a:path>
                    </a:pathLst>
                  </a:custGeom>
                  <a:solidFill>
                    <a:srgbClr val="A5B77A"/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9003" name="Freeform 9002"/>
                <p:cNvSpPr/>
                <p:nvPr/>
              </p:nvSpPr>
              <p:spPr>
                <a:xfrm>
                  <a:off x="5847901" y="4096337"/>
                  <a:ext cx="108445" cy="82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445" h="82397">
                      <a:moveTo>
                        <a:pt x="900" y="27717"/>
                      </a:moveTo>
                      <a:cubicBezTo>
                        <a:pt x="900" y="27717"/>
                        <a:pt x="-7903" y="62326"/>
                        <a:pt x="29712" y="76813"/>
                      </a:cubicBezTo>
                      <a:cubicBezTo>
                        <a:pt x="67328" y="91301"/>
                        <a:pt x="88537" y="74399"/>
                        <a:pt x="96140" y="64741"/>
                      </a:cubicBezTo>
                      <a:cubicBezTo>
                        <a:pt x="103743" y="55082"/>
                        <a:pt x="109746" y="47839"/>
                        <a:pt x="108245" y="40595"/>
                      </a:cubicBezTo>
                      <a:cubicBezTo>
                        <a:pt x="106544" y="33351"/>
                        <a:pt x="97741" y="18059"/>
                        <a:pt x="92938" y="16449"/>
                      </a:cubicBezTo>
                      <a:cubicBezTo>
                        <a:pt x="88136" y="14839"/>
                        <a:pt x="60925" y="26108"/>
                        <a:pt x="51321" y="16449"/>
                      </a:cubicBezTo>
                      <a:cubicBezTo>
                        <a:pt x="41717" y="6791"/>
                        <a:pt x="34514" y="1962"/>
                        <a:pt x="32113" y="352"/>
                      </a:cubicBezTo>
                      <a:cubicBezTo>
                        <a:pt x="29712" y="-1258"/>
                        <a:pt x="5702" y="1962"/>
                        <a:pt x="900" y="27717"/>
                      </a:cubicBezTo>
                      <a:close/>
                    </a:path>
                  </a:pathLst>
                </a:custGeom>
                <a:gradFill>
                  <a:gsLst>
                    <a:gs pos="54000">
                      <a:srgbClr val="708332"/>
                    </a:gs>
                    <a:gs pos="8000">
                      <a:srgbClr val="9DB15E"/>
                    </a:gs>
                    <a:gs pos="0">
                      <a:srgbClr val="9FB35C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9004" name="Freeform 9003"/>
                <p:cNvSpPr/>
                <p:nvPr/>
              </p:nvSpPr>
              <p:spPr>
                <a:xfrm>
                  <a:off x="5886717" y="4128884"/>
                  <a:ext cx="36915" cy="209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915" h="20977">
                      <a:moveTo>
                        <a:pt x="100" y="0"/>
                      </a:moveTo>
                      <a:cubicBezTo>
                        <a:pt x="100" y="0"/>
                        <a:pt x="-2301" y="22536"/>
                        <a:pt x="16107" y="20926"/>
                      </a:cubicBezTo>
                      <a:cubicBezTo>
                        <a:pt x="34514" y="19317"/>
                        <a:pt x="36915" y="6439"/>
                        <a:pt x="36915" y="6439"/>
                      </a:cubicBezTo>
                      <a:cubicBezTo>
                        <a:pt x="36915" y="6439"/>
                        <a:pt x="16907" y="13683"/>
                        <a:pt x="10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9005" name="Freeform 9004"/>
                <p:cNvSpPr/>
                <p:nvPr/>
              </p:nvSpPr>
              <p:spPr>
                <a:xfrm>
                  <a:off x="5914028" y="4031596"/>
                  <a:ext cx="41917" cy="205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917" h="20524">
                      <a:moveTo>
                        <a:pt x="0" y="8753"/>
                      </a:moveTo>
                      <a:cubicBezTo>
                        <a:pt x="0" y="8753"/>
                        <a:pt x="20408" y="1912"/>
                        <a:pt x="36015" y="17606"/>
                      </a:cubicBezTo>
                      <a:cubicBezTo>
                        <a:pt x="51621" y="33301"/>
                        <a:pt x="35215" y="-20222"/>
                        <a:pt x="0" y="8753"/>
                      </a:cubicBezTo>
                      <a:close/>
                    </a:path>
                  </a:pathLst>
                </a:custGeom>
                <a:solidFill>
                  <a:srgbClr val="FFFFFF">
                    <a:alpha val="16000"/>
                  </a:srgbClr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9006" name="Freeform 9005"/>
              <p:cNvSpPr/>
              <p:nvPr/>
            </p:nvSpPr>
            <p:spPr>
              <a:xfrm>
                <a:off x="5998788" y="4142167"/>
                <a:ext cx="195888" cy="154254"/>
              </a:xfrm>
              <a:custGeom>
                <a:avLst/>
                <a:gdLst/>
                <a:ahLst/>
                <a:cxnLst/>
                <a:rect l="0" t="0" r="0" b="0"/>
                <a:pathLst>
                  <a:path w="195888" h="154254">
                    <a:moveTo>
                      <a:pt x="1393" y="154254"/>
                    </a:moveTo>
                    <a:cubicBezTo>
                      <a:pt x="1393" y="154254"/>
                      <a:pt x="-12992" y="51593"/>
                      <a:pt x="51042" y="15195"/>
                    </a:cubicBezTo>
                    <a:cubicBezTo>
                      <a:pt x="115077" y="-21203"/>
                      <a:pt x="179415" y="17696"/>
                      <a:pt x="194424" y="28261"/>
                    </a:cubicBezTo>
                    <a:cubicBezTo>
                      <a:pt x="209434" y="38828"/>
                      <a:pt x="103456" y="48566"/>
                      <a:pt x="1393" y="154254"/>
                    </a:cubicBezTo>
                    <a:close/>
                  </a:path>
                </a:pathLst>
              </a:custGeom>
              <a:solidFill>
                <a:srgbClr val="551A3A"/>
              </a:solidFill>
              <a:ln w="7600" cap="flat">
                <a:noFill/>
                <a:bevel/>
              </a:ln>
            </p:spPr>
          </p:sp>
          <p:sp>
            <p:nvSpPr>
              <p:cNvPr id="9007" name="Freeform 9006"/>
              <p:cNvSpPr/>
              <p:nvPr/>
            </p:nvSpPr>
            <p:spPr>
              <a:xfrm>
                <a:off x="5997963" y="4159229"/>
                <a:ext cx="240999" cy="223988"/>
              </a:xfrm>
              <a:custGeom>
                <a:avLst/>
                <a:gdLst/>
                <a:ahLst/>
                <a:cxnLst/>
                <a:rect l="0" t="0" r="0" b="0"/>
                <a:pathLst>
                  <a:path w="240999" h="223988">
                    <a:moveTo>
                      <a:pt x="0" y="112344"/>
                    </a:moveTo>
                    <a:cubicBezTo>
                      <a:pt x="0" y="51458"/>
                      <a:pt x="59298" y="0"/>
                      <a:pt x="123286" y="0"/>
                    </a:cubicBezTo>
                    <a:cubicBezTo>
                      <a:pt x="158733" y="0"/>
                      <a:pt x="190849" y="0"/>
                      <a:pt x="215227" y="30098"/>
                    </a:cubicBezTo>
                    <a:cubicBezTo>
                      <a:pt x="239604" y="60197"/>
                      <a:pt x="240999" y="78031"/>
                      <a:pt x="240999" y="104994"/>
                    </a:cubicBezTo>
                    <a:cubicBezTo>
                      <a:pt x="240999" y="165880"/>
                      <a:pt x="183529" y="223988"/>
                      <a:pt x="119803" y="223988"/>
                    </a:cubicBezTo>
                    <a:cubicBezTo>
                      <a:pt x="84094" y="223988"/>
                      <a:pt x="56419" y="218388"/>
                      <a:pt x="26468" y="188289"/>
                    </a:cubicBezTo>
                    <a:cubicBezTo>
                      <a:pt x="-3483" y="158191"/>
                      <a:pt x="0" y="139307"/>
                      <a:pt x="0" y="112344"/>
                    </a:cubicBezTo>
                    <a:close/>
                  </a:path>
                </a:pathLst>
              </a:custGeom>
              <a:gradFill>
                <a:gsLst>
                  <a:gs pos="70000">
                    <a:srgbClr val="931937"/>
                  </a:gs>
                  <a:gs pos="0">
                    <a:srgbClr val="74142A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58192C"/>
                </a:solidFill>
                <a:bevel/>
              </a:ln>
            </p:spPr>
          </p:sp>
          <p:sp>
            <p:nvSpPr>
              <p:cNvPr id="9008" name="Freeform 9007"/>
              <p:cNvSpPr/>
              <p:nvPr/>
            </p:nvSpPr>
            <p:spPr>
              <a:xfrm>
                <a:off x="6073960" y="4194839"/>
                <a:ext cx="68776" cy="94583"/>
              </a:xfrm>
              <a:custGeom>
                <a:avLst/>
                <a:gdLst/>
                <a:ahLst/>
                <a:cxnLst/>
                <a:rect l="0" t="0" r="0" b="0"/>
                <a:pathLst>
                  <a:path w="68776" h="94583">
                    <a:moveTo>
                      <a:pt x="0" y="25286"/>
                    </a:moveTo>
                    <a:cubicBezTo>
                      <a:pt x="0" y="25286"/>
                      <a:pt x="4916" y="6387"/>
                      <a:pt x="24405" y="2887"/>
                    </a:cubicBezTo>
                    <a:cubicBezTo>
                      <a:pt x="43893" y="-612"/>
                      <a:pt x="61990" y="-5512"/>
                      <a:pt x="67558" y="18986"/>
                    </a:cubicBezTo>
                    <a:cubicBezTo>
                      <a:pt x="73126" y="43485"/>
                      <a:pt x="58510" y="94583"/>
                      <a:pt x="58510" y="94583"/>
                    </a:cubicBezTo>
                    <a:cubicBezTo>
                      <a:pt x="58510" y="94583"/>
                      <a:pt x="33453" y="78484"/>
                      <a:pt x="25797" y="67284"/>
                    </a:cubicBezTo>
                    <a:cubicBezTo>
                      <a:pt x="18140" y="56085"/>
                      <a:pt x="-1349" y="31586"/>
                      <a:pt x="0" y="25286"/>
                    </a:cubicBezTo>
                    <a:close/>
                  </a:path>
                </a:pathLst>
              </a:custGeom>
              <a:gradFill>
                <a:gsLst>
                  <a:gs pos="6000">
                    <a:srgbClr val="F5EBEA"/>
                  </a:gs>
                  <a:gs pos="100000">
                    <a:srgbClr val="FCF2F1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009" name="Freeform 9008"/>
              <p:cNvSpPr/>
              <p:nvPr/>
            </p:nvSpPr>
            <p:spPr>
              <a:xfrm>
                <a:off x="6130947" y="4200614"/>
                <a:ext cx="87613" cy="117506"/>
              </a:xfrm>
              <a:custGeom>
                <a:avLst/>
                <a:gdLst/>
                <a:ahLst/>
                <a:cxnLst/>
                <a:rect l="0" t="0" r="0" b="0"/>
                <a:pathLst>
                  <a:path w="87613" h="117506">
                    <a:moveTo>
                      <a:pt x="2915" y="88808"/>
                    </a:moveTo>
                    <a:cubicBezTo>
                      <a:pt x="2915" y="88808"/>
                      <a:pt x="-2654" y="92307"/>
                      <a:pt x="1523" y="100707"/>
                    </a:cubicBezTo>
                    <a:cubicBezTo>
                      <a:pt x="5699" y="109106"/>
                      <a:pt x="3611" y="115406"/>
                      <a:pt x="9875" y="115406"/>
                    </a:cubicBezTo>
                    <a:cubicBezTo>
                      <a:pt x="16139" y="115406"/>
                      <a:pt x="52333" y="121005"/>
                      <a:pt x="64165" y="114006"/>
                    </a:cubicBezTo>
                    <a:cubicBezTo>
                      <a:pt x="75998" y="107006"/>
                      <a:pt x="90614" y="82508"/>
                      <a:pt x="87134" y="67109"/>
                    </a:cubicBezTo>
                    <a:cubicBezTo>
                      <a:pt x="83654" y="51710"/>
                      <a:pt x="85046" y="32811"/>
                      <a:pt x="61381" y="14612"/>
                    </a:cubicBezTo>
                    <a:cubicBezTo>
                      <a:pt x="37716" y="-3587"/>
                      <a:pt x="12659" y="-1487"/>
                      <a:pt x="11267" y="3412"/>
                    </a:cubicBezTo>
                    <a:cubicBezTo>
                      <a:pt x="9875" y="8312"/>
                      <a:pt x="131" y="80408"/>
                      <a:pt x="2915" y="88808"/>
                    </a:cubicBezTo>
                    <a:close/>
                  </a:path>
                </a:pathLst>
              </a:custGeom>
              <a:solidFill>
                <a:srgbClr val="FAF4F4"/>
              </a:solidFill>
              <a:ln w="7600" cap="flat">
                <a:noFill/>
                <a:bevel/>
              </a:ln>
            </p:spPr>
          </p:sp>
          <p:sp>
            <p:nvSpPr>
              <p:cNvPr id="9010" name="Freeform 9009"/>
              <p:cNvSpPr/>
              <p:nvPr/>
            </p:nvSpPr>
            <p:spPr>
              <a:xfrm>
                <a:off x="6137342" y="4309021"/>
                <a:ext cx="59510" cy="43791"/>
              </a:xfrm>
              <a:custGeom>
                <a:avLst/>
                <a:gdLst/>
                <a:ahLst/>
                <a:cxnLst/>
                <a:rect l="0" t="0" r="0" b="0"/>
                <a:pathLst>
                  <a:path w="59510" h="43791">
                    <a:moveTo>
                      <a:pt x="0" y="2323"/>
                    </a:moveTo>
                    <a:cubicBezTo>
                      <a:pt x="0" y="2323"/>
                      <a:pt x="2784" y="24775"/>
                      <a:pt x="8352" y="36388"/>
                    </a:cubicBezTo>
                    <a:cubicBezTo>
                      <a:pt x="13920" y="48001"/>
                      <a:pt x="36889" y="42582"/>
                      <a:pt x="36541" y="42194"/>
                    </a:cubicBezTo>
                    <a:cubicBezTo>
                      <a:pt x="36541" y="42194"/>
                      <a:pt x="48722" y="32517"/>
                      <a:pt x="54986" y="22452"/>
                    </a:cubicBezTo>
                    <a:cubicBezTo>
                      <a:pt x="61250" y="12387"/>
                      <a:pt x="59162" y="0"/>
                      <a:pt x="59162" y="0"/>
                    </a:cubicBezTo>
                    <a:cubicBezTo>
                      <a:pt x="59162" y="0"/>
                      <a:pt x="16052" y="6968"/>
                      <a:pt x="0" y="2323"/>
                    </a:cubicBezTo>
                    <a:close/>
                  </a:path>
                </a:pathLst>
              </a:custGeom>
              <a:gradFill>
                <a:gsLst>
                  <a:gs pos="77000">
                    <a:srgbClr val="FAF4F4"/>
                  </a:gs>
                  <a:gs pos="100000">
                    <a:srgbClr val="F8EEEE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011" name="Freeform 9010"/>
              <p:cNvSpPr/>
              <p:nvPr/>
            </p:nvSpPr>
            <p:spPr>
              <a:xfrm>
                <a:off x="6072611" y="4292222"/>
                <a:ext cx="70647" cy="71090"/>
              </a:xfrm>
              <a:custGeom>
                <a:avLst/>
                <a:gdLst/>
                <a:ahLst/>
                <a:cxnLst/>
                <a:rect l="0" t="0" r="0" b="0"/>
                <a:pathLst>
                  <a:path w="70647" h="71090">
                    <a:moveTo>
                      <a:pt x="59858" y="0"/>
                    </a:moveTo>
                    <a:cubicBezTo>
                      <a:pt x="59858" y="0"/>
                      <a:pt x="59858" y="12843"/>
                      <a:pt x="38978" y="26489"/>
                    </a:cubicBezTo>
                    <a:cubicBezTo>
                      <a:pt x="18097" y="40136"/>
                      <a:pt x="0" y="43346"/>
                      <a:pt x="0" y="43346"/>
                    </a:cubicBezTo>
                    <a:cubicBezTo>
                      <a:pt x="0" y="43346"/>
                      <a:pt x="1392" y="61809"/>
                      <a:pt x="24361" y="68230"/>
                    </a:cubicBezTo>
                    <a:cubicBezTo>
                      <a:pt x="47330" y="74652"/>
                      <a:pt x="67515" y="70639"/>
                      <a:pt x="70299" y="56190"/>
                    </a:cubicBezTo>
                    <a:cubicBezTo>
                      <a:pt x="73083" y="41741"/>
                      <a:pt x="59858" y="0"/>
                      <a:pt x="59858" y="0"/>
                    </a:cubicBezTo>
                    <a:close/>
                  </a:path>
                </a:pathLst>
              </a:custGeom>
              <a:gradFill>
                <a:gsLst>
                  <a:gs pos="23000">
                    <a:srgbClr val="F6ECEC"/>
                  </a:gs>
                  <a:gs pos="100000">
                    <a:srgbClr val="FCF3F4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012" name="Freeform 9011"/>
              <p:cNvSpPr/>
              <p:nvPr/>
            </p:nvSpPr>
            <p:spPr>
              <a:xfrm>
                <a:off x="6029328" y="4223626"/>
                <a:ext cx="103143" cy="115493"/>
              </a:xfrm>
              <a:custGeom>
                <a:avLst/>
                <a:gdLst/>
                <a:ahLst/>
                <a:cxnLst/>
                <a:rect l="0" t="0" r="0" b="0"/>
                <a:pathLst>
                  <a:path w="103143" h="115493">
                    <a:moveTo>
                      <a:pt x="44676" y="0"/>
                    </a:moveTo>
                    <a:cubicBezTo>
                      <a:pt x="44676" y="0"/>
                      <a:pt x="13355" y="-1400"/>
                      <a:pt x="4307" y="28698"/>
                    </a:cubicBezTo>
                    <a:cubicBezTo>
                      <a:pt x="-4742" y="58797"/>
                      <a:pt x="2219" y="72096"/>
                      <a:pt x="8483" y="84695"/>
                    </a:cubicBezTo>
                    <a:cubicBezTo>
                      <a:pt x="14747" y="97294"/>
                      <a:pt x="34236" y="115493"/>
                      <a:pt x="43284" y="115493"/>
                    </a:cubicBezTo>
                    <a:cubicBezTo>
                      <a:pt x="52333" y="115493"/>
                      <a:pt x="82262" y="100794"/>
                      <a:pt x="82262" y="100794"/>
                    </a:cubicBezTo>
                    <a:cubicBezTo>
                      <a:pt x="82262" y="100794"/>
                      <a:pt x="103143" y="86795"/>
                      <a:pt x="103143" y="77696"/>
                    </a:cubicBezTo>
                    <a:cubicBezTo>
                      <a:pt x="103143" y="68596"/>
                      <a:pt x="103143" y="64396"/>
                      <a:pt x="103143" y="64396"/>
                    </a:cubicBezTo>
                    <a:cubicBezTo>
                      <a:pt x="103143" y="64396"/>
                      <a:pt x="68341" y="43398"/>
                      <a:pt x="44676" y="0"/>
                    </a:cubicBezTo>
                    <a:close/>
                  </a:path>
                </a:pathLst>
              </a:custGeom>
              <a:gradFill>
                <a:gsLst>
                  <a:gs pos="6000">
                    <a:srgbClr val="FDF3F4"/>
                  </a:gs>
                  <a:gs pos="100000">
                    <a:srgbClr val="F2E8E7"/>
                  </a:gs>
                </a:gsLst>
                <a:lin ang="15000000" scaled="0"/>
              </a:gradFill>
              <a:ln w="7600" cap="flat">
                <a:noFill/>
                <a:bevel/>
              </a:ln>
            </p:spPr>
          </p:sp>
          <p:sp>
            <p:nvSpPr>
              <p:cNvPr id="9013" name="Freeform 9012"/>
              <p:cNvSpPr/>
              <p:nvPr/>
            </p:nvSpPr>
            <p:spPr>
              <a:xfrm>
                <a:off x="6073960" y="4222269"/>
                <a:ext cx="132637" cy="118950"/>
              </a:xfrm>
              <a:custGeom>
                <a:avLst/>
                <a:gdLst/>
                <a:ahLst/>
                <a:cxnLst/>
                <a:rect l="0" t="0" r="0" b="0"/>
                <a:pathLst>
                  <a:path w="132637" h="118950">
                    <a:moveTo>
                      <a:pt x="0" y="0"/>
                    </a:moveTo>
                    <a:cubicBezTo>
                      <a:pt x="0" y="0"/>
                      <a:pt x="18488" y="36704"/>
                      <a:pt x="29973" y="48254"/>
                    </a:cubicBezTo>
                    <a:cubicBezTo>
                      <a:pt x="41457" y="59803"/>
                      <a:pt x="56074" y="70302"/>
                      <a:pt x="56074" y="70302"/>
                    </a:cubicBezTo>
                    <a:cubicBezTo>
                      <a:pt x="56074" y="70302"/>
                      <a:pt x="49809" y="89201"/>
                      <a:pt x="45981" y="93051"/>
                    </a:cubicBezTo>
                    <a:cubicBezTo>
                      <a:pt x="42153" y="96901"/>
                      <a:pt x="12920" y="110900"/>
                      <a:pt x="4916" y="114749"/>
                    </a:cubicBezTo>
                    <a:cubicBezTo>
                      <a:pt x="-3089" y="118600"/>
                      <a:pt x="38673" y="106700"/>
                      <a:pt x="45981" y="99351"/>
                    </a:cubicBezTo>
                    <a:cubicBezTo>
                      <a:pt x="53289" y="92001"/>
                      <a:pt x="58510" y="79052"/>
                      <a:pt x="58510" y="79052"/>
                    </a:cubicBezTo>
                    <a:cubicBezTo>
                      <a:pt x="58510" y="79052"/>
                      <a:pt x="65470" y="114750"/>
                      <a:pt x="69646" y="118950"/>
                    </a:cubicBezTo>
                    <a:cubicBezTo>
                      <a:pt x="71734" y="121049"/>
                      <a:pt x="63382" y="79052"/>
                      <a:pt x="63382" y="79052"/>
                    </a:cubicBezTo>
                    <a:cubicBezTo>
                      <a:pt x="63382" y="79052"/>
                      <a:pt x="115584" y="91651"/>
                      <a:pt x="119760" y="89552"/>
                    </a:cubicBezTo>
                    <a:cubicBezTo>
                      <a:pt x="123936" y="87452"/>
                      <a:pt x="70342" y="81852"/>
                      <a:pt x="65122" y="73102"/>
                    </a:cubicBezTo>
                    <a:cubicBezTo>
                      <a:pt x="59902" y="64353"/>
                      <a:pt x="106535" y="19555"/>
                      <a:pt x="125329" y="19555"/>
                    </a:cubicBezTo>
                    <a:cubicBezTo>
                      <a:pt x="144122" y="19555"/>
                      <a:pt x="123240" y="11855"/>
                      <a:pt x="103055" y="26555"/>
                    </a:cubicBezTo>
                    <a:cubicBezTo>
                      <a:pt x="82870" y="41254"/>
                      <a:pt x="62686" y="67152"/>
                      <a:pt x="63382" y="66453"/>
                    </a:cubicBezTo>
                    <a:cubicBezTo>
                      <a:pt x="63382" y="66453"/>
                      <a:pt x="63382" y="2756"/>
                      <a:pt x="63382" y="4156"/>
                    </a:cubicBezTo>
                    <a:cubicBezTo>
                      <a:pt x="63382" y="5556"/>
                      <a:pt x="58510" y="65753"/>
                      <a:pt x="58510" y="65753"/>
                    </a:cubicBezTo>
                    <a:cubicBezTo>
                      <a:pt x="58510" y="65753"/>
                      <a:pt x="14660" y="37754"/>
                      <a:pt x="0" y="0"/>
                    </a:cubicBezTo>
                    <a:close/>
                  </a:path>
                </a:pathLst>
              </a:custGeom>
              <a:solidFill>
                <a:srgbClr val="967185"/>
              </a:solidFill>
              <a:ln w="7600" cap="flat">
                <a:noFill/>
                <a:bevel/>
              </a:ln>
            </p:spPr>
          </p:sp>
          <p:sp>
            <p:nvSpPr>
              <p:cNvPr id="9014" name="Freeform 9013"/>
              <p:cNvSpPr/>
              <p:nvPr/>
            </p:nvSpPr>
            <p:spPr>
              <a:xfrm>
                <a:off x="6028762" y="4220563"/>
                <a:ext cx="100924" cy="117112"/>
              </a:xfrm>
              <a:custGeom>
                <a:avLst/>
                <a:gdLst/>
                <a:ahLst/>
                <a:cxnLst/>
                <a:rect l="0" t="0" r="0" b="0"/>
                <a:pathLst>
                  <a:path w="100924" h="117112">
                    <a:moveTo>
                      <a:pt x="43850" y="3762"/>
                    </a:moveTo>
                    <a:cubicBezTo>
                      <a:pt x="41738" y="5782"/>
                      <a:pt x="-9048" y="35261"/>
                      <a:pt x="1392" y="61159"/>
                    </a:cubicBezTo>
                    <a:cubicBezTo>
                      <a:pt x="11832" y="87057"/>
                      <a:pt x="27196" y="98915"/>
                      <a:pt x="30625" y="108756"/>
                    </a:cubicBezTo>
                    <a:cubicBezTo>
                      <a:pt x="41293" y="139374"/>
                      <a:pt x="100924" y="76461"/>
                      <a:pt x="100924" y="73058"/>
                    </a:cubicBezTo>
                    <a:cubicBezTo>
                      <a:pt x="100924" y="69657"/>
                      <a:pt x="60741" y="-19201"/>
                      <a:pt x="43850" y="3762"/>
                    </a:cubicBezTo>
                    <a:close/>
                  </a:path>
                </a:pathLst>
              </a:custGeom>
              <a:solidFill>
                <a:srgbClr val="FFFFFF">
                  <a:alpha val="5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015" name="Freeform 9014"/>
              <p:cNvSpPr/>
              <p:nvPr/>
            </p:nvSpPr>
            <p:spPr>
              <a:xfrm>
                <a:off x="6131774" y="4205383"/>
                <a:ext cx="83784" cy="144498"/>
              </a:xfrm>
              <a:custGeom>
                <a:avLst/>
                <a:gdLst/>
                <a:ahLst/>
                <a:cxnLst/>
                <a:rect l="0" t="0" r="0" b="0"/>
                <a:pathLst>
                  <a:path w="83784" h="144498">
                    <a:moveTo>
                      <a:pt x="16009" y="0"/>
                    </a:moveTo>
                    <a:cubicBezTo>
                      <a:pt x="16009" y="0"/>
                      <a:pt x="65426" y="-2056"/>
                      <a:pt x="73779" y="28742"/>
                    </a:cubicBezTo>
                    <a:cubicBezTo>
                      <a:pt x="82131" y="59540"/>
                      <a:pt x="87003" y="65840"/>
                      <a:pt x="81435" y="80539"/>
                    </a:cubicBezTo>
                    <a:cubicBezTo>
                      <a:pt x="75867" y="95239"/>
                      <a:pt x="61250" y="107838"/>
                      <a:pt x="61250" y="107838"/>
                    </a:cubicBezTo>
                    <a:cubicBezTo>
                      <a:pt x="61250" y="107838"/>
                      <a:pt x="60206" y="124987"/>
                      <a:pt x="52202" y="133036"/>
                    </a:cubicBezTo>
                    <a:cubicBezTo>
                      <a:pt x="44198" y="141086"/>
                      <a:pt x="29929" y="145635"/>
                      <a:pt x="22969" y="144236"/>
                    </a:cubicBezTo>
                    <a:cubicBezTo>
                      <a:pt x="16009" y="142836"/>
                      <a:pt x="11136" y="130237"/>
                      <a:pt x="11136" y="130237"/>
                    </a:cubicBezTo>
                    <a:lnTo>
                      <a:pt x="0" y="86839"/>
                    </a:lnTo>
                    <a:lnTo>
                      <a:pt x="16009" y="0"/>
                    </a:lnTo>
                    <a:close/>
                  </a:path>
                </a:pathLst>
              </a:custGeom>
              <a:solidFill>
                <a:srgbClr val="FFFFFF">
                  <a:alpha val="51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9016" name="Avocado"/>
            <p:cNvGrpSpPr/>
            <p:nvPr/>
          </p:nvGrpSpPr>
          <p:grpSpPr>
            <a:xfrm>
              <a:off x="1390521" y="2717603"/>
              <a:ext cx="589870" cy="541521"/>
              <a:chOff x="1390521" y="2717603"/>
              <a:chExt cx="589870" cy="541521"/>
            </a:xfrm>
          </p:grpSpPr>
          <p:sp>
            <p:nvSpPr>
              <p:cNvPr id="9017" name="Freeform 9016"/>
              <p:cNvSpPr/>
              <p:nvPr/>
            </p:nvSpPr>
            <p:spPr>
              <a:xfrm>
                <a:off x="1674415" y="2786476"/>
                <a:ext cx="33451" cy="12510"/>
              </a:xfrm>
              <a:custGeom>
                <a:avLst/>
                <a:gdLst/>
                <a:ahLst/>
                <a:cxnLst/>
                <a:rect l="0" t="0" r="0" b="0"/>
                <a:pathLst>
                  <a:path w="33451" h="12510">
                    <a:moveTo>
                      <a:pt x="2788" y="4828"/>
                    </a:moveTo>
                    <a:cubicBezTo>
                      <a:pt x="2788" y="4828"/>
                      <a:pt x="10802" y="7989"/>
                      <a:pt x="13938" y="4828"/>
                    </a:cubicBezTo>
                    <a:cubicBezTo>
                      <a:pt x="17074" y="1668"/>
                      <a:pt x="15331" y="615"/>
                      <a:pt x="19513" y="615"/>
                    </a:cubicBezTo>
                    <a:cubicBezTo>
                      <a:pt x="23694" y="615"/>
                      <a:pt x="28572" y="-790"/>
                      <a:pt x="29269" y="615"/>
                    </a:cubicBezTo>
                    <a:cubicBezTo>
                      <a:pt x="29966" y="2019"/>
                      <a:pt x="33451" y="4828"/>
                      <a:pt x="33451" y="4828"/>
                    </a:cubicBezTo>
                    <a:cubicBezTo>
                      <a:pt x="33451" y="4828"/>
                      <a:pt x="32754" y="6936"/>
                      <a:pt x="31011" y="7989"/>
                    </a:cubicBezTo>
                    <a:cubicBezTo>
                      <a:pt x="29269" y="9042"/>
                      <a:pt x="21603" y="13256"/>
                      <a:pt x="20210" y="12202"/>
                    </a:cubicBezTo>
                    <a:cubicBezTo>
                      <a:pt x="18816" y="11149"/>
                      <a:pt x="18816" y="13256"/>
                      <a:pt x="15680" y="12202"/>
                    </a:cubicBezTo>
                    <a:cubicBezTo>
                      <a:pt x="12544" y="11149"/>
                      <a:pt x="10453" y="11149"/>
                      <a:pt x="9060" y="11149"/>
                    </a:cubicBezTo>
                    <a:cubicBezTo>
                      <a:pt x="7666" y="11149"/>
                      <a:pt x="0" y="10447"/>
                      <a:pt x="0" y="10447"/>
                    </a:cubicBezTo>
                    <a:lnTo>
                      <a:pt x="2788" y="4828"/>
                    </a:lnTo>
                    <a:close/>
                  </a:path>
                </a:pathLst>
              </a:custGeom>
              <a:solidFill>
                <a:srgbClr val="22290C"/>
              </a:solidFill>
              <a:ln w="7600" cap="flat">
                <a:noFill/>
                <a:bevel/>
              </a:ln>
            </p:spPr>
          </p:sp>
          <p:sp>
            <p:nvSpPr>
              <p:cNvPr id="9018" name="Freeform 9017"/>
              <p:cNvSpPr/>
              <p:nvPr/>
            </p:nvSpPr>
            <p:spPr>
              <a:xfrm>
                <a:off x="1661871" y="2735822"/>
                <a:ext cx="40681" cy="63383"/>
              </a:xfrm>
              <a:custGeom>
                <a:avLst/>
                <a:gdLst/>
                <a:ahLst/>
                <a:cxnLst/>
                <a:rect l="0" t="0" r="0" b="0"/>
                <a:pathLst>
                  <a:path w="40681" h="63383">
                    <a:moveTo>
                      <a:pt x="0" y="2809"/>
                    </a:moveTo>
                    <a:lnTo>
                      <a:pt x="11847" y="37925"/>
                    </a:lnTo>
                    <a:lnTo>
                      <a:pt x="16725" y="51268"/>
                    </a:lnTo>
                    <a:lnTo>
                      <a:pt x="16725" y="58994"/>
                    </a:lnTo>
                    <a:lnTo>
                      <a:pt x="28224" y="62857"/>
                    </a:lnTo>
                    <a:cubicBezTo>
                      <a:pt x="28224" y="62857"/>
                      <a:pt x="36935" y="64612"/>
                      <a:pt x="39723" y="61803"/>
                    </a:cubicBezTo>
                    <a:cubicBezTo>
                      <a:pt x="42510" y="58994"/>
                      <a:pt x="38329" y="51268"/>
                      <a:pt x="38329" y="51268"/>
                    </a:cubicBezTo>
                    <a:cubicBezTo>
                      <a:pt x="38329" y="51268"/>
                      <a:pt x="31360" y="43543"/>
                      <a:pt x="31360" y="42139"/>
                    </a:cubicBezTo>
                    <a:cubicBezTo>
                      <a:pt x="31360" y="40734"/>
                      <a:pt x="29269" y="35115"/>
                      <a:pt x="29269" y="35115"/>
                    </a:cubicBezTo>
                    <a:lnTo>
                      <a:pt x="18119" y="0"/>
                    </a:lnTo>
                    <a:cubicBezTo>
                      <a:pt x="18119" y="0"/>
                      <a:pt x="5575" y="0"/>
                      <a:pt x="0" y="28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89AE4B"/>
                  </a:gs>
                  <a:gs pos="74000">
                    <a:srgbClr val="3D5418"/>
                  </a:gs>
                  <a:gs pos="100000">
                    <a:srgbClr val="2A3A11"/>
                  </a:gs>
                </a:gsLst>
                <a:lin ang="8400000" scaled="0"/>
              </a:gradFill>
              <a:ln w="7600" cap="flat">
                <a:noFill/>
                <a:bevel/>
              </a:ln>
            </p:spPr>
          </p:sp>
          <p:sp>
            <p:nvSpPr>
              <p:cNvPr id="9019" name="Freeform 9018"/>
              <p:cNvSpPr/>
              <p:nvPr/>
            </p:nvSpPr>
            <p:spPr>
              <a:xfrm>
                <a:off x="1676941" y="2749166"/>
                <a:ext cx="52528" cy="36520"/>
              </a:xfrm>
              <a:custGeom>
                <a:avLst/>
                <a:gdLst/>
                <a:ahLst/>
                <a:cxnLst/>
                <a:rect l="0" t="0" r="0" b="0"/>
                <a:pathLst>
                  <a:path w="52528" h="36520">
                    <a:moveTo>
                      <a:pt x="958" y="12641"/>
                    </a:moveTo>
                    <a:lnTo>
                      <a:pt x="44165" y="35115"/>
                    </a:lnTo>
                    <a:lnTo>
                      <a:pt x="49043" y="36520"/>
                    </a:lnTo>
                    <a:cubicBezTo>
                      <a:pt x="49043" y="36520"/>
                      <a:pt x="38590" y="33711"/>
                      <a:pt x="45559" y="30199"/>
                    </a:cubicBezTo>
                    <a:cubicBezTo>
                      <a:pt x="52528" y="26688"/>
                      <a:pt x="52528" y="26688"/>
                      <a:pt x="52528" y="26688"/>
                    </a:cubicBezTo>
                    <a:lnTo>
                      <a:pt x="51134" y="21771"/>
                    </a:lnTo>
                    <a:cubicBezTo>
                      <a:pt x="51134" y="21771"/>
                      <a:pt x="32318" y="27390"/>
                      <a:pt x="19077" y="14046"/>
                    </a:cubicBezTo>
                    <a:cubicBezTo>
                      <a:pt x="5836" y="702"/>
                      <a:pt x="7230" y="0"/>
                      <a:pt x="7230" y="0"/>
                    </a:cubicBezTo>
                    <a:cubicBezTo>
                      <a:pt x="7230" y="0"/>
                      <a:pt x="-3223" y="6321"/>
                      <a:pt x="958" y="126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9DB454"/>
                  </a:gs>
                  <a:gs pos="100000">
                    <a:srgbClr val="4F5F1D"/>
                  </a:gs>
                </a:gsLst>
                <a:lin ang="14400000" scaled="0"/>
              </a:gradFill>
              <a:ln w="7600" cap="flat">
                <a:noFill/>
                <a:bevel/>
              </a:ln>
            </p:spPr>
          </p:sp>
          <p:sp>
            <p:nvSpPr>
              <p:cNvPr id="9020" name="Freeform 9019"/>
              <p:cNvSpPr/>
              <p:nvPr/>
            </p:nvSpPr>
            <p:spPr>
              <a:xfrm>
                <a:off x="1658561" y="2717562"/>
                <a:ext cx="17596" cy="23876"/>
              </a:xfrm>
              <a:custGeom>
                <a:avLst/>
                <a:gdLst/>
                <a:ahLst/>
                <a:cxnLst/>
                <a:rect l="0" t="0" r="0" b="0"/>
                <a:pathLst>
                  <a:path w="17596" h="23876">
                    <a:moveTo>
                      <a:pt x="523" y="18366"/>
                    </a:moveTo>
                    <a:cubicBezTo>
                      <a:pt x="523" y="18366"/>
                      <a:pt x="-1568" y="5510"/>
                      <a:pt x="2613" y="3673"/>
                    </a:cubicBezTo>
                    <a:cubicBezTo>
                      <a:pt x="6795" y="1837"/>
                      <a:pt x="9582" y="0"/>
                      <a:pt x="10976" y="0"/>
                    </a:cubicBezTo>
                    <a:cubicBezTo>
                      <a:pt x="12370" y="0"/>
                      <a:pt x="17596" y="5510"/>
                      <a:pt x="17596" y="8724"/>
                    </a:cubicBezTo>
                    <a:cubicBezTo>
                      <a:pt x="17596" y="11938"/>
                      <a:pt x="15854" y="23876"/>
                      <a:pt x="14460" y="23876"/>
                    </a:cubicBezTo>
                    <a:cubicBezTo>
                      <a:pt x="13067" y="23876"/>
                      <a:pt x="-523" y="20662"/>
                      <a:pt x="523" y="18366"/>
                    </a:cubicBezTo>
                    <a:close/>
                  </a:path>
                </a:pathLst>
              </a:custGeom>
              <a:solidFill>
                <a:srgbClr val="8F471D"/>
              </a:solidFill>
              <a:ln w="7600" cap="flat">
                <a:noFill/>
                <a:bevel/>
              </a:ln>
            </p:spPr>
          </p:sp>
          <p:sp>
            <p:nvSpPr>
              <p:cNvPr id="9021" name="Freeform 9020"/>
              <p:cNvSpPr/>
              <p:nvPr/>
            </p:nvSpPr>
            <p:spPr>
              <a:xfrm>
                <a:off x="1659694" y="2726297"/>
                <a:ext cx="20297" cy="14134"/>
              </a:xfrm>
              <a:custGeom>
                <a:avLst/>
                <a:gdLst/>
                <a:ahLst/>
                <a:cxnLst/>
                <a:rect l="0" t="0" r="0" b="0"/>
                <a:pathLst>
                  <a:path w="20297" h="14134">
                    <a:moveTo>
                      <a:pt x="1016" y="3555"/>
                    </a:moveTo>
                    <a:cubicBezTo>
                      <a:pt x="1016" y="3555"/>
                      <a:pt x="-2004" y="12334"/>
                      <a:pt x="2178" y="12334"/>
                    </a:cubicBezTo>
                    <a:cubicBezTo>
                      <a:pt x="6359" y="12334"/>
                      <a:pt x="8450" y="15143"/>
                      <a:pt x="12631" y="13739"/>
                    </a:cubicBezTo>
                    <a:cubicBezTo>
                      <a:pt x="16812" y="12334"/>
                      <a:pt x="20297" y="9525"/>
                      <a:pt x="20297" y="9525"/>
                    </a:cubicBezTo>
                    <a:lnTo>
                      <a:pt x="16464" y="0"/>
                    </a:lnTo>
                    <a:cubicBezTo>
                      <a:pt x="16464" y="0"/>
                      <a:pt x="13560" y="11983"/>
                      <a:pt x="1016" y="3555"/>
                    </a:cubicBezTo>
                    <a:close/>
                  </a:path>
                </a:pathLst>
              </a:custGeom>
              <a:solidFill>
                <a:srgbClr val="604C1E"/>
              </a:solidFill>
              <a:ln w="7600" cap="flat">
                <a:noFill/>
                <a:bevel/>
              </a:ln>
            </p:spPr>
          </p:sp>
          <p:sp>
            <p:nvSpPr>
              <p:cNvPr id="9022" name="Freeform 9021"/>
              <p:cNvSpPr/>
              <p:nvPr/>
            </p:nvSpPr>
            <p:spPr>
              <a:xfrm>
                <a:off x="1714399" y="2759568"/>
                <a:ext cx="227664" cy="156043"/>
              </a:xfrm>
              <a:custGeom>
                <a:avLst/>
                <a:gdLst/>
                <a:ahLst/>
                <a:cxnLst/>
                <a:rect l="0" t="0" r="0" b="0"/>
                <a:pathLst>
                  <a:path w="227664" h="156043">
                    <a:moveTo>
                      <a:pt x="6707" y="18392"/>
                    </a:moveTo>
                    <a:cubicBezTo>
                      <a:pt x="6707" y="20498"/>
                      <a:pt x="31099" y="56316"/>
                      <a:pt x="91031" y="84408"/>
                    </a:cubicBezTo>
                    <a:cubicBezTo>
                      <a:pt x="150963" y="112501"/>
                      <a:pt x="206017" y="131463"/>
                      <a:pt x="206017" y="131463"/>
                    </a:cubicBezTo>
                    <a:cubicBezTo>
                      <a:pt x="206017" y="131463"/>
                      <a:pt x="216470" y="134974"/>
                      <a:pt x="218561" y="140592"/>
                    </a:cubicBezTo>
                    <a:cubicBezTo>
                      <a:pt x="220652" y="146211"/>
                      <a:pt x="227664" y="156043"/>
                      <a:pt x="227664" y="156043"/>
                    </a:cubicBezTo>
                    <a:cubicBezTo>
                      <a:pt x="227664" y="156043"/>
                      <a:pt x="228317" y="147616"/>
                      <a:pt x="222742" y="132867"/>
                    </a:cubicBezTo>
                    <a:cubicBezTo>
                      <a:pt x="217167" y="118119"/>
                      <a:pt x="201139" y="60530"/>
                      <a:pt x="153053" y="27521"/>
                    </a:cubicBezTo>
                    <a:cubicBezTo>
                      <a:pt x="104968" y="-5487"/>
                      <a:pt x="61762" y="-6189"/>
                      <a:pt x="13676" y="11369"/>
                    </a:cubicBezTo>
                    <a:cubicBezTo>
                      <a:pt x="0" y="16385"/>
                      <a:pt x="3087" y="14252"/>
                      <a:pt x="1132" y="15582"/>
                    </a:cubicBezTo>
                    <a:cubicBezTo>
                      <a:pt x="-3754" y="18910"/>
                      <a:pt x="8699" y="18392"/>
                      <a:pt x="6707" y="183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1D5A12"/>
                  </a:gs>
                  <a:gs pos="100000">
                    <a:srgbClr val="69A160"/>
                  </a:gs>
                </a:gsLst>
                <a:lin ang="600000" scaled="0"/>
              </a:gradFill>
              <a:ln w="7600" cap="flat">
                <a:noFill/>
                <a:bevel/>
              </a:ln>
            </p:spPr>
          </p:sp>
          <p:sp>
            <p:nvSpPr>
              <p:cNvPr id="9023" name="Freeform 9022"/>
              <p:cNvSpPr/>
              <p:nvPr/>
            </p:nvSpPr>
            <p:spPr>
              <a:xfrm>
                <a:off x="1721106" y="2775283"/>
                <a:ext cx="220215" cy="137520"/>
              </a:xfrm>
              <a:custGeom>
                <a:avLst/>
                <a:gdLst/>
                <a:ahLst/>
                <a:cxnLst/>
                <a:rect l="0" t="0" r="0" b="0"/>
                <a:pathLst>
                  <a:path w="220215" h="137520">
                    <a:moveTo>
                      <a:pt x="0" y="2677"/>
                    </a:moveTo>
                    <a:cubicBezTo>
                      <a:pt x="0" y="2677"/>
                      <a:pt x="45297" y="-4346"/>
                      <a:pt x="103139" y="33579"/>
                    </a:cubicBezTo>
                    <a:cubicBezTo>
                      <a:pt x="160980" y="71503"/>
                      <a:pt x="202097" y="103107"/>
                      <a:pt x="204885" y="108023"/>
                    </a:cubicBezTo>
                    <a:cubicBezTo>
                      <a:pt x="207672" y="112940"/>
                      <a:pt x="220215" y="137520"/>
                      <a:pt x="220215" y="137520"/>
                    </a:cubicBezTo>
                    <a:lnTo>
                      <a:pt x="210459" y="113642"/>
                    </a:lnTo>
                    <a:cubicBezTo>
                      <a:pt x="210459" y="113642"/>
                      <a:pt x="204187" y="100298"/>
                      <a:pt x="179447" y="82389"/>
                    </a:cubicBezTo>
                    <a:cubicBezTo>
                      <a:pt x="154709" y="64480"/>
                      <a:pt x="110805" y="27961"/>
                      <a:pt x="68992" y="11808"/>
                    </a:cubicBezTo>
                    <a:cubicBezTo>
                      <a:pt x="27179" y="-4346"/>
                      <a:pt x="4181" y="0"/>
                      <a:pt x="0" y="2677"/>
                    </a:cubicBezTo>
                    <a:close/>
                  </a:path>
                </a:pathLst>
              </a:custGeom>
              <a:solidFill>
                <a:srgbClr val="8ACF57"/>
              </a:solidFill>
              <a:ln w="7600" cap="flat">
                <a:noFill/>
                <a:bevel/>
              </a:ln>
            </p:spPr>
          </p:sp>
          <p:sp>
            <p:nvSpPr>
              <p:cNvPr id="9024" name="Freeform 9023"/>
              <p:cNvSpPr/>
              <p:nvPr/>
            </p:nvSpPr>
            <p:spPr>
              <a:xfrm>
                <a:off x="1611609" y="2783930"/>
                <a:ext cx="368783" cy="421953"/>
              </a:xfrm>
              <a:custGeom>
                <a:avLst/>
                <a:gdLst/>
                <a:ahLst/>
                <a:cxnLst/>
                <a:rect l="0" t="0" r="0" b="0"/>
                <a:pathLst>
                  <a:path w="368783" h="421953">
                    <a:moveTo>
                      <a:pt x="65594" y="7374"/>
                    </a:moveTo>
                    <a:lnTo>
                      <a:pt x="62807" y="12993"/>
                    </a:lnTo>
                    <a:lnTo>
                      <a:pt x="73260" y="12993"/>
                    </a:lnTo>
                    <a:lnTo>
                      <a:pt x="83016" y="14748"/>
                    </a:lnTo>
                    <a:lnTo>
                      <a:pt x="95561" y="8779"/>
                    </a:lnTo>
                    <a:lnTo>
                      <a:pt x="97651" y="6672"/>
                    </a:lnTo>
                    <a:cubicBezTo>
                      <a:pt x="97651" y="6672"/>
                      <a:pt x="103923" y="5267"/>
                      <a:pt x="112982" y="10886"/>
                    </a:cubicBezTo>
                    <a:cubicBezTo>
                      <a:pt x="122042" y="16504"/>
                      <a:pt x="133889" y="17206"/>
                      <a:pt x="140161" y="23527"/>
                    </a:cubicBezTo>
                    <a:cubicBezTo>
                      <a:pt x="146433" y="29848"/>
                      <a:pt x="161764" y="37573"/>
                      <a:pt x="165946" y="41787"/>
                    </a:cubicBezTo>
                    <a:cubicBezTo>
                      <a:pt x="170127" y="46001"/>
                      <a:pt x="179187" y="46703"/>
                      <a:pt x="181277" y="53024"/>
                    </a:cubicBezTo>
                    <a:cubicBezTo>
                      <a:pt x="183368" y="59345"/>
                      <a:pt x="201487" y="67070"/>
                      <a:pt x="201487" y="67070"/>
                    </a:cubicBezTo>
                    <a:cubicBezTo>
                      <a:pt x="201487" y="67070"/>
                      <a:pt x="203229" y="66719"/>
                      <a:pt x="204971" y="72689"/>
                    </a:cubicBezTo>
                    <a:cubicBezTo>
                      <a:pt x="206714" y="78658"/>
                      <a:pt x="226226" y="80063"/>
                      <a:pt x="231453" y="85330"/>
                    </a:cubicBezTo>
                    <a:cubicBezTo>
                      <a:pt x="236680" y="90597"/>
                      <a:pt x="237725" y="92353"/>
                      <a:pt x="246785" y="97269"/>
                    </a:cubicBezTo>
                    <a:cubicBezTo>
                      <a:pt x="255844" y="102185"/>
                      <a:pt x="273963" y="109208"/>
                      <a:pt x="275357" y="112719"/>
                    </a:cubicBezTo>
                    <a:cubicBezTo>
                      <a:pt x="276751" y="116231"/>
                      <a:pt x="283719" y="124659"/>
                      <a:pt x="287901" y="130980"/>
                    </a:cubicBezTo>
                    <a:cubicBezTo>
                      <a:pt x="292082" y="137301"/>
                      <a:pt x="304626" y="138705"/>
                      <a:pt x="310202" y="149942"/>
                    </a:cubicBezTo>
                    <a:cubicBezTo>
                      <a:pt x="315776" y="161179"/>
                      <a:pt x="323442" y="161179"/>
                      <a:pt x="326230" y="169607"/>
                    </a:cubicBezTo>
                    <a:cubicBezTo>
                      <a:pt x="329018" y="178035"/>
                      <a:pt x="336683" y="182248"/>
                      <a:pt x="338774" y="189973"/>
                    </a:cubicBezTo>
                    <a:cubicBezTo>
                      <a:pt x="340864" y="197699"/>
                      <a:pt x="348879" y="213501"/>
                      <a:pt x="353408" y="220172"/>
                    </a:cubicBezTo>
                    <a:cubicBezTo>
                      <a:pt x="357938" y="226844"/>
                      <a:pt x="360378" y="234218"/>
                      <a:pt x="360378" y="242646"/>
                    </a:cubicBezTo>
                    <a:cubicBezTo>
                      <a:pt x="360378" y="251074"/>
                      <a:pt x="364558" y="244050"/>
                      <a:pt x="368043" y="273548"/>
                    </a:cubicBezTo>
                    <a:cubicBezTo>
                      <a:pt x="371527" y="303044"/>
                      <a:pt x="361771" y="307258"/>
                      <a:pt x="360378" y="314984"/>
                    </a:cubicBezTo>
                    <a:cubicBezTo>
                      <a:pt x="358983" y="322709"/>
                      <a:pt x="358287" y="331839"/>
                      <a:pt x="356195" y="333946"/>
                    </a:cubicBezTo>
                    <a:cubicBezTo>
                      <a:pt x="354105" y="336053"/>
                      <a:pt x="343651" y="352908"/>
                      <a:pt x="343651" y="356419"/>
                    </a:cubicBezTo>
                    <a:cubicBezTo>
                      <a:pt x="343651" y="359931"/>
                      <a:pt x="335289" y="369061"/>
                      <a:pt x="335289" y="370466"/>
                    </a:cubicBezTo>
                    <a:cubicBezTo>
                      <a:pt x="335289" y="371870"/>
                      <a:pt x="332502" y="383809"/>
                      <a:pt x="322048" y="383809"/>
                    </a:cubicBezTo>
                    <a:cubicBezTo>
                      <a:pt x="311595" y="383809"/>
                      <a:pt x="308808" y="399260"/>
                      <a:pt x="307414" y="398558"/>
                    </a:cubicBezTo>
                    <a:cubicBezTo>
                      <a:pt x="306020" y="397855"/>
                      <a:pt x="287204" y="416115"/>
                      <a:pt x="268389" y="416115"/>
                    </a:cubicBezTo>
                    <a:cubicBezTo>
                      <a:pt x="249573" y="416115"/>
                      <a:pt x="242255" y="427704"/>
                      <a:pt x="218910" y="418222"/>
                    </a:cubicBezTo>
                    <a:cubicBezTo>
                      <a:pt x="195563" y="408741"/>
                      <a:pt x="170127" y="412604"/>
                      <a:pt x="165946" y="403473"/>
                    </a:cubicBezTo>
                    <a:cubicBezTo>
                      <a:pt x="161764" y="394343"/>
                      <a:pt x="165249" y="399962"/>
                      <a:pt x="141555" y="385214"/>
                    </a:cubicBezTo>
                    <a:cubicBezTo>
                      <a:pt x="117861" y="370466"/>
                      <a:pt x="103923" y="369061"/>
                      <a:pt x="97651" y="356419"/>
                    </a:cubicBezTo>
                    <a:cubicBezTo>
                      <a:pt x="91379" y="343778"/>
                      <a:pt x="87546" y="340969"/>
                      <a:pt x="83016" y="332541"/>
                    </a:cubicBezTo>
                    <a:cubicBezTo>
                      <a:pt x="78487" y="324113"/>
                      <a:pt x="66291" y="312877"/>
                      <a:pt x="66291" y="303044"/>
                    </a:cubicBezTo>
                    <a:cubicBezTo>
                      <a:pt x="66291" y="293212"/>
                      <a:pt x="56535" y="279165"/>
                      <a:pt x="56535" y="275654"/>
                    </a:cubicBezTo>
                    <a:cubicBezTo>
                      <a:pt x="56535" y="272143"/>
                      <a:pt x="48172" y="248967"/>
                      <a:pt x="46778" y="244753"/>
                    </a:cubicBezTo>
                    <a:cubicBezTo>
                      <a:pt x="45385" y="240539"/>
                      <a:pt x="41203" y="206829"/>
                      <a:pt x="39113" y="202614"/>
                    </a:cubicBezTo>
                    <a:cubicBezTo>
                      <a:pt x="37022" y="198401"/>
                      <a:pt x="25175" y="171714"/>
                      <a:pt x="23781" y="165393"/>
                    </a:cubicBezTo>
                    <a:cubicBezTo>
                      <a:pt x="22387" y="159072"/>
                      <a:pt x="16115" y="129575"/>
                      <a:pt x="13328" y="126766"/>
                    </a:cubicBezTo>
                    <a:cubicBezTo>
                      <a:pt x="10540" y="123957"/>
                      <a:pt x="8450" y="109910"/>
                      <a:pt x="8450" y="109910"/>
                    </a:cubicBezTo>
                    <a:cubicBezTo>
                      <a:pt x="8450" y="109910"/>
                      <a:pt x="1481" y="94460"/>
                      <a:pt x="784" y="93055"/>
                    </a:cubicBezTo>
                    <a:cubicBezTo>
                      <a:pt x="0" y="91651"/>
                      <a:pt x="784" y="93757"/>
                      <a:pt x="784" y="79712"/>
                    </a:cubicBezTo>
                    <a:cubicBezTo>
                      <a:pt x="784" y="65666"/>
                      <a:pt x="784" y="71284"/>
                      <a:pt x="784" y="58642"/>
                    </a:cubicBezTo>
                    <a:cubicBezTo>
                      <a:pt x="784" y="46001"/>
                      <a:pt x="-958" y="40734"/>
                      <a:pt x="784" y="38978"/>
                    </a:cubicBezTo>
                    <a:cubicBezTo>
                      <a:pt x="2526" y="37222"/>
                      <a:pt x="8450" y="31253"/>
                      <a:pt x="10889" y="28794"/>
                    </a:cubicBezTo>
                    <a:cubicBezTo>
                      <a:pt x="13328" y="26336"/>
                      <a:pt x="18903" y="10886"/>
                      <a:pt x="18903" y="10886"/>
                    </a:cubicBezTo>
                    <a:cubicBezTo>
                      <a:pt x="18903" y="10886"/>
                      <a:pt x="32144" y="7374"/>
                      <a:pt x="35628" y="7374"/>
                    </a:cubicBezTo>
                    <a:cubicBezTo>
                      <a:pt x="39113" y="7374"/>
                      <a:pt x="52354" y="2458"/>
                      <a:pt x="49914" y="0"/>
                    </a:cubicBezTo>
                    <a:lnTo>
                      <a:pt x="58625" y="2458"/>
                    </a:lnTo>
                    <a:lnTo>
                      <a:pt x="65594" y="7374"/>
                    </a:lnTo>
                    <a:close/>
                  </a:path>
                </a:pathLst>
              </a:custGeom>
              <a:solidFill>
                <a:srgbClr val="4E5728"/>
              </a:solidFill>
              <a:ln w="7600" cap="flat">
                <a:noFill/>
                <a:bevel/>
              </a:ln>
            </p:spPr>
          </p:sp>
          <p:sp>
            <p:nvSpPr>
              <p:cNvPr id="9025" name="Freeform 9024"/>
              <p:cNvSpPr/>
              <p:nvPr/>
            </p:nvSpPr>
            <p:spPr>
              <a:xfrm>
                <a:off x="1629598" y="2803241"/>
                <a:ext cx="21952" cy="24581"/>
              </a:xfrm>
              <a:custGeom>
                <a:avLst/>
                <a:gdLst/>
                <a:ahLst/>
                <a:cxnLst/>
                <a:rect l="0" t="0" r="0" b="0"/>
                <a:pathLst>
                  <a:path w="21952" h="24581">
                    <a:moveTo>
                      <a:pt x="15317" y="0"/>
                    </a:moveTo>
                    <a:cubicBezTo>
                      <a:pt x="15317" y="0"/>
                      <a:pt x="-479" y="14046"/>
                      <a:pt x="0" y="15451"/>
                    </a:cubicBezTo>
                    <a:cubicBezTo>
                      <a:pt x="450" y="16855"/>
                      <a:pt x="15317" y="22474"/>
                      <a:pt x="15317" y="24347"/>
                    </a:cubicBezTo>
                    <a:cubicBezTo>
                      <a:pt x="15317" y="26219"/>
                      <a:pt x="15317" y="15451"/>
                      <a:pt x="20892" y="15451"/>
                    </a:cubicBezTo>
                    <a:cubicBezTo>
                      <a:pt x="26467" y="15451"/>
                      <a:pt x="7883" y="14046"/>
                      <a:pt x="15317" y="0"/>
                    </a:cubicBez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26" name="Freeform 9025"/>
              <p:cNvSpPr/>
              <p:nvPr/>
            </p:nvSpPr>
            <p:spPr>
              <a:xfrm>
                <a:off x="1631162" y="2841165"/>
                <a:ext cx="27701" cy="14529"/>
              </a:xfrm>
              <a:custGeom>
                <a:avLst/>
                <a:gdLst/>
                <a:ahLst/>
                <a:cxnLst/>
                <a:rect l="0" t="0" r="0" b="0"/>
                <a:pathLst>
                  <a:path w="27701" h="14529">
                    <a:moveTo>
                      <a:pt x="276" y="0"/>
                    </a:moveTo>
                    <a:cubicBezTo>
                      <a:pt x="276" y="0"/>
                      <a:pt x="-1118" y="14514"/>
                      <a:pt x="9103" y="14514"/>
                    </a:cubicBezTo>
                    <a:cubicBezTo>
                      <a:pt x="19324" y="14514"/>
                      <a:pt x="27701" y="7959"/>
                      <a:pt x="27701" y="7959"/>
                    </a:cubicBezTo>
                    <a:cubicBezTo>
                      <a:pt x="27701" y="7959"/>
                      <a:pt x="16537" y="468"/>
                      <a:pt x="12820" y="4214"/>
                    </a:cubicBezTo>
                    <a:cubicBezTo>
                      <a:pt x="9103" y="7959"/>
                      <a:pt x="-2047" y="0"/>
                      <a:pt x="276" y="0"/>
                    </a:cubicBez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27" name="Freeform 9026"/>
              <p:cNvSpPr/>
              <p:nvPr/>
            </p:nvSpPr>
            <p:spPr>
              <a:xfrm>
                <a:off x="1624936" y="2870224"/>
                <a:ext cx="15331" cy="20147"/>
              </a:xfrm>
              <a:custGeom>
                <a:avLst/>
                <a:gdLst/>
                <a:ahLst/>
                <a:cxnLst/>
                <a:rect l="0" t="0" r="0" b="0"/>
                <a:pathLst>
                  <a:path w="15331" h="20147">
                    <a:moveTo>
                      <a:pt x="0" y="907"/>
                    </a:moveTo>
                    <a:cubicBezTo>
                      <a:pt x="0" y="907"/>
                      <a:pt x="9756" y="6057"/>
                      <a:pt x="6040" y="13549"/>
                    </a:cubicBezTo>
                    <a:cubicBezTo>
                      <a:pt x="2323" y="21040"/>
                      <a:pt x="15331" y="20103"/>
                      <a:pt x="15331" y="20103"/>
                    </a:cubicBezTo>
                    <a:cubicBezTo>
                      <a:pt x="15331" y="20103"/>
                      <a:pt x="15331" y="7462"/>
                      <a:pt x="15331" y="4185"/>
                    </a:cubicBezTo>
                    <a:cubicBezTo>
                      <a:pt x="15331" y="907"/>
                      <a:pt x="0" y="-1434"/>
                      <a:pt x="0" y="907"/>
                    </a:cubicBez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28" name="Freeform 9027"/>
              <p:cNvSpPr/>
              <p:nvPr/>
            </p:nvSpPr>
            <p:spPr>
              <a:xfrm>
                <a:off x="1636562" y="2912797"/>
                <a:ext cx="42728" cy="24361"/>
              </a:xfrm>
              <a:custGeom>
                <a:avLst/>
                <a:gdLst/>
                <a:ahLst/>
                <a:cxnLst/>
                <a:rect l="0" t="0" r="0" b="0"/>
                <a:pathLst>
                  <a:path w="42728" h="24361">
                    <a:moveTo>
                      <a:pt x="0" y="0"/>
                    </a:moveTo>
                    <a:cubicBezTo>
                      <a:pt x="0" y="0"/>
                      <a:pt x="2773" y="17792"/>
                      <a:pt x="13923" y="17792"/>
                    </a:cubicBezTo>
                    <a:cubicBezTo>
                      <a:pt x="25073" y="17792"/>
                      <a:pt x="29719" y="24361"/>
                      <a:pt x="29719" y="24361"/>
                    </a:cubicBezTo>
                    <a:lnTo>
                      <a:pt x="42728" y="24361"/>
                    </a:lnTo>
                    <a:cubicBezTo>
                      <a:pt x="42728" y="24361"/>
                      <a:pt x="33900" y="19196"/>
                      <a:pt x="26003" y="11237"/>
                    </a:cubicBezTo>
                    <a:cubicBezTo>
                      <a:pt x="18105" y="3277"/>
                      <a:pt x="5096" y="5150"/>
                      <a:pt x="0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29" name="Freeform 9028"/>
              <p:cNvSpPr/>
              <p:nvPr/>
            </p:nvSpPr>
            <p:spPr>
              <a:xfrm>
                <a:off x="1679290" y="2848670"/>
                <a:ext cx="29748" cy="37003"/>
              </a:xfrm>
              <a:custGeom>
                <a:avLst/>
                <a:gdLst/>
                <a:ahLst/>
                <a:cxnLst/>
                <a:rect l="0" t="0" r="0" b="0"/>
                <a:pathLst>
                  <a:path w="29748" h="37003">
                    <a:moveTo>
                      <a:pt x="14874" y="454"/>
                    </a:moveTo>
                    <a:cubicBezTo>
                      <a:pt x="14874" y="454"/>
                      <a:pt x="29748" y="-3292"/>
                      <a:pt x="29748" y="9818"/>
                    </a:cubicBezTo>
                    <a:cubicBezTo>
                      <a:pt x="29748" y="22927"/>
                      <a:pt x="26017" y="37003"/>
                      <a:pt x="26017" y="37003"/>
                    </a:cubicBezTo>
                    <a:cubicBezTo>
                      <a:pt x="26017" y="37003"/>
                      <a:pt x="20442" y="31355"/>
                      <a:pt x="20442" y="22927"/>
                    </a:cubicBezTo>
                    <a:cubicBezTo>
                      <a:pt x="20442" y="14500"/>
                      <a:pt x="20442" y="9818"/>
                      <a:pt x="13009" y="9818"/>
                    </a:cubicBezTo>
                    <a:cubicBezTo>
                      <a:pt x="5575" y="9818"/>
                      <a:pt x="0" y="4199"/>
                      <a:pt x="0" y="4199"/>
                    </a:cubicBezTo>
                    <a:lnTo>
                      <a:pt x="14874" y="454"/>
                    </a:ln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30" name="Freeform 9029"/>
              <p:cNvSpPr/>
              <p:nvPr/>
            </p:nvSpPr>
            <p:spPr>
              <a:xfrm>
                <a:off x="1679293" y="2803241"/>
                <a:ext cx="27875" cy="17821"/>
              </a:xfrm>
              <a:custGeom>
                <a:avLst/>
                <a:gdLst/>
                <a:ahLst/>
                <a:cxnLst/>
                <a:rect l="0" t="0" r="0" b="0"/>
                <a:pathLst>
                  <a:path w="27875" h="17821">
                    <a:moveTo>
                      <a:pt x="0" y="0"/>
                    </a:moveTo>
                    <a:cubicBezTo>
                      <a:pt x="0" y="0"/>
                      <a:pt x="13938" y="17792"/>
                      <a:pt x="17654" y="17792"/>
                    </a:cubicBezTo>
                    <a:cubicBezTo>
                      <a:pt x="21371" y="17792"/>
                      <a:pt x="27875" y="12173"/>
                      <a:pt x="27875" y="1217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31" name="Freeform 9030"/>
              <p:cNvSpPr/>
              <p:nvPr/>
            </p:nvSpPr>
            <p:spPr>
              <a:xfrm>
                <a:off x="1674675" y="2821062"/>
                <a:ext cx="14852" cy="29277"/>
              </a:xfrm>
              <a:custGeom>
                <a:avLst/>
                <a:gdLst/>
                <a:ahLst/>
                <a:cxnLst/>
                <a:rect l="0" t="0" r="0" b="0"/>
                <a:pathLst>
                  <a:path w="14852" h="29277">
                    <a:moveTo>
                      <a:pt x="-29" y="0"/>
                    </a:moveTo>
                    <a:cubicBezTo>
                      <a:pt x="-29" y="0"/>
                      <a:pt x="23201" y="0"/>
                      <a:pt x="11586" y="11676"/>
                    </a:cubicBezTo>
                    <a:cubicBezTo>
                      <a:pt x="-29" y="23381"/>
                      <a:pt x="-29" y="30872"/>
                      <a:pt x="-29" y="28999"/>
                    </a:cubicBezTo>
                    <a:lnTo>
                      <a:pt x="-29" y="0"/>
                    </a:ln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32" name="Freeform 9031"/>
              <p:cNvSpPr/>
              <p:nvPr/>
            </p:nvSpPr>
            <p:spPr>
              <a:xfrm>
                <a:off x="1654683" y="2859341"/>
                <a:ext cx="72956" cy="65665"/>
              </a:xfrm>
              <a:custGeom>
                <a:avLst/>
                <a:gdLst/>
                <a:ahLst/>
                <a:cxnLst/>
                <a:rect l="0" t="0" r="0" b="0"/>
                <a:pathLst>
                  <a:path w="72956" h="65665">
                    <a:moveTo>
                      <a:pt x="0" y="18348"/>
                    </a:moveTo>
                    <a:cubicBezTo>
                      <a:pt x="0" y="18348"/>
                      <a:pt x="1379" y="1024"/>
                      <a:pt x="17175" y="1024"/>
                    </a:cubicBezTo>
                    <a:cubicBezTo>
                      <a:pt x="32972" y="1024"/>
                      <a:pt x="37153" y="-1317"/>
                      <a:pt x="39476" y="1024"/>
                    </a:cubicBezTo>
                    <a:cubicBezTo>
                      <a:pt x="41799" y="3365"/>
                      <a:pt x="43193" y="11793"/>
                      <a:pt x="53414" y="15070"/>
                    </a:cubicBezTo>
                    <a:cubicBezTo>
                      <a:pt x="63635" y="18348"/>
                      <a:pt x="72956" y="9452"/>
                      <a:pt x="72956" y="20689"/>
                    </a:cubicBezTo>
                    <a:cubicBezTo>
                      <a:pt x="72956" y="31926"/>
                      <a:pt x="72956" y="29116"/>
                      <a:pt x="72956" y="31926"/>
                    </a:cubicBezTo>
                    <a:cubicBezTo>
                      <a:pt x="72956" y="34735"/>
                      <a:pt x="68281" y="31926"/>
                      <a:pt x="65493" y="45035"/>
                    </a:cubicBezTo>
                    <a:cubicBezTo>
                      <a:pt x="62706" y="58145"/>
                      <a:pt x="62706" y="60954"/>
                      <a:pt x="62706" y="62827"/>
                    </a:cubicBezTo>
                    <a:cubicBezTo>
                      <a:pt x="62706" y="64700"/>
                      <a:pt x="49697" y="65665"/>
                      <a:pt x="49697" y="65665"/>
                    </a:cubicBezTo>
                    <a:cubicBezTo>
                      <a:pt x="49697" y="65665"/>
                      <a:pt x="49697" y="59081"/>
                      <a:pt x="49697" y="55336"/>
                    </a:cubicBezTo>
                    <a:cubicBezTo>
                      <a:pt x="49697" y="51590"/>
                      <a:pt x="48768" y="45035"/>
                      <a:pt x="48768" y="45035"/>
                    </a:cubicBezTo>
                    <a:cubicBezTo>
                      <a:pt x="48768" y="45035"/>
                      <a:pt x="45051" y="34735"/>
                      <a:pt x="42264" y="31926"/>
                    </a:cubicBezTo>
                    <a:cubicBezTo>
                      <a:pt x="39476" y="29116"/>
                      <a:pt x="31113" y="18348"/>
                      <a:pt x="28790" y="18348"/>
                    </a:cubicBezTo>
                    <a:cubicBezTo>
                      <a:pt x="26467" y="18348"/>
                      <a:pt x="11600" y="25371"/>
                      <a:pt x="13459" y="23498"/>
                    </a:cubicBezTo>
                    <a:cubicBezTo>
                      <a:pt x="13459" y="23498"/>
                      <a:pt x="6490" y="18348"/>
                      <a:pt x="4631" y="18348"/>
                    </a:cubicBezTo>
                    <a:cubicBezTo>
                      <a:pt x="2773" y="18348"/>
                      <a:pt x="0" y="18348"/>
                      <a:pt x="0" y="18348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33" name="Freeform 9032"/>
              <p:cNvSpPr/>
              <p:nvPr/>
            </p:nvSpPr>
            <p:spPr>
              <a:xfrm>
                <a:off x="1649153" y="2810746"/>
                <a:ext cx="43163" cy="39329"/>
              </a:xfrm>
              <a:custGeom>
                <a:avLst/>
                <a:gdLst/>
                <a:ahLst/>
                <a:cxnLst/>
                <a:rect l="0" t="0" r="0" b="0"/>
                <a:pathLst>
                  <a:path w="43163" h="39329">
                    <a:moveTo>
                      <a:pt x="13415" y="0"/>
                    </a:moveTo>
                    <a:cubicBezTo>
                      <a:pt x="13415" y="0"/>
                      <a:pt x="-5169" y="16841"/>
                      <a:pt x="1336" y="23396"/>
                    </a:cubicBezTo>
                    <a:cubicBezTo>
                      <a:pt x="7840" y="29950"/>
                      <a:pt x="13415" y="35569"/>
                      <a:pt x="13415" y="35569"/>
                    </a:cubicBezTo>
                    <a:lnTo>
                      <a:pt x="25494" y="39329"/>
                    </a:lnTo>
                    <a:cubicBezTo>
                      <a:pt x="25494" y="39329"/>
                      <a:pt x="36645" y="33696"/>
                      <a:pt x="38503" y="33696"/>
                    </a:cubicBezTo>
                    <a:cubicBezTo>
                      <a:pt x="40361" y="33696"/>
                      <a:pt x="43163" y="33696"/>
                      <a:pt x="43163" y="33696"/>
                    </a:cubicBezTo>
                    <a:lnTo>
                      <a:pt x="31069" y="26205"/>
                    </a:lnTo>
                    <a:lnTo>
                      <a:pt x="21778" y="19665"/>
                    </a:lnTo>
                    <a:cubicBezTo>
                      <a:pt x="21778" y="19665"/>
                      <a:pt x="16203" y="16841"/>
                      <a:pt x="16203" y="14031"/>
                    </a:cubicBezTo>
                    <a:cubicBezTo>
                      <a:pt x="16203" y="11222"/>
                      <a:pt x="16203" y="0"/>
                      <a:pt x="13415" y="0"/>
                    </a:cubicBez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34" name="Freeform 9033"/>
              <p:cNvSpPr/>
              <p:nvPr/>
            </p:nvSpPr>
            <p:spPr>
              <a:xfrm>
                <a:off x="1648022" y="2891289"/>
                <a:ext cx="40855" cy="29804"/>
              </a:xfrm>
              <a:custGeom>
                <a:avLst/>
                <a:gdLst/>
                <a:ahLst/>
                <a:cxnLst/>
                <a:rect l="0" t="0" r="0" b="0"/>
                <a:pathLst>
                  <a:path w="40855" h="29804">
                    <a:moveTo>
                      <a:pt x="1539" y="0"/>
                    </a:moveTo>
                    <a:cubicBezTo>
                      <a:pt x="-2178" y="0"/>
                      <a:pt x="610" y="16826"/>
                      <a:pt x="10831" y="16826"/>
                    </a:cubicBezTo>
                    <a:cubicBezTo>
                      <a:pt x="21052" y="16826"/>
                      <a:pt x="26627" y="29467"/>
                      <a:pt x="30808" y="29467"/>
                    </a:cubicBezTo>
                    <a:cubicBezTo>
                      <a:pt x="34989" y="29467"/>
                      <a:pt x="39635" y="31808"/>
                      <a:pt x="39635" y="23381"/>
                    </a:cubicBezTo>
                    <a:cubicBezTo>
                      <a:pt x="39635" y="14953"/>
                      <a:pt x="42423" y="13080"/>
                      <a:pt x="39635" y="12144"/>
                    </a:cubicBezTo>
                    <a:cubicBezTo>
                      <a:pt x="36848" y="11208"/>
                      <a:pt x="35919" y="12144"/>
                      <a:pt x="28485" y="12144"/>
                    </a:cubicBezTo>
                    <a:cubicBezTo>
                      <a:pt x="21052" y="12144"/>
                      <a:pt x="1539" y="0"/>
                      <a:pt x="1539" y="0"/>
                    </a:cubicBez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35" name="Freeform 9034"/>
              <p:cNvSpPr/>
              <p:nvPr/>
            </p:nvSpPr>
            <p:spPr>
              <a:xfrm>
                <a:off x="1687656" y="2929656"/>
                <a:ext cx="74175" cy="21727"/>
              </a:xfrm>
              <a:custGeom>
                <a:avLst/>
                <a:gdLst/>
                <a:ahLst/>
                <a:cxnLst/>
                <a:rect l="0" t="0" r="0" b="0"/>
                <a:pathLst>
                  <a:path w="74175" h="21727">
                    <a:moveTo>
                      <a:pt x="0" y="0"/>
                    </a:moveTo>
                    <a:cubicBezTo>
                      <a:pt x="0" y="0"/>
                      <a:pt x="8363" y="11237"/>
                      <a:pt x="26017" y="9364"/>
                    </a:cubicBezTo>
                    <a:cubicBezTo>
                      <a:pt x="43672" y="7491"/>
                      <a:pt x="52034" y="6555"/>
                      <a:pt x="52034" y="9364"/>
                    </a:cubicBezTo>
                    <a:cubicBezTo>
                      <a:pt x="52034" y="12173"/>
                      <a:pt x="63649" y="25751"/>
                      <a:pt x="68760" y="20601"/>
                    </a:cubicBezTo>
                    <a:cubicBezTo>
                      <a:pt x="73870" y="15451"/>
                      <a:pt x="75264" y="0"/>
                      <a:pt x="73406" y="0"/>
                    </a:cubicBezTo>
                    <a:cubicBezTo>
                      <a:pt x="71547" y="0"/>
                      <a:pt x="56680" y="0"/>
                      <a:pt x="57609" y="0"/>
                    </a:cubicBezTo>
                    <a:cubicBezTo>
                      <a:pt x="57609" y="0"/>
                      <a:pt x="48318" y="0"/>
                      <a:pt x="45530" y="0"/>
                    </a:cubicBezTo>
                    <a:cubicBezTo>
                      <a:pt x="42742" y="0"/>
                      <a:pt x="33451" y="0"/>
                      <a:pt x="334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36" name="Freeform 9035"/>
              <p:cNvSpPr/>
              <p:nvPr/>
            </p:nvSpPr>
            <p:spPr>
              <a:xfrm>
                <a:off x="1744362" y="2893138"/>
                <a:ext cx="29182" cy="31867"/>
              </a:xfrm>
              <a:custGeom>
                <a:avLst/>
                <a:gdLst/>
                <a:ahLst/>
                <a:cxnLst/>
                <a:rect l="0" t="0" r="0" b="0"/>
                <a:pathLst>
                  <a:path w="29182" h="31867">
                    <a:moveTo>
                      <a:pt x="0" y="0"/>
                    </a:moveTo>
                    <a:cubicBezTo>
                      <a:pt x="0" y="0"/>
                      <a:pt x="6475" y="12173"/>
                      <a:pt x="9263" y="14982"/>
                    </a:cubicBezTo>
                    <a:cubicBezTo>
                      <a:pt x="12050" y="17792"/>
                      <a:pt x="18555" y="14982"/>
                      <a:pt x="18555" y="21537"/>
                    </a:cubicBezTo>
                    <a:cubicBezTo>
                      <a:pt x="18555" y="28092"/>
                      <a:pt x="18555" y="31867"/>
                      <a:pt x="18555" y="31867"/>
                    </a:cubicBezTo>
                    <a:cubicBezTo>
                      <a:pt x="18555" y="31867"/>
                      <a:pt x="27847" y="24347"/>
                      <a:pt x="28776" y="21537"/>
                    </a:cubicBezTo>
                    <a:cubicBezTo>
                      <a:pt x="29705" y="18728"/>
                      <a:pt x="28776" y="6555"/>
                      <a:pt x="28776" y="6555"/>
                    </a:cubicBezTo>
                    <a:cubicBezTo>
                      <a:pt x="28776" y="6555"/>
                      <a:pt x="12979" y="0"/>
                      <a:pt x="9263" y="0"/>
                    </a:cubicBezTo>
                    <a:cubicBezTo>
                      <a:pt x="5546" y="0"/>
                      <a:pt x="7404" y="0"/>
                      <a:pt x="3688" y="0"/>
                    </a:cubicBezTo>
                    <a:cubicBezTo>
                      <a:pt x="0" y="0"/>
                      <a:pt x="3688" y="3745"/>
                      <a:pt x="0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37" name="Freeform 9036"/>
              <p:cNvSpPr/>
              <p:nvPr/>
            </p:nvSpPr>
            <p:spPr>
              <a:xfrm>
                <a:off x="1730425" y="2899718"/>
                <a:ext cx="26003" cy="21376"/>
              </a:xfrm>
              <a:custGeom>
                <a:avLst/>
                <a:gdLst/>
                <a:ahLst/>
                <a:cxnLst/>
                <a:rect l="0" t="0" r="0" b="0"/>
                <a:pathLst>
                  <a:path w="26003" h="21376">
                    <a:moveTo>
                      <a:pt x="-29" y="-29"/>
                    </a:moveTo>
                    <a:cubicBezTo>
                      <a:pt x="-29" y="-29"/>
                      <a:pt x="900" y="18699"/>
                      <a:pt x="5546" y="20572"/>
                    </a:cubicBezTo>
                    <a:cubicBezTo>
                      <a:pt x="10192" y="22445"/>
                      <a:pt x="20413" y="20572"/>
                      <a:pt x="20413" y="20572"/>
                    </a:cubicBezTo>
                    <a:lnTo>
                      <a:pt x="26003" y="20572"/>
                    </a:lnTo>
                    <a:lnTo>
                      <a:pt x="15302" y="15421"/>
                    </a:lnTo>
                    <a:lnTo>
                      <a:pt x="13001" y="13080"/>
                    </a:lnTo>
                    <a:lnTo>
                      <a:pt x="-29" y="-29"/>
                    </a:ln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38" name="Freeform 9037"/>
              <p:cNvSpPr/>
              <p:nvPr/>
            </p:nvSpPr>
            <p:spPr>
              <a:xfrm>
                <a:off x="1708130" y="2831772"/>
                <a:ext cx="27875" cy="19226"/>
              </a:xfrm>
              <a:custGeom>
                <a:avLst/>
                <a:gdLst/>
                <a:ahLst/>
                <a:cxnLst/>
                <a:rect l="0" t="0" r="0" b="0"/>
                <a:pathLst>
                  <a:path w="27875" h="19226">
                    <a:moveTo>
                      <a:pt x="-29" y="2370"/>
                    </a:moveTo>
                    <a:cubicBezTo>
                      <a:pt x="-29" y="2370"/>
                      <a:pt x="15767" y="-1375"/>
                      <a:pt x="17625" y="497"/>
                    </a:cubicBezTo>
                    <a:cubicBezTo>
                      <a:pt x="19484" y="2370"/>
                      <a:pt x="23665" y="6584"/>
                      <a:pt x="23665" y="6584"/>
                    </a:cubicBezTo>
                    <a:lnTo>
                      <a:pt x="27846" y="19226"/>
                    </a:lnTo>
                    <a:lnTo>
                      <a:pt x="17625" y="6584"/>
                    </a:lnTo>
                    <a:cubicBezTo>
                      <a:pt x="17625" y="6584"/>
                      <a:pt x="8334" y="7989"/>
                      <a:pt x="6475" y="8925"/>
                    </a:cubicBezTo>
                    <a:cubicBezTo>
                      <a:pt x="4617" y="9862"/>
                      <a:pt x="-29" y="8925"/>
                      <a:pt x="-29" y="2370"/>
                    </a:cubicBez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39" name="Freeform 9038"/>
              <p:cNvSpPr/>
              <p:nvPr/>
            </p:nvSpPr>
            <p:spPr>
              <a:xfrm>
                <a:off x="1713224" y="2851001"/>
                <a:ext cx="40419" cy="23703"/>
              </a:xfrm>
              <a:custGeom>
                <a:avLst/>
                <a:gdLst/>
                <a:ahLst/>
                <a:cxnLst/>
                <a:rect l="0" t="0" r="0" b="0"/>
                <a:pathLst>
                  <a:path w="40419" h="23703">
                    <a:moveTo>
                      <a:pt x="0" y="0"/>
                    </a:moveTo>
                    <a:lnTo>
                      <a:pt x="12529" y="15919"/>
                    </a:lnTo>
                    <a:cubicBezTo>
                      <a:pt x="12529" y="15919"/>
                      <a:pt x="16711" y="10769"/>
                      <a:pt x="21821" y="15919"/>
                    </a:cubicBezTo>
                    <a:cubicBezTo>
                      <a:pt x="26932" y="21069"/>
                      <a:pt x="27396" y="22474"/>
                      <a:pt x="30184" y="22474"/>
                    </a:cubicBezTo>
                    <a:cubicBezTo>
                      <a:pt x="32971" y="22474"/>
                      <a:pt x="40419" y="25283"/>
                      <a:pt x="40419" y="22474"/>
                    </a:cubicBezTo>
                    <a:cubicBezTo>
                      <a:pt x="40419" y="19665"/>
                      <a:pt x="40419" y="15919"/>
                      <a:pt x="40419" y="15919"/>
                    </a:cubicBezTo>
                    <a:lnTo>
                      <a:pt x="21821" y="3746"/>
                    </a:lnTo>
                    <a:lnTo>
                      <a:pt x="12529" y="46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40" name="Freeform 9039"/>
              <p:cNvSpPr/>
              <p:nvPr/>
            </p:nvSpPr>
            <p:spPr>
              <a:xfrm>
                <a:off x="1713220" y="2805128"/>
                <a:ext cx="39243" cy="21991"/>
              </a:xfrm>
              <a:custGeom>
                <a:avLst/>
                <a:gdLst/>
                <a:ahLst/>
                <a:cxnLst/>
                <a:rect l="0" t="0" r="0" b="0"/>
                <a:pathLst>
                  <a:path w="39243" h="21991">
                    <a:moveTo>
                      <a:pt x="0" y="0"/>
                    </a:moveTo>
                    <a:lnTo>
                      <a:pt x="16246" y="13095"/>
                    </a:lnTo>
                    <a:cubicBezTo>
                      <a:pt x="16246" y="13095"/>
                      <a:pt x="25073" y="21991"/>
                      <a:pt x="25073" y="21991"/>
                    </a:cubicBezTo>
                    <a:cubicBezTo>
                      <a:pt x="25073" y="21991"/>
                      <a:pt x="32971" y="21991"/>
                      <a:pt x="32042" y="21991"/>
                    </a:cubicBezTo>
                    <a:lnTo>
                      <a:pt x="39243" y="15670"/>
                    </a:lnTo>
                    <a:lnTo>
                      <a:pt x="32971" y="9349"/>
                    </a:lnTo>
                    <a:lnTo>
                      <a:pt x="29255" y="130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41" name="Freeform 9040"/>
              <p:cNvSpPr/>
              <p:nvPr/>
            </p:nvSpPr>
            <p:spPr>
              <a:xfrm>
                <a:off x="1750155" y="2839059"/>
                <a:ext cx="49000" cy="19445"/>
              </a:xfrm>
              <a:custGeom>
                <a:avLst/>
                <a:gdLst/>
                <a:ahLst/>
                <a:cxnLst/>
                <a:rect l="0" t="0" r="0" b="0"/>
                <a:pathLst>
                  <a:path w="49000" h="19445">
                    <a:moveTo>
                      <a:pt x="0" y="3277"/>
                    </a:moveTo>
                    <a:cubicBezTo>
                      <a:pt x="0" y="3277"/>
                      <a:pt x="30416" y="-1873"/>
                      <a:pt x="30416" y="702"/>
                    </a:cubicBezTo>
                    <a:cubicBezTo>
                      <a:pt x="30416" y="3277"/>
                      <a:pt x="34133" y="8194"/>
                      <a:pt x="35991" y="8194"/>
                    </a:cubicBezTo>
                    <a:cubicBezTo>
                      <a:pt x="37850" y="8194"/>
                      <a:pt x="49000" y="16621"/>
                      <a:pt x="49000" y="16621"/>
                    </a:cubicBezTo>
                    <a:lnTo>
                      <a:pt x="49000" y="19445"/>
                    </a:lnTo>
                    <a:lnTo>
                      <a:pt x="40637" y="19445"/>
                    </a:lnTo>
                    <a:lnTo>
                      <a:pt x="30416" y="13812"/>
                    </a:lnTo>
                    <a:cubicBezTo>
                      <a:pt x="30416" y="13812"/>
                      <a:pt x="21124" y="8194"/>
                      <a:pt x="19266" y="8194"/>
                    </a:cubicBezTo>
                    <a:cubicBezTo>
                      <a:pt x="17408" y="8194"/>
                      <a:pt x="0" y="3277"/>
                      <a:pt x="0" y="3277"/>
                    </a:cubicBezTo>
                    <a:close/>
                  </a:path>
                </a:pathLst>
              </a:custGeom>
              <a:solidFill>
                <a:srgbClr val="686B51"/>
              </a:solidFill>
              <a:ln w="7600" cap="flat">
                <a:noFill/>
                <a:bevel/>
              </a:ln>
            </p:spPr>
          </p:sp>
          <p:sp>
            <p:nvSpPr>
              <p:cNvPr id="9042" name="Freeform 9041"/>
              <p:cNvSpPr/>
              <p:nvPr/>
            </p:nvSpPr>
            <p:spPr>
              <a:xfrm>
                <a:off x="1762006" y="2857583"/>
                <a:ext cx="66901" cy="21508"/>
              </a:xfrm>
              <a:custGeom>
                <a:avLst/>
                <a:gdLst/>
                <a:ahLst/>
                <a:cxnLst/>
                <a:rect l="0" t="0" r="0" b="0"/>
                <a:pathLst>
                  <a:path w="66901" h="21508">
                    <a:moveTo>
                      <a:pt x="0" y="-29"/>
                    </a:moveTo>
                    <a:cubicBezTo>
                      <a:pt x="0" y="-29"/>
                      <a:pt x="13923" y="21508"/>
                      <a:pt x="17640" y="21508"/>
                    </a:cubicBezTo>
                    <a:cubicBezTo>
                      <a:pt x="21357" y="21508"/>
                      <a:pt x="24144" y="17762"/>
                      <a:pt x="29719" y="17762"/>
                    </a:cubicBezTo>
                    <a:cubicBezTo>
                      <a:pt x="35295" y="17762"/>
                      <a:pt x="60383" y="17762"/>
                      <a:pt x="60383" y="17762"/>
                    </a:cubicBezTo>
                    <a:lnTo>
                      <a:pt x="66901" y="17762"/>
                    </a:lnTo>
                    <a:cubicBezTo>
                      <a:pt x="66901" y="17762"/>
                      <a:pt x="56201" y="7930"/>
                      <a:pt x="53878" y="8398"/>
                    </a:cubicBezTo>
                    <a:cubicBezTo>
                      <a:pt x="51555" y="8866"/>
                      <a:pt x="41799" y="8398"/>
                      <a:pt x="36224" y="8398"/>
                    </a:cubicBezTo>
                    <a:cubicBezTo>
                      <a:pt x="30649" y="8398"/>
                      <a:pt x="26003" y="8398"/>
                      <a:pt x="26003" y="8398"/>
                    </a:cubicBezTo>
                    <a:cubicBezTo>
                      <a:pt x="26003" y="8398"/>
                      <a:pt x="5561" y="-29"/>
                      <a:pt x="3702" y="-29"/>
                    </a:cubicBezTo>
                    <a:cubicBezTo>
                      <a:pt x="1844" y="-29"/>
                      <a:pt x="7419" y="-29"/>
                      <a:pt x="0" y="-29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43" name="Freeform 9042"/>
              <p:cNvSpPr/>
              <p:nvPr/>
            </p:nvSpPr>
            <p:spPr>
              <a:xfrm>
                <a:off x="1779646" y="2883301"/>
                <a:ext cx="51134" cy="20147"/>
              </a:xfrm>
              <a:custGeom>
                <a:avLst/>
                <a:gdLst/>
                <a:ahLst/>
                <a:cxnLst/>
                <a:rect l="0" t="0" r="0" b="0"/>
                <a:pathLst>
                  <a:path w="51134" h="20147">
                    <a:moveTo>
                      <a:pt x="0" y="7959"/>
                    </a:moveTo>
                    <a:cubicBezTo>
                      <a:pt x="0" y="7959"/>
                      <a:pt x="5575" y="15451"/>
                      <a:pt x="9292" y="15451"/>
                    </a:cubicBezTo>
                    <a:cubicBezTo>
                      <a:pt x="13008" y="15451"/>
                      <a:pt x="26017" y="15451"/>
                      <a:pt x="27875" y="15451"/>
                    </a:cubicBezTo>
                    <a:cubicBezTo>
                      <a:pt x="29734" y="15451"/>
                      <a:pt x="42742" y="20147"/>
                      <a:pt x="42742" y="20147"/>
                    </a:cubicBezTo>
                    <a:lnTo>
                      <a:pt x="51134" y="11705"/>
                    </a:lnTo>
                    <a:lnTo>
                      <a:pt x="51134" y="7959"/>
                    </a:lnTo>
                    <a:lnTo>
                      <a:pt x="39490" y="0"/>
                    </a:lnTo>
                    <a:cubicBezTo>
                      <a:pt x="39490" y="0"/>
                      <a:pt x="30663" y="2341"/>
                      <a:pt x="27875" y="5150"/>
                    </a:cubicBezTo>
                    <a:cubicBezTo>
                      <a:pt x="25088" y="7959"/>
                      <a:pt x="2788" y="2341"/>
                      <a:pt x="0" y="7959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44" name="Freeform 9043"/>
              <p:cNvSpPr/>
              <p:nvPr/>
            </p:nvSpPr>
            <p:spPr>
              <a:xfrm>
                <a:off x="1834959" y="2871142"/>
                <a:ext cx="63635" cy="61320"/>
              </a:xfrm>
              <a:custGeom>
                <a:avLst/>
                <a:gdLst/>
                <a:ahLst/>
                <a:cxnLst/>
                <a:rect l="0" t="0" r="0" b="0"/>
                <a:pathLst>
                  <a:path w="63635" h="61320">
                    <a:moveTo>
                      <a:pt x="0" y="0"/>
                    </a:moveTo>
                    <a:lnTo>
                      <a:pt x="6011" y="23864"/>
                    </a:lnTo>
                    <a:cubicBezTo>
                      <a:pt x="6011" y="23864"/>
                      <a:pt x="6011" y="22927"/>
                      <a:pt x="11586" y="25737"/>
                    </a:cubicBezTo>
                    <a:cubicBezTo>
                      <a:pt x="17161" y="28546"/>
                      <a:pt x="24594" y="33228"/>
                      <a:pt x="27382" y="33228"/>
                    </a:cubicBezTo>
                    <a:cubicBezTo>
                      <a:pt x="30169" y="33228"/>
                      <a:pt x="48753" y="39783"/>
                      <a:pt x="48753" y="42592"/>
                    </a:cubicBezTo>
                    <a:cubicBezTo>
                      <a:pt x="48753" y="45401"/>
                      <a:pt x="60833" y="51956"/>
                      <a:pt x="60833" y="51956"/>
                    </a:cubicBezTo>
                    <a:lnTo>
                      <a:pt x="63635" y="61320"/>
                    </a:lnTo>
                    <a:cubicBezTo>
                      <a:pt x="63635" y="61320"/>
                      <a:pt x="52470" y="25737"/>
                      <a:pt x="50612" y="25737"/>
                    </a:cubicBezTo>
                    <a:cubicBezTo>
                      <a:pt x="48753" y="25737"/>
                      <a:pt x="30170" y="21055"/>
                      <a:pt x="30170" y="21055"/>
                    </a:cubicBezTo>
                    <a:lnTo>
                      <a:pt x="18090" y="116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45" name="Freeform 9044"/>
              <p:cNvSpPr/>
              <p:nvPr/>
            </p:nvSpPr>
            <p:spPr>
              <a:xfrm>
                <a:off x="1919021" y="2948160"/>
                <a:ext cx="29746" cy="41454"/>
              </a:xfrm>
              <a:custGeom>
                <a:avLst/>
                <a:gdLst/>
                <a:ahLst/>
                <a:cxnLst/>
                <a:rect l="0" t="0" r="0" b="0"/>
                <a:pathLst>
                  <a:path w="29746" h="41454">
                    <a:moveTo>
                      <a:pt x="0" y="0"/>
                    </a:moveTo>
                    <a:lnTo>
                      <a:pt x="3163" y="15292"/>
                    </a:lnTo>
                    <a:cubicBezTo>
                      <a:pt x="3163" y="15292"/>
                      <a:pt x="4112" y="20727"/>
                      <a:pt x="6327" y="22943"/>
                    </a:cubicBezTo>
                    <a:cubicBezTo>
                      <a:pt x="8541" y="25175"/>
                      <a:pt x="16133" y="27725"/>
                      <a:pt x="15817" y="29957"/>
                    </a:cubicBezTo>
                    <a:cubicBezTo>
                      <a:pt x="15501" y="32189"/>
                      <a:pt x="25624" y="36014"/>
                      <a:pt x="25624" y="37927"/>
                    </a:cubicBezTo>
                    <a:cubicBezTo>
                      <a:pt x="25623" y="39840"/>
                      <a:pt x="29103" y="41454"/>
                      <a:pt x="29103" y="41454"/>
                    </a:cubicBezTo>
                    <a:lnTo>
                      <a:pt x="29746" y="29957"/>
                    </a:lnTo>
                    <a:lnTo>
                      <a:pt x="25624" y="25813"/>
                    </a:lnTo>
                    <a:lnTo>
                      <a:pt x="12654" y="18480"/>
                    </a:lnTo>
                    <a:lnTo>
                      <a:pt x="9174" y="9235"/>
                    </a:lnTo>
                    <a:lnTo>
                      <a:pt x="6327" y="38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46" name="Freeform 9045"/>
              <p:cNvSpPr/>
              <p:nvPr/>
            </p:nvSpPr>
            <p:spPr>
              <a:xfrm>
                <a:off x="1961097" y="3039215"/>
                <a:ext cx="10924" cy="33137"/>
              </a:xfrm>
              <a:custGeom>
                <a:avLst/>
                <a:gdLst/>
                <a:ahLst/>
                <a:cxnLst/>
                <a:rect l="0" t="0" r="0" b="0"/>
                <a:pathLst>
                  <a:path w="10924" h="33137">
                    <a:moveTo>
                      <a:pt x="-14" y="0"/>
                    </a:moveTo>
                    <a:cubicBezTo>
                      <a:pt x="-14" y="0"/>
                      <a:pt x="1828" y="7891"/>
                      <a:pt x="1828" y="11140"/>
                    </a:cubicBezTo>
                    <a:cubicBezTo>
                      <a:pt x="1828" y="14389"/>
                      <a:pt x="907" y="17174"/>
                      <a:pt x="3670" y="19959"/>
                    </a:cubicBezTo>
                    <a:cubicBezTo>
                      <a:pt x="6434" y="22744"/>
                      <a:pt x="7125" y="21815"/>
                      <a:pt x="7125" y="23440"/>
                    </a:cubicBezTo>
                    <a:cubicBezTo>
                      <a:pt x="7125" y="25065"/>
                      <a:pt x="4591" y="24601"/>
                      <a:pt x="7125" y="29242"/>
                    </a:cubicBezTo>
                    <a:cubicBezTo>
                      <a:pt x="9658" y="33884"/>
                      <a:pt x="10924" y="33072"/>
                      <a:pt x="10924" y="33072"/>
                    </a:cubicBezTo>
                    <a:lnTo>
                      <a:pt x="10924" y="25413"/>
                    </a:lnTo>
                    <a:lnTo>
                      <a:pt x="8967" y="14621"/>
                    </a:lnTo>
                    <a:lnTo>
                      <a:pt x="7125" y="5106"/>
                    </a:lnTo>
                    <a:lnTo>
                      <a:pt x="-14" y="0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47" name="Freeform 9046"/>
              <p:cNvSpPr/>
              <p:nvPr/>
            </p:nvSpPr>
            <p:spPr>
              <a:xfrm>
                <a:off x="1946897" y="3091426"/>
                <a:ext cx="18597" cy="47997"/>
              </a:xfrm>
              <a:custGeom>
                <a:avLst/>
                <a:gdLst/>
                <a:ahLst/>
                <a:cxnLst/>
                <a:rect l="0" t="0" r="0" b="0"/>
                <a:pathLst>
                  <a:path w="18597" h="47997">
                    <a:moveTo>
                      <a:pt x="11886" y="0"/>
                    </a:moveTo>
                    <a:cubicBezTo>
                      <a:pt x="11886" y="0"/>
                      <a:pt x="14864" y="9728"/>
                      <a:pt x="11886" y="14979"/>
                    </a:cubicBezTo>
                    <a:cubicBezTo>
                      <a:pt x="8909" y="20230"/>
                      <a:pt x="8909" y="20230"/>
                      <a:pt x="8165" y="21731"/>
                    </a:cubicBezTo>
                    <a:cubicBezTo>
                      <a:pt x="7420" y="23231"/>
                      <a:pt x="4443" y="27732"/>
                      <a:pt x="4443" y="29232"/>
                    </a:cubicBezTo>
                    <a:cubicBezTo>
                      <a:pt x="4443" y="30732"/>
                      <a:pt x="4443" y="38234"/>
                      <a:pt x="4443" y="38234"/>
                    </a:cubicBezTo>
                    <a:cubicBezTo>
                      <a:pt x="4443" y="38234"/>
                      <a:pt x="-23" y="44985"/>
                      <a:pt x="-23" y="46485"/>
                    </a:cubicBezTo>
                    <a:cubicBezTo>
                      <a:pt x="-23" y="47997"/>
                      <a:pt x="-23" y="47997"/>
                      <a:pt x="-23" y="47997"/>
                    </a:cubicBezTo>
                    <a:lnTo>
                      <a:pt x="11886" y="32233"/>
                    </a:lnTo>
                    <a:cubicBezTo>
                      <a:pt x="11886" y="32233"/>
                      <a:pt x="18597" y="29232"/>
                      <a:pt x="18597" y="25482"/>
                    </a:cubicBezTo>
                    <a:cubicBezTo>
                      <a:pt x="18597" y="21731"/>
                      <a:pt x="18597" y="18730"/>
                      <a:pt x="18597" y="14979"/>
                    </a:cubicBezTo>
                    <a:cubicBezTo>
                      <a:pt x="18597" y="11229"/>
                      <a:pt x="11886" y="0"/>
                      <a:pt x="11886" y="0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48" name="Freeform 9047"/>
              <p:cNvSpPr/>
              <p:nvPr/>
            </p:nvSpPr>
            <p:spPr>
              <a:xfrm>
                <a:off x="1874421" y="2930170"/>
                <a:ext cx="42506" cy="17764"/>
              </a:xfrm>
              <a:custGeom>
                <a:avLst/>
                <a:gdLst/>
                <a:ahLst/>
                <a:cxnLst/>
                <a:rect l="0" t="0" r="0" b="0"/>
                <a:pathLst>
                  <a:path w="42506" h="17764">
                    <a:moveTo>
                      <a:pt x="0" y="0"/>
                    </a:moveTo>
                    <a:cubicBezTo>
                      <a:pt x="0" y="0"/>
                      <a:pt x="13008" y="13121"/>
                      <a:pt x="17603" y="15437"/>
                    </a:cubicBezTo>
                    <a:cubicBezTo>
                      <a:pt x="22199" y="17764"/>
                      <a:pt x="31389" y="17764"/>
                      <a:pt x="31389" y="17764"/>
                    </a:cubicBezTo>
                    <a:lnTo>
                      <a:pt x="36750" y="15437"/>
                    </a:lnTo>
                    <a:lnTo>
                      <a:pt x="42506" y="6561"/>
                    </a:lnTo>
                    <a:cubicBezTo>
                      <a:pt x="42506" y="6561"/>
                      <a:pt x="26794" y="0"/>
                      <a:pt x="25262" y="0"/>
                    </a:cubicBezTo>
                    <a:cubicBezTo>
                      <a:pt x="23730" y="0"/>
                      <a:pt x="19901" y="3087"/>
                      <a:pt x="19901" y="3087"/>
                    </a:cubicBezTo>
                    <a:cubicBezTo>
                      <a:pt x="19901" y="3087"/>
                      <a:pt x="12242" y="3087"/>
                      <a:pt x="10710" y="3087"/>
                    </a:cubicBezTo>
                    <a:cubicBezTo>
                      <a:pt x="9179" y="308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49" name="Freeform 9048"/>
              <p:cNvSpPr/>
              <p:nvPr/>
            </p:nvSpPr>
            <p:spPr>
              <a:xfrm>
                <a:off x="1786178" y="2911876"/>
                <a:ext cx="25262" cy="37442"/>
              </a:xfrm>
              <a:custGeom>
                <a:avLst/>
                <a:gdLst/>
                <a:ahLst/>
                <a:cxnLst/>
                <a:rect l="0" t="0" r="0" b="0"/>
                <a:pathLst>
                  <a:path w="25262" h="37442">
                    <a:moveTo>
                      <a:pt x="7404" y="0"/>
                    </a:moveTo>
                    <a:cubicBezTo>
                      <a:pt x="7404" y="0"/>
                      <a:pt x="-29" y="24332"/>
                      <a:pt x="-29" y="26205"/>
                    </a:cubicBezTo>
                    <a:cubicBezTo>
                      <a:pt x="-29" y="28078"/>
                      <a:pt x="3688" y="29950"/>
                      <a:pt x="3688" y="29950"/>
                    </a:cubicBezTo>
                    <a:cubicBezTo>
                      <a:pt x="3688" y="29950"/>
                      <a:pt x="10192" y="29014"/>
                      <a:pt x="10192" y="32760"/>
                    </a:cubicBezTo>
                    <a:cubicBezTo>
                      <a:pt x="10192" y="36505"/>
                      <a:pt x="18555" y="37442"/>
                      <a:pt x="18555" y="37442"/>
                    </a:cubicBezTo>
                    <a:lnTo>
                      <a:pt x="23201" y="32760"/>
                    </a:lnTo>
                    <a:cubicBezTo>
                      <a:pt x="23201" y="32760"/>
                      <a:pt x="27846" y="19650"/>
                      <a:pt x="23201" y="19650"/>
                    </a:cubicBezTo>
                    <a:cubicBezTo>
                      <a:pt x="18555" y="19650"/>
                      <a:pt x="10192" y="6540"/>
                      <a:pt x="7404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50" name="Freeform 9049"/>
              <p:cNvSpPr/>
              <p:nvPr/>
            </p:nvSpPr>
            <p:spPr>
              <a:xfrm>
                <a:off x="1902296" y="2958649"/>
                <a:ext cx="18228" cy="18591"/>
              </a:xfrm>
              <a:custGeom>
                <a:avLst/>
                <a:gdLst/>
                <a:ahLst/>
                <a:cxnLst/>
                <a:rect l="0" t="0" r="0" b="0"/>
                <a:pathLst>
                  <a:path w="18228" h="18591">
                    <a:moveTo>
                      <a:pt x="1459" y="1028"/>
                    </a:moveTo>
                    <a:cubicBezTo>
                      <a:pt x="1459" y="1028"/>
                      <a:pt x="-1893" y="-327"/>
                      <a:pt x="1459" y="8442"/>
                    </a:cubicBezTo>
                    <a:cubicBezTo>
                      <a:pt x="4811" y="17210"/>
                      <a:pt x="8821" y="18562"/>
                      <a:pt x="11501" y="18562"/>
                    </a:cubicBezTo>
                    <a:cubicBezTo>
                      <a:pt x="14181" y="18562"/>
                      <a:pt x="18866" y="16536"/>
                      <a:pt x="18196" y="14512"/>
                    </a:cubicBezTo>
                    <a:cubicBezTo>
                      <a:pt x="17527" y="12489"/>
                      <a:pt x="18196" y="15187"/>
                      <a:pt x="18196" y="11814"/>
                    </a:cubicBezTo>
                    <a:cubicBezTo>
                      <a:pt x="18196" y="8442"/>
                      <a:pt x="14186" y="1028"/>
                      <a:pt x="11501" y="1028"/>
                    </a:cubicBezTo>
                    <a:cubicBezTo>
                      <a:pt x="8816" y="1028"/>
                      <a:pt x="2468" y="-1338"/>
                      <a:pt x="1459" y="1028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51" name="Freeform 9050"/>
              <p:cNvSpPr/>
              <p:nvPr/>
            </p:nvSpPr>
            <p:spPr>
              <a:xfrm>
                <a:off x="1930722" y="3058485"/>
                <a:ext cx="14709" cy="24226"/>
              </a:xfrm>
              <a:custGeom>
                <a:avLst/>
                <a:gdLst/>
                <a:ahLst/>
                <a:cxnLst/>
                <a:rect l="0" t="0" r="0" b="0"/>
                <a:pathLst>
                  <a:path w="14709" h="24226">
                    <a:moveTo>
                      <a:pt x="-17" y="0"/>
                    </a:moveTo>
                    <a:lnTo>
                      <a:pt x="-17" y="15356"/>
                    </a:lnTo>
                    <a:cubicBezTo>
                      <a:pt x="-17" y="15356"/>
                      <a:pt x="3864" y="19826"/>
                      <a:pt x="4695" y="20664"/>
                    </a:cubicBezTo>
                    <a:cubicBezTo>
                      <a:pt x="5527" y="21503"/>
                      <a:pt x="6636" y="22620"/>
                      <a:pt x="7745" y="23738"/>
                    </a:cubicBezTo>
                    <a:cubicBezTo>
                      <a:pt x="8853" y="24855"/>
                      <a:pt x="10517" y="23738"/>
                      <a:pt x="11625" y="23738"/>
                    </a:cubicBezTo>
                    <a:cubicBezTo>
                      <a:pt x="12734" y="23738"/>
                      <a:pt x="14675" y="24575"/>
                      <a:pt x="14675" y="20664"/>
                    </a:cubicBezTo>
                    <a:cubicBezTo>
                      <a:pt x="14675" y="16753"/>
                      <a:pt x="14952" y="8652"/>
                      <a:pt x="13289" y="8652"/>
                    </a:cubicBezTo>
                    <a:cubicBezTo>
                      <a:pt x="11625" y="8652"/>
                      <a:pt x="4695" y="4182"/>
                      <a:pt x="4695" y="4182"/>
                    </a:cubicBezTo>
                    <a:lnTo>
                      <a:pt x="-17" y="0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52" name="Freeform 9051"/>
              <p:cNvSpPr/>
              <p:nvPr/>
            </p:nvSpPr>
            <p:spPr>
              <a:xfrm>
                <a:off x="1912526" y="2978360"/>
                <a:ext cx="17945" cy="31999"/>
              </a:xfrm>
              <a:custGeom>
                <a:avLst/>
                <a:gdLst/>
                <a:ahLst/>
                <a:cxnLst/>
                <a:rect l="0" t="0" r="0" b="0"/>
                <a:pathLst>
                  <a:path w="17945" h="31999">
                    <a:moveTo>
                      <a:pt x="1190" y="2004"/>
                    </a:moveTo>
                    <a:cubicBezTo>
                      <a:pt x="1190" y="2004"/>
                      <a:pt x="1190" y="16051"/>
                      <a:pt x="1190" y="19796"/>
                    </a:cubicBezTo>
                    <a:cubicBezTo>
                      <a:pt x="1190" y="23542"/>
                      <a:pt x="-2526" y="27287"/>
                      <a:pt x="3049" y="27287"/>
                    </a:cubicBezTo>
                    <a:cubicBezTo>
                      <a:pt x="8624" y="27287"/>
                      <a:pt x="7695" y="31999"/>
                      <a:pt x="10482" y="31999"/>
                    </a:cubicBezTo>
                    <a:cubicBezTo>
                      <a:pt x="13270" y="31999"/>
                      <a:pt x="17916" y="31999"/>
                      <a:pt x="17916" y="31999"/>
                    </a:cubicBezTo>
                    <a:cubicBezTo>
                      <a:pt x="17916" y="31999"/>
                      <a:pt x="17916" y="30097"/>
                      <a:pt x="17916" y="27287"/>
                    </a:cubicBezTo>
                    <a:cubicBezTo>
                      <a:pt x="17916" y="24478"/>
                      <a:pt x="17916" y="16987"/>
                      <a:pt x="17916" y="16987"/>
                    </a:cubicBezTo>
                    <a:lnTo>
                      <a:pt x="17916" y="14178"/>
                    </a:lnTo>
                    <a:cubicBezTo>
                      <a:pt x="17916" y="14178"/>
                      <a:pt x="4907" y="-1741"/>
                      <a:pt x="3049" y="132"/>
                    </a:cubicBezTo>
                    <a:cubicBezTo>
                      <a:pt x="1190" y="2004"/>
                      <a:pt x="1190" y="2004"/>
                      <a:pt x="1190" y="2004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53" name="Freeform 9052"/>
              <p:cNvSpPr/>
              <p:nvPr/>
            </p:nvSpPr>
            <p:spPr>
              <a:xfrm>
                <a:off x="1913229" y="3022359"/>
                <a:ext cx="17928" cy="32792"/>
              </a:xfrm>
              <a:custGeom>
                <a:avLst/>
                <a:gdLst/>
                <a:ahLst/>
                <a:cxnLst/>
                <a:rect l="0" t="0" r="0" b="0"/>
                <a:pathLst>
                  <a:path w="17928" h="32792">
                    <a:moveTo>
                      <a:pt x="0" y="12288"/>
                    </a:moveTo>
                    <a:cubicBezTo>
                      <a:pt x="0" y="15853"/>
                      <a:pt x="1319" y="6941"/>
                      <a:pt x="2204" y="6496"/>
                    </a:cubicBezTo>
                    <a:cubicBezTo>
                      <a:pt x="3088" y="6050"/>
                      <a:pt x="6183" y="6496"/>
                      <a:pt x="5741" y="6496"/>
                    </a:cubicBezTo>
                    <a:cubicBezTo>
                      <a:pt x="5741" y="6496"/>
                      <a:pt x="10605" y="8724"/>
                      <a:pt x="10605" y="6496"/>
                    </a:cubicBezTo>
                    <a:cubicBezTo>
                      <a:pt x="10605" y="4268"/>
                      <a:pt x="12152" y="35"/>
                      <a:pt x="12152" y="35"/>
                    </a:cubicBezTo>
                    <a:cubicBezTo>
                      <a:pt x="12152" y="35"/>
                      <a:pt x="10605" y="-634"/>
                      <a:pt x="12152" y="2931"/>
                    </a:cubicBezTo>
                    <a:cubicBezTo>
                      <a:pt x="13700" y="6496"/>
                      <a:pt x="13257" y="3377"/>
                      <a:pt x="14142" y="6496"/>
                    </a:cubicBezTo>
                    <a:cubicBezTo>
                      <a:pt x="15026" y="9615"/>
                      <a:pt x="13700" y="8278"/>
                      <a:pt x="15026" y="10952"/>
                    </a:cubicBezTo>
                    <a:cubicBezTo>
                      <a:pt x="16352" y="13625"/>
                      <a:pt x="16795" y="14962"/>
                      <a:pt x="16795" y="17190"/>
                    </a:cubicBezTo>
                    <a:cubicBezTo>
                      <a:pt x="16795" y="19418"/>
                      <a:pt x="18563" y="19418"/>
                      <a:pt x="17679" y="20309"/>
                    </a:cubicBezTo>
                    <a:cubicBezTo>
                      <a:pt x="16795" y="21200"/>
                      <a:pt x="16795" y="21200"/>
                      <a:pt x="16795" y="21200"/>
                    </a:cubicBezTo>
                    <a:cubicBezTo>
                      <a:pt x="16795" y="21200"/>
                      <a:pt x="15910" y="21646"/>
                      <a:pt x="15026" y="25210"/>
                    </a:cubicBezTo>
                    <a:cubicBezTo>
                      <a:pt x="14142" y="28775"/>
                      <a:pt x="16131" y="29666"/>
                      <a:pt x="14142" y="30557"/>
                    </a:cubicBezTo>
                    <a:cubicBezTo>
                      <a:pt x="12152" y="31448"/>
                      <a:pt x="10605" y="32792"/>
                      <a:pt x="10605" y="32792"/>
                    </a:cubicBezTo>
                    <a:cubicBezTo>
                      <a:pt x="10605" y="32792"/>
                      <a:pt x="10605" y="29221"/>
                      <a:pt x="10605" y="28329"/>
                    </a:cubicBezTo>
                    <a:cubicBezTo>
                      <a:pt x="10605" y="27438"/>
                      <a:pt x="11268" y="21423"/>
                      <a:pt x="10162" y="20309"/>
                    </a:cubicBezTo>
                    <a:cubicBezTo>
                      <a:pt x="9057" y="19195"/>
                      <a:pt x="8394" y="18527"/>
                      <a:pt x="8394" y="17190"/>
                    </a:cubicBezTo>
                    <a:cubicBezTo>
                      <a:pt x="8394" y="15853"/>
                      <a:pt x="3972" y="12288"/>
                      <a:pt x="3972" y="12288"/>
                    </a:cubicBezTo>
                    <a:lnTo>
                      <a:pt x="0" y="12288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54" name="Freeform 9053"/>
              <p:cNvSpPr/>
              <p:nvPr/>
            </p:nvSpPr>
            <p:spPr>
              <a:xfrm>
                <a:off x="1646281" y="2943700"/>
                <a:ext cx="32100" cy="38012"/>
              </a:xfrm>
              <a:custGeom>
                <a:avLst/>
                <a:gdLst/>
                <a:ahLst/>
                <a:cxnLst/>
                <a:rect l="0" t="0" r="0" b="0"/>
                <a:pathLst>
                  <a:path w="32100" h="38012">
                    <a:moveTo>
                      <a:pt x="6998" y="0"/>
                    </a:moveTo>
                    <a:cubicBezTo>
                      <a:pt x="6998" y="0"/>
                      <a:pt x="1423" y="18728"/>
                      <a:pt x="494" y="16855"/>
                    </a:cubicBezTo>
                    <a:cubicBezTo>
                      <a:pt x="-436" y="14982"/>
                      <a:pt x="-435" y="25283"/>
                      <a:pt x="3281" y="27156"/>
                    </a:cubicBezTo>
                    <a:cubicBezTo>
                      <a:pt x="6998" y="29029"/>
                      <a:pt x="10715" y="34647"/>
                      <a:pt x="10715" y="34647"/>
                    </a:cubicBezTo>
                    <a:cubicBezTo>
                      <a:pt x="10715" y="34647"/>
                      <a:pt x="10715" y="33710"/>
                      <a:pt x="20471" y="36988"/>
                    </a:cubicBezTo>
                    <a:cubicBezTo>
                      <a:pt x="30227" y="40266"/>
                      <a:pt x="32100" y="34647"/>
                      <a:pt x="32100" y="34647"/>
                    </a:cubicBezTo>
                    <a:lnTo>
                      <a:pt x="28833" y="28560"/>
                    </a:lnTo>
                    <a:lnTo>
                      <a:pt x="14431" y="21537"/>
                    </a:lnTo>
                    <a:lnTo>
                      <a:pt x="9786" y="16855"/>
                    </a:lnTo>
                    <a:lnTo>
                      <a:pt x="6998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55" name="Freeform 9054"/>
              <p:cNvSpPr/>
              <p:nvPr/>
            </p:nvSpPr>
            <p:spPr>
              <a:xfrm>
                <a:off x="1683951" y="2943704"/>
                <a:ext cx="40245" cy="26249"/>
              </a:xfrm>
              <a:custGeom>
                <a:avLst/>
                <a:gdLst/>
                <a:ahLst/>
                <a:cxnLst/>
                <a:rect l="0" t="0" r="0" b="0"/>
                <a:pathLst>
                  <a:path w="40245" h="26249">
                    <a:moveTo>
                      <a:pt x="5561" y="0"/>
                    </a:moveTo>
                    <a:cubicBezTo>
                      <a:pt x="2773" y="0"/>
                      <a:pt x="0" y="13124"/>
                      <a:pt x="0" y="13124"/>
                    </a:cubicBezTo>
                    <a:lnTo>
                      <a:pt x="7883" y="21069"/>
                    </a:lnTo>
                    <a:cubicBezTo>
                      <a:pt x="7883" y="21069"/>
                      <a:pt x="13923" y="23410"/>
                      <a:pt x="15782" y="24347"/>
                    </a:cubicBezTo>
                    <a:cubicBezTo>
                      <a:pt x="17640" y="25283"/>
                      <a:pt x="31578" y="26219"/>
                      <a:pt x="31578" y="26219"/>
                    </a:cubicBezTo>
                    <a:lnTo>
                      <a:pt x="39011" y="15919"/>
                    </a:lnTo>
                    <a:cubicBezTo>
                      <a:pt x="39011" y="15919"/>
                      <a:pt x="41799" y="13124"/>
                      <a:pt x="39011" y="13124"/>
                    </a:cubicBezTo>
                    <a:cubicBezTo>
                      <a:pt x="36224" y="13124"/>
                      <a:pt x="15782" y="5618"/>
                      <a:pt x="15782" y="5618"/>
                    </a:cubicBezTo>
                    <a:lnTo>
                      <a:pt x="5561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56" name="Freeform 9055"/>
              <p:cNvSpPr/>
              <p:nvPr/>
            </p:nvSpPr>
            <p:spPr>
              <a:xfrm>
                <a:off x="1671039" y="2978376"/>
                <a:ext cx="28834" cy="51883"/>
              </a:xfrm>
              <a:custGeom>
                <a:avLst/>
                <a:gdLst/>
                <a:ahLst/>
                <a:cxnLst/>
                <a:rect l="0" t="0" r="0" b="0"/>
                <a:pathLst>
                  <a:path w="28834" h="51883">
                    <a:moveTo>
                      <a:pt x="12747" y="0"/>
                    </a:moveTo>
                    <a:lnTo>
                      <a:pt x="12747" y="13080"/>
                    </a:lnTo>
                    <a:cubicBezTo>
                      <a:pt x="12747" y="13080"/>
                      <a:pt x="2991" y="20104"/>
                      <a:pt x="3455" y="22445"/>
                    </a:cubicBezTo>
                    <a:cubicBezTo>
                      <a:pt x="3920" y="24785"/>
                      <a:pt x="-2120" y="28063"/>
                      <a:pt x="668" y="30872"/>
                    </a:cubicBezTo>
                    <a:cubicBezTo>
                      <a:pt x="3455" y="33681"/>
                      <a:pt x="-2120" y="41173"/>
                      <a:pt x="3455" y="49600"/>
                    </a:cubicBezTo>
                    <a:cubicBezTo>
                      <a:pt x="9030" y="58028"/>
                      <a:pt x="12283" y="40704"/>
                      <a:pt x="13676" y="39300"/>
                    </a:cubicBezTo>
                    <a:cubicBezTo>
                      <a:pt x="15070" y="37895"/>
                      <a:pt x="19251" y="30872"/>
                      <a:pt x="19251" y="30872"/>
                    </a:cubicBezTo>
                    <a:lnTo>
                      <a:pt x="24827" y="25254"/>
                    </a:lnTo>
                    <a:cubicBezTo>
                      <a:pt x="24827" y="25254"/>
                      <a:pt x="24827" y="28999"/>
                      <a:pt x="24827" y="22445"/>
                    </a:cubicBezTo>
                    <a:cubicBezTo>
                      <a:pt x="24827" y="15890"/>
                      <a:pt x="27614" y="14953"/>
                      <a:pt x="27614" y="13080"/>
                    </a:cubicBezTo>
                    <a:cubicBezTo>
                      <a:pt x="27614" y="11208"/>
                      <a:pt x="30402" y="8398"/>
                      <a:pt x="27614" y="7462"/>
                    </a:cubicBezTo>
                    <a:cubicBezTo>
                      <a:pt x="24827" y="6526"/>
                      <a:pt x="13676" y="-966"/>
                      <a:pt x="12747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57" name="Freeform 9056"/>
              <p:cNvSpPr/>
              <p:nvPr/>
            </p:nvSpPr>
            <p:spPr>
              <a:xfrm>
                <a:off x="1671887" y="3034564"/>
                <a:ext cx="34409" cy="37266"/>
              </a:xfrm>
              <a:custGeom>
                <a:avLst/>
                <a:gdLst/>
                <a:ahLst/>
                <a:cxnLst/>
                <a:rect l="0" t="0" r="0" b="0"/>
                <a:pathLst>
                  <a:path w="34409" h="37266">
                    <a:moveTo>
                      <a:pt x="0" y="0"/>
                    </a:moveTo>
                    <a:cubicBezTo>
                      <a:pt x="0" y="0"/>
                      <a:pt x="0" y="15890"/>
                      <a:pt x="0" y="17762"/>
                    </a:cubicBezTo>
                    <a:cubicBezTo>
                      <a:pt x="0" y="19635"/>
                      <a:pt x="1829" y="19635"/>
                      <a:pt x="5546" y="25254"/>
                    </a:cubicBezTo>
                    <a:cubicBezTo>
                      <a:pt x="9263" y="30872"/>
                      <a:pt x="14838" y="32745"/>
                      <a:pt x="14838" y="34618"/>
                    </a:cubicBezTo>
                    <a:cubicBezTo>
                      <a:pt x="14838" y="36491"/>
                      <a:pt x="13909" y="38364"/>
                      <a:pt x="18555" y="36491"/>
                    </a:cubicBezTo>
                    <a:cubicBezTo>
                      <a:pt x="23200" y="34618"/>
                      <a:pt x="29705" y="29936"/>
                      <a:pt x="29705" y="29936"/>
                    </a:cubicBezTo>
                    <a:lnTo>
                      <a:pt x="34351" y="25254"/>
                    </a:lnTo>
                    <a:cubicBezTo>
                      <a:pt x="34351" y="25254"/>
                      <a:pt x="35280" y="17762"/>
                      <a:pt x="29705" y="17762"/>
                    </a:cubicBezTo>
                    <a:cubicBezTo>
                      <a:pt x="24130" y="17762"/>
                      <a:pt x="17625" y="17762"/>
                      <a:pt x="17625" y="17762"/>
                    </a:cubicBezTo>
                    <a:lnTo>
                      <a:pt x="10192" y="149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58" name="Freeform 9057"/>
              <p:cNvSpPr/>
              <p:nvPr/>
            </p:nvSpPr>
            <p:spPr>
              <a:xfrm>
                <a:off x="1690440" y="3084160"/>
                <a:ext cx="29748" cy="27170"/>
              </a:xfrm>
              <a:custGeom>
                <a:avLst/>
                <a:gdLst/>
                <a:ahLst/>
                <a:cxnLst/>
                <a:rect l="0" t="0" r="0" b="0"/>
                <a:pathLst>
                  <a:path w="29748" h="27170">
                    <a:moveTo>
                      <a:pt x="0" y="0"/>
                    </a:moveTo>
                    <a:cubicBezTo>
                      <a:pt x="0" y="0"/>
                      <a:pt x="0" y="14046"/>
                      <a:pt x="0" y="15919"/>
                    </a:cubicBezTo>
                    <a:cubicBezTo>
                      <a:pt x="0" y="17792"/>
                      <a:pt x="8363" y="27170"/>
                      <a:pt x="8363" y="27170"/>
                    </a:cubicBezTo>
                    <a:lnTo>
                      <a:pt x="11150" y="27170"/>
                    </a:lnTo>
                    <a:cubicBezTo>
                      <a:pt x="11150" y="27170"/>
                      <a:pt x="19513" y="27170"/>
                      <a:pt x="21371" y="27170"/>
                    </a:cubicBezTo>
                    <a:cubicBezTo>
                      <a:pt x="23230" y="27170"/>
                      <a:pt x="29748" y="22474"/>
                      <a:pt x="29748" y="22474"/>
                    </a:cubicBezTo>
                    <a:lnTo>
                      <a:pt x="29748" y="19665"/>
                    </a:lnTo>
                    <a:cubicBezTo>
                      <a:pt x="29748" y="19665"/>
                      <a:pt x="25088" y="15919"/>
                      <a:pt x="22301" y="15919"/>
                    </a:cubicBezTo>
                    <a:cubicBezTo>
                      <a:pt x="19513" y="15919"/>
                      <a:pt x="11150" y="11237"/>
                      <a:pt x="11150" y="1123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59" name="Freeform 9058"/>
              <p:cNvSpPr/>
              <p:nvPr/>
            </p:nvSpPr>
            <p:spPr>
              <a:xfrm>
                <a:off x="1711568" y="3125378"/>
                <a:ext cx="28093" cy="24361"/>
              </a:xfrm>
              <a:custGeom>
                <a:avLst/>
                <a:gdLst/>
                <a:ahLst/>
                <a:cxnLst/>
                <a:rect l="0" t="0" r="0" b="0"/>
                <a:pathLst>
                  <a:path w="28093" h="24361">
                    <a:moveTo>
                      <a:pt x="12326" y="1390"/>
                    </a:moveTo>
                    <a:cubicBezTo>
                      <a:pt x="16972" y="3731"/>
                      <a:pt x="20689" y="4667"/>
                      <a:pt x="22547" y="5604"/>
                    </a:cubicBezTo>
                    <a:cubicBezTo>
                      <a:pt x="24406" y="6540"/>
                      <a:pt x="22547" y="8413"/>
                      <a:pt x="24406" y="10286"/>
                    </a:cubicBezTo>
                    <a:cubicBezTo>
                      <a:pt x="26264" y="12181"/>
                      <a:pt x="24406" y="17777"/>
                      <a:pt x="24406" y="20586"/>
                    </a:cubicBezTo>
                    <a:cubicBezTo>
                      <a:pt x="24406" y="23395"/>
                      <a:pt x="32768" y="24332"/>
                      <a:pt x="24406" y="24332"/>
                    </a:cubicBezTo>
                    <a:cubicBezTo>
                      <a:pt x="16043" y="24332"/>
                      <a:pt x="15114" y="20586"/>
                      <a:pt x="12326" y="20586"/>
                    </a:cubicBezTo>
                    <a:cubicBezTo>
                      <a:pt x="9539" y="20586"/>
                      <a:pt x="3964" y="16841"/>
                      <a:pt x="3964" y="16841"/>
                    </a:cubicBezTo>
                    <a:cubicBezTo>
                      <a:pt x="3964" y="16841"/>
                      <a:pt x="-1147" y="15436"/>
                      <a:pt x="247" y="8413"/>
                    </a:cubicBezTo>
                    <a:cubicBezTo>
                      <a:pt x="1641" y="1390"/>
                      <a:pt x="3034" y="2795"/>
                      <a:pt x="1641" y="1390"/>
                    </a:cubicBezTo>
                    <a:cubicBezTo>
                      <a:pt x="247" y="0"/>
                      <a:pt x="3964" y="0"/>
                      <a:pt x="3964" y="0"/>
                    </a:cubicBezTo>
                    <a:lnTo>
                      <a:pt x="12326" y="139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60" name="Freeform 9059"/>
              <p:cNvSpPr/>
              <p:nvPr/>
            </p:nvSpPr>
            <p:spPr>
              <a:xfrm>
                <a:off x="1750028" y="3130996"/>
                <a:ext cx="30576" cy="42621"/>
              </a:xfrm>
              <a:custGeom>
                <a:avLst/>
                <a:gdLst/>
                <a:ahLst/>
                <a:cxnLst/>
                <a:rect l="0" t="0" r="0" b="0"/>
                <a:pathLst>
                  <a:path w="30576" h="42621">
                    <a:moveTo>
                      <a:pt x="813" y="0"/>
                    </a:moveTo>
                    <a:cubicBezTo>
                      <a:pt x="-1045" y="1858"/>
                      <a:pt x="813" y="18713"/>
                      <a:pt x="813" y="20586"/>
                    </a:cubicBezTo>
                    <a:cubicBezTo>
                      <a:pt x="813" y="22459"/>
                      <a:pt x="1742" y="20586"/>
                      <a:pt x="5459" y="27141"/>
                    </a:cubicBezTo>
                    <a:cubicBezTo>
                      <a:pt x="9176" y="33696"/>
                      <a:pt x="11963" y="31823"/>
                      <a:pt x="14751" y="34632"/>
                    </a:cubicBezTo>
                    <a:cubicBezTo>
                      <a:pt x="17538" y="37442"/>
                      <a:pt x="22649" y="42621"/>
                      <a:pt x="22649" y="42621"/>
                    </a:cubicBezTo>
                    <a:lnTo>
                      <a:pt x="27759" y="42621"/>
                    </a:lnTo>
                    <a:lnTo>
                      <a:pt x="30576" y="34632"/>
                    </a:lnTo>
                    <a:lnTo>
                      <a:pt x="18467" y="25268"/>
                    </a:lnTo>
                    <a:lnTo>
                      <a:pt x="11963" y="20586"/>
                    </a:lnTo>
                    <a:lnTo>
                      <a:pt x="5459" y="12159"/>
                    </a:lnTo>
                    <a:lnTo>
                      <a:pt x="813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61" name="Freeform 9060"/>
              <p:cNvSpPr/>
              <p:nvPr/>
            </p:nvSpPr>
            <p:spPr>
              <a:xfrm>
                <a:off x="1781864" y="3170636"/>
                <a:ext cx="48913" cy="22518"/>
              </a:xfrm>
              <a:custGeom>
                <a:avLst/>
                <a:gdLst/>
                <a:ahLst/>
                <a:cxnLst/>
                <a:rect l="0" t="0" r="0" b="0"/>
                <a:pathLst>
                  <a:path w="48913" h="22518">
                    <a:moveTo>
                      <a:pt x="8000" y="7169"/>
                    </a:moveTo>
                    <a:cubicBezTo>
                      <a:pt x="6141" y="7169"/>
                      <a:pt x="13575" y="-4067"/>
                      <a:pt x="19150" y="1551"/>
                    </a:cubicBezTo>
                    <a:cubicBezTo>
                      <a:pt x="24725" y="7169"/>
                      <a:pt x="22867" y="4360"/>
                      <a:pt x="28442" y="7169"/>
                    </a:cubicBezTo>
                    <a:cubicBezTo>
                      <a:pt x="34017" y="9979"/>
                      <a:pt x="28442" y="6233"/>
                      <a:pt x="36804" y="11851"/>
                    </a:cubicBezTo>
                    <a:cubicBezTo>
                      <a:pt x="45167" y="17470"/>
                      <a:pt x="45167" y="16533"/>
                      <a:pt x="47025" y="17470"/>
                    </a:cubicBezTo>
                    <a:cubicBezTo>
                      <a:pt x="48913" y="18406"/>
                      <a:pt x="48913" y="20279"/>
                      <a:pt x="48913" y="22152"/>
                    </a:cubicBezTo>
                    <a:cubicBezTo>
                      <a:pt x="48913" y="24025"/>
                      <a:pt x="24725" y="17470"/>
                      <a:pt x="24725" y="17470"/>
                    </a:cubicBezTo>
                    <a:cubicBezTo>
                      <a:pt x="24725" y="17470"/>
                      <a:pt x="13575" y="17470"/>
                      <a:pt x="10787" y="17470"/>
                    </a:cubicBezTo>
                    <a:cubicBezTo>
                      <a:pt x="8000" y="17470"/>
                      <a:pt x="566" y="14661"/>
                      <a:pt x="566" y="14661"/>
                    </a:cubicBezTo>
                    <a:cubicBezTo>
                      <a:pt x="566" y="14661"/>
                      <a:pt x="-3150" y="9042"/>
                      <a:pt x="8000" y="7169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62" name="Freeform 9061"/>
              <p:cNvSpPr/>
              <p:nvPr/>
            </p:nvSpPr>
            <p:spPr>
              <a:xfrm>
                <a:off x="1831694" y="3179931"/>
                <a:ext cx="31576" cy="18486"/>
              </a:xfrm>
              <a:custGeom>
                <a:avLst/>
                <a:gdLst/>
                <a:ahLst/>
                <a:cxnLst/>
                <a:rect l="0" t="0" r="0" b="0"/>
                <a:pathLst>
                  <a:path w="31576" h="18486">
                    <a:moveTo>
                      <a:pt x="6469" y="16846"/>
                    </a:moveTo>
                    <a:lnTo>
                      <a:pt x="12946" y="18486"/>
                    </a:lnTo>
                    <a:cubicBezTo>
                      <a:pt x="12946" y="18486"/>
                      <a:pt x="22662" y="18486"/>
                      <a:pt x="22662" y="16846"/>
                    </a:cubicBezTo>
                    <a:cubicBezTo>
                      <a:pt x="22662" y="15214"/>
                      <a:pt x="27519" y="14126"/>
                      <a:pt x="27519" y="14126"/>
                    </a:cubicBezTo>
                    <a:lnTo>
                      <a:pt x="31576" y="7870"/>
                    </a:lnTo>
                    <a:lnTo>
                      <a:pt x="29678" y="0"/>
                    </a:lnTo>
                    <a:cubicBezTo>
                      <a:pt x="29678" y="0"/>
                      <a:pt x="25900" y="1071"/>
                      <a:pt x="24281" y="2703"/>
                    </a:cubicBezTo>
                    <a:cubicBezTo>
                      <a:pt x="22662" y="4335"/>
                      <a:pt x="22662" y="1615"/>
                      <a:pt x="22662" y="4335"/>
                    </a:cubicBezTo>
                    <a:cubicBezTo>
                      <a:pt x="22662" y="7054"/>
                      <a:pt x="23471" y="6782"/>
                      <a:pt x="19963" y="8686"/>
                    </a:cubicBezTo>
                    <a:cubicBezTo>
                      <a:pt x="16454" y="10590"/>
                      <a:pt x="16454" y="10590"/>
                      <a:pt x="16454" y="10590"/>
                    </a:cubicBezTo>
                    <a:lnTo>
                      <a:pt x="8628" y="8686"/>
                    </a:lnTo>
                    <a:cubicBezTo>
                      <a:pt x="8628" y="8686"/>
                      <a:pt x="7818" y="6782"/>
                      <a:pt x="6469" y="8686"/>
                    </a:cubicBezTo>
                    <a:cubicBezTo>
                      <a:pt x="5119" y="10590"/>
                      <a:pt x="0" y="14126"/>
                      <a:pt x="0" y="14126"/>
                    </a:cubicBezTo>
                    <a:lnTo>
                      <a:pt x="1071" y="18486"/>
                    </a:lnTo>
                    <a:lnTo>
                      <a:pt x="6469" y="16846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63" name="Freeform 9062"/>
              <p:cNvSpPr/>
              <p:nvPr/>
            </p:nvSpPr>
            <p:spPr>
              <a:xfrm>
                <a:off x="1891143" y="3168438"/>
                <a:ext cx="17601" cy="22124"/>
              </a:xfrm>
              <a:custGeom>
                <a:avLst/>
                <a:gdLst/>
                <a:ahLst/>
                <a:cxnLst/>
                <a:rect l="0" t="0" r="0" b="0"/>
                <a:pathLst>
                  <a:path w="17601" h="22124">
                    <a:moveTo>
                      <a:pt x="7008" y="0"/>
                    </a:moveTo>
                    <a:cubicBezTo>
                      <a:pt x="7008" y="0"/>
                      <a:pt x="0" y="12929"/>
                      <a:pt x="0" y="14106"/>
                    </a:cubicBezTo>
                    <a:cubicBezTo>
                      <a:pt x="0" y="15283"/>
                      <a:pt x="1168" y="17048"/>
                      <a:pt x="1168" y="20579"/>
                    </a:cubicBezTo>
                    <a:cubicBezTo>
                      <a:pt x="1168" y="24110"/>
                      <a:pt x="5256" y="20579"/>
                      <a:pt x="5256" y="20579"/>
                    </a:cubicBezTo>
                    <a:lnTo>
                      <a:pt x="9051" y="16754"/>
                    </a:lnTo>
                    <a:cubicBezTo>
                      <a:pt x="9051" y="16754"/>
                      <a:pt x="12263" y="12929"/>
                      <a:pt x="12847" y="11752"/>
                    </a:cubicBezTo>
                    <a:cubicBezTo>
                      <a:pt x="13431" y="10575"/>
                      <a:pt x="15475" y="6161"/>
                      <a:pt x="15475" y="6161"/>
                    </a:cubicBezTo>
                    <a:cubicBezTo>
                      <a:pt x="15475" y="6161"/>
                      <a:pt x="18103" y="5278"/>
                      <a:pt x="17519" y="4101"/>
                    </a:cubicBezTo>
                    <a:cubicBezTo>
                      <a:pt x="16935" y="2924"/>
                      <a:pt x="17519" y="0"/>
                      <a:pt x="17519" y="0"/>
                    </a:cubicBezTo>
                    <a:lnTo>
                      <a:pt x="7008" y="0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64" name="Freeform 9063"/>
              <p:cNvSpPr/>
              <p:nvPr/>
            </p:nvSpPr>
            <p:spPr>
              <a:xfrm>
                <a:off x="1907872" y="3117605"/>
                <a:ext cx="14895" cy="27261"/>
              </a:xfrm>
              <a:custGeom>
                <a:avLst/>
                <a:gdLst/>
                <a:ahLst/>
                <a:cxnLst/>
                <a:rect l="0" t="0" r="0" b="0"/>
                <a:pathLst>
                  <a:path w="14895" h="27261">
                    <a:moveTo>
                      <a:pt x="11510" y="13751"/>
                    </a:moveTo>
                    <a:lnTo>
                      <a:pt x="14895" y="24621"/>
                    </a:lnTo>
                    <a:cubicBezTo>
                      <a:pt x="14895" y="24621"/>
                      <a:pt x="14206" y="25301"/>
                      <a:pt x="12858" y="26659"/>
                    </a:cubicBezTo>
                    <a:cubicBezTo>
                      <a:pt x="11510" y="28018"/>
                      <a:pt x="7240" y="26659"/>
                      <a:pt x="7240" y="26659"/>
                    </a:cubicBezTo>
                    <a:lnTo>
                      <a:pt x="6341" y="24621"/>
                    </a:lnTo>
                    <a:lnTo>
                      <a:pt x="6341" y="21451"/>
                    </a:lnTo>
                    <a:lnTo>
                      <a:pt x="6341" y="20092"/>
                    </a:lnTo>
                    <a:cubicBezTo>
                      <a:pt x="6341" y="20092"/>
                      <a:pt x="3644" y="16015"/>
                      <a:pt x="2746" y="16468"/>
                    </a:cubicBezTo>
                    <a:cubicBezTo>
                      <a:pt x="1847" y="16921"/>
                      <a:pt x="-401" y="15110"/>
                      <a:pt x="49" y="13751"/>
                    </a:cubicBezTo>
                    <a:cubicBezTo>
                      <a:pt x="499" y="12392"/>
                      <a:pt x="3645" y="8768"/>
                      <a:pt x="3645" y="8768"/>
                    </a:cubicBezTo>
                    <a:cubicBezTo>
                      <a:pt x="3645" y="8768"/>
                      <a:pt x="5442" y="4692"/>
                      <a:pt x="6341" y="3786"/>
                    </a:cubicBezTo>
                    <a:cubicBezTo>
                      <a:pt x="7240" y="2880"/>
                      <a:pt x="7240" y="1069"/>
                      <a:pt x="7240" y="1522"/>
                    </a:cubicBezTo>
                    <a:cubicBezTo>
                      <a:pt x="7240" y="1522"/>
                      <a:pt x="9487" y="-1649"/>
                      <a:pt x="9038" y="1069"/>
                    </a:cubicBezTo>
                    <a:cubicBezTo>
                      <a:pt x="8588" y="3786"/>
                      <a:pt x="7690" y="4239"/>
                      <a:pt x="9038" y="6504"/>
                    </a:cubicBezTo>
                    <a:cubicBezTo>
                      <a:pt x="10386" y="8768"/>
                      <a:pt x="11510" y="13751"/>
                      <a:pt x="11510" y="13751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65" name="Freeform 9064"/>
              <p:cNvSpPr/>
              <p:nvPr/>
            </p:nvSpPr>
            <p:spPr>
              <a:xfrm>
                <a:off x="1930171" y="3147057"/>
                <a:ext cx="15812" cy="18574"/>
              </a:xfrm>
              <a:custGeom>
                <a:avLst/>
                <a:gdLst/>
                <a:ahLst/>
                <a:cxnLst/>
                <a:rect l="0" t="0" r="0" b="0"/>
                <a:pathLst>
                  <a:path w="15812" h="18574">
                    <a:moveTo>
                      <a:pt x="10533" y="0"/>
                    </a:moveTo>
                    <a:lnTo>
                      <a:pt x="6317" y="7951"/>
                    </a:lnTo>
                    <a:cubicBezTo>
                      <a:pt x="6317" y="7951"/>
                      <a:pt x="3154" y="12732"/>
                      <a:pt x="3154" y="13794"/>
                    </a:cubicBezTo>
                    <a:cubicBezTo>
                      <a:pt x="3154" y="14856"/>
                      <a:pt x="0" y="18574"/>
                      <a:pt x="0" y="18574"/>
                    </a:cubicBezTo>
                    <a:lnTo>
                      <a:pt x="0" y="18574"/>
                    </a:lnTo>
                    <a:lnTo>
                      <a:pt x="8952" y="13794"/>
                    </a:lnTo>
                    <a:cubicBezTo>
                      <a:pt x="8952" y="13794"/>
                      <a:pt x="13696" y="15387"/>
                      <a:pt x="13696" y="13794"/>
                    </a:cubicBezTo>
                    <a:cubicBezTo>
                      <a:pt x="13696" y="12200"/>
                      <a:pt x="15812" y="10076"/>
                      <a:pt x="15812" y="10076"/>
                    </a:cubicBezTo>
                    <a:lnTo>
                      <a:pt x="15812" y="6889"/>
                    </a:lnTo>
                    <a:lnTo>
                      <a:pt x="10533" y="0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66" name="Freeform 9065"/>
              <p:cNvSpPr/>
              <p:nvPr/>
            </p:nvSpPr>
            <p:spPr>
              <a:xfrm>
                <a:off x="1935747" y="3095886"/>
                <a:ext cx="11240" cy="32346"/>
              </a:xfrm>
              <a:custGeom>
                <a:avLst/>
                <a:gdLst/>
                <a:ahLst/>
                <a:cxnLst/>
                <a:rect l="0" t="0" r="0" b="0"/>
                <a:pathLst>
                  <a:path w="11240" h="32346">
                    <a:moveTo>
                      <a:pt x="0" y="0"/>
                    </a:moveTo>
                    <a:cubicBezTo>
                      <a:pt x="0" y="0"/>
                      <a:pt x="3047" y="9227"/>
                      <a:pt x="3047" y="11279"/>
                    </a:cubicBezTo>
                    <a:cubicBezTo>
                      <a:pt x="3047" y="13331"/>
                      <a:pt x="0" y="17949"/>
                      <a:pt x="0" y="18975"/>
                    </a:cubicBezTo>
                    <a:cubicBezTo>
                      <a:pt x="0" y="20001"/>
                      <a:pt x="0" y="20514"/>
                      <a:pt x="0" y="23592"/>
                    </a:cubicBezTo>
                    <a:cubicBezTo>
                      <a:pt x="0" y="26671"/>
                      <a:pt x="0" y="26671"/>
                      <a:pt x="0" y="28210"/>
                    </a:cubicBezTo>
                    <a:cubicBezTo>
                      <a:pt x="0" y="29749"/>
                      <a:pt x="1519" y="32346"/>
                      <a:pt x="1519" y="32346"/>
                    </a:cubicBezTo>
                    <a:cubicBezTo>
                      <a:pt x="1519" y="32346"/>
                      <a:pt x="-1535" y="32827"/>
                      <a:pt x="3047" y="28210"/>
                    </a:cubicBezTo>
                    <a:cubicBezTo>
                      <a:pt x="7628" y="23592"/>
                      <a:pt x="8138" y="26158"/>
                      <a:pt x="7628" y="23592"/>
                    </a:cubicBezTo>
                    <a:cubicBezTo>
                      <a:pt x="7119" y="21027"/>
                      <a:pt x="11447" y="19745"/>
                      <a:pt x="10683" y="18975"/>
                    </a:cubicBezTo>
                    <a:cubicBezTo>
                      <a:pt x="9919" y="18205"/>
                      <a:pt x="10683" y="16923"/>
                      <a:pt x="10683" y="14870"/>
                    </a:cubicBezTo>
                    <a:cubicBezTo>
                      <a:pt x="10683" y="12818"/>
                      <a:pt x="11192" y="11279"/>
                      <a:pt x="10683" y="11279"/>
                    </a:cubicBezTo>
                    <a:cubicBezTo>
                      <a:pt x="10683" y="11279"/>
                      <a:pt x="11956" y="11536"/>
                      <a:pt x="10683" y="8201"/>
                    </a:cubicBezTo>
                    <a:cubicBezTo>
                      <a:pt x="9410" y="486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67" name="Freeform 9066"/>
              <p:cNvSpPr/>
              <p:nvPr/>
            </p:nvSpPr>
            <p:spPr>
              <a:xfrm>
                <a:off x="1940410" y="3040179"/>
                <a:ext cx="18032" cy="30419"/>
              </a:xfrm>
              <a:custGeom>
                <a:avLst/>
                <a:gdLst/>
                <a:ahLst/>
                <a:cxnLst/>
                <a:rect l="0" t="0" r="0" b="0"/>
                <a:pathLst>
                  <a:path w="18032" h="30419">
                    <a:moveTo>
                      <a:pt x="0" y="0"/>
                    </a:moveTo>
                    <a:lnTo>
                      <a:pt x="6490" y="17762"/>
                    </a:lnTo>
                    <a:cubicBezTo>
                      <a:pt x="6490" y="17762"/>
                      <a:pt x="6490" y="21508"/>
                      <a:pt x="6490" y="23381"/>
                    </a:cubicBezTo>
                    <a:cubicBezTo>
                      <a:pt x="6490" y="25254"/>
                      <a:pt x="6490" y="23381"/>
                      <a:pt x="9277" y="26190"/>
                    </a:cubicBezTo>
                    <a:cubicBezTo>
                      <a:pt x="12065" y="28999"/>
                      <a:pt x="13459" y="30419"/>
                      <a:pt x="13459" y="30419"/>
                    </a:cubicBezTo>
                    <a:lnTo>
                      <a:pt x="16247" y="27595"/>
                    </a:lnTo>
                    <a:cubicBezTo>
                      <a:pt x="16247" y="27595"/>
                      <a:pt x="19033" y="21977"/>
                      <a:pt x="17640" y="17762"/>
                    </a:cubicBezTo>
                    <a:cubicBezTo>
                      <a:pt x="16247" y="13548"/>
                      <a:pt x="13459" y="10739"/>
                      <a:pt x="13459" y="1073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68" name="Freeform 9067"/>
              <p:cNvSpPr/>
              <p:nvPr/>
            </p:nvSpPr>
            <p:spPr>
              <a:xfrm>
                <a:off x="1921498" y="3095511"/>
                <a:ext cx="17346" cy="21551"/>
              </a:xfrm>
              <a:custGeom>
                <a:avLst/>
                <a:gdLst/>
                <a:ahLst/>
                <a:cxnLst/>
                <a:rect l="0" t="0" r="0" b="0"/>
                <a:pathLst>
                  <a:path w="17346" h="21551">
                    <a:moveTo>
                      <a:pt x="-18" y="0"/>
                    </a:moveTo>
                    <a:cubicBezTo>
                      <a:pt x="-18" y="0"/>
                      <a:pt x="5764" y="11636"/>
                      <a:pt x="7499" y="16298"/>
                    </a:cubicBezTo>
                    <a:cubicBezTo>
                      <a:pt x="9233" y="20959"/>
                      <a:pt x="10968" y="21551"/>
                      <a:pt x="12703" y="21551"/>
                    </a:cubicBezTo>
                    <a:cubicBezTo>
                      <a:pt x="14437" y="21551"/>
                      <a:pt x="17328" y="19794"/>
                      <a:pt x="17328" y="19794"/>
                    </a:cubicBezTo>
                    <a:lnTo>
                      <a:pt x="17328" y="17463"/>
                    </a:lnTo>
                    <a:lnTo>
                      <a:pt x="17328" y="12801"/>
                    </a:lnTo>
                    <a:lnTo>
                      <a:pt x="15594" y="11053"/>
                    </a:lnTo>
                    <a:lnTo>
                      <a:pt x="12703" y="8140"/>
                    </a:lnTo>
                    <a:cubicBezTo>
                      <a:pt x="12703" y="8140"/>
                      <a:pt x="7499" y="5809"/>
                      <a:pt x="6342" y="4643"/>
                    </a:cubicBezTo>
                    <a:cubicBezTo>
                      <a:pt x="5186" y="3478"/>
                      <a:pt x="-18" y="0"/>
                      <a:pt x="-18" y="0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69" name="Freeform 9068"/>
              <p:cNvSpPr/>
              <p:nvPr/>
            </p:nvSpPr>
            <p:spPr>
              <a:xfrm>
                <a:off x="1727161" y="2964335"/>
                <a:ext cx="11891" cy="27390"/>
              </a:xfrm>
              <a:custGeom>
                <a:avLst/>
                <a:gdLst/>
                <a:ahLst/>
                <a:cxnLst/>
                <a:rect l="0" t="0" r="0" b="0"/>
                <a:pathLst>
                  <a:path w="11891" h="27390">
                    <a:moveTo>
                      <a:pt x="10671" y="-29"/>
                    </a:moveTo>
                    <a:cubicBezTo>
                      <a:pt x="10671" y="-29"/>
                      <a:pt x="-479" y="8399"/>
                      <a:pt x="-14" y="10739"/>
                    </a:cubicBezTo>
                    <a:cubicBezTo>
                      <a:pt x="450" y="13080"/>
                      <a:pt x="3238" y="23381"/>
                      <a:pt x="3238" y="25254"/>
                    </a:cubicBezTo>
                    <a:cubicBezTo>
                      <a:pt x="3238" y="27127"/>
                      <a:pt x="10671" y="28999"/>
                      <a:pt x="10671" y="25254"/>
                    </a:cubicBezTo>
                    <a:cubicBezTo>
                      <a:pt x="10671" y="21508"/>
                      <a:pt x="7883" y="16826"/>
                      <a:pt x="10671" y="15890"/>
                    </a:cubicBezTo>
                    <a:cubicBezTo>
                      <a:pt x="13459" y="14953"/>
                      <a:pt x="10671" y="-29"/>
                      <a:pt x="10671" y="-29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70" name="Freeform 9069"/>
              <p:cNvSpPr/>
              <p:nvPr/>
            </p:nvSpPr>
            <p:spPr>
              <a:xfrm>
                <a:off x="1785220" y="2951666"/>
                <a:ext cx="37200" cy="18287"/>
              </a:xfrm>
              <a:custGeom>
                <a:avLst/>
                <a:gdLst/>
                <a:ahLst/>
                <a:cxnLst/>
                <a:rect l="0" t="0" r="0" b="0"/>
                <a:pathLst>
                  <a:path w="37200" h="18287">
                    <a:moveTo>
                      <a:pt x="0" y="6991"/>
                    </a:moveTo>
                    <a:cubicBezTo>
                      <a:pt x="0" y="6991"/>
                      <a:pt x="1493" y="15830"/>
                      <a:pt x="2703" y="17049"/>
                    </a:cubicBezTo>
                    <a:cubicBezTo>
                      <a:pt x="3913" y="18268"/>
                      <a:pt x="6937" y="18268"/>
                      <a:pt x="8147" y="18268"/>
                    </a:cubicBezTo>
                    <a:cubicBezTo>
                      <a:pt x="9357" y="18268"/>
                      <a:pt x="15405" y="17049"/>
                      <a:pt x="16615" y="17049"/>
                    </a:cubicBezTo>
                    <a:cubicBezTo>
                      <a:pt x="17825" y="17049"/>
                      <a:pt x="22664" y="10953"/>
                      <a:pt x="22664" y="10953"/>
                    </a:cubicBezTo>
                    <a:lnTo>
                      <a:pt x="26293" y="10953"/>
                    </a:lnTo>
                    <a:cubicBezTo>
                      <a:pt x="26293" y="10953"/>
                      <a:pt x="34156" y="12782"/>
                      <a:pt x="34761" y="10953"/>
                    </a:cubicBezTo>
                    <a:cubicBezTo>
                      <a:pt x="35366" y="9125"/>
                      <a:pt x="37200" y="6991"/>
                      <a:pt x="37200" y="6991"/>
                    </a:cubicBezTo>
                    <a:cubicBezTo>
                      <a:pt x="37200" y="6991"/>
                      <a:pt x="35971" y="9125"/>
                      <a:pt x="30830" y="6991"/>
                    </a:cubicBezTo>
                    <a:cubicBezTo>
                      <a:pt x="25688" y="4858"/>
                      <a:pt x="25991" y="6991"/>
                      <a:pt x="22664" y="6991"/>
                    </a:cubicBezTo>
                    <a:cubicBezTo>
                      <a:pt x="19337" y="6991"/>
                      <a:pt x="18430" y="4858"/>
                      <a:pt x="16615" y="4858"/>
                    </a:cubicBezTo>
                    <a:cubicBezTo>
                      <a:pt x="14800" y="4858"/>
                      <a:pt x="8147" y="1810"/>
                      <a:pt x="8147" y="1810"/>
                    </a:cubicBezTo>
                    <a:cubicBezTo>
                      <a:pt x="8147" y="1810"/>
                      <a:pt x="6332" y="-19"/>
                      <a:pt x="4518" y="-19"/>
                    </a:cubicBezTo>
                    <a:cubicBezTo>
                      <a:pt x="2703" y="-19"/>
                      <a:pt x="0" y="6991"/>
                      <a:pt x="0" y="6991"/>
                    </a:cubicBezTo>
                    <a:close/>
                  </a:path>
                </a:pathLst>
              </a:custGeom>
              <a:solidFill>
                <a:srgbClr val="84876D"/>
              </a:solidFill>
              <a:ln w="7600" cap="flat">
                <a:noFill/>
                <a:bevel/>
              </a:ln>
            </p:spPr>
          </p:sp>
          <p:sp>
            <p:nvSpPr>
              <p:cNvPr id="9071" name="Freeform 9070"/>
              <p:cNvSpPr/>
              <p:nvPr/>
            </p:nvSpPr>
            <p:spPr>
              <a:xfrm>
                <a:off x="1774069" y="2985973"/>
                <a:ext cx="17295" cy="22825"/>
              </a:xfrm>
              <a:custGeom>
                <a:avLst/>
                <a:gdLst/>
                <a:ahLst/>
                <a:cxnLst/>
                <a:rect l="0" t="0" r="0" b="0"/>
                <a:pathLst>
                  <a:path w="17295" h="22825">
                    <a:moveTo>
                      <a:pt x="535" y="805"/>
                    </a:moveTo>
                    <a:cubicBezTo>
                      <a:pt x="535" y="805"/>
                      <a:pt x="-703" y="13914"/>
                      <a:pt x="535" y="16724"/>
                    </a:cubicBezTo>
                    <a:cubicBezTo>
                      <a:pt x="1773" y="19533"/>
                      <a:pt x="6313" y="18596"/>
                      <a:pt x="7138" y="19533"/>
                    </a:cubicBezTo>
                    <a:cubicBezTo>
                      <a:pt x="7964" y="20469"/>
                      <a:pt x="9202" y="24215"/>
                      <a:pt x="8377" y="22342"/>
                    </a:cubicBezTo>
                    <a:cubicBezTo>
                      <a:pt x="8377" y="22342"/>
                      <a:pt x="12916" y="16724"/>
                      <a:pt x="13742" y="16724"/>
                    </a:cubicBezTo>
                    <a:cubicBezTo>
                      <a:pt x="14567" y="16724"/>
                      <a:pt x="17043" y="12042"/>
                      <a:pt x="17043" y="12042"/>
                    </a:cubicBezTo>
                    <a:lnTo>
                      <a:pt x="17043" y="6423"/>
                    </a:lnTo>
                    <a:cubicBezTo>
                      <a:pt x="17043" y="6423"/>
                      <a:pt x="18282" y="-2941"/>
                      <a:pt x="15393" y="805"/>
                    </a:cubicBezTo>
                    <a:cubicBezTo>
                      <a:pt x="12504" y="4550"/>
                      <a:pt x="9202" y="4550"/>
                      <a:pt x="9202" y="4550"/>
                    </a:cubicBezTo>
                    <a:lnTo>
                      <a:pt x="7551" y="805"/>
                    </a:lnTo>
                    <a:lnTo>
                      <a:pt x="535" y="805"/>
                    </a:lnTo>
                    <a:close/>
                  </a:path>
                </a:pathLst>
              </a:custGeom>
              <a:solidFill>
                <a:srgbClr val="8D8C70"/>
              </a:solidFill>
              <a:ln w="7600" cap="flat">
                <a:noFill/>
                <a:bevel/>
              </a:ln>
            </p:spPr>
          </p:sp>
          <p:sp>
            <p:nvSpPr>
              <p:cNvPr id="9072" name="Freeform 9071"/>
              <p:cNvSpPr/>
              <p:nvPr/>
            </p:nvSpPr>
            <p:spPr>
              <a:xfrm>
                <a:off x="1700678" y="3005506"/>
                <a:ext cx="24870" cy="40295"/>
              </a:xfrm>
              <a:custGeom>
                <a:avLst/>
                <a:gdLst/>
                <a:ahLst/>
                <a:cxnLst/>
                <a:rect l="0" t="0" r="0" b="0"/>
                <a:pathLst>
                  <a:path w="24870" h="40295">
                    <a:moveTo>
                      <a:pt x="0" y="29029"/>
                    </a:moveTo>
                    <a:lnTo>
                      <a:pt x="13923" y="0"/>
                    </a:lnTo>
                    <a:lnTo>
                      <a:pt x="21357" y="0"/>
                    </a:lnTo>
                    <a:cubicBezTo>
                      <a:pt x="21357" y="0"/>
                      <a:pt x="21821" y="4214"/>
                      <a:pt x="24144" y="8428"/>
                    </a:cubicBezTo>
                    <a:cubicBezTo>
                      <a:pt x="26467" y="12642"/>
                      <a:pt x="22286" y="24347"/>
                      <a:pt x="22286" y="24347"/>
                    </a:cubicBezTo>
                    <a:lnTo>
                      <a:pt x="13923" y="37456"/>
                    </a:lnTo>
                    <a:lnTo>
                      <a:pt x="11136" y="40295"/>
                    </a:lnTo>
                    <a:cubicBezTo>
                      <a:pt x="11136" y="40295"/>
                      <a:pt x="7419" y="29029"/>
                      <a:pt x="3702" y="29029"/>
                    </a:cubicBezTo>
                    <a:cubicBezTo>
                      <a:pt x="0" y="29029"/>
                      <a:pt x="0" y="25283"/>
                      <a:pt x="0" y="29029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73" name="Freeform 9072"/>
              <p:cNvSpPr/>
              <p:nvPr/>
            </p:nvSpPr>
            <p:spPr>
              <a:xfrm>
                <a:off x="1747809" y="3019550"/>
                <a:ext cx="28659" cy="27741"/>
              </a:xfrm>
              <a:custGeom>
                <a:avLst/>
                <a:gdLst/>
                <a:ahLst/>
                <a:cxnLst/>
                <a:rect l="0" t="0" r="0" b="0"/>
                <a:pathLst>
                  <a:path w="28659" h="27741">
                    <a:moveTo>
                      <a:pt x="247" y="0"/>
                    </a:moveTo>
                    <a:cubicBezTo>
                      <a:pt x="247" y="0"/>
                      <a:pt x="-1611" y="25283"/>
                      <a:pt x="4893" y="25283"/>
                    </a:cubicBezTo>
                    <a:cubicBezTo>
                      <a:pt x="11397" y="25283"/>
                      <a:pt x="21618" y="25283"/>
                      <a:pt x="14184" y="25283"/>
                    </a:cubicBezTo>
                    <a:cubicBezTo>
                      <a:pt x="14184" y="25283"/>
                      <a:pt x="17901" y="25283"/>
                      <a:pt x="21618" y="25283"/>
                    </a:cubicBezTo>
                    <a:cubicBezTo>
                      <a:pt x="25335" y="25283"/>
                      <a:pt x="27193" y="30901"/>
                      <a:pt x="27193" y="25283"/>
                    </a:cubicBezTo>
                    <a:cubicBezTo>
                      <a:pt x="27193" y="19665"/>
                      <a:pt x="27193" y="14046"/>
                      <a:pt x="27193" y="12173"/>
                    </a:cubicBezTo>
                    <a:cubicBezTo>
                      <a:pt x="27193" y="10300"/>
                      <a:pt x="31839" y="9832"/>
                      <a:pt x="24870" y="9832"/>
                    </a:cubicBezTo>
                    <a:cubicBezTo>
                      <a:pt x="17901" y="9832"/>
                      <a:pt x="13720" y="9832"/>
                      <a:pt x="11862" y="9832"/>
                    </a:cubicBezTo>
                    <a:cubicBezTo>
                      <a:pt x="10003" y="9832"/>
                      <a:pt x="2105" y="0"/>
                      <a:pt x="247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74" name="Freeform 9073"/>
              <p:cNvSpPr/>
              <p:nvPr/>
            </p:nvSpPr>
            <p:spPr>
              <a:xfrm>
                <a:off x="1718317" y="3051419"/>
                <a:ext cx="43642" cy="49249"/>
              </a:xfrm>
              <a:custGeom>
                <a:avLst/>
                <a:gdLst/>
                <a:ahLst/>
                <a:cxnLst/>
                <a:rect l="0" t="0" r="0" b="0"/>
                <a:pathLst>
                  <a:path w="43642" h="49249">
                    <a:moveTo>
                      <a:pt x="0" y="0"/>
                    </a:moveTo>
                    <a:lnTo>
                      <a:pt x="0" y="28063"/>
                    </a:lnTo>
                    <a:cubicBezTo>
                      <a:pt x="0" y="28063"/>
                      <a:pt x="1394" y="29468"/>
                      <a:pt x="3252" y="31340"/>
                    </a:cubicBezTo>
                    <a:cubicBezTo>
                      <a:pt x="5110" y="33213"/>
                      <a:pt x="13008" y="46791"/>
                      <a:pt x="15796" y="46791"/>
                    </a:cubicBezTo>
                    <a:cubicBezTo>
                      <a:pt x="18584" y="46791"/>
                      <a:pt x="23230" y="52409"/>
                      <a:pt x="28805" y="46791"/>
                    </a:cubicBezTo>
                    <a:cubicBezTo>
                      <a:pt x="34380" y="41173"/>
                      <a:pt x="36238" y="39300"/>
                      <a:pt x="36238" y="39300"/>
                    </a:cubicBezTo>
                    <a:cubicBezTo>
                      <a:pt x="36238" y="39300"/>
                      <a:pt x="52963" y="44918"/>
                      <a:pt x="36238" y="36491"/>
                    </a:cubicBezTo>
                    <a:cubicBezTo>
                      <a:pt x="19513" y="28063"/>
                      <a:pt x="15796" y="28999"/>
                      <a:pt x="15796" y="25254"/>
                    </a:cubicBezTo>
                    <a:cubicBezTo>
                      <a:pt x="15796" y="21508"/>
                      <a:pt x="17654" y="17763"/>
                      <a:pt x="15796" y="15890"/>
                    </a:cubicBezTo>
                    <a:cubicBezTo>
                      <a:pt x="13938" y="1401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75" name="Freeform 9074"/>
              <p:cNvSpPr/>
              <p:nvPr/>
            </p:nvSpPr>
            <p:spPr>
              <a:xfrm>
                <a:off x="1821507" y="2982822"/>
                <a:ext cx="22293" cy="40058"/>
              </a:xfrm>
              <a:custGeom>
                <a:avLst/>
                <a:gdLst/>
                <a:ahLst/>
                <a:cxnLst/>
                <a:rect l="0" t="0" r="0" b="0"/>
                <a:pathLst>
                  <a:path w="22293" h="40058">
                    <a:moveTo>
                      <a:pt x="-23" y="5640"/>
                    </a:moveTo>
                    <a:cubicBezTo>
                      <a:pt x="-23" y="5640"/>
                      <a:pt x="9698" y="16944"/>
                      <a:pt x="9698" y="18451"/>
                    </a:cubicBezTo>
                    <a:cubicBezTo>
                      <a:pt x="9698" y="19958"/>
                      <a:pt x="9698" y="25987"/>
                      <a:pt x="9698" y="25987"/>
                    </a:cubicBezTo>
                    <a:cubicBezTo>
                      <a:pt x="9698" y="25987"/>
                      <a:pt x="9698" y="31262"/>
                      <a:pt x="9698" y="33523"/>
                    </a:cubicBezTo>
                    <a:cubicBezTo>
                      <a:pt x="9698" y="35783"/>
                      <a:pt x="2220" y="45580"/>
                      <a:pt x="9698" y="35783"/>
                    </a:cubicBezTo>
                    <a:cubicBezTo>
                      <a:pt x="17175" y="25987"/>
                      <a:pt x="20166" y="29001"/>
                      <a:pt x="20166" y="25987"/>
                    </a:cubicBezTo>
                    <a:cubicBezTo>
                      <a:pt x="20166" y="22972"/>
                      <a:pt x="21662" y="21465"/>
                      <a:pt x="21662" y="18451"/>
                    </a:cubicBezTo>
                    <a:cubicBezTo>
                      <a:pt x="21662" y="15437"/>
                      <a:pt x="23158" y="13176"/>
                      <a:pt x="21662" y="9408"/>
                    </a:cubicBezTo>
                    <a:cubicBezTo>
                      <a:pt x="20166" y="5640"/>
                      <a:pt x="23905" y="8654"/>
                      <a:pt x="17923" y="5640"/>
                    </a:cubicBezTo>
                    <a:cubicBezTo>
                      <a:pt x="11941" y="2626"/>
                      <a:pt x="11193" y="0"/>
                      <a:pt x="5585" y="0"/>
                    </a:cubicBezTo>
                    <a:cubicBezTo>
                      <a:pt x="-23" y="0"/>
                      <a:pt x="-23" y="1872"/>
                      <a:pt x="-23" y="5640"/>
                    </a:cubicBezTo>
                    <a:close/>
                  </a:path>
                </a:pathLst>
              </a:custGeom>
              <a:solidFill>
                <a:srgbClr val="8A8B6D"/>
              </a:solidFill>
              <a:ln w="7600" cap="flat">
                <a:noFill/>
                <a:bevel/>
              </a:ln>
            </p:spPr>
          </p:sp>
          <p:sp>
            <p:nvSpPr>
              <p:cNvPr id="9076" name="Freeform 9075"/>
              <p:cNvSpPr/>
              <p:nvPr/>
            </p:nvSpPr>
            <p:spPr>
              <a:xfrm>
                <a:off x="1813095" y="3035101"/>
                <a:ext cx="10451" cy="8151"/>
              </a:xfrm>
              <a:custGeom>
                <a:avLst/>
                <a:gdLst/>
                <a:ahLst/>
                <a:cxnLst/>
                <a:rect l="0" t="0" r="0" b="0"/>
                <a:pathLst>
                  <a:path w="10451" h="8151">
                    <a:moveTo>
                      <a:pt x="0" y="109"/>
                    </a:moveTo>
                    <a:cubicBezTo>
                      <a:pt x="0" y="109"/>
                      <a:pt x="1519" y="7505"/>
                      <a:pt x="2073" y="7785"/>
                    </a:cubicBezTo>
                    <a:cubicBezTo>
                      <a:pt x="2627" y="8064"/>
                      <a:pt x="4842" y="6947"/>
                      <a:pt x="5119" y="7785"/>
                    </a:cubicBezTo>
                    <a:cubicBezTo>
                      <a:pt x="5396" y="8622"/>
                      <a:pt x="7612" y="7785"/>
                      <a:pt x="7612" y="7785"/>
                    </a:cubicBezTo>
                    <a:cubicBezTo>
                      <a:pt x="7612" y="7785"/>
                      <a:pt x="8443" y="8622"/>
                      <a:pt x="9274" y="7785"/>
                    </a:cubicBezTo>
                    <a:cubicBezTo>
                      <a:pt x="10105" y="6947"/>
                      <a:pt x="10935" y="6947"/>
                      <a:pt x="10105" y="6110"/>
                    </a:cubicBezTo>
                    <a:cubicBezTo>
                      <a:pt x="9274" y="5273"/>
                      <a:pt x="8858" y="3737"/>
                      <a:pt x="7612" y="3598"/>
                    </a:cubicBezTo>
                    <a:cubicBezTo>
                      <a:pt x="6366" y="3458"/>
                      <a:pt x="8166" y="2760"/>
                      <a:pt x="5119" y="2481"/>
                    </a:cubicBezTo>
                    <a:cubicBezTo>
                      <a:pt x="2073" y="2202"/>
                      <a:pt x="0" y="-589"/>
                      <a:pt x="0" y="109"/>
                    </a:cubicBezTo>
                    <a:close/>
                  </a:path>
                </a:pathLst>
              </a:custGeom>
              <a:solidFill>
                <a:srgbClr val="8A8D70"/>
              </a:solidFill>
              <a:ln w="7600" cap="flat">
                <a:noFill/>
                <a:bevel/>
              </a:ln>
            </p:spPr>
          </p:sp>
          <p:sp>
            <p:nvSpPr>
              <p:cNvPr id="9077" name="Freeform 9076"/>
              <p:cNvSpPr/>
              <p:nvPr/>
            </p:nvSpPr>
            <p:spPr>
              <a:xfrm>
                <a:off x="1769891" y="3060285"/>
                <a:ext cx="38155" cy="30506"/>
              </a:xfrm>
              <a:custGeom>
                <a:avLst/>
                <a:gdLst/>
                <a:ahLst/>
                <a:cxnLst/>
                <a:rect l="0" t="0" r="0" b="0"/>
                <a:pathLst>
                  <a:path w="38155" h="30506">
                    <a:moveTo>
                      <a:pt x="0" y="0"/>
                    </a:moveTo>
                    <a:cubicBezTo>
                      <a:pt x="0" y="0"/>
                      <a:pt x="1858" y="14983"/>
                      <a:pt x="6040" y="19196"/>
                    </a:cubicBezTo>
                    <a:cubicBezTo>
                      <a:pt x="10221" y="23410"/>
                      <a:pt x="18584" y="26219"/>
                      <a:pt x="20907" y="28560"/>
                    </a:cubicBezTo>
                    <a:cubicBezTo>
                      <a:pt x="23230" y="30901"/>
                      <a:pt x="25552" y="30433"/>
                      <a:pt x="25552" y="30433"/>
                    </a:cubicBezTo>
                    <a:cubicBezTo>
                      <a:pt x="25552" y="30433"/>
                      <a:pt x="28340" y="28560"/>
                      <a:pt x="28340" y="28560"/>
                    </a:cubicBezTo>
                    <a:cubicBezTo>
                      <a:pt x="28340" y="28560"/>
                      <a:pt x="33450" y="22474"/>
                      <a:pt x="33450" y="22474"/>
                    </a:cubicBezTo>
                    <a:cubicBezTo>
                      <a:pt x="33450" y="22474"/>
                      <a:pt x="36703" y="25751"/>
                      <a:pt x="36703" y="19196"/>
                    </a:cubicBezTo>
                    <a:cubicBezTo>
                      <a:pt x="36703" y="12641"/>
                      <a:pt x="36703" y="12641"/>
                      <a:pt x="36703" y="12641"/>
                    </a:cubicBezTo>
                    <a:cubicBezTo>
                      <a:pt x="36703" y="12641"/>
                      <a:pt x="39955" y="10301"/>
                      <a:pt x="36703" y="9832"/>
                    </a:cubicBezTo>
                    <a:cubicBezTo>
                      <a:pt x="33450" y="9364"/>
                      <a:pt x="31128" y="8896"/>
                      <a:pt x="28340" y="10769"/>
                    </a:cubicBezTo>
                    <a:cubicBezTo>
                      <a:pt x="25552" y="12641"/>
                      <a:pt x="29269" y="7023"/>
                      <a:pt x="20907" y="9832"/>
                    </a:cubicBezTo>
                    <a:cubicBezTo>
                      <a:pt x="12544" y="12641"/>
                      <a:pt x="7898" y="4214"/>
                      <a:pt x="7898" y="421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78" name="Freeform 9077"/>
              <p:cNvSpPr/>
              <p:nvPr/>
            </p:nvSpPr>
            <p:spPr>
              <a:xfrm>
                <a:off x="1757342" y="3106286"/>
                <a:ext cx="38111" cy="35027"/>
              </a:xfrm>
              <a:custGeom>
                <a:avLst/>
                <a:gdLst/>
                <a:ahLst/>
                <a:cxnLst/>
                <a:rect l="0" t="0" r="0" b="0"/>
                <a:pathLst>
                  <a:path w="38111" h="35027">
                    <a:moveTo>
                      <a:pt x="0" y="351"/>
                    </a:moveTo>
                    <a:cubicBezTo>
                      <a:pt x="0" y="4097"/>
                      <a:pt x="3717" y="18143"/>
                      <a:pt x="3717" y="20016"/>
                    </a:cubicBezTo>
                    <a:cubicBezTo>
                      <a:pt x="3717" y="21888"/>
                      <a:pt x="16725" y="33125"/>
                      <a:pt x="16725" y="33125"/>
                    </a:cubicBezTo>
                    <a:lnTo>
                      <a:pt x="31592" y="35027"/>
                    </a:lnTo>
                    <a:lnTo>
                      <a:pt x="38111" y="23761"/>
                    </a:lnTo>
                    <a:cubicBezTo>
                      <a:pt x="38111" y="23761"/>
                      <a:pt x="33451" y="20016"/>
                      <a:pt x="31592" y="20016"/>
                    </a:cubicBezTo>
                    <a:cubicBezTo>
                      <a:pt x="29734" y="20016"/>
                      <a:pt x="34380" y="20016"/>
                      <a:pt x="29734" y="20016"/>
                    </a:cubicBezTo>
                    <a:cubicBezTo>
                      <a:pt x="25088" y="20016"/>
                      <a:pt x="16725" y="16270"/>
                      <a:pt x="16725" y="16270"/>
                    </a:cubicBezTo>
                    <a:cubicBezTo>
                      <a:pt x="16725" y="16270"/>
                      <a:pt x="15796" y="7843"/>
                      <a:pt x="13938" y="9715"/>
                    </a:cubicBezTo>
                    <a:cubicBezTo>
                      <a:pt x="12079" y="11588"/>
                      <a:pt x="0" y="-2458"/>
                      <a:pt x="0" y="351"/>
                    </a:cubicBezTo>
                    <a:cubicBezTo>
                      <a:pt x="0" y="3160"/>
                      <a:pt x="0" y="351"/>
                      <a:pt x="0" y="351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79" name="Freeform 9078"/>
              <p:cNvSpPr/>
              <p:nvPr/>
            </p:nvSpPr>
            <p:spPr>
              <a:xfrm>
                <a:off x="1782430" y="3145966"/>
                <a:ext cx="46082" cy="19621"/>
              </a:xfrm>
              <a:custGeom>
                <a:avLst/>
                <a:gdLst/>
                <a:ahLst/>
                <a:cxnLst/>
                <a:rect l="0" t="0" r="0" b="0"/>
                <a:pathLst>
                  <a:path w="46082" h="19621">
                    <a:moveTo>
                      <a:pt x="13008" y="3746"/>
                    </a:moveTo>
                    <a:lnTo>
                      <a:pt x="43671" y="0"/>
                    </a:lnTo>
                    <a:cubicBezTo>
                      <a:pt x="43671" y="0"/>
                      <a:pt x="43671" y="3746"/>
                      <a:pt x="43671" y="8428"/>
                    </a:cubicBezTo>
                    <a:cubicBezTo>
                      <a:pt x="43671" y="13110"/>
                      <a:pt x="45530" y="14983"/>
                      <a:pt x="45530" y="16855"/>
                    </a:cubicBezTo>
                    <a:cubicBezTo>
                      <a:pt x="45530" y="18728"/>
                      <a:pt x="45530" y="16855"/>
                      <a:pt x="45530" y="18728"/>
                    </a:cubicBezTo>
                    <a:cubicBezTo>
                      <a:pt x="45530" y="20601"/>
                      <a:pt x="48782" y="19196"/>
                      <a:pt x="39026" y="16855"/>
                    </a:cubicBezTo>
                    <a:cubicBezTo>
                      <a:pt x="29269" y="14514"/>
                      <a:pt x="32521" y="14982"/>
                      <a:pt x="28805" y="14982"/>
                    </a:cubicBezTo>
                    <a:cubicBezTo>
                      <a:pt x="25088" y="14982"/>
                      <a:pt x="39025" y="17792"/>
                      <a:pt x="24159" y="14982"/>
                    </a:cubicBezTo>
                    <a:cubicBezTo>
                      <a:pt x="9292" y="12173"/>
                      <a:pt x="8363" y="12173"/>
                      <a:pt x="6504" y="12173"/>
                    </a:cubicBezTo>
                    <a:cubicBezTo>
                      <a:pt x="4646" y="12173"/>
                      <a:pt x="0" y="8428"/>
                      <a:pt x="0" y="8428"/>
                    </a:cubicBezTo>
                    <a:lnTo>
                      <a:pt x="13008" y="3746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80" name="Freeform 9079"/>
              <p:cNvSpPr/>
              <p:nvPr/>
            </p:nvSpPr>
            <p:spPr>
              <a:xfrm>
                <a:off x="1782432" y="3100095"/>
                <a:ext cx="55751" cy="22957"/>
              </a:xfrm>
              <a:custGeom>
                <a:avLst/>
                <a:gdLst/>
                <a:ahLst/>
                <a:cxnLst/>
                <a:rect l="0" t="0" r="0" b="0"/>
                <a:pathLst>
                  <a:path w="55751" h="22957">
                    <a:moveTo>
                      <a:pt x="0" y="0"/>
                    </a:moveTo>
                    <a:lnTo>
                      <a:pt x="15331" y="15436"/>
                    </a:lnTo>
                    <a:lnTo>
                      <a:pt x="21836" y="21991"/>
                    </a:lnTo>
                    <a:cubicBezTo>
                      <a:pt x="21836" y="21991"/>
                      <a:pt x="27875" y="22927"/>
                      <a:pt x="29734" y="22927"/>
                    </a:cubicBezTo>
                    <a:cubicBezTo>
                      <a:pt x="31592" y="22927"/>
                      <a:pt x="46459" y="15904"/>
                      <a:pt x="46459" y="15904"/>
                    </a:cubicBezTo>
                    <a:lnTo>
                      <a:pt x="55751" y="15904"/>
                    </a:lnTo>
                    <a:lnTo>
                      <a:pt x="55751" y="6540"/>
                    </a:lnTo>
                    <a:lnTo>
                      <a:pt x="52963" y="3731"/>
                    </a:lnTo>
                    <a:cubicBezTo>
                      <a:pt x="52963" y="3731"/>
                      <a:pt x="50175" y="921"/>
                      <a:pt x="43671" y="3731"/>
                    </a:cubicBezTo>
                    <a:cubicBezTo>
                      <a:pt x="37167" y="6540"/>
                      <a:pt x="35308" y="921"/>
                      <a:pt x="34380" y="3731"/>
                    </a:cubicBezTo>
                    <a:cubicBezTo>
                      <a:pt x="33450" y="6540"/>
                      <a:pt x="31592" y="6540"/>
                      <a:pt x="31592" y="6540"/>
                    </a:cubicBezTo>
                    <a:cubicBezTo>
                      <a:pt x="31592" y="6540"/>
                      <a:pt x="27411" y="6540"/>
                      <a:pt x="25088" y="6540"/>
                    </a:cubicBezTo>
                    <a:cubicBezTo>
                      <a:pt x="22765" y="6540"/>
                      <a:pt x="10685" y="3731"/>
                      <a:pt x="10685" y="373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081" name="Freeform 9080"/>
              <p:cNvSpPr/>
              <p:nvPr/>
            </p:nvSpPr>
            <p:spPr>
              <a:xfrm>
                <a:off x="1874421" y="3148521"/>
                <a:ext cx="25088" cy="13071"/>
              </a:xfrm>
              <a:custGeom>
                <a:avLst/>
                <a:gdLst/>
                <a:ahLst/>
                <a:cxnLst/>
                <a:rect l="0" t="0" r="0" b="0"/>
                <a:pathLst>
                  <a:path w="25088" h="13071">
                    <a:moveTo>
                      <a:pt x="0" y="4758"/>
                    </a:moveTo>
                    <a:lnTo>
                      <a:pt x="0" y="10620"/>
                    </a:lnTo>
                    <a:cubicBezTo>
                      <a:pt x="0" y="10620"/>
                      <a:pt x="8363" y="12086"/>
                      <a:pt x="7999" y="12819"/>
                    </a:cubicBezTo>
                    <a:cubicBezTo>
                      <a:pt x="7635" y="13552"/>
                      <a:pt x="11635" y="12453"/>
                      <a:pt x="12362" y="12086"/>
                    </a:cubicBezTo>
                    <a:cubicBezTo>
                      <a:pt x="13089" y="11720"/>
                      <a:pt x="20361" y="8056"/>
                      <a:pt x="20361" y="8056"/>
                    </a:cubicBezTo>
                    <a:lnTo>
                      <a:pt x="25088" y="3292"/>
                    </a:lnTo>
                    <a:lnTo>
                      <a:pt x="23270" y="0"/>
                    </a:lnTo>
                    <a:cubicBezTo>
                      <a:pt x="23270" y="0"/>
                      <a:pt x="19270" y="1460"/>
                      <a:pt x="18361" y="2376"/>
                    </a:cubicBezTo>
                    <a:cubicBezTo>
                      <a:pt x="17452" y="3292"/>
                      <a:pt x="14544" y="4758"/>
                      <a:pt x="13453" y="4758"/>
                    </a:cubicBezTo>
                    <a:cubicBezTo>
                      <a:pt x="12362" y="4758"/>
                      <a:pt x="10181" y="4758"/>
                      <a:pt x="10181" y="4758"/>
                    </a:cubicBezTo>
                    <a:lnTo>
                      <a:pt x="7272" y="3292"/>
                    </a:lnTo>
                    <a:lnTo>
                      <a:pt x="2182" y="1094"/>
                    </a:lnTo>
                    <a:lnTo>
                      <a:pt x="0" y="4758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82" name="Freeform 9081"/>
              <p:cNvSpPr/>
              <p:nvPr/>
            </p:nvSpPr>
            <p:spPr>
              <a:xfrm>
                <a:off x="1862357" y="3154562"/>
                <a:ext cx="35279" cy="27753"/>
              </a:xfrm>
              <a:custGeom>
                <a:avLst/>
                <a:gdLst/>
                <a:ahLst/>
                <a:cxnLst/>
                <a:rect l="0" t="0" r="0" b="0"/>
                <a:pathLst>
                  <a:path w="35279" h="27753">
                    <a:moveTo>
                      <a:pt x="0" y="24126"/>
                    </a:moveTo>
                    <a:cubicBezTo>
                      <a:pt x="0" y="24126"/>
                      <a:pt x="10750" y="27753"/>
                      <a:pt x="12545" y="27753"/>
                    </a:cubicBezTo>
                    <a:cubicBezTo>
                      <a:pt x="14340" y="27753"/>
                      <a:pt x="25707" y="24126"/>
                      <a:pt x="25707" y="24126"/>
                    </a:cubicBezTo>
                    <a:lnTo>
                      <a:pt x="31690" y="15083"/>
                    </a:lnTo>
                    <a:lnTo>
                      <a:pt x="35279" y="9053"/>
                    </a:lnTo>
                    <a:lnTo>
                      <a:pt x="34083" y="0"/>
                    </a:lnTo>
                    <a:cubicBezTo>
                      <a:pt x="34083" y="0"/>
                      <a:pt x="30792" y="-292"/>
                      <a:pt x="30493" y="1818"/>
                    </a:cubicBezTo>
                    <a:cubicBezTo>
                      <a:pt x="30194" y="3928"/>
                      <a:pt x="28100" y="9656"/>
                      <a:pt x="27801" y="12369"/>
                    </a:cubicBezTo>
                    <a:cubicBezTo>
                      <a:pt x="27502" y="15083"/>
                      <a:pt x="25408" y="12972"/>
                      <a:pt x="23314" y="15083"/>
                    </a:cubicBezTo>
                    <a:cubicBezTo>
                      <a:pt x="21220" y="17193"/>
                      <a:pt x="19126" y="15082"/>
                      <a:pt x="15836" y="16590"/>
                    </a:cubicBezTo>
                    <a:cubicBezTo>
                      <a:pt x="12545" y="18097"/>
                      <a:pt x="0" y="22318"/>
                      <a:pt x="0" y="24126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83" name="Freeform 9082"/>
              <p:cNvSpPr/>
              <p:nvPr/>
            </p:nvSpPr>
            <p:spPr>
              <a:xfrm>
                <a:off x="1936185" y="2996020"/>
                <a:ext cx="26482" cy="43367"/>
              </a:xfrm>
              <a:custGeom>
                <a:avLst/>
                <a:gdLst/>
                <a:ahLst/>
                <a:cxnLst/>
                <a:rect l="0" t="0" r="0" b="0"/>
                <a:pathLst>
                  <a:path w="26482" h="43367">
                    <a:moveTo>
                      <a:pt x="0" y="7096"/>
                    </a:moveTo>
                    <a:lnTo>
                      <a:pt x="20427" y="23015"/>
                    </a:lnTo>
                    <a:lnTo>
                      <a:pt x="16711" y="42680"/>
                    </a:lnTo>
                    <a:cubicBezTo>
                      <a:pt x="16711" y="42680"/>
                      <a:pt x="10671" y="45021"/>
                      <a:pt x="16711" y="40807"/>
                    </a:cubicBezTo>
                    <a:cubicBezTo>
                      <a:pt x="22751" y="36593"/>
                      <a:pt x="26482" y="35188"/>
                      <a:pt x="26482" y="29102"/>
                    </a:cubicBezTo>
                    <a:cubicBezTo>
                      <a:pt x="26482" y="23015"/>
                      <a:pt x="26482" y="16929"/>
                      <a:pt x="26482" y="16929"/>
                    </a:cubicBezTo>
                    <a:lnTo>
                      <a:pt x="26482" y="14587"/>
                    </a:lnTo>
                    <a:lnTo>
                      <a:pt x="23215" y="4287"/>
                    </a:lnTo>
                    <a:cubicBezTo>
                      <a:pt x="23215" y="4287"/>
                      <a:pt x="12994" y="-1331"/>
                      <a:pt x="12297" y="307"/>
                    </a:cubicBezTo>
                    <a:cubicBezTo>
                      <a:pt x="11600" y="1946"/>
                      <a:pt x="2773" y="4287"/>
                      <a:pt x="0" y="7096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84" name="Freeform 9083"/>
              <p:cNvSpPr/>
              <p:nvPr/>
            </p:nvSpPr>
            <p:spPr>
              <a:xfrm>
                <a:off x="1873982" y="2972341"/>
                <a:ext cx="34322" cy="18743"/>
              </a:xfrm>
              <a:custGeom>
                <a:avLst/>
                <a:gdLst/>
                <a:ahLst/>
                <a:cxnLst/>
                <a:rect l="0" t="0" r="0" b="0"/>
                <a:pathLst>
                  <a:path w="34322" h="18743">
                    <a:moveTo>
                      <a:pt x="0" y="0"/>
                    </a:moveTo>
                    <a:cubicBezTo>
                      <a:pt x="0" y="0"/>
                      <a:pt x="9277" y="18743"/>
                      <a:pt x="11136" y="18743"/>
                    </a:cubicBezTo>
                    <a:cubicBezTo>
                      <a:pt x="12994" y="18743"/>
                      <a:pt x="12994" y="18743"/>
                      <a:pt x="18569" y="18743"/>
                    </a:cubicBezTo>
                    <a:cubicBezTo>
                      <a:pt x="24144" y="18743"/>
                      <a:pt x="26932" y="18743"/>
                      <a:pt x="28790" y="18743"/>
                    </a:cubicBezTo>
                    <a:cubicBezTo>
                      <a:pt x="30649" y="18743"/>
                      <a:pt x="33436" y="18743"/>
                      <a:pt x="32507" y="18743"/>
                    </a:cubicBezTo>
                    <a:cubicBezTo>
                      <a:pt x="32507" y="18743"/>
                      <a:pt x="37153" y="13110"/>
                      <a:pt x="31578" y="12173"/>
                    </a:cubicBezTo>
                    <a:cubicBezTo>
                      <a:pt x="26002" y="11237"/>
                      <a:pt x="14852" y="8428"/>
                      <a:pt x="14852" y="8428"/>
                    </a:cubicBezTo>
                    <a:lnTo>
                      <a:pt x="11136" y="84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85" name="Freeform 9084"/>
              <p:cNvSpPr/>
              <p:nvPr/>
            </p:nvSpPr>
            <p:spPr>
              <a:xfrm>
                <a:off x="1904540" y="3139089"/>
                <a:ext cx="28964" cy="30945"/>
              </a:xfrm>
              <a:custGeom>
                <a:avLst/>
                <a:gdLst/>
                <a:ahLst/>
                <a:cxnLst/>
                <a:rect l="0" t="0" r="0" b="0"/>
                <a:pathLst>
                  <a:path w="28964" h="30945">
                    <a:moveTo>
                      <a:pt x="19673" y="4843"/>
                    </a:moveTo>
                    <a:lnTo>
                      <a:pt x="2018" y="26380"/>
                    </a:lnTo>
                    <a:cubicBezTo>
                      <a:pt x="2018" y="26380"/>
                      <a:pt x="-2628" y="27317"/>
                      <a:pt x="2018" y="29189"/>
                    </a:cubicBezTo>
                    <a:cubicBezTo>
                      <a:pt x="6664" y="31062"/>
                      <a:pt x="8522" y="31999"/>
                      <a:pt x="14097" y="29189"/>
                    </a:cubicBezTo>
                    <a:cubicBezTo>
                      <a:pt x="19673" y="26380"/>
                      <a:pt x="15956" y="27317"/>
                      <a:pt x="19673" y="23571"/>
                    </a:cubicBezTo>
                    <a:cubicBezTo>
                      <a:pt x="23389" y="19826"/>
                      <a:pt x="25248" y="16080"/>
                      <a:pt x="26177" y="14207"/>
                    </a:cubicBezTo>
                    <a:cubicBezTo>
                      <a:pt x="27106" y="12334"/>
                      <a:pt x="28964" y="4843"/>
                      <a:pt x="28964" y="4843"/>
                    </a:cubicBezTo>
                    <a:cubicBezTo>
                      <a:pt x="28964" y="4843"/>
                      <a:pt x="26177" y="2034"/>
                      <a:pt x="22925" y="1565"/>
                    </a:cubicBezTo>
                    <a:cubicBezTo>
                      <a:pt x="19673" y="1097"/>
                      <a:pt x="19673" y="-1712"/>
                      <a:pt x="19673" y="1565"/>
                    </a:cubicBezTo>
                    <a:cubicBezTo>
                      <a:pt x="19673" y="4843"/>
                      <a:pt x="19673" y="4843"/>
                      <a:pt x="19673" y="4843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86" name="Freeform 9085"/>
              <p:cNvSpPr/>
              <p:nvPr/>
            </p:nvSpPr>
            <p:spPr>
              <a:xfrm>
                <a:off x="1834959" y="3161393"/>
                <a:ext cx="31576" cy="18486"/>
              </a:xfrm>
              <a:custGeom>
                <a:avLst/>
                <a:gdLst/>
                <a:ahLst/>
                <a:cxnLst/>
                <a:rect l="0" t="0" r="0" b="0"/>
                <a:pathLst>
                  <a:path w="31576" h="18486">
                    <a:moveTo>
                      <a:pt x="6469" y="16846"/>
                    </a:moveTo>
                    <a:lnTo>
                      <a:pt x="12946" y="18486"/>
                    </a:lnTo>
                    <a:cubicBezTo>
                      <a:pt x="12946" y="18486"/>
                      <a:pt x="22662" y="18486"/>
                      <a:pt x="22662" y="16846"/>
                    </a:cubicBezTo>
                    <a:cubicBezTo>
                      <a:pt x="22662" y="15214"/>
                      <a:pt x="27519" y="14126"/>
                      <a:pt x="27519" y="14126"/>
                    </a:cubicBezTo>
                    <a:lnTo>
                      <a:pt x="31576" y="7870"/>
                    </a:lnTo>
                    <a:lnTo>
                      <a:pt x="29678" y="0"/>
                    </a:lnTo>
                    <a:cubicBezTo>
                      <a:pt x="29678" y="0"/>
                      <a:pt x="25900" y="1071"/>
                      <a:pt x="24281" y="2703"/>
                    </a:cubicBezTo>
                    <a:cubicBezTo>
                      <a:pt x="22662" y="4335"/>
                      <a:pt x="22662" y="1615"/>
                      <a:pt x="22662" y="4335"/>
                    </a:cubicBezTo>
                    <a:cubicBezTo>
                      <a:pt x="22662" y="7054"/>
                      <a:pt x="23471" y="6782"/>
                      <a:pt x="19963" y="8686"/>
                    </a:cubicBezTo>
                    <a:cubicBezTo>
                      <a:pt x="16454" y="10590"/>
                      <a:pt x="16454" y="10590"/>
                      <a:pt x="16454" y="10590"/>
                    </a:cubicBezTo>
                    <a:lnTo>
                      <a:pt x="8628" y="8686"/>
                    </a:lnTo>
                    <a:cubicBezTo>
                      <a:pt x="8628" y="8686"/>
                      <a:pt x="7818" y="6782"/>
                      <a:pt x="6469" y="8686"/>
                    </a:cubicBezTo>
                    <a:cubicBezTo>
                      <a:pt x="5119" y="10590"/>
                      <a:pt x="0" y="14126"/>
                      <a:pt x="0" y="14126"/>
                    </a:cubicBezTo>
                    <a:lnTo>
                      <a:pt x="1071" y="18486"/>
                    </a:lnTo>
                    <a:lnTo>
                      <a:pt x="6469" y="16846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87" name="Freeform 9086"/>
              <p:cNvSpPr/>
              <p:nvPr/>
            </p:nvSpPr>
            <p:spPr>
              <a:xfrm>
                <a:off x="1856781" y="3175297"/>
                <a:ext cx="35279" cy="27753"/>
              </a:xfrm>
              <a:custGeom>
                <a:avLst/>
                <a:gdLst/>
                <a:ahLst/>
                <a:cxnLst/>
                <a:rect l="0" t="0" r="0" b="0"/>
                <a:pathLst>
                  <a:path w="35279" h="27753">
                    <a:moveTo>
                      <a:pt x="0" y="24126"/>
                    </a:moveTo>
                    <a:cubicBezTo>
                      <a:pt x="0" y="24126"/>
                      <a:pt x="10750" y="27753"/>
                      <a:pt x="12545" y="27753"/>
                    </a:cubicBezTo>
                    <a:cubicBezTo>
                      <a:pt x="14340" y="27753"/>
                      <a:pt x="25707" y="24126"/>
                      <a:pt x="25707" y="24126"/>
                    </a:cubicBezTo>
                    <a:lnTo>
                      <a:pt x="31690" y="15083"/>
                    </a:lnTo>
                    <a:lnTo>
                      <a:pt x="35279" y="9053"/>
                    </a:lnTo>
                    <a:lnTo>
                      <a:pt x="34083" y="0"/>
                    </a:lnTo>
                    <a:cubicBezTo>
                      <a:pt x="34083" y="0"/>
                      <a:pt x="30792" y="-292"/>
                      <a:pt x="30493" y="1818"/>
                    </a:cubicBezTo>
                    <a:cubicBezTo>
                      <a:pt x="30194" y="3928"/>
                      <a:pt x="28100" y="9656"/>
                      <a:pt x="27801" y="12369"/>
                    </a:cubicBezTo>
                    <a:cubicBezTo>
                      <a:pt x="27502" y="15083"/>
                      <a:pt x="25408" y="12972"/>
                      <a:pt x="23314" y="15083"/>
                    </a:cubicBezTo>
                    <a:cubicBezTo>
                      <a:pt x="21220" y="17193"/>
                      <a:pt x="19126" y="15082"/>
                      <a:pt x="15836" y="16590"/>
                    </a:cubicBezTo>
                    <a:cubicBezTo>
                      <a:pt x="12545" y="18097"/>
                      <a:pt x="0" y="22318"/>
                      <a:pt x="0" y="24126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88" name="Freeform 9087"/>
              <p:cNvSpPr/>
              <p:nvPr/>
            </p:nvSpPr>
            <p:spPr>
              <a:xfrm>
                <a:off x="1873503" y="3117358"/>
                <a:ext cx="35279" cy="27753"/>
              </a:xfrm>
              <a:custGeom>
                <a:avLst/>
                <a:gdLst/>
                <a:ahLst/>
                <a:cxnLst/>
                <a:rect l="0" t="0" r="0" b="0"/>
                <a:pathLst>
                  <a:path w="35279" h="27753">
                    <a:moveTo>
                      <a:pt x="0" y="24126"/>
                    </a:moveTo>
                    <a:cubicBezTo>
                      <a:pt x="0" y="24126"/>
                      <a:pt x="10750" y="27753"/>
                      <a:pt x="12545" y="27753"/>
                    </a:cubicBezTo>
                    <a:cubicBezTo>
                      <a:pt x="14340" y="27753"/>
                      <a:pt x="25707" y="24126"/>
                      <a:pt x="25707" y="24126"/>
                    </a:cubicBezTo>
                    <a:lnTo>
                      <a:pt x="31690" y="15083"/>
                    </a:lnTo>
                    <a:lnTo>
                      <a:pt x="35279" y="9053"/>
                    </a:lnTo>
                    <a:lnTo>
                      <a:pt x="34083" y="0"/>
                    </a:lnTo>
                    <a:cubicBezTo>
                      <a:pt x="34083" y="0"/>
                      <a:pt x="30792" y="-292"/>
                      <a:pt x="30493" y="1818"/>
                    </a:cubicBezTo>
                    <a:cubicBezTo>
                      <a:pt x="30194" y="3928"/>
                      <a:pt x="28100" y="9656"/>
                      <a:pt x="27801" y="12369"/>
                    </a:cubicBezTo>
                    <a:cubicBezTo>
                      <a:pt x="27502" y="15083"/>
                      <a:pt x="25408" y="12972"/>
                      <a:pt x="23314" y="15083"/>
                    </a:cubicBezTo>
                    <a:cubicBezTo>
                      <a:pt x="21220" y="17193"/>
                      <a:pt x="19126" y="15082"/>
                      <a:pt x="15836" y="16590"/>
                    </a:cubicBezTo>
                    <a:cubicBezTo>
                      <a:pt x="12545" y="18097"/>
                      <a:pt x="0" y="22318"/>
                      <a:pt x="0" y="24126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89" name="Freeform 9088"/>
              <p:cNvSpPr/>
              <p:nvPr/>
            </p:nvSpPr>
            <p:spPr>
              <a:xfrm>
                <a:off x="1891104" y="3081635"/>
                <a:ext cx="35279" cy="27753"/>
              </a:xfrm>
              <a:custGeom>
                <a:avLst/>
                <a:gdLst/>
                <a:ahLst/>
                <a:cxnLst/>
                <a:rect l="0" t="0" r="0" b="0"/>
                <a:pathLst>
                  <a:path w="35279" h="27753">
                    <a:moveTo>
                      <a:pt x="0" y="24126"/>
                    </a:moveTo>
                    <a:cubicBezTo>
                      <a:pt x="0" y="24126"/>
                      <a:pt x="10750" y="27753"/>
                      <a:pt x="12545" y="27753"/>
                    </a:cubicBezTo>
                    <a:cubicBezTo>
                      <a:pt x="14340" y="27753"/>
                      <a:pt x="25707" y="24126"/>
                      <a:pt x="25707" y="24126"/>
                    </a:cubicBezTo>
                    <a:lnTo>
                      <a:pt x="31690" y="15083"/>
                    </a:lnTo>
                    <a:lnTo>
                      <a:pt x="35279" y="9053"/>
                    </a:lnTo>
                    <a:lnTo>
                      <a:pt x="34083" y="0"/>
                    </a:lnTo>
                    <a:cubicBezTo>
                      <a:pt x="34083" y="0"/>
                      <a:pt x="30792" y="-292"/>
                      <a:pt x="30493" y="1818"/>
                    </a:cubicBezTo>
                    <a:cubicBezTo>
                      <a:pt x="30194" y="3928"/>
                      <a:pt x="28100" y="9656"/>
                      <a:pt x="27801" y="12369"/>
                    </a:cubicBezTo>
                    <a:cubicBezTo>
                      <a:pt x="27502" y="15083"/>
                      <a:pt x="25408" y="12972"/>
                      <a:pt x="23314" y="15083"/>
                    </a:cubicBezTo>
                    <a:cubicBezTo>
                      <a:pt x="21220" y="17193"/>
                      <a:pt x="19126" y="15082"/>
                      <a:pt x="15836" y="16590"/>
                    </a:cubicBezTo>
                    <a:cubicBezTo>
                      <a:pt x="12545" y="18097"/>
                      <a:pt x="0" y="22318"/>
                      <a:pt x="0" y="24126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90" name="Freeform 9089"/>
              <p:cNvSpPr/>
              <p:nvPr/>
            </p:nvSpPr>
            <p:spPr>
              <a:xfrm>
                <a:off x="1953742" y="3072047"/>
                <a:ext cx="14709" cy="24226"/>
              </a:xfrm>
              <a:custGeom>
                <a:avLst/>
                <a:gdLst/>
                <a:ahLst/>
                <a:cxnLst/>
                <a:rect l="0" t="0" r="0" b="0"/>
                <a:pathLst>
                  <a:path w="14709" h="24226">
                    <a:moveTo>
                      <a:pt x="-17" y="0"/>
                    </a:moveTo>
                    <a:lnTo>
                      <a:pt x="-17" y="15356"/>
                    </a:lnTo>
                    <a:cubicBezTo>
                      <a:pt x="-17" y="15356"/>
                      <a:pt x="3864" y="19826"/>
                      <a:pt x="4695" y="20664"/>
                    </a:cubicBezTo>
                    <a:cubicBezTo>
                      <a:pt x="5527" y="21503"/>
                      <a:pt x="6636" y="22620"/>
                      <a:pt x="7745" y="23737"/>
                    </a:cubicBezTo>
                    <a:cubicBezTo>
                      <a:pt x="8853" y="24855"/>
                      <a:pt x="10517" y="23737"/>
                      <a:pt x="11625" y="23737"/>
                    </a:cubicBezTo>
                    <a:cubicBezTo>
                      <a:pt x="12734" y="23737"/>
                      <a:pt x="14675" y="24575"/>
                      <a:pt x="14675" y="20664"/>
                    </a:cubicBezTo>
                    <a:cubicBezTo>
                      <a:pt x="14675" y="16753"/>
                      <a:pt x="14952" y="8652"/>
                      <a:pt x="13289" y="8652"/>
                    </a:cubicBezTo>
                    <a:cubicBezTo>
                      <a:pt x="11625" y="8652"/>
                      <a:pt x="4695" y="4182"/>
                      <a:pt x="4695" y="4182"/>
                    </a:cubicBezTo>
                    <a:lnTo>
                      <a:pt x="-17" y="0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91" name="Freeform 9090"/>
              <p:cNvSpPr/>
              <p:nvPr/>
            </p:nvSpPr>
            <p:spPr>
              <a:xfrm>
                <a:off x="1929061" y="3010444"/>
                <a:ext cx="18032" cy="30419"/>
              </a:xfrm>
              <a:custGeom>
                <a:avLst/>
                <a:gdLst/>
                <a:ahLst/>
                <a:cxnLst/>
                <a:rect l="0" t="0" r="0" b="0"/>
                <a:pathLst>
                  <a:path w="18032" h="30419">
                    <a:moveTo>
                      <a:pt x="0" y="0"/>
                    </a:moveTo>
                    <a:lnTo>
                      <a:pt x="6490" y="17762"/>
                    </a:lnTo>
                    <a:cubicBezTo>
                      <a:pt x="6490" y="17762"/>
                      <a:pt x="6490" y="21508"/>
                      <a:pt x="6490" y="23381"/>
                    </a:cubicBezTo>
                    <a:cubicBezTo>
                      <a:pt x="6490" y="25254"/>
                      <a:pt x="6490" y="23381"/>
                      <a:pt x="9277" y="26190"/>
                    </a:cubicBezTo>
                    <a:cubicBezTo>
                      <a:pt x="12065" y="28999"/>
                      <a:pt x="13459" y="30419"/>
                      <a:pt x="13459" y="30419"/>
                    </a:cubicBezTo>
                    <a:lnTo>
                      <a:pt x="16247" y="27595"/>
                    </a:lnTo>
                    <a:cubicBezTo>
                      <a:pt x="16247" y="27595"/>
                      <a:pt x="19033" y="21977"/>
                      <a:pt x="17640" y="17762"/>
                    </a:cubicBezTo>
                    <a:cubicBezTo>
                      <a:pt x="16247" y="13548"/>
                      <a:pt x="13459" y="10739"/>
                      <a:pt x="13459" y="1073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92" name="Freeform 9091"/>
              <p:cNvSpPr/>
              <p:nvPr/>
            </p:nvSpPr>
            <p:spPr>
              <a:xfrm>
                <a:off x="1906355" y="3050475"/>
                <a:ext cx="17928" cy="32792"/>
              </a:xfrm>
              <a:custGeom>
                <a:avLst/>
                <a:gdLst/>
                <a:ahLst/>
                <a:cxnLst/>
                <a:rect l="0" t="0" r="0" b="0"/>
                <a:pathLst>
                  <a:path w="17928" h="32792">
                    <a:moveTo>
                      <a:pt x="0" y="12288"/>
                    </a:moveTo>
                    <a:cubicBezTo>
                      <a:pt x="0" y="15853"/>
                      <a:pt x="1319" y="6941"/>
                      <a:pt x="2204" y="6496"/>
                    </a:cubicBezTo>
                    <a:cubicBezTo>
                      <a:pt x="3088" y="6050"/>
                      <a:pt x="6183" y="6496"/>
                      <a:pt x="5741" y="6496"/>
                    </a:cubicBezTo>
                    <a:cubicBezTo>
                      <a:pt x="5741" y="6496"/>
                      <a:pt x="10605" y="8724"/>
                      <a:pt x="10605" y="6496"/>
                    </a:cubicBezTo>
                    <a:cubicBezTo>
                      <a:pt x="10605" y="4268"/>
                      <a:pt x="12152" y="35"/>
                      <a:pt x="12152" y="35"/>
                    </a:cubicBezTo>
                    <a:cubicBezTo>
                      <a:pt x="12152" y="35"/>
                      <a:pt x="10605" y="-634"/>
                      <a:pt x="12152" y="2931"/>
                    </a:cubicBezTo>
                    <a:cubicBezTo>
                      <a:pt x="13700" y="6496"/>
                      <a:pt x="13257" y="3377"/>
                      <a:pt x="14142" y="6496"/>
                    </a:cubicBezTo>
                    <a:cubicBezTo>
                      <a:pt x="15026" y="9615"/>
                      <a:pt x="13700" y="8278"/>
                      <a:pt x="15026" y="10952"/>
                    </a:cubicBezTo>
                    <a:cubicBezTo>
                      <a:pt x="16352" y="13625"/>
                      <a:pt x="16795" y="14962"/>
                      <a:pt x="16795" y="17190"/>
                    </a:cubicBezTo>
                    <a:cubicBezTo>
                      <a:pt x="16795" y="19418"/>
                      <a:pt x="18563" y="19418"/>
                      <a:pt x="17679" y="20309"/>
                    </a:cubicBezTo>
                    <a:cubicBezTo>
                      <a:pt x="16795" y="21200"/>
                      <a:pt x="16795" y="21200"/>
                      <a:pt x="16795" y="21200"/>
                    </a:cubicBezTo>
                    <a:cubicBezTo>
                      <a:pt x="16795" y="21200"/>
                      <a:pt x="15910" y="21646"/>
                      <a:pt x="15026" y="25210"/>
                    </a:cubicBezTo>
                    <a:cubicBezTo>
                      <a:pt x="14142" y="28775"/>
                      <a:pt x="16131" y="29666"/>
                      <a:pt x="14142" y="30557"/>
                    </a:cubicBezTo>
                    <a:cubicBezTo>
                      <a:pt x="12152" y="31448"/>
                      <a:pt x="10605" y="32792"/>
                      <a:pt x="10605" y="32792"/>
                    </a:cubicBezTo>
                    <a:cubicBezTo>
                      <a:pt x="10605" y="32792"/>
                      <a:pt x="10605" y="29221"/>
                      <a:pt x="10605" y="28329"/>
                    </a:cubicBezTo>
                    <a:cubicBezTo>
                      <a:pt x="10605" y="27438"/>
                      <a:pt x="11268" y="21423"/>
                      <a:pt x="10162" y="20309"/>
                    </a:cubicBezTo>
                    <a:cubicBezTo>
                      <a:pt x="9057" y="19195"/>
                      <a:pt x="8394" y="18527"/>
                      <a:pt x="8394" y="17190"/>
                    </a:cubicBezTo>
                    <a:cubicBezTo>
                      <a:pt x="8394" y="15853"/>
                      <a:pt x="3972" y="12288"/>
                      <a:pt x="3972" y="12288"/>
                    </a:cubicBezTo>
                    <a:lnTo>
                      <a:pt x="0" y="12288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93" name="Freeform 9092"/>
              <p:cNvSpPr/>
              <p:nvPr/>
            </p:nvSpPr>
            <p:spPr>
              <a:xfrm>
                <a:off x="1899810" y="3006360"/>
                <a:ext cx="17945" cy="31999"/>
              </a:xfrm>
              <a:custGeom>
                <a:avLst/>
                <a:gdLst/>
                <a:ahLst/>
                <a:cxnLst/>
                <a:rect l="0" t="0" r="0" b="0"/>
                <a:pathLst>
                  <a:path w="17945" h="31999">
                    <a:moveTo>
                      <a:pt x="1190" y="2004"/>
                    </a:moveTo>
                    <a:cubicBezTo>
                      <a:pt x="1190" y="2004"/>
                      <a:pt x="1190" y="16051"/>
                      <a:pt x="1190" y="19796"/>
                    </a:cubicBezTo>
                    <a:cubicBezTo>
                      <a:pt x="1190" y="23542"/>
                      <a:pt x="-2526" y="27287"/>
                      <a:pt x="3049" y="27287"/>
                    </a:cubicBezTo>
                    <a:cubicBezTo>
                      <a:pt x="8624" y="27287"/>
                      <a:pt x="7695" y="31999"/>
                      <a:pt x="10482" y="31999"/>
                    </a:cubicBezTo>
                    <a:cubicBezTo>
                      <a:pt x="13270" y="31999"/>
                      <a:pt x="17916" y="31999"/>
                      <a:pt x="17916" y="31999"/>
                    </a:cubicBezTo>
                    <a:cubicBezTo>
                      <a:pt x="17916" y="31999"/>
                      <a:pt x="17916" y="30097"/>
                      <a:pt x="17916" y="27287"/>
                    </a:cubicBezTo>
                    <a:cubicBezTo>
                      <a:pt x="17916" y="24478"/>
                      <a:pt x="17916" y="16987"/>
                      <a:pt x="17916" y="16987"/>
                    </a:cubicBezTo>
                    <a:lnTo>
                      <a:pt x="17916" y="14178"/>
                    </a:lnTo>
                    <a:cubicBezTo>
                      <a:pt x="17916" y="14178"/>
                      <a:pt x="4907" y="-1741"/>
                      <a:pt x="3049" y="132"/>
                    </a:cubicBezTo>
                    <a:cubicBezTo>
                      <a:pt x="1190" y="2004"/>
                      <a:pt x="1190" y="2004"/>
                      <a:pt x="1190" y="2004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94" name="Freeform 9093"/>
              <p:cNvSpPr/>
              <p:nvPr/>
            </p:nvSpPr>
            <p:spPr>
              <a:xfrm>
                <a:off x="1879299" y="2956037"/>
                <a:ext cx="16725" cy="17058"/>
              </a:xfrm>
              <a:custGeom>
                <a:avLst/>
                <a:gdLst/>
                <a:ahLst/>
                <a:cxnLst/>
                <a:rect l="0" t="0" r="0" b="0"/>
                <a:pathLst>
                  <a:path w="16725" h="17058">
                    <a:moveTo>
                      <a:pt x="1339" y="943"/>
                    </a:moveTo>
                    <a:cubicBezTo>
                      <a:pt x="1339" y="943"/>
                      <a:pt x="-1737" y="-300"/>
                      <a:pt x="1339" y="7746"/>
                    </a:cubicBezTo>
                    <a:cubicBezTo>
                      <a:pt x="4414" y="15791"/>
                      <a:pt x="8094" y="17031"/>
                      <a:pt x="10553" y="17031"/>
                    </a:cubicBezTo>
                    <a:cubicBezTo>
                      <a:pt x="13011" y="17031"/>
                      <a:pt x="17310" y="15172"/>
                      <a:pt x="16696" y="13315"/>
                    </a:cubicBezTo>
                    <a:cubicBezTo>
                      <a:pt x="16082" y="11459"/>
                      <a:pt x="16696" y="13935"/>
                      <a:pt x="16696" y="10840"/>
                    </a:cubicBezTo>
                    <a:cubicBezTo>
                      <a:pt x="16696" y="7746"/>
                      <a:pt x="13016" y="943"/>
                      <a:pt x="10553" y="943"/>
                    </a:cubicBezTo>
                    <a:cubicBezTo>
                      <a:pt x="8089" y="943"/>
                      <a:pt x="2265" y="-1228"/>
                      <a:pt x="1339" y="943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95" name="Freeform 9094"/>
              <p:cNvSpPr/>
              <p:nvPr/>
            </p:nvSpPr>
            <p:spPr>
              <a:xfrm>
                <a:off x="1840970" y="2910076"/>
                <a:ext cx="32297" cy="13498"/>
              </a:xfrm>
              <a:custGeom>
                <a:avLst/>
                <a:gdLst/>
                <a:ahLst/>
                <a:cxnLst/>
                <a:rect l="0" t="0" r="0" b="0"/>
                <a:pathLst>
                  <a:path w="32297" h="13498">
                    <a:moveTo>
                      <a:pt x="0" y="0"/>
                    </a:moveTo>
                    <a:cubicBezTo>
                      <a:pt x="0" y="0"/>
                      <a:pt x="9884" y="9970"/>
                      <a:pt x="13375" y="11729"/>
                    </a:cubicBezTo>
                    <a:cubicBezTo>
                      <a:pt x="16867" y="13498"/>
                      <a:pt x="23850" y="13498"/>
                      <a:pt x="23850" y="13498"/>
                    </a:cubicBezTo>
                    <a:lnTo>
                      <a:pt x="27924" y="11729"/>
                    </a:lnTo>
                    <a:lnTo>
                      <a:pt x="32297" y="4985"/>
                    </a:lnTo>
                    <a:cubicBezTo>
                      <a:pt x="32297" y="4985"/>
                      <a:pt x="20359" y="0"/>
                      <a:pt x="19195" y="0"/>
                    </a:cubicBezTo>
                    <a:cubicBezTo>
                      <a:pt x="18031" y="0"/>
                      <a:pt x="15121" y="2346"/>
                      <a:pt x="15121" y="2346"/>
                    </a:cubicBezTo>
                    <a:cubicBezTo>
                      <a:pt x="15121" y="2346"/>
                      <a:pt x="9302" y="2346"/>
                      <a:pt x="8138" y="2346"/>
                    </a:cubicBezTo>
                    <a:cubicBezTo>
                      <a:pt x="6974" y="23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96" name="Freeform 9095"/>
              <p:cNvSpPr/>
              <p:nvPr/>
            </p:nvSpPr>
            <p:spPr>
              <a:xfrm>
                <a:off x="1846843" y="2957464"/>
                <a:ext cx="20551" cy="20960"/>
              </a:xfrm>
              <a:custGeom>
                <a:avLst/>
                <a:gdLst/>
                <a:ahLst/>
                <a:cxnLst/>
                <a:rect l="0" t="0" r="0" b="0"/>
                <a:pathLst>
                  <a:path w="20551" h="20960">
                    <a:moveTo>
                      <a:pt x="1645" y="1159"/>
                    </a:moveTo>
                    <a:cubicBezTo>
                      <a:pt x="1645" y="1159"/>
                      <a:pt x="-2134" y="-368"/>
                      <a:pt x="1645" y="9518"/>
                    </a:cubicBezTo>
                    <a:cubicBezTo>
                      <a:pt x="5424" y="19404"/>
                      <a:pt x="9946" y="20928"/>
                      <a:pt x="12967" y="20928"/>
                    </a:cubicBezTo>
                    <a:cubicBezTo>
                      <a:pt x="15988" y="20928"/>
                      <a:pt x="21270" y="18643"/>
                      <a:pt x="20515" y="16362"/>
                    </a:cubicBezTo>
                    <a:cubicBezTo>
                      <a:pt x="19761" y="14081"/>
                      <a:pt x="20515" y="17123"/>
                      <a:pt x="20515" y="13320"/>
                    </a:cubicBezTo>
                    <a:cubicBezTo>
                      <a:pt x="20515" y="9518"/>
                      <a:pt x="15994" y="1159"/>
                      <a:pt x="12967" y="1159"/>
                    </a:cubicBezTo>
                    <a:cubicBezTo>
                      <a:pt x="9939" y="1159"/>
                      <a:pt x="2783" y="-1509"/>
                      <a:pt x="1645" y="1159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97" name="Freeform 9096"/>
              <p:cNvSpPr/>
              <p:nvPr/>
            </p:nvSpPr>
            <p:spPr>
              <a:xfrm>
                <a:off x="1864725" y="2982465"/>
                <a:ext cx="12068" cy="21519"/>
              </a:xfrm>
              <a:custGeom>
                <a:avLst/>
                <a:gdLst/>
                <a:ahLst/>
                <a:cxnLst/>
                <a:rect l="0" t="0" r="0" b="0"/>
                <a:pathLst>
                  <a:path w="12068" h="21519">
                    <a:moveTo>
                      <a:pt x="801" y="1348"/>
                    </a:moveTo>
                    <a:cubicBezTo>
                      <a:pt x="801" y="1348"/>
                      <a:pt x="801" y="10794"/>
                      <a:pt x="801" y="13313"/>
                    </a:cubicBezTo>
                    <a:cubicBezTo>
                      <a:pt x="801" y="15832"/>
                      <a:pt x="-1699" y="18351"/>
                      <a:pt x="2050" y="18351"/>
                    </a:cubicBezTo>
                    <a:cubicBezTo>
                      <a:pt x="5800" y="18351"/>
                      <a:pt x="5175" y="21519"/>
                      <a:pt x="7049" y="21519"/>
                    </a:cubicBezTo>
                    <a:cubicBezTo>
                      <a:pt x="8924" y="21519"/>
                      <a:pt x="12048" y="21519"/>
                      <a:pt x="12048" y="21519"/>
                    </a:cubicBezTo>
                    <a:cubicBezTo>
                      <a:pt x="12048" y="21519"/>
                      <a:pt x="12048" y="20240"/>
                      <a:pt x="12048" y="18351"/>
                    </a:cubicBezTo>
                    <a:cubicBezTo>
                      <a:pt x="12048" y="16462"/>
                      <a:pt x="12048" y="11424"/>
                      <a:pt x="12048" y="11424"/>
                    </a:cubicBezTo>
                    <a:lnTo>
                      <a:pt x="12048" y="9535"/>
                    </a:lnTo>
                    <a:cubicBezTo>
                      <a:pt x="12048" y="9535"/>
                      <a:pt x="3300" y="-1171"/>
                      <a:pt x="2050" y="89"/>
                    </a:cubicBezTo>
                    <a:cubicBezTo>
                      <a:pt x="801" y="1348"/>
                      <a:pt x="801" y="1348"/>
                      <a:pt x="801" y="1348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98" name="Freeform 9097"/>
              <p:cNvSpPr/>
              <p:nvPr/>
            </p:nvSpPr>
            <p:spPr>
              <a:xfrm>
                <a:off x="1880308" y="3007007"/>
                <a:ext cx="12127" cy="20457"/>
              </a:xfrm>
              <a:custGeom>
                <a:avLst/>
                <a:gdLst/>
                <a:ahLst/>
                <a:cxnLst/>
                <a:rect l="0" t="0" r="0" b="0"/>
                <a:pathLst>
                  <a:path w="12127" h="20457">
                    <a:moveTo>
                      <a:pt x="0" y="0"/>
                    </a:moveTo>
                    <a:lnTo>
                      <a:pt x="4364" y="11945"/>
                    </a:lnTo>
                    <a:cubicBezTo>
                      <a:pt x="4364" y="11945"/>
                      <a:pt x="4364" y="14464"/>
                      <a:pt x="4364" y="15724"/>
                    </a:cubicBezTo>
                    <a:cubicBezTo>
                      <a:pt x="4364" y="16983"/>
                      <a:pt x="4365" y="15724"/>
                      <a:pt x="6239" y="17613"/>
                    </a:cubicBezTo>
                    <a:cubicBezTo>
                      <a:pt x="8114" y="19502"/>
                      <a:pt x="9051" y="20457"/>
                      <a:pt x="9051" y="20457"/>
                    </a:cubicBezTo>
                    <a:lnTo>
                      <a:pt x="10926" y="18558"/>
                    </a:lnTo>
                    <a:cubicBezTo>
                      <a:pt x="10926" y="18558"/>
                      <a:pt x="12800" y="14779"/>
                      <a:pt x="11863" y="11945"/>
                    </a:cubicBezTo>
                    <a:cubicBezTo>
                      <a:pt x="10926" y="9111"/>
                      <a:pt x="9051" y="7222"/>
                      <a:pt x="9051" y="722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099" name="Freeform 9098"/>
              <p:cNvSpPr/>
              <p:nvPr/>
            </p:nvSpPr>
            <p:spPr>
              <a:xfrm>
                <a:off x="1886701" y="3031292"/>
                <a:ext cx="17945" cy="31999"/>
              </a:xfrm>
              <a:custGeom>
                <a:avLst/>
                <a:gdLst/>
                <a:ahLst/>
                <a:cxnLst/>
                <a:rect l="0" t="0" r="0" b="0"/>
                <a:pathLst>
                  <a:path w="17945" h="31999">
                    <a:moveTo>
                      <a:pt x="1190" y="2004"/>
                    </a:moveTo>
                    <a:cubicBezTo>
                      <a:pt x="1190" y="2004"/>
                      <a:pt x="1190" y="16051"/>
                      <a:pt x="1190" y="19796"/>
                    </a:cubicBezTo>
                    <a:cubicBezTo>
                      <a:pt x="1190" y="23542"/>
                      <a:pt x="-2526" y="27287"/>
                      <a:pt x="3049" y="27287"/>
                    </a:cubicBezTo>
                    <a:cubicBezTo>
                      <a:pt x="8624" y="27287"/>
                      <a:pt x="7695" y="31999"/>
                      <a:pt x="10482" y="31999"/>
                    </a:cubicBezTo>
                    <a:cubicBezTo>
                      <a:pt x="13270" y="31999"/>
                      <a:pt x="17916" y="31999"/>
                      <a:pt x="17916" y="31999"/>
                    </a:cubicBezTo>
                    <a:cubicBezTo>
                      <a:pt x="17916" y="31999"/>
                      <a:pt x="17916" y="30097"/>
                      <a:pt x="17916" y="27287"/>
                    </a:cubicBezTo>
                    <a:cubicBezTo>
                      <a:pt x="17916" y="24478"/>
                      <a:pt x="17916" y="16987"/>
                      <a:pt x="17916" y="16987"/>
                    </a:cubicBezTo>
                    <a:lnTo>
                      <a:pt x="17916" y="14178"/>
                    </a:lnTo>
                    <a:cubicBezTo>
                      <a:pt x="17916" y="14178"/>
                      <a:pt x="4907" y="-1741"/>
                      <a:pt x="3049" y="132"/>
                    </a:cubicBezTo>
                    <a:cubicBezTo>
                      <a:pt x="1190" y="2004"/>
                      <a:pt x="1190" y="2004"/>
                      <a:pt x="1190" y="2004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00" name="Freeform 9099"/>
              <p:cNvSpPr/>
              <p:nvPr/>
            </p:nvSpPr>
            <p:spPr>
              <a:xfrm>
                <a:off x="1890536" y="3067307"/>
                <a:ext cx="17945" cy="30809"/>
              </a:xfrm>
              <a:custGeom>
                <a:avLst/>
                <a:gdLst/>
                <a:ahLst/>
                <a:cxnLst/>
                <a:rect l="0" t="0" r="0" b="0"/>
                <a:pathLst>
                  <a:path w="17945" h="30809">
                    <a:moveTo>
                      <a:pt x="1190" y="1930"/>
                    </a:moveTo>
                    <a:cubicBezTo>
                      <a:pt x="1190" y="1930"/>
                      <a:pt x="1190" y="15454"/>
                      <a:pt x="1190" y="19060"/>
                    </a:cubicBezTo>
                    <a:cubicBezTo>
                      <a:pt x="1190" y="22666"/>
                      <a:pt x="-2526" y="26273"/>
                      <a:pt x="3049" y="26273"/>
                    </a:cubicBezTo>
                    <a:cubicBezTo>
                      <a:pt x="8624" y="26273"/>
                      <a:pt x="7695" y="30809"/>
                      <a:pt x="10482" y="30809"/>
                    </a:cubicBezTo>
                    <a:cubicBezTo>
                      <a:pt x="13270" y="30809"/>
                      <a:pt x="17916" y="30809"/>
                      <a:pt x="17916" y="30809"/>
                    </a:cubicBezTo>
                    <a:cubicBezTo>
                      <a:pt x="17916" y="30809"/>
                      <a:pt x="17916" y="28977"/>
                      <a:pt x="17916" y="26273"/>
                    </a:cubicBezTo>
                    <a:cubicBezTo>
                      <a:pt x="17916" y="23568"/>
                      <a:pt x="17916" y="16355"/>
                      <a:pt x="17916" y="16355"/>
                    </a:cubicBezTo>
                    <a:lnTo>
                      <a:pt x="17916" y="13650"/>
                    </a:lnTo>
                    <a:cubicBezTo>
                      <a:pt x="17916" y="13650"/>
                      <a:pt x="4907" y="-1676"/>
                      <a:pt x="3049" y="127"/>
                    </a:cubicBezTo>
                    <a:cubicBezTo>
                      <a:pt x="1190" y="1930"/>
                      <a:pt x="1190" y="1930"/>
                      <a:pt x="1190" y="1930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01" name="Freeform 9100"/>
              <p:cNvSpPr/>
              <p:nvPr/>
            </p:nvSpPr>
            <p:spPr>
              <a:xfrm>
                <a:off x="1857695" y="2934821"/>
                <a:ext cx="28282" cy="17764"/>
              </a:xfrm>
              <a:custGeom>
                <a:avLst/>
                <a:gdLst/>
                <a:ahLst/>
                <a:cxnLst/>
                <a:rect l="0" t="0" r="0" b="0"/>
                <a:pathLst>
                  <a:path w="28282" h="17764">
                    <a:moveTo>
                      <a:pt x="0" y="0"/>
                    </a:moveTo>
                    <a:cubicBezTo>
                      <a:pt x="0" y="0"/>
                      <a:pt x="8655" y="13121"/>
                      <a:pt x="11713" y="15437"/>
                    </a:cubicBezTo>
                    <a:cubicBezTo>
                      <a:pt x="14770" y="17764"/>
                      <a:pt x="20885" y="17764"/>
                      <a:pt x="20885" y="17764"/>
                    </a:cubicBezTo>
                    <a:lnTo>
                      <a:pt x="24453" y="15437"/>
                    </a:lnTo>
                    <a:lnTo>
                      <a:pt x="28282" y="6561"/>
                    </a:lnTo>
                    <a:cubicBezTo>
                      <a:pt x="28282" y="6561"/>
                      <a:pt x="17828" y="0"/>
                      <a:pt x="16809" y="0"/>
                    </a:cubicBezTo>
                    <a:cubicBezTo>
                      <a:pt x="15789" y="0"/>
                      <a:pt x="13241" y="3087"/>
                      <a:pt x="13241" y="3087"/>
                    </a:cubicBezTo>
                    <a:cubicBezTo>
                      <a:pt x="13241" y="3087"/>
                      <a:pt x="8146" y="3087"/>
                      <a:pt x="7126" y="3087"/>
                    </a:cubicBezTo>
                    <a:cubicBezTo>
                      <a:pt x="6107" y="308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02" name="Freeform 9101"/>
              <p:cNvSpPr/>
              <p:nvPr/>
            </p:nvSpPr>
            <p:spPr>
              <a:xfrm>
                <a:off x="1841775" y="2883718"/>
                <a:ext cx="17945" cy="31999"/>
              </a:xfrm>
              <a:custGeom>
                <a:avLst/>
                <a:gdLst/>
                <a:ahLst/>
                <a:cxnLst/>
                <a:rect l="0" t="0" r="0" b="0"/>
                <a:pathLst>
                  <a:path w="17945" h="31999">
                    <a:moveTo>
                      <a:pt x="1190" y="2004"/>
                    </a:moveTo>
                    <a:cubicBezTo>
                      <a:pt x="1190" y="2004"/>
                      <a:pt x="1190" y="16051"/>
                      <a:pt x="1190" y="19796"/>
                    </a:cubicBezTo>
                    <a:cubicBezTo>
                      <a:pt x="1190" y="23542"/>
                      <a:pt x="-2526" y="27287"/>
                      <a:pt x="3049" y="27287"/>
                    </a:cubicBezTo>
                    <a:cubicBezTo>
                      <a:pt x="8624" y="27287"/>
                      <a:pt x="7695" y="31999"/>
                      <a:pt x="10482" y="31999"/>
                    </a:cubicBezTo>
                    <a:cubicBezTo>
                      <a:pt x="13270" y="31999"/>
                      <a:pt x="17916" y="31999"/>
                      <a:pt x="17916" y="31999"/>
                    </a:cubicBezTo>
                    <a:cubicBezTo>
                      <a:pt x="17916" y="31999"/>
                      <a:pt x="17916" y="30097"/>
                      <a:pt x="17916" y="27287"/>
                    </a:cubicBezTo>
                    <a:cubicBezTo>
                      <a:pt x="17916" y="24478"/>
                      <a:pt x="17916" y="16987"/>
                      <a:pt x="17916" y="16987"/>
                    </a:cubicBezTo>
                    <a:lnTo>
                      <a:pt x="17916" y="14178"/>
                    </a:lnTo>
                    <a:cubicBezTo>
                      <a:pt x="17916" y="14178"/>
                      <a:pt x="4907" y="-1741"/>
                      <a:pt x="3049" y="132"/>
                    </a:cubicBezTo>
                    <a:cubicBezTo>
                      <a:pt x="1190" y="2004"/>
                      <a:pt x="1190" y="2004"/>
                      <a:pt x="1190" y="2004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03" name="Freeform 9102"/>
              <p:cNvSpPr/>
              <p:nvPr/>
            </p:nvSpPr>
            <p:spPr>
              <a:xfrm>
                <a:off x="1878689" y="2905094"/>
                <a:ext cx="17945" cy="31999"/>
              </a:xfrm>
              <a:custGeom>
                <a:avLst/>
                <a:gdLst/>
                <a:ahLst/>
                <a:cxnLst/>
                <a:rect l="0" t="0" r="0" b="0"/>
                <a:pathLst>
                  <a:path w="17945" h="31999">
                    <a:moveTo>
                      <a:pt x="1190" y="2004"/>
                    </a:moveTo>
                    <a:cubicBezTo>
                      <a:pt x="1190" y="2004"/>
                      <a:pt x="1190" y="16051"/>
                      <a:pt x="1190" y="19796"/>
                    </a:cubicBezTo>
                    <a:cubicBezTo>
                      <a:pt x="1190" y="23542"/>
                      <a:pt x="-2526" y="27287"/>
                      <a:pt x="3049" y="27287"/>
                    </a:cubicBezTo>
                    <a:cubicBezTo>
                      <a:pt x="8624" y="27287"/>
                      <a:pt x="7695" y="31999"/>
                      <a:pt x="10482" y="31999"/>
                    </a:cubicBezTo>
                    <a:cubicBezTo>
                      <a:pt x="13270" y="31999"/>
                      <a:pt x="17916" y="31999"/>
                      <a:pt x="17916" y="31999"/>
                    </a:cubicBezTo>
                    <a:cubicBezTo>
                      <a:pt x="17916" y="31999"/>
                      <a:pt x="17916" y="30097"/>
                      <a:pt x="17916" y="27287"/>
                    </a:cubicBezTo>
                    <a:cubicBezTo>
                      <a:pt x="17916" y="24478"/>
                      <a:pt x="17916" y="16987"/>
                      <a:pt x="17916" y="16987"/>
                    </a:cubicBezTo>
                    <a:lnTo>
                      <a:pt x="17916" y="14178"/>
                    </a:lnTo>
                    <a:cubicBezTo>
                      <a:pt x="17916" y="14178"/>
                      <a:pt x="4907" y="-1741"/>
                      <a:pt x="3049" y="132"/>
                    </a:cubicBezTo>
                    <a:cubicBezTo>
                      <a:pt x="1190" y="2004"/>
                      <a:pt x="1190" y="2004"/>
                      <a:pt x="1190" y="2004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04" name="Freeform 9103"/>
              <p:cNvSpPr/>
              <p:nvPr/>
            </p:nvSpPr>
            <p:spPr>
              <a:xfrm>
                <a:off x="1830778" y="2953952"/>
                <a:ext cx="17945" cy="31999"/>
              </a:xfrm>
              <a:custGeom>
                <a:avLst/>
                <a:gdLst/>
                <a:ahLst/>
                <a:cxnLst/>
                <a:rect l="0" t="0" r="0" b="0"/>
                <a:pathLst>
                  <a:path w="17945" h="31999">
                    <a:moveTo>
                      <a:pt x="1190" y="2004"/>
                    </a:moveTo>
                    <a:cubicBezTo>
                      <a:pt x="1190" y="2004"/>
                      <a:pt x="1190" y="16051"/>
                      <a:pt x="1190" y="19796"/>
                    </a:cubicBezTo>
                    <a:cubicBezTo>
                      <a:pt x="1190" y="23542"/>
                      <a:pt x="-2526" y="27287"/>
                      <a:pt x="3049" y="27287"/>
                    </a:cubicBezTo>
                    <a:cubicBezTo>
                      <a:pt x="8624" y="27287"/>
                      <a:pt x="7695" y="31999"/>
                      <a:pt x="10482" y="31999"/>
                    </a:cubicBezTo>
                    <a:cubicBezTo>
                      <a:pt x="13270" y="31999"/>
                      <a:pt x="17916" y="31999"/>
                      <a:pt x="17916" y="31999"/>
                    </a:cubicBezTo>
                    <a:cubicBezTo>
                      <a:pt x="17916" y="31999"/>
                      <a:pt x="17916" y="30097"/>
                      <a:pt x="17916" y="27287"/>
                    </a:cubicBezTo>
                    <a:cubicBezTo>
                      <a:pt x="17916" y="24478"/>
                      <a:pt x="17916" y="16987"/>
                      <a:pt x="17916" y="16987"/>
                    </a:cubicBezTo>
                    <a:lnTo>
                      <a:pt x="17916" y="14178"/>
                    </a:lnTo>
                    <a:cubicBezTo>
                      <a:pt x="17916" y="14178"/>
                      <a:pt x="4907" y="-1741"/>
                      <a:pt x="3049" y="132"/>
                    </a:cubicBezTo>
                    <a:cubicBezTo>
                      <a:pt x="1190" y="2004"/>
                      <a:pt x="1190" y="2004"/>
                      <a:pt x="1190" y="2004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05" name="Freeform 9104"/>
              <p:cNvSpPr/>
              <p:nvPr/>
            </p:nvSpPr>
            <p:spPr>
              <a:xfrm>
                <a:off x="1840970" y="3053287"/>
                <a:ext cx="23404" cy="18253"/>
              </a:xfrm>
              <a:custGeom>
                <a:avLst/>
                <a:gdLst/>
                <a:ahLst/>
                <a:cxnLst/>
                <a:rect l="0" t="0" r="0" b="0"/>
                <a:pathLst>
                  <a:path w="23404" h="18253">
                    <a:moveTo>
                      <a:pt x="0" y="244"/>
                    </a:moveTo>
                    <a:cubicBezTo>
                      <a:pt x="0" y="244"/>
                      <a:pt x="3401" y="16808"/>
                      <a:pt x="4642" y="17433"/>
                    </a:cubicBezTo>
                    <a:cubicBezTo>
                      <a:pt x="5882" y="18058"/>
                      <a:pt x="10844" y="15558"/>
                      <a:pt x="11465" y="17433"/>
                    </a:cubicBezTo>
                    <a:cubicBezTo>
                      <a:pt x="12085" y="19308"/>
                      <a:pt x="17046" y="17433"/>
                      <a:pt x="17046" y="17433"/>
                    </a:cubicBezTo>
                    <a:cubicBezTo>
                      <a:pt x="17046" y="17433"/>
                      <a:pt x="18907" y="19308"/>
                      <a:pt x="20768" y="17433"/>
                    </a:cubicBezTo>
                    <a:cubicBezTo>
                      <a:pt x="22629" y="15558"/>
                      <a:pt x="24489" y="15558"/>
                      <a:pt x="22629" y="13683"/>
                    </a:cubicBezTo>
                    <a:cubicBezTo>
                      <a:pt x="20768" y="11808"/>
                      <a:pt x="19837" y="8370"/>
                      <a:pt x="17046" y="8057"/>
                    </a:cubicBezTo>
                    <a:cubicBezTo>
                      <a:pt x="14255" y="7745"/>
                      <a:pt x="18287" y="6182"/>
                      <a:pt x="11465" y="5557"/>
                    </a:cubicBezTo>
                    <a:cubicBezTo>
                      <a:pt x="4642" y="4932"/>
                      <a:pt x="0" y="-1318"/>
                      <a:pt x="0" y="244"/>
                    </a:cubicBezTo>
                    <a:close/>
                  </a:path>
                </a:pathLst>
              </a:custGeom>
              <a:solidFill>
                <a:srgbClr val="8A8D70"/>
              </a:solidFill>
              <a:ln w="7600" cap="flat">
                <a:noFill/>
                <a:bevel/>
              </a:ln>
            </p:spPr>
          </p:sp>
          <p:sp>
            <p:nvSpPr>
              <p:cNvPr id="9106" name="Freeform 9105"/>
              <p:cNvSpPr/>
              <p:nvPr/>
            </p:nvSpPr>
            <p:spPr>
              <a:xfrm>
                <a:off x="1820847" y="3126080"/>
                <a:ext cx="55751" cy="22957"/>
              </a:xfrm>
              <a:custGeom>
                <a:avLst/>
                <a:gdLst/>
                <a:ahLst/>
                <a:cxnLst/>
                <a:rect l="0" t="0" r="0" b="0"/>
                <a:pathLst>
                  <a:path w="55751" h="22957">
                    <a:moveTo>
                      <a:pt x="0" y="0"/>
                    </a:moveTo>
                    <a:lnTo>
                      <a:pt x="15331" y="15436"/>
                    </a:lnTo>
                    <a:lnTo>
                      <a:pt x="21836" y="21991"/>
                    </a:lnTo>
                    <a:cubicBezTo>
                      <a:pt x="21836" y="21991"/>
                      <a:pt x="27875" y="22927"/>
                      <a:pt x="29734" y="22927"/>
                    </a:cubicBezTo>
                    <a:cubicBezTo>
                      <a:pt x="31592" y="22927"/>
                      <a:pt x="46459" y="15904"/>
                      <a:pt x="46459" y="15904"/>
                    </a:cubicBezTo>
                    <a:lnTo>
                      <a:pt x="55751" y="15904"/>
                    </a:lnTo>
                    <a:lnTo>
                      <a:pt x="55751" y="6540"/>
                    </a:lnTo>
                    <a:lnTo>
                      <a:pt x="52963" y="3731"/>
                    </a:lnTo>
                    <a:cubicBezTo>
                      <a:pt x="52963" y="3731"/>
                      <a:pt x="50175" y="921"/>
                      <a:pt x="43671" y="3731"/>
                    </a:cubicBezTo>
                    <a:cubicBezTo>
                      <a:pt x="37167" y="6540"/>
                      <a:pt x="35308" y="921"/>
                      <a:pt x="34380" y="3731"/>
                    </a:cubicBezTo>
                    <a:cubicBezTo>
                      <a:pt x="33450" y="6540"/>
                      <a:pt x="31592" y="6540"/>
                      <a:pt x="31592" y="6540"/>
                    </a:cubicBezTo>
                    <a:cubicBezTo>
                      <a:pt x="31592" y="6540"/>
                      <a:pt x="27411" y="6540"/>
                      <a:pt x="25088" y="6540"/>
                    </a:cubicBezTo>
                    <a:cubicBezTo>
                      <a:pt x="22765" y="6540"/>
                      <a:pt x="10685" y="3731"/>
                      <a:pt x="10685" y="373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07" name="Freeform 9106"/>
              <p:cNvSpPr/>
              <p:nvPr/>
            </p:nvSpPr>
            <p:spPr>
              <a:xfrm>
                <a:off x="1859634" y="3088773"/>
                <a:ext cx="38111" cy="35027"/>
              </a:xfrm>
              <a:custGeom>
                <a:avLst/>
                <a:gdLst/>
                <a:ahLst/>
                <a:cxnLst/>
                <a:rect l="0" t="0" r="0" b="0"/>
                <a:pathLst>
                  <a:path w="38111" h="35027">
                    <a:moveTo>
                      <a:pt x="0" y="351"/>
                    </a:moveTo>
                    <a:cubicBezTo>
                      <a:pt x="0" y="4097"/>
                      <a:pt x="3717" y="18143"/>
                      <a:pt x="3717" y="20016"/>
                    </a:cubicBezTo>
                    <a:cubicBezTo>
                      <a:pt x="3717" y="21888"/>
                      <a:pt x="16725" y="33125"/>
                      <a:pt x="16725" y="33125"/>
                    </a:cubicBezTo>
                    <a:lnTo>
                      <a:pt x="31592" y="35027"/>
                    </a:lnTo>
                    <a:lnTo>
                      <a:pt x="38111" y="23761"/>
                    </a:lnTo>
                    <a:cubicBezTo>
                      <a:pt x="38111" y="23761"/>
                      <a:pt x="33451" y="20016"/>
                      <a:pt x="31592" y="20016"/>
                    </a:cubicBezTo>
                    <a:cubicBezTo>
                      <a:pt x="29734" y="20016"/>
                      <a:pt x="34380" y="20016"/>
                      <a:pt x="29734" y="20016"/>
                    </a:cubicBezTo>
                    <a:cubicBezTo>
                      <a:pt x="25088" y="20016"/>
                      <a:pt x="16725" y="16270"/>
                      <a:pt x="16725" y="16270"/>
                    </a:cubicBezTo>
                    <a:cubicBezTo>
                      <a:pt x="16725" y="16270"/>
                      <a:pt x="15796" y="7843"/>
                      <a:pt x="13938" y="9715"/>
                    </a:cubicBezTo>
                    <a:cubicBezTo>
                      <a:pt x="12079" y="11588"/>
                      <a:pt x="0" y="-2458"/>
                      <a:pt x="0" y="351"/>
                    </a:cubicBezTo>
                    <a:cubicBezTo>
                      <a:pt x="0" y="3160"/>
                      <a:pt x="0" y="351"/>
                      <a:pt x="0" y="351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08" name="Freeform 9107"/>
              <p:cNvSpPr/>
              <p:nvPr/>
            </p:nvSpPr>
            <p:spPr>
              <a:xfrm>
                <a:off x="1804469" y="3073520"/>
                <a:ext cx="38155" cy="30506"/>
              </a:xfrm>
              <a:custGeom>
                <a:avLst/>
                <a:gdLst/>
                <a:ahLst/>
                <a:cxnLst/>
                <a:rect l="0" t="0" r="0" b="0"/>
                <a:pathLst>
                  <a:path w="38155" h="30506">
                    <a:moveTo>
                      <a:pt x="0" y="0"/>
                    </a:moveTo>
                    <a:cubicBezTo>
                      <a:pt x="0" y="0"/>
                      <a:pt x="1858" y="14983"/>
                      <a:pt x="6040" y="19196"/>
                    </a:cubicBezTo>
                    <a:cubicBezTo>
                      <a:pt x="10221" y="23410"/>
                      <a:pt x="18584" y="26219"/>
                      <a:pt x="20907" y="28560"/>
                    </a:cubicBezTo>
                    <a:cubicBezTo>
                      <a:pt x="23230" y="30901"/>
                      <a:pt x="25552" y="30433"/>
                      <a:pt x="25552" y="30433"/>
                    </a:cubicBezTo>
                    <a:cubicBezTo>
                      <a:pt x="25552" y="30433"/>
                      <a:pt x="28340" y="28560"/>
                      <a:pt x="28340" y="28560"/>
                    </a:cubicBezTo>
                    <a:cubicBezTo>
                      <a:pt x="28340" y="28560"/>
                      <a:pt x="33450" y="22474"/>
                      <a:pt x="33450" y="22474"/>
                    </a:cubicBezTo>
                    <a:cubicBezTo>
                      <a:pt x="33450" y="22474"/>
                      <a:pt x="36703" y="25751"/>
                      <a:pt x="36703" y="19196"/>
                    </a:cubicBezTo>
                    <a:cubicBezTo>
                      <a:pt x="36703" y="12641"/>
                      <a:pt x="36703" y="12641"/>
                      <a:pt x="36703" y="12641"/>
                    </a:cubicBezTo>
                    <a:cubicBezTo>
                      <a:pt x="36703" y="12641"/>
                      <a:pt x="39955" y="10301"/>
                      <a:pt x="36703" y="9832"/>
                    </a:cubicBezTo>
                    <a:cubicBezTo>
                      <a:pt x="33450" y="9364"/>
                      <a:pt x="31128" y="8896"/>
                      <a:pt x="28340" y="10769"/>
                    </a:cubicBezTo>
                    <a:cubicBezTo>
                      <a:pt x="25552" y="12641"/>
                      <a:pt x="29269" y="7023"/>
                      <a:pt x="20907" y="9832"/>
                    </a:cubicBezTo>
                    <a:cubicBezTo>
                      <a:pt x="12544" y="12641"/>
                      <a:pt x="7898" y="4214"/>
                      <a:pt x="7898" y="421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09" name="Freeform 9108"/>
              <p:cNvSpPr/>
              <p:nvPr/>
            </p:nvSpPr>
            <p:spPr>
              <a:xfrm>
                <a:off x="1842904" y="3006667"/>
                <a:ext cx="43642" cy="49249"/>
              </a:xfrm>
              <a:custGeom>
                <a:avLst/>
                <a:gdLst/>
                <a:ahLst/>
                <a:cxnLst/>
                <a:rect l="0" t="0" r="0" b="0"/>
                <a:pathLst>
                  <a:path w="43642" h="49249">
                    <a:moveTo>
                      <a:pt x="0" y="0"/>
                    </a:moveTo>
                    <a:lnTo>
                      <a:pt x="0" y="28063"/>
                    </a:lnTo>
                    <a:cubicBezTo>
                      <a:pt x="0" y="28063"/>
                      <a:pt x="1394" y="29468"/>
                      <a:pt x="3252" y="31340"/>
                    </a:cubicBezTo>
                    <a:cubicBezTo>
                      <a:pt x="5110" y="33213"/>
                      <a:pt x="13008" y="46791"/>
                      <a:pt x="15796" y="46791"/>
                    </a:cubicBezTo>
                    <a:cubicBezTo>
                      <a:pt x="18584" y="46791"/>
                      <a:pt x="23230" y="52409"/>
                      <a:pt x="28805" y="46791"/>
                    </a:cubicBezTo>
                    <a:cubicBezTo>
                      <a:pt x="34380" y="41173"/>
                      <a:pt x="36238" y="39300"/>
                      <a:pt x="36238" y="39300"/>
                    </a:cubicBezTo>
                    <a:cubicBezTo>
                      <a:pt x="36238" y="39300"/>
                      <a:pt x="52963" y="44918"/>
                      <a:pt x="36238" y="36491"/>
                    </a:cubicBezTo>
                    <a:cubicBezTo>
                      <a:pt x="19513" y="28063"/>
                      <a:pt x="15796" y="28999"/>
                      <a:pt x="15796" y="25254"/>
                    </a:cubicBezTo>
                    <a:cubicBezTo>
                      <a:pt x="15796" y="21508"/>
                      <a:pt x="17654" y="17763"/>
                      <a:pt x="15796" y="15890"/>
                    </a:cubicBezTo>
                    <a:cubicBezTo>
                      <a:pt x="13938" y="1401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10" name="Freeform 9109"/>
              <p:cNvSpPr/>
              <p:nvPr/>
            </p:nvSpPr>
            <p:spPr>
              <a:xfrm>
                <a:off x="1730992" y="3033050"/>
                <a:ext cx="24870" cy="40295"/>
              </a:xfrm>
              <a:custGeom>
                <a:avLst/>
                <a:gdLst/>
                <a:ahLst/>
                <a:cxnLst/>
                <a:rect l="0" t="0" r="0" b="0"/>
                <a:pathLst>
                  <a:path w="24870" h="40295">
                    <a:moveTo>
                      <a:pt x="0" y="29029"/>
                    </a:moveTo>
                    <a:lnTo>
                      <a:pt x="13923" y="0"/>
                    </a:lnTo>
                    <a:lnTo>
                      <a:pt x="21357" y="0"/>
                    </a:lnTo>
                    <a:cubicBezTo>
                      <a:pt x="21357" y="0"/>
                      <a:pt x="21821" y="4214"/>
                      <a:pt x="24144" y="8428"/>
                    </a:cubicBezTo>
                    <a:cubicBezTo>
                      <a:pt x="26467" y="12642"/>
                      <a:pt x="22286" y="24347"/>
                      <a:pt x="22286" y="24347"/>
                    </a:cubicBezTo>
                    <a:lnTo>
                      <a:pt x="13923" y="37456"/>
                    </a:lnTo>
                    <a:lnTo>
                      <a:pt x="11136" y="40295"/>
                    </a:lnTo>
                    <a:cubicBezTo>
                      <a:pt x="11136" y="40295"/>
                      <a:pt x="7419" y="29029"/>
                      <a:pt x="3702" y="29029"/>
                    </a:cubicBezTo>
                    <a:cubicBezTo>
                      <a:pt x="0" y="29029"/>
                      <a:pt x="0" y="25283"/>
                      <a:pt x="0" y="29029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11" name="Freeform 9110"/>
              <p:cNvSpPr/>
              <p:nvPr/>
            </p:nvSpPr>
            <p:spPr>
              <a:xfrm>
                <a:off x="1676136" y="2986522"/>
                <a:ext cx="74175" cy="21727"/>
              </a:xfrm>
              <a:custGeom>
                <a:avLst/>
                <a:gdLst/>
                <a:ahLst/>
                <a:cxnLst/>
                <a:rect l="0" t="0" r="0" b="0"/>
                <a:pathLst>
                  <a:path w="74175" h="21727">
                    <a:moveTo>
                      <a:pt x="0" y="0"/>
                    </a:moveTo>
                    <a:cubicBezTo>
                      <a:pt x="0" y="0"/>
                      <a:pt x="8363" y="11237"/>
                      <a:pt x="26017" y="9364"/>
                    </a:cubicBezTo>
                    <a:cubicBezTo>
                      <a:pt x="43672" y="7491"/>
                      <a:pt x="52034" y="6555"/>
                      <a:pt x="52034" y="9364"/>
                    </a:cubicBezTo>
                    <a:cubicBezTo>
                      <a:pt x="52034" y="12173"/>
                      <a:pt x="63649" y="25751"/>
                      <a:pt x="68760" y="20601"/>
                    </a:cubicBezTo>
                    <a:cubicBezTo>
                      <a:pt x="73870" y="15451"/>
                      <a:pt x="75264" y="0"/>
                      <a:pt x="73406" y="0"/>
                    </a:cubicBezTo>
                    <a:cubicBezTo>
                      <a:pt x="71547" y="0"/>
                      <a:pt x="56680" y="0"/>
                      <a:pt x="57609" y="0"/>
                    </a:cubicBezTo>
                    <a:cubicBezTo>
                      <a:pt x="57609" y="0"/>
                      <a:pt x="48318" y="0"/>
                      <a:pt x="45530" y="0"/>
                    </a:cubicBezTo>
                    <a:cubicBezTo>
                      <a:pt x="42742" y="0"/>
                      <a:pt x="33451" y="0"/>
                      <a:pt x="334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12" name="Freeform 9111"/>
              <p:cNvSpPr/>
              <p:nvPr/>
            </p:nvSpPr>
            <p:spPr>
              <a:xfrm>
                <a:off x="1660738" y="2898225"/>
                <a:ext cx="42728" cy="24361"/>
              </a:xfrm>
              <a:custGeom>
                <a:avLst/>
                <a:gdLst/>
                <a:ahLst/>
                <a:cxnLst/>
                <a:rect l="0" t="0" r="0" b="0"/>
                <a:pathLst>
                  <a:path w="42728" h="24361">
                    <a:moveTo>
                      <a:pt x="0" y="0"/>
                    </a:moveTo>
                    <a:cubicBezTo>
                      <a:pt x="0" y="0"/>
                      <a:pt x="2773" y="17792"/>
                      <a:pt x="13923" y="17792"/>
                    </a:cubicBezTo>
                    <a:cubicBezTo>
                      <a:pt x="25073" y="17792"/>
                      <a:pt x="29719" y="24361"/>
                      <a:pt x="29719" y="24361"/>
                    </a:cubicBezTo>
                    <a:lnTo>
                      <a:pt x="42728" y="24361"/>
                    </a:lnTo>
                    <a:cubicBezTo>
                      <a:pt x="42728" y="24361"/>
                      <a:pt x="33900" y="19196"/>
                      <a:pt x="26003" y="11237"/>
                    </a:cubicBezTo>
                    <a:cubicBezTo>
                      <a:pt x="18105" y="3277"/>
                      <a:pt x="5096" y="5150"/>
                      <a:pt x="0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13" name="Freeform 9112"/>
              <p:cNvSpPr/>
              <p:nvPr/>
            </p:nvSpPr>
            <p:spPr>
              <a:xfrm>
                <a:off x="1618903" y="2845403"/>
                <a:ext cx="42728" cy="24361"/>
              </a:xfrm>
              <a:custGeom>
                <a:avLst/>
                <a:gdLst/>
                <a:ahLst/>
                <a:cxnLst/>
                <a:rect l="0" t="0" r="0" b="0"/>
                <a:pathLst>
                  <a:path w="42728" h="24361">
                    <a:moveTo>
                      <a:pt x="0" y="0"/>
                    </a:moveTo>
                    <a:cubicBezTo>
                      <a:pt x="0" y="0"/>
                      <a:pt x="2773" y="17792"/>
                      <a:pt x="13923" y="17792"/>
                    </a:cubicBezTo>
                    <a:cubicBezTo>
                      <a:pt x="25073" y="17792"/>
                      <a:pt x="29719" y="24361"/>
                      <a:pt x="29719" y="24361"/>
                    </a:cubicBezTo>
                    <a:lnTo>
                      <a:pt x="42728" y="24361"/>
                    </a:lnTo>
                    <a:cubicBezTo>
                      <a:pt x="42728" y="24361"/>
                      <a:pt x="33900" y="19196"/>
                      <a:pt x="26003" y="11237"/>
                    </a:cubicBezTo>
                    <a:cubicBezTo>
                      <a:pt x="18105" y="3277"/>
                      <a:pt x="5096" y="5150"/>
                      <a:pt x="0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14" name="Freeform 9113"/>
              <p:cNvSpPr/>
              <p:nvPr/>
            </p:nvSpPr>
            <p:spPr>
              <a:xfrm>
                <a:off x="1623931" y="2811690"/>
                <a:ext cx="25262" cy="37442"/>
              </a:xfrm>
              <a:custGeom>
                <a:avLst/>
                <a:gdLst/>
                <a:ahLst/>
                <a:cxnLst/>
                <a:rect l="0" t="0" r="0" b="0"/>
                <a:pathLst>
                  <a:path w="25262" h="37442">
                    <a:moveTo>
                      <a:pt x="7404" y="0"/>
                    </a:moveTo>
                    <a:cubicBezTo>
                      <a:pt x="7404" y="0"/>
                      <a:pt x="-29" y="24332"/>
                      <a:pt x="-29" y="26205"/>
                    </a:cubicBezTo>
                    <a:cubicBezTo>
                      <a:pt x="-29" y="28078"/>
                      <a:pt x="3688" y="29950"/>
                      <a:pt x="3688" y="29950"/>
                    </a:cubicBezTo>
                    <a:cubicBezTo>
                      <a:pt x="3688" y="29950"/>
                      <a:pt x="10192" y="29014"/>
                      <a:pt x="10192" y="32760"/>
                    </a:cubicBezTo>
                    <a:cubicBezTo>
                      <a:pt x="10192" y="36505"/>
                      <a:pt x="18555" y="37442"/>
                      <a:pt x="18555" y="37442"/>
                    </a:cubicBezTo>
                    <a:lnTo>
                      <a:pt x="23201" y="32760"/>
                    </a:lnTo>
                    <a:cubicBezTo>
                      <a:pt x="23201" y="32760"/>
                      <a:pt x="27846" y="19650"/>
                      <a:pt x="23201" y="19650"/>
                    </a:cubicBezTo>
                    <a:cubicBezTo>
                      <a:pt x="18555" y="19650"/>
                      <a:pt x="10192" y="6540"/>
                      <a:pt x="7404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15" name="Freeform 9114"/>
              <p:cNvSpPr/>
              <p:nvPr/>
            </p:nvSpPr>
            <p:spPr>
              <a:xfrm>
                <a:off x="1616571" y="2874438"/>
                <a:ext cx="29182" cy="31867"/>
              </a:xfrm>
              <a:custGeom>
                <a:avLst/>
                <a:gdLst/>
                <a:ahLst/>
                <a:cxnLst/>
                <a:rect l="0" t="0" r="0" b="0"/>
                <a:pathLst>
                  <a:path w="29182" h="31867">
                    <a:moveTo>
                      <a:pt x="0" y="0"/>
                    </a:moveTo>
                    <a:cubicBezTo>
                      <a:pt x="0" y="0"/>
                      <a:pt x="6475" y="12173"/>
                      <a:pt x="9263" y="14982"/>
                    </a:cubicBezTo>
                    <a:cubicBezTo>
                      <a:pt x="12050" y="17792"/>
                      <a:pt x="18555" y="14982"/>
                      <a:pt x="18555" y="21537"/>
                    </a:cubicBezTo>
                    <a:cubicBezTo>
                      <a:pt x="18555" y="28092"/>
                      <a:pt x="18555" y="31867"/>
                      <a:pt x="18555" y="31867"/>
                    </a:cubicBezTo>
                    <a:cubicBezTo>
                      <a:pt x="18555" y="31867"/>
                      <a:pt x="27847" y="24347"/>
                      <a:pt x="28776" y="21537"/>
                    </a:cubicBezTo>
                    <a:cubicBezTo>
                      <a:pt x="29705" y="18728"/>
                      <a:pt x="28776" y="6555"/>
                      <a:pt x="28776" y="6555"/>
                    </a:cubicBezTo>
                    <a:cubicBezTo>
                      <a:pt x="28776" y="6555"/>
                      <a:pt x="12979" y="0"/>
                      <a:pt x="9263" y="0"/>
                    </a:cubicBezTo>
                    <a:cubicBezTo>
                      <a:pt x="5546" y="0"/>
                      <a:pt x="7404" y="0"/>
                      <a:pt x="3688" y="0"/>
                    </a:cubicBezTo>
                    <a:cubicBezTo>
                      <a:pt x="0" y="0"/>
                      <a:pt x="3688" y="3745"/>
                      <a:pt x="0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16" name="Freeform 9115"/>
              <p:cNvSpPr/>
              <p:nvPr/>
            </p:nvSpPr>
            <p:spPr>
              <a:xfrm>
                <a:off x="1725503" y="2834648"/>
                <a:ext cx="66901" cy="21508"/>
              </a:xfrm>
              <a:custGeom>
                <a:avLst/>
                <a:gdLst/>
                <a:ahLst/>
                <a:cxnLst/>
                <a:rect l="0" t="0" r="0" b="0"/>
                <a:pathLst>
                  <a:path w="66901" h="21508">
                    <a:moveTo>
                      <a:pt x="0" y="-29"/>
                    </a:moveTo>
                    <a:cubicBezTo>
                      <a:pt x="0" y="-29"/>
                      <a:pt x="13923" y="21508"/>
                      <a:pt x="17640" y="21508"/>
                    </a:cubicBezTo>
                    <a:cubicBezTo>
                      <a:pt x="21357" y="21508"/>
                      <a:pt x="24144" y="17762"/>
                      <a:pt x="29719" y="17762"/>
                    </a:cubicBezTo>
                    <a:cubicBezTo>
                      <a:pt x="35295" y="17762"/>
                      <a:pt x="60383" y="17762"/>
                      <a:pt x="60383" y="17762"/>
                    </a:cubicBezTo>
                    <a:lnTo>
                      <a:pt x="66901" y="17762"/>
                    </a:lnTo>
                    <a:cubicBezTo>
                      <a:pt x="66901" y="17762"/>
                      <a:pt x="56201" y="7930"/>
                      <a:pt x="53878" y="8398"/>
                    </a:cubicBezTo>
                    <a:cubicBezTo>
                      <a:pt x="51555" y="8866"/>
                      <a:pt x="41799" y="8398"/>
                      <a:pt x="36224" y="8398"/>
                    </a:cubicBezTo>
                    <a:cubicBezTo>
                      <a:pt x="30649" y="8398"/>
                      <a:pt x="26003" y="8398"/>
                      <a:pt x="26003" y="8398"/>
                    </a:cubicBezTo>
                    <a:cubicBezTo>
                      <a:pt x="26003" y="8398"/>
                      <a:pt x="5561" y="-29"/>
                      <a:pt x="3702" y="-29"/>
                    </a:cubicBezTo>
                    <a:cubicBezTo>
                      <a:pt x="1844" y="-29"/>
                      <a:pt x="7419" y="-29"/>
                      <a:pt x="0" y="-29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17" name="Freeform 9116"/>
              <p:cNvSpPr/>
              <p:nvPr/>
            </p:nvSpPr>
            <p:spPr>
              <a:xfrm>
                <a:off x="1731062" y="2808882"/>
                <a:ext cx="42728" cy="24361"/>
              </a:xfrm>
              <a:custGeom>
                <a:avLst/>
                <a:gdLst/>
                <a:ahLst/>
                <a:cxnLst/>
                <a:rect l="0" t="0" r="0" b="0"/>
                <a:pathLst>
                  <a:path w="42728" h="24361">
                    <a:moveTo>
                      <a:pt x="0" y="0"/>
                    </a:moveTo>
                    <a:cubicBezTo>
                      <a:pt x="0" y="0"/>
                      <a:pt x="2773" y="17792"/>
                      <a:pt x="13923" y="17792"/>
                    </a:cubicBezTo>
                    <a:cubicBezTo>
                      <a:pt x="25073" y="17792"/>
                      <a:pt x="29719" y="24361"/>
                      <a:pt x="29719" y="24361"/>
                    </a:cubicBezTo>
                    <a:lnTo>
                      <a:pt x="42728" y="24361"/>
                    </a:lnTo>
                    <a:cubicBezTo>
                      <a:pt x="42728" y="24361"/>
                      <a:pt x="33900" y="19196"/>
                      <a:pt x="26003" y="11237"/>
                    </a:cubicBezTo>
                    <a:cubicBezTo>
                      <a:pt x="18105" y="3277"/>
                      <a:pt x="5096" y="5150"/>
                      <a:pt x="0" y="0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18" name="Freeform 9117"/>
              <p:cNvSpPr/>
              <p:nvPr/>
            </p:nvSpPr>
            <p:spPr>
              <a:xfrm>
                <a:off x="1699133" y="2795384"/>
                <a:ext cx="24870" cy="40295"/>
              </a:xfrm>
              <a:custGeom>
                <a:avLst/>
                <a:gdLst/>
                <a:ahLst/>
                <a:cxnLst/>
                <a:rect l="0" t="0" r="0" b="0"/>
                <a:pathLst>
                  <a:path w="24870" h="40295">
                    <a:moveTo>
                      <a:pt x="0" y="29029"/>
                    </a:moveTo>
                    <a:lnTo>
                      <a:pt x="13923" y="0"/>
                    </a:lnTo>
                    <a:lnTo>
                      <a:pt x="21357" y="0"/>
                    </a:lnTo>
                    <a:cubicBezTo>
                      <a:pt x="21357" y="0"/>
                      <a:pt x="21821" y="4214"/>
                      <a:pt x="24144" y="8428"/>
                    </a:cubicBezTo>
                    <a:cubicBezTo>
                      <a:pt x="26467" y="12642"/>
                      <a:pt x="22286" y="24347"/>
                      <a:pt x="22286" y="24347"/>
                    </a:cubicBezTo>
                    <a:lnTo>
                      <a:pt x="13923" y="37456"/>
                    </a:lnTo>
                    <a:lnTo>
                      <a:pt x="11136" y="40295"/>
                    </a:lnTo>
                    <a:cubicBezTo>
                      <a:pt x="11136" y="40295"/>
                      <a:pt x="7419" y="29029"/>
                      <a:pt x="3702" y="29029"/>
                    </a:cubicBezTo>
                    <a:cubicBezTo>
                      <a:pt x="0" y="29029"/>
                      <a:pt x="0" y="25283"/>
                      <a:pt x="0" y="29029"/>
                    </a:cubicBezTo>
                    <a:close/>
                  </a:path>
                </a:pathLst>
              </a:custGeom>
              <a:solidFill>
                <a:srgbClr val="374510"/>
              </a:solidFill>
              <a:ln w="7600" cap="flat">
                <a:noFill/>
                <a:bevel/>
              </a:ln>
            </p:spPr>
          </p:sp>
          <p:sp>
            <p:nvSpPr>
              <p:cNvPr id="9119" name="Freeform 9118"/>
              <p:cNvSpPr/>
              <p:nvPr/>
            </p:nvSpPr>
            <p:spPr>
              <a:xfrm>
                <a:off x="1846955" y="3011006"/>
                <a:ext cx="31336" cy="18369"/>
              </a:xfrm>
              <a:custGeom>
                <a:avLst/>
                <a:gdLst/>
                <a:ahLst/>
                <a:cxnLst/>
                <a:rect l="0" t="0" r="0" b="0"/>
                <a:pathLst>
                  <a:path w="31336" h="18369">
                    <a:moveTo>
                      <a:pt x="970" y="648"/>
                    </a:moveTo>
                    <a:cubicBezTo>
                      <a:pt x="970" y="648"/>
                      <a:pt x="-1274" y="11198"/>
                      <a:pt x="970" y="13459"/>
                    </a:cubicBezTo>
                    <a:cubicBezTo>
                      <a:pt x="3213" y="15719"/>
                      <a:pt x="11439" y="14966"/>
                      <a:pt x="12934" y="15719"/>
                    </a:cubicBezTo>
                    <a:cubicBezTo>
                      <a:pt x="14430" y="16473"/>
                      <a:pt x="16673" y="19487"/>
                      <a:pt x="15177" y="17980"/>
                    </a:cubicBezTo>
                    <a:cubicBezTo>
                      <a:pt x="15177" y="17980"/>
                      <a:pt x="23403" y="13459"/>
                      <a:pt x="24898" y="13459"/>
                    </a:cubicBezTo>
                    <a:cubicBezTo>
                      <a:pt x="26394" y="13459"/>
                      <a:pt x="30881" y="9691"/>
                      <a:pt x="30881" y="9691"/>
                    </a:cubicBezTo>
                    <a:lnTo>
                      <a:pt x="30881" y="5169"/>
                    </a:lnTo>
                    <a:cubicBezTo>
                      <a:pt x="30881" y="5169"/>
                      <a:pt x="33124" y="-2367"/>
                      <a:pt x="27889" y="648"/>
                    </a:cubicBezTo>
                    <a:cubicBezTo>
                      <a:pt x="22655" y="3662"/>
                      <a:pt x="16673" y="3662"/>
                      <a:pt x="16673" y="3662"/>
                    </a:cubicBezTo>
                    <a:lnTo>
                      <a:pt x="13682" y="648"/>
                    </a:lnTo>
                    <a:lnTo>
                      <a:pt x="970" y="648"/>
                    </a:lnTo>
                    <a:close/>
                  </a:path>
                </a:pathLst>
              </a:custGeom>
              <a:solidFill>
                <a:srgbClr val="8D8C70"/>
              </a:solidFill>
              <a:ln w="7600" cap="flat">
                <a:noFill/>
                <a:bevel/>
              </a:ln>
            </p:spPr>
          </p:sp>
          <p:sp>
            <p:nvSpPr>
              <p:cNvPr id="9120" name="Freeform 9119"/>
              <p:cNvSpPr/>
              <p:nvPr/>
            </p:nvSpPr>
            <p:spPr>
              <a:xfrm>
                <a:off x="1783486" y="3051100"/>
                <a:ext cx="31336" cy="18369"/>
              </a:xfrm>
              <a:custGeom>
                <a:avLst/>
                <a:gdLst/>
                <a:ahLst/>
                <a:cxnLst/>
                <a:rect l="0" t="0" r="0" b="0"/>
                <a:pathLst>
                  <a:path w="31336" h="18369">
                    <a:moveTo>
                      <a:pt x="970" y="648"/>
                    </a:moveTo>
                    <a:cubicBezTo>
                      <a:pt x="970" y="648"/>
                      <a:pt x="-1274" y="11198"/>
                      <a:pt x="970" y="13459"/>
                    </a:cubicBezTo>
                    <a:cubicBezTo>
                      <a:pt x="3213" y="15719"/>
                      <a:pt x="11439" y="14966"/>
                      <a:pt x="12934" y="15719"/>
                    </a:cubicBezTo>
                    <a:cubicBezTo>
                      <a:pt x="14430" y="16473"/>
                      <a:pt x="16673" y="19487"/>
                      <a:pt x="15177" y="17980"/>
                    </a:cubicBezTo>
                    <a:cubicBezTo>
                      <a:pt x="15177" y="17980"/>
                      <a:pt x="23403" y="13459"/>
                      <a:pt x="24898" y="13459"/>
                    </a:cubicBezTo>
                    <a:cubicBezTo>
                      <a:pt x="26394" y="13459"/>
                      <a:pt x="30881" y="9691"/>
                      <a:pt x="30881" y="9691"/>
                    </a:cubicBezTo>
                    <a:lnTo>
                      <a:pt x="30881" y="5169"/>
                    </a:lnTo>
                    <a:cubicBezTo>
                      <a:pt x="30881" y="5169"/>
                      <a:pt x="33124" y="-2367"/>
                      <a:pt x="27889" y="648"/>
                    </a:cubicBezTo>
                    <a:cubicBezTo>
                      <a:pt x="22655" y="3662"/>
                      <a:pt x="16673" y="3662"/>
                      <a:pt x="16673" y="3662"/>
                    </a:cubicBezTo>
                    <a:lnTo>
                      <a:pt x="13682" y="648"/>
                    </a:lnTo>
                    <a:lnTo>
                      <a:pt x="970" y="648"/>
                    </a:lnTo>
                    <a:close/>
                  </a:path>
                </a:pathLst>
              </a:custGeom>
              <a:solidFill>
                <a:srgbClr val="8D8C70"/>
              </a:solidFill>
              <a:ln w="7600" cap="flat">
                <a:noFill/>
                <a:bevel/>
              </a:ln>
            </p:spPr>
          </p:sp>
          <p:sp>
            <p:nvSpPr>
              <p:cNvPr id="9121" name="Freeform 9120"/>
              <p:cNvSpPr/>
              <p:nvPr/>
            </p:nvSpPr>
            <p:spPr>
              <a:xfrm>
                <a:off x="1792378" y="3008520"/>
                <a:ext cx="31336" cy="18369"/>
              </a:xfrm>
              <a:custGeom>
                <a:avLst/>
                <a:gdLst/>
                <a:ahLst/>
                <a:cxnLst/>
                <a:rect l="0" t="0" r="0" b="0"/>
                <a:pathLst>
                  <a:path w="31336" h="18369">
                    <a:moveTo>
                      <a:pt x="970" y="648"/>
                    </a:moveTo>
                    <a:cubicBezTo>
                      <a:pt x="970" y="648"/>
                      <a:pt x="-1274" y="11198"/>
                      <a:pt x="970" y="13459"/>
                    </a:cubicBezTo>
                    <a:cubicBezTo>
                      <a:pt x="3213" y="15719"/>
                      <a:pt x="11439" y="14966"/>
                      <a:pt x="12934" y="15719"/>
                    </a:cubicBezTo>
                    <a:cubicBezTo>
                      <a:pt x="14430" y="16473"/>
                      <a:pt x="16673" y="19487"/>
                      <a:pt x="15177" y="17980"/>
                    </a:cubicBezTo>
                    <a:cubicBezTo>
                      <a:pt x="15177" y="17980"/>
                      <a:pt x="23403" y="13459"/>
                      <a:pt x="24898" y="13459"/>
                    </a:cubicBezTo>
                    <a:cubicBezTo>
                      <a:pt x="26394" y="13459"/>
                      <a:pt x="30881" y="9691"/>
                      <a:pt x="30881" y="9691"/>
                    </a:cubicBezTo>
                    <a:lnTo>
                      <a:pt x="30881" y="5169"/>
                    </a:lnTo>
                    <a:cubicBezTo>
                      <a:pt x="30881" y="5169"/>
                      <a:pt x="33124" y="-2367"/>
                      <a:pt x="27889" y="648"/>
                    </a:cubicBezTo>
                    <a:cubicBezTo>
                      <a:pt x="22655" y="3662"/>
                      <a:pt x="16673" y="3662"/>
                      <a:pt x="16673" y="3662"/>
                    </a:cubicBezTo>
                    <a:lnTo>
                      <a:pt x="13682" y="648"/>
                    </a:lnTo>
                    <a:lnTo>
                      <a:pt x="970" y="648"/>
                    </a:lnTo>
                    <a:close/>
                  </a:path>
                </a:pathLst>
              </a:custGeom>
              <a:solidFill>
                <a:srgbClr val="8D8C70"/>
              </a:solidFill>
              <a:ln w="7600" cap="flat">
                <a:noFill/>
                <a:bevel/>
              </a:ln>
            </p:spPr>
          </p:sp>
          <p:sp>
            <p:nvSpPr>
              <p:cNvPr id="9122" name="Freeform 9121"/>
              <p:cNvSpPr/>
              <p:nvPr/>
            </p:nvSpPr>
            <p:spPr>
              <a:xfrm>
                <a:off x="1754223" y="2999613"/>
                <a:ext cx="31336" cy="18369"/>
              </a:xfrm>
              <a:custGeom>
                <a:avLst/>
                <a:gdLst/>
                <a:ahLst/>
                <a:cxnLst/>
                <a:rect l="0" t="0" r="0" b="0"/>
                <a:pathLst>
                  <a:path w="31336" h="18369">
                    <a:moveTo>
                      <a:pt x="970" y="648"/>
                    </a:moveTo>
                    <a:cubicBezTo>
                      <a:pt x="970" y="648"/>
                      <a:pt x="-1274" y="11198"/>
                      <a:pt x="970" y="13459"/>
                    </a:cubicBezTo>
                    <a:cubicBezTo>
                      <a:pt x="3213" y="15719"/>
                      <a:pt x="11439" y="14966"/>
                      <a:pt x="12934" y="15719"/>
                    </a:cubicBezTo>
                    <a:cubicBezTo>
                      <a:pt x="14430" y="16473"/>
                      <a:pt x="16673" y="19487"/>
                      <a:pt x="15177" y="17980"/>
                    </a:cubicBezTo>
                    <a:cubicBezTo>
                      <a:pt x="15177" y="17980"/>
                      <a:pt x="23403" y="13459"/>
                      <a:pt x="24898" y="13459"/>
                    </a:cubicBezTo>
                    <a:cubicBezTo>
                      <a:pt x="26394" y="13459"/>
                      <a:pt x="30881" y="9691"/>
                      <a:pt x="30881" y="9691"/>
                    </a:cubicBezTo>
                    <a:lnTo>
                      <a:pt x="30881" y="5169"/>
                    </a:lnTo>
                    <a:cubicBezTo>
                      <a:pt x="30881" y="5169"/>
                      <a:pt x="33124" y="-2367"/>
                      <a:pt x="27889" y="648"/>
                    </a:cubicBezTo>
                    <a:cubicBezTo>
                      <a:pt x="22655" y="3662"/>
                      <a:pt x="16673" y="3662"/>
                      <a:pt x="16673" y="3662"/>
                    </a:cubicBezTo>
                    <a:lnTo>
                      <a:pt x="13682" y="648"/>
                    </a:lnTo>
                    <a:lnTo>
                      <a:pt x="970" y="648"/>
                    </a:lnTo>
                    <a:close/>
                  </a:path>
                </a:pathLst>
              </a:custGeom>
              <a:solidFill>
                <a:srgbClr val="8D8C70"/>
              </a:solidFill>
              <a:ln w="7600" cap="flat">
                <a:noFill/>
                <a:bevel/>
              </a:ln>
            </p:spPr>
          </p:sp>
          <p:sp>
            <p:nvSpPr>
              <p:cNvPr id="9123" name="Freeform 9122"/>
              <p:cNvSpPr/>
              <p:nvPr/>
            </p:nvSpPr>
            <p:spPr>
              <a:xfrm>
                <a:off x="1792378" y="2980429"/>
                <a:ext cx="31336" cy="18369"/>
              </a:xfrm>
              <a:custGeom>
                <a:avLst/>
                <a:gdLst/>
                <a:ahLst/>
                <a:cxnLst/>
                <a:rect l="0" t="0" r="0" b="0"/>
                <a:pathLst>
                  <a:path w="31336" h="18369">
                    <a:moveTo>
                      <a:pt x="970" y="648"/>
                    </a:moveTo>
                    <a:cubicBezTo>
                      <a:pt x="970" y="648"/>
                      <a:pt x="-1274" y="11198"/>
                      <a:pt x="970" y="13459"/>
                    </a:cubicBezTo>
                    <a:cubicBezTo>
                      <a:pt x="3213" y="15719"/>
                      <a:pt x="11439" y="14966"/>
                      <a:pt x="12934" y="15719"/>
                    </a:cubicBezTo>
                    <a:cubicBezTo>
                      <a:pt x="14430" y="16473"/>
                      <a:pt x="16673" y="19487"/>
                      <a:pt x="15177" y="17980"/>
                    </a:cubicBezTo>
                    <a:cubicBezTo>
                      <a:pt x="15177" y="17980"/>
                      <a:pt x="23403" y="13459"/>
                      <a:pt x="24898" y="13459"/>
                    </a:cubicBezTo>
                    <a:cubicBezTo>
                      <a:pt x="26394" y="13459"/>
                      <a:pt x="30881" y="9691"/>
                      <a:pt x="30881" y="9691"/>
                    </a:cubicBezTo>
                    <a:lnTo>
                      <a:pt x="30881" y="5169"/>
                    </a:lnTo>
                    <a:cubicBezTo>
                      <a:pt x="30881" y="5169"/>
                      <a:pt x="33124" y="-2367"/>
                      <a:pt x="27889" y="648"/>
                    </a:cubicBezTo>
                    <a:cubicBezTo>
                      <a:pt x="22655" y="3662"/>
                      <a:pt x="16673" y="3662"/>
                      <a:pt x="16673" y="3662"/>
                    </a:cubicBezTo>
                    <a:lnTo>
                      <a:pt x="13682" y="648"/>
                    </a:lnTo>
                    <a:lnTo>
                      <a:pt x="970" y="648"/>
                    </a:lnTo>
                    <a:close/>
                  </a:path>
                </a:pathLst>
              </a:custGeom>
              <a:solidFill>
                <a:srgbClr val="8D8C70"/>
              </a:solidFill>
              <a:ln w="7600" cap="flat">
                <a:noFill/>
                <a:bevel/>
              </a:ln>
            </p:spPr>
          </p:sp>
          <p:sp>
            <p:nvSpPr>
              <p:cNvPr id="9124" name="Freeform 9123"/>
              <p:cNvSpPr/>
              <p:nvPr/>
            </p:nvSpPr>
            <p:spPr>
              <a:xfrm>
                <a:off x="1817365" y="3037839"/>
                <a:ext cx="22293" cy="23849"/>
              </a:xfrm>
              <a:custGeom>
                <a:avLst/>
                <a:gdLst/>
                <a:ahLst/>
                <a:cxnLst/>
                <a:rect l="0" t="0" r="0" b="0"/>
                <a:pathLst>
                  <a:path w="22293" h="23849">
                    <a:moveTo>
                      <a:pt x="-23" y="3358"/>
                    </a:moveTo>
                    <a:cubicBezTo>
                      <a:pt x="-23" y="3358"/>
                      <a:pt x="9698" y="10088"/>
                      <a:pt x="9698" y="10985"/>
                    </a:cubicBezTo>
                    <a:cubicBezTo>
                      <a:pt x="9698" y="11883"/>
                      <a:pt x="9698" y="15472"/>
                      <a:pt x="9698" y="15472"/>
                    </a:cubicBezTo>
                    <a:cubicBezTo>
                      <a:pt x="9698" y="15472"/>
                      <a:pt x="9698" y="18613"/>
                      <a:pt x="9698" y="19959"/>
                    </a:cubicBezTo>
                    <a:cubicBezTo>
                      <a:pt x="9698" y="21305"/>
                      <a:pt x="2220" y="27137"/>
                      <a:pt x="9698" y="21305"/>
                    </a:cubicBezTo>
                    <a:cubicBezTo>
                      <a:pt x="17175" y="15472"/>
                      <a:pt x="20166" y="17267"/>
                      <a:pt x="20166" y="15472"/>
                    </a:cubicBezTo>
                    <a:cubicBezTo>
                      <a:pt x="20166" y="13677"/>
                      <a:pt x="21662" y="12780"/>
                      <a:pt x="21662" y="10985"/>
                    </a:cubicBezTo>
                    <a:cubicBezTo>
                      <a:pt x="21662" y="9191"/>
                      <a:pt x="23158" y="7845"/>
                      <a:pt x="21662" y="5601"/>
                    </a:cubicBezTo>
                    <a:cubicBezTo>
                      <a:pt x="20166" y="3358"/>
                      <a:pt x="23905" y="5153"/>
                      <a:pt x="17923" y="3358"/>
                    </a:cubicBezTo>
                    <a:cubicBezTo>
                      <a:pt x="11941" y="1563"/>
                      <a:pt x="11193" y="0"/>
                      <a:pt x="5585" y="0"/>
                    </a:cubicBezTo>
                    <a:cubicBezTo>
                      <a:pt x="-23" y="0"/>
                      <a:pt x="-23" y="1115"/>
                      <a:pt x="-23" y="3358"/>
                    </a:cubicBezTo>
                    <a:close/>
                  </a:path>
                </a:pathLst>
              </a:custGeom>
              <a:solidFill>
                <a:srgbClr val="8A8B6D"/>
              </a:solidFill>
              <a:ln w="7600" cap="flat">
                <a:noFill/>
                <a:bevel/>
              </a:ln>
            </p:spPr>
          </p:sp>
          <p:sp>
            <p:nvSpPr>
              <p:cNvPr id="9125" name="Freeform 9124"/>
              <p:cNvSpPr/>
              <p:nvPr/>
            </p:nvSpPr>
            <p:spPr>
              <a:xfrm>
                <a:off x="1841113" y="3034068"/>
                <a:ext cx="31336" cy="18369"/>
              </a:xfrm>
              <a:custGeom>
                <a:avLst/>
                <a:gdLst/>
                <a:ahLst/>
                <a:cxnLst/>
                <a:rect l="0" t="0" r="0" b="0"/>
                <a:pathLst>
                  <a:path w="31336" h="18369">
                    <a:moveTo>
                      <a:pt x="970" y="648"/>
                    </a:moveTo>
                    <a:cubicBezTo>
                      <a:pt x="970" y="648"/>
                      <a:pt x="-1274" y="11198"/>
                      <a:pt x="970" y="13459"/>
                    </a:cubicBezTo>
                    <a:cubicBezTo>
                      <a:pt x="3213" y="15719"/>
                      <a:pt x="11439" y="14966"/>
                      <a:pt x="12934" y="15719"/>
                    </a:cubicBezTo>
                    <a:cubicBezTo>
                      <a:pt x="14430" y="16473"/>
                      <a:pt x="16673" y="19487"/>
                      <a:pt x="15177" y="17980"/>
                    </a:cubicBezTo>
                    <a:cubicBezTo>
                      <a:pt x="15177" y="17980"/>
                      <a:pt x="23403" y="13459"/>
                      <a:pt x="24898" y="13459"/>
                    </a:cubicBezTo>
                    <a:cubicBezTo>
                      <a:pt x="26394" y="13459"/>
                      <a:pt x="30881" y="9691"/>
                      <a:pt x="30881" y="9691"/>
                    </a:cubicBezTo>
                    <a:lnTo>
                      <a:pt x="30881" y="5169"/>
                    </a:lnTo>
                    <a:cubicBezTo>
                      <a:pt x="30881" y="5169"/>
                      <a:pt x="33124" y="-2367"/>
                      <a:pt x="27889" y="648"/>
                    </a:cubicBezTo>
                    <a:cubicBezTo>
                      <a:pt x="22655" y="3662"/>
                      <a:pt x="16673" y="3662"/>
                      <a:pt x="16673" y="3662"/>
                    </a:cubicBezTo>
                    <a:lnTo>
                      <a:pt x="13682" y="648"/>
                    </a:lnTo>
                    <a:lnTo>
                      <a:pt x="970" y="648"/>
                    </a:lnTo>
                    <a:close/>
                  </a:path>
                </a:pathLst>
              </a:custGeom>
              <a:solidFill>
                <a:srgbClr val="8D8C70"/>
              </a:solidFill>
              <a:ln w="7600" cap="flat">
                <a:noFill/>
                <a:bevel/>
              </a:ln>
            </p:spPr>
          </p:sp>
          <p:sp>
            <p:nvSpPr>
              <p:cNvPr id="9126" name="Freeform 9125"/>
              <p:cNvSpPr/>
              <p:nvPr/>
            </p:nvSpPr>
            <p:spPr>
              <a:xfrm>
                <a:off x="1758401" y="3022108"/>
                <a:ext cx="31336" cy="18369"/>
              </a:xfrm>
              <a:custGeom>
                <a:avLst/>
                <a:gdLst/>
                <a:ahLst/>
                <a:cxnLst/>
                <a:rect l="0" t="0" r="0" b="0"/>
                <a:pathLst>
                  <a:path w="31336" h="18369">
                    <a:moveTo>
                      <a:pt x="970" y="648"/>
                    </a:moveTo>
                    <a:cubicBezTo>
                      <a:pt x="970" y="648"/>
                      <a:pt x="-1274" y="11198"/>
                      <a:pt x="970" y="13459"/>
                    </a:cubicBezTo>
                    <a:cubicBezTo>
                      <a:pt x="3213" y="15719"/>
                      <a:pt x="11439" y="14966"/>
                      <a:pt x="12934" y="15719"/>
                    </a:cubicBezTo>
                    <a:cubicBezTo>
                      <a:pt x="14430" y="16473"/>
                      <a:pt x="16673" y="19487"/>
                      <a:pt x="15177" y="17980"/>
                    </a:cubicBezTo>
                    <a:cubicBezTo>
                      <a:pt x="15177" y="17980"/>
                      <a:pt x="23403" y="13459"/>
                      <a:pt x="24898" y="13459"/>
                    </a:cubicBezTo>
                    <a:cubicBezTo>
                      <a:pt x="26394" y="13459"/>
                      <a:pt x="30881" y="9691"/>
                      <a:pt x="30881" y="9691"/>
                    </a:cubicBezTo>
                    <a:lnTo>
                      <a:pt x="30881" y="5169"/>
                    </a:lnTo>
                    <a:cubicBezTo>
                      <a:pt x="30881" y="5169"/>
                      <a:pt x="33124" y="-2367"/>
                      <a:pt x="27889" y="648"/>
                    </a:cubicBezTo>
                    <a:cubicBezTo>
                      <a:pt x="22655" y="3662"/>
                      <a:pt x="16673" y="3662"/>
                      <a:pt x="16673" y="3662"/>
                    </a:cubicBezTo>
                    <a:lnTo>
                      <a:pt x="13682" y="648"/>
                    </a:lnTo>
                    <a:lnTo>
                      <a:pt x="970" y="648"/>
                    </a:lnTo>
                    <a:close/>
                  </a:path>
                </a:pathLst>
              </a:custGeom>
              <a:solidFill>
                <a:srgbClr val="8D8C70"/>
              </a:solidFill>
              <a:ln w="7600" cap="flat">
                <a:noFill/>
                <a:bevel/>
              </a:ln>
            </p:spPr>
          </p:sp>
          <p:sp>
            <p:nvSpPr>
              <p:cNvPr id="9127" name="Freeform 9126"/>
              <p:cNvSpPr/>
              <p:nvPr/>
            </p:nvSpPr>
            <p:spPr>
              <a:xfrm>
                <a:off x="1830686" y="2921159"/>
                <a:ext cx="17945" cy="31999"/>
              </a:xfrm>
              <a:custGeom>
                <a:avLst/>
                <a:gdLst/>
                <a:ahLst/>
                <a:cxnLst/>
                <a:rect l="0" t="0" r="0" b="0"/>
                <a:pathLst>
                  <a:path w="17945" h="31999">
                    <a:moveTo>
                      <a:pt x="1190" y="2004"/>
                    </a:moveTo>
                    <a:cubicBezTo>
                      <a:pt x="1190" y="2004"/>
                      <a:pt x="1190" y="16051"/>
                      <a:pt x="1190" y="19796"/>
                    </a:cubicBezTo>
                    <a:cubicBezTo>
                      <a:pt x="1190" y="23542"/>
                      <a:pt x="-2526" y="27287"/>
                      <a:pt x="3049" y="27287"/>
                    </a:cubicBezTo>
                    <a:cubicBezTo>
                      <a:pt x="8624" y="27287"/>
                      <a:pt x="7695" y="31999"/>
                      <a:pt x="10482" y="31999"/>
                    </a:cubicBezTo>
                    <a:cubicBezTo>
                      <a:pt x="13270" y="31999"/>
                      <a:pt x="17916" y="31999"/>
                      <a:pt x="17916" y="31999"/>
                    </a:cubicBezTo>
                    <a:cubicBezTo>
                      <a:pt x="17916" y="31999"/>
                      <a:pt x="17916" y="30097"/>
                      <a:pt x="17916" y="27287"/>
                    </a:cubicBezTo>
                    <a:cubicBezTo>
                      <a:pt x="17916" y="24478"/>
                      <a:pt x="17916" y="16987"/>
                      <a:pt x="17916" y="16987"/>
                    </a:cubicBezTo>
                    <a:lnTo>
                      <a:pt x="17916" y="14178"/>
                    </a:lnTo>
                    <a:cubicBezTo>
                      <a:pt x="17916" y="14178"/>
                      <a:pt x="4907" y="-1741"/>
                      <a:pt x="3049" y="132"/>
                    </a:cubicBezTo>
                    <a:cubicBezTo>
                      <a:pt x="1190" y="2004"/>
                      <a:pt x="1190" y="2004"/>
                      <a:pt x="1190" y="2004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28" name="Freeform 9127"/>
              <p:cNvSpPr/>
              <p:nvPr/>
            </p:nvSpPr>
            <p:spPr>
              <a:xfrm>
                <a:off x="1820545" y="2897663"/>
                <a:ext cx="16725" cy="17058"/>
              </a:xfrm>
              <a:custGeom>
                <a:avLst/>
                <a:gdLst/>
                <a:ahLst/>
                <a:cxnLst/>
                <a:rect l="0" t="0" r="0" b="0"/>
                <a:pathLst>
                  <a:path w="16725" h="17058">
                    <a:moveTo>
                      <a:pt x="1339" y="943"/>
                    </a:moveTo>
                    <a:cubicBezTo>
                      <a:pt x="1339" y="943"/>
                      <a:pt x="-1737" y="-300"/>
                      <a:pt x="1339" y="7746"/>
                    </a:cubicBezTo>
                    <a:cubicBezTo>
                      <a:pt x="4414" y="15791"/>
                      <a:pt x="8094" y="17031"/>
                      <a:pt x="10552" y="17031"/>
                    </a:cubicBezTo>
                    <a:cubicBezTo>
                      <a:pt x="13011" y="17031"/>
                      <a:pt x="17310" y="15172"/>
                      <a:pt x="16696" y="13315"/>
                    </a:cubicBezTo>
                    <a:cubicBezTo>
                      <a:pt x="16082" y="11459"/>
                      <a:pt x="16696" y="13935"/>
                      <a:pt x="16696" y="10840"/>
                    </a:cubicBezTo>
                    <a:cubicBezTo>
                      <a:pt x="16696" y="7746"/>
                      <a:pt x="13016" y="943"/>
                      <a:pt x="10552" y="943"/>
                    </a:cubicBezTo>
                    <a:cubicBezTo>
                      <a:pt x="8089" y="943"/>
                      <a:pt x="2265" y="-1228"/>
                      <a:pt x="1339" y="943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29" name="Freeform 9128"/>
              <p:cNvSpPr/>
              <p:nvPr/>
            </p:nvSpPr>
            <p:spPr>
              <a:xfrm>
                <a:off x="1809348" y="2909007"/>
                <a:ext cx="17945" cy="31999"/>
              </a:xfrm>
              <a:custGeom>
                <a:avLst/>
                <a:gdLst/>
                <a:ahLst/>
                <a:cxnLst/>
                <a:rect l="0" t="0" r="0" b="0"/>
                <a:pathLst>
                  <a:path w="17945" h="31999">
                    <a:moveTo>
                      <a:pt x="1190" y="2004"/>
                    </a:moveTo>
                    <a:cubicBezTo>
                      <a:pt x="1190" y="2004"/>
                      <a:pt x="1190" y="16051"/>
                      <a:pt x="1190" y="19796"/>
                    </a:cubicBezTo>
                    <a:cubicBezTo>
                      <a:pt x="1190" y="23542"/>
                      <a:pt x="-2526" y="27287"/>
                      <a:pt x="3049" y="27287"/>
                    </a:cubicBezTo>
                    <a:cubicBezTo>
                      <a:pt x="8624" y="27287"/>
                      <a:pt x="7695" y="31999"/>
                      <a:pt x="10482" y="31999"/>
                    </a:cubicBezTo>
                    <a:cubicBezTo>
                      <a:pt x="13270" y="31999"/>
                      <a:pt x="17916" y="31999"/>
                      <a:pt x="17916" y="31999"/>
                    </a:cubicBezTo>
                    <a:cubicBezTo>
                      <a:pt x="17916" y="31999"/>
                      <a:pt x="17916" y="30097"/>
                      <a:pt x="17916" y="27287"/>
                    </a:cubicBezTo>
                    <a:cubicBezTo>
                      <a:pt x="17916" y="24478"/>
                      <a:pt x="17916" y="16987"/>
                      <a:pt x="17916" y="16987"/>
                    </a:cubicBezTo>
                    <a:lnTo>
                      <a:pt x="17916" y="14178"/>
                    </a:lnTo>
                    <a:cubicBezTo>
                      <a:pt x="17916" y="14178"/>
                      <a:pt x="4907" y="-1741"/>
                      <a:pt x="3049" y="132"/>
                    </a:cubicBezTo>
                    <a:cubicBezTo>
                      <a:pt x="1190" y="2004"/>
                      <a:pt x="1190" y="2004"/>
                      <a:pt x="1190" y="2004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30" name="Freeform 9129"/>
              <p:cNvSpPr/>
              <p:nvPr/>
            </p:nvSpPr>
            <p:spPr>
              <a:xfrm>
                <a:off x="1773724" y="2887926"/>
                <a:ext cx="35279" cy="27753"/>
              </a:xfrm>
              <a:custGeom>
                <a:avLst/>
                <a:gdLst/>
                <a:ahLst/>
                <a:cxnLst/>
                <a:rect l="0" t="0" r="0" b="0"/>
                <a:pathLst>
                  <a:path w="35279" h="27753">
                    <a:moveTo>
                      <a:pt x="0" y="24126"/>
                    </a:moveTo>
                    <a:cubicBezTo>
                      <a:pt x="0" y="24126"/>
                      <a:pt x="10750" y="27753"/>
                      <a:pt x="12545" y="27753"/>
                    </a:cubicBezTo>
                    <a:cubicBezTo>
                      <a:pt x="14340" y="27753"/>
                      <a:pt x="25707" y="24126"/>
                      <a:pt x="25707" y="24126"/>
                    </a:cubicBezTo>
                    <a:lnTo>
                      <a:pt x="31690" y="15083"/>
                    </a:lnTo>
                    <a:lnTo>
                      <a:pt x="35279" y="9053"/>
                    </a:lnTo>
                    <a:lnTo>
                      <a:pt x="34083" y="0"/>
                    </a:lnTo>
                    <a:cubicBezTo>
                      <a:pt x="34083" y="0"/>
                      <a:pt x="30792" y="-292"/>
                      <a:pt x="30493" y="1818"/>
                    </a:cubicBezTo>
                    <a:cubicBezTo>
                      <a:pt x="30194" y="3928"/>
                      <a:pt x="28100" y="9656"/>
                      <a:pt x="27801" y="12369"/>
                    </a:cubicBezTo>
                    <a:cubicBezTo>
                      <a:pt x="27502" y="15083"/>
                      <a:pt x="25408" y="12972"/>
                      <a:pt x="23314" y="15083"/>
                    </a:cubicBezTo>
                    <a:cubicBezTo>
                      <a:pt x="21220" y="17193"/>
                      <a:pt x="19126" y="15082"/>
                      <a:pt x="15836" y="16590"/>
                    </a:cubicBezTo>
                    <a:cubicBezTo>
                      <a:pt x="12545" y="18097"/>
                      <a:pt x="0" y="22318"/>
                      <a:pt x="0" y="24126"/>
                    </a:cubicBez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31" name="Freeform 9130"/>
              <p:cNvSpPr/>
              <p:nvPr/>
            </p:nvSpPr>
            <p:spPr>
              <a:xfrm>
                <a:off x="1814751" y="2863901"/>
                <a:ext cx="17928" cy="32792"/>
              </a:xfrm>
              <a:custGeom>
                <a:avLst/>
                <a:gdLst/>
                <a:ahLst/>
                <a:cxnLst/>
                <a:rect l="0" t="0" r="0" b="0"/>
                <a:pathLst>
                  <a:path w="17928" h="32792">
                    <a:moveTo>
                      <a:pt x="0" y="12288"/>
                    </a:moveTo>
                    <a:cubicBezTo>
                      <a:pt x="0" y="15853"/>
                      <a:pt x="1319" y="6941"/>
                      <a:pt x="2204" y="6496"/>
                    </a:cubicBezTo>
                    <a:cubicBezTo>
                      <a:pt x="3088" y="6050"/>
                      <a:pt x="6183" y="6496"/>
                      <a:pt x="5741" y="6496"/>
                    </a:cubicBezTo>
                    <a:cubicBezTo>
                      <a:pt x="5741" y="6496"/>
                      <a:pt x="10605" y="8724"/>
                      <a:pt x="10605" y="6496"/>
                    </a:cubicBezTo>
                    <a:cubicBezTo>
                      <a:pt x="10605" y="4268"/>
                      <a:pt x="12152" y="35"/>
                      <a:pt x="12152" y="35"/>
                    </a:cubicBezTo>
                    <a:cubicBezTo>
                      <a:pt x="12152" y="35"/>
                      <a:pt x="10605" y="-634"/>
                      <a:pt x="12152" y="2931"/>
                    </a:cubicBezTo>
                    <a:cubicBezTo>
                      <a:pt x="13700" y="6496"/>
                      <a:pt x="13257" y="3377"/>
                      <a:pt x="14142" y="6496"/>
                    </a:cubicBezTo>
                    <a:cubicBezTo>
                      <a:pt x="15026" y="9615"/>
                      <a:pt x="13700" y="8278"/>
                      <a:pt x="15026" y="10952"/>
                    </a:cubicBezTo>
                    <a:cubicBezTo>
                      <a:pt x="16352" y="13625"/>
                      <a:pt x="16795" y="14962"/>
                      <a:pt x="16795" y="17190"/>
                    </a:cubicBezTo>
                    <a:cubicBezTo>
                      <a:pt x="16795" y="19418"/>
                      <a:pt x="18563" y="19418"/>
                      <a:pt x="17679" y="20309"/>
                    </a:cubicBezTo>
                    <a:cubicBezTo>
                      <a:pt x="16795" y="21200"/>
                      <a:pt x="16795" y="21200"/>
                      <a:pt x="16795" y="21200"/>
                    </a:cubicBezTo>
                    <a:cubicBezTo>
                      <a:pt x="16795" y="21200"/>
                      <a:pt x="15910" y="21646"/>
                      <a:pt x="15026" y="25210"/>
                    </a:cubicBezTo>
                    <a:cubicBezTo>
                      <a:pt x="14142" y="28775"/>
                      <a:pt x="16131" y="29666"/>
                      <a:pt x="14142" y="30557"/>
                    </a:cubicBezTo>
                    <a:cubicBezTo>
                      <a:pt x="12152" y="31448"/>
                      <a:pt x="10605" y="32792"/>
                      <a:pt x="10605" y="32792"/>
                    </a:cubicBezTo>
                    <a:cubicBezTo>
                      <a:pt x="10605" y="32792"/>
                      <a:pt x="10605" y="29221"/>
                      <a:pt x="10605" y="28329"/>
                    </a:cubicBezTo>
                    <a:cubicBezTo>
                      <a:pt x="10605" y="27438"/>
                      <a:pt x="11268" y="21423"/>
                      <a:pt x="10162" y="20309"/>
                    </a:cubicBezTo>
                    <a:cubicBezTo>
                      <a:pt x="9057" y="19195"/>
                      <a:pt x="8394" y="18527"/>
                      <a:pt x="8394" y="17190"/>
                    </a:cubicBezTo>
                    <a:cubicBezTo>
                      <a:pt x="8394" y="15853"/>
                      <a:pt x="3972" y="12288"/>
                      <a:pt x="3972" y="12288"/>
                    </a:cubicBezTo>
                    <a:lnTo>
                      <a:pt x="0" y="12288"/>
                    </a:lnTo>
                    <a:close/>
                  </a:path>
                </a:pathLst>
              </a:custGeom>
              <a:solidFill>
                <a:srgbClr val="23290D"/>
              </a:solidFill>
              <a:ln w="7600" cap="flat">
                <a:noFill/>
                <a:bevel/>
              </a:ln>
            </p:spPr>
          </p:sp>
          <p:sp>
            <p:nvSpPr>
              <p:cNvPr id="9132" name="Freeform 9131"/>
              <p:cNvSpPr/>
              <p:nvPr/>
            </p:nvSpPr>
            <p:spPr>
              <a:xfrm>
                <a:off x="1743285" y="2955151"/>
                <a:ext cx="31336" cy="18369"/>
              </a:xfrm>
              <a:custGeom>
                <a:avLst/>
                <a:gdLst/>
                <a:ahLst/>
                <a:cxnLst/>
                <a:rect l="0" t="0" r="0" b="0"/>
                <a:pathLst>
                  <a:path w="31336" h="18369">
                    <a:moveTo>
                      <a:pt x="970" y="648"/>
                    </a:moveTo>
                    <a:cubicBezTo>
                      <a:pt x="970" y="648"/>
                      <a:pt x="-1274" y="11198"/>
                      <a:pt x="970" y="13459"/>
                    </a:cubicBezTo>
                    <a:cubicBezTo>
                      <a:pt x="3213" y="15719"/>
                      <a:pt x="11439" y="14966"/>
                      <a:pt x="12934" y="15719"/>
                    </a:cubicBezTo>
                    <a:cubicBezTo>
                      <a:pt x="14430" y="16473"/>
                      <a:pt x="16673" y="19487"/>
                      <a:pt x="15177" y="17980"/>
                    </a:cubicBezTo>
                    <a:cubicBezTo>
                      <a:pt x="15177" y="17980"/>
                      <a:pt x="23403" y="13459"/>
                      <a:pt x="24898" y="13459"/>
                    </a:cubicBezTo>
                    <a:cubicBezTo>
                      <a:pt x="26394" y="13459"/>
                      <a:pt x="30881" y="9691"/>
                      <a:pt x="30881" y="9691"/>
                    </a:cubicBezTo>
                    <a:lnTo>
                      <a:pt x="30881" y="5169"/>
                    </a:lnTo>
                    <a:cubicBezTo>
                      <a:pt x="30881" y="5169"/>
                      <a:pt x="33124" y="-2367"/>
                      <a:pt x="27889" y="648"/>
                    </a:cubicBezTo>
                    <a:cubicBezTo>
                      <a:pt x="22655" y="3662"/>
                      <a:pt x="16673" y="3662"/>
                      <a:pt x="16673" y="3662"/>
                    </a:cubicBezTo>
                    <a:lnTo>
                      <a:pt x="13682" y="648"/>
                    </a:lnTo>
                    <a:lnTo>
                      <a:pt x="970" y="648"/>
                    </a:lnTo>
                    <a:close/>
                  </a:path>
                </a:pathLst>
              </a:custGeom>
              <a:solidFill>
                <a:srgbClr val="8D8C70"/>
              </a:solidFill>
              <a:ln w="7600" cap="flat">
                <a:noFill/>
                <a:bevel/>
              </a:ln>
            </p:spPr>
          </p:sp>
          <p:sp>
            <p:nvSpPr>
              <p:cNvPr id="9133" name="Freeform 9132"/>
              <p:cNvSpPr/>
              <p:nvPr/>
            </p:nvSpPr>
            <p:spPr>
              <a:xfrm>
                <a:off x="1816146" y="3063614"/>
                <a:ext cx="22293" cy="23849"/>
              </a:xfrm>
              <a:custGeom>
                <a:avLst/>
                <a:gdLst/>
                <a:ahLst/>
                <a:cxnLst/>
                <a:rect l="0" t="0" r="0" b="0"/>
                <a:pathLst>
                  <a:path w="22293" h="23849">
                    <a:moveTo>
                      <a:pt x="-23" y="3358"/>
                    </a:moveTo>
                    <a:cubicBezTo>
                      <a:pt x="-23" y="3358"/>
                      <a:pt x="9698" y="10088"/>
                      <a:pt x="9698" y="10985"/>
                    </a:cubicBezTo>
                    <a:cubicBezTo>
                      <a:pt x="9698" y="11883"/>
                      <a:pt x="9698" y="15472"/>
                      <a:pt x="9698" y="15472"/>
                    </a:cubicBezTo>
                    <a:cubicBezTo>
                      <a:pt x="9698" y="15472"/>
                      <a:pt x="9698" y="18613"/>
                      <a:pt x="9698" y="19959"/>
                    </a:cubicBezTo>
                    <a:cubicBezTo>
                      <a:pt x="9698" y="21305"/>
                      <a:pt x="2220" y="27137"/>
                      <a:pt x="9698" y="21305"/>
                    </a:cubicBezTo>
                    <a:cubicBezTo>
                      <a:pt x="17175" y="15472"/>
                      <a:pt x="20166" y="17267"/>
                      <a:pt x="20166" y="15472"/>
                    </a:cubicBezTo>
                    <a:cubicBezTo>
                      <a:pt x="20166" y="13677"/>
                      <a:pt x="21662" y="12780"/>
                      <a:pt x="21662" y="10985"/>
                    </a:cubicBezTo>
                    <a:cubicBezTo>
                      <a:pt x="21662" y="9191"/>
                      <a:pt x="23158" y="7845"/>
                      <a:pt x="21662" y="5601"/>
                    </a:cubicBezTo>
                    <a:cubicBezTo>
                      <a:pt x="20166" y="3358"/>
                      <a:pt x="23905" y="5153"/>
                      <a:pt x="17923" y="3358"/>
                    </a:cubicBezTo>
                    <a:cubicBezTo>
                      <a:pt x="11941" y="1563"/>
                      <a:pt x="11193" y="0"/>
                      <a:pt x="5585" y="0"/>
                    </a:cubicBezTo>
                    <a:cubicBezTo>
                      <a:pt x="-23" y="0"/>
                      <a:pt x="-23" y="1115"/>
                      <a:pt x="-23" y="3358"/>
                    </a:cubicBezTo>
                    <a:close/>
                  </a:path>
                </a:pathLst>
              </a:custGeom>
              <a:solidFill>
                <a:srgbClr val="8A8B6D"/>
              </a:solidFill>
              <a:ln w="7600" cap="flat">
                <a:noFill/>
                <a:bevel/>
              </a:ln>
            </p:spPr>
          </p:sp>
          <p:sp>
            <p:nvSpPr>
              <p:cNvPr id="9134" name="Freeform 9133"/>
              <p:cNvSpPr/>
              <p:nvPr/>
            </p:nvSpPr>
            <p:spPr>
              <a:xfrm>
                <a:off x="1758745" y="2937393"/>
                <a:ext cx="22293" cy="23849"/>
              </a:xfrm>
              <a:custGeom>
                <a:avLst/>
                <a:gdLst/>
                <a:ahLst/>
                <a:cxnLst/>
                <a:rect l="0" t="0" r="0" b="0"/>
                <a:pathLst>
                  <a:path w="22293" h="23849">
                    <a:moveTo>
                      <a:pt x="-23" y="3358"/>
                    </a:moveTo>
                    <a:cubicBezTo>
                      <a:pt x="-23" y="3358"/>
                      <a:pt x="9698" y="10088"/>
                      <a:pt x="9698" y="10985"/>
                    </a:cubicBezTo>
                    <a:cubicBezTo>
                      <a:pt x="9698" y="11883"/>
                      <a:pt x="9698" y="15472"/>
                      <a:pt x="9698" y="15472"/>
                    </a:cubicBezTo>
                    <a:cubicBezTo>
                      <a:pt x="9698" y="15472"/>
                      <a:pt x="9698" y="18613"/>
                      <a:pt x="9698" y="19959"/>
                    </a:cubicBezTo>
                    <a:cubicBezTo>
                      <a:pt x="9698" y="21305"/>
                      <a:pt x="2220" y="27137"/>
                      <a:pt x="9698" y="21305"/>
                    </a:cubicBezTo>
                    <a:cubicBezTo>
                      <a:pt x="17175" y="15472"/>
                      <a:pt x="20166" y="17267"/>
                      <a:pt x="20166" y="15472"/>
                    </a:cubicBezTo>
                    <a:cubicBezTo>
                      <a:pt x="20166" y="13677"/>
                      <a:pt x="21662" y="12780"/>
                      <a:pt x="21662" y="10985"/>
                    </a:cubicBezTo>
                    <a:cubicBezTo>
                      <a:pt x="21662" y="9191"/>
                      <a:pt x="23158" y="7845"/>
                      <a:pt x="21662" y="5601"/>
                    </a:cubicBezTo>
                    <a:cubicBezTo>
                      <a:pt x="20166" y="3358"/>
                      <a:pt x="23905" y="5153"/>
                      <a:pt x="17923" y="3358"/>
                    </a:cubicBezTo>
                    <a:cubicBezTo>
                      <a:pt x="11941" y="1563"/>
                      <a:pt x="11193" y="0"/>
                      <a:pt x="5585" y="0"/>
                    </a:cubicBezTo>
                    <a:cubicBezTo>
                      <a:pt x="-23" y="0"/>
                      <a:pt x="-23" y="1115"/>
                      <a:pt x="-23" y="3358"/>
                    </a:cubicBezTo>
                    <a:close/>
                  </a:path>
                </a:pathLst>
              </a:custGeom>
              <a:solidFill>
                <a:srgbClr val="8A8B6D"/>
              </a:solidFill>
              <a:ln w="7600" cap="flat">
                <a:noFill/>
                <a:bevel/>
              </a:ln>
            </p:spPr>
          </p:sp>
          <p:sp>
            <p:nvSpPr>
              <p:cNvPr id="9135" name="Freeform 9134"/>
              <p:cNvSpPr/>
              <p:nvPr/>
            </p:nvSpPr>
            <p:spPr>
              <a:xfrm>
                <a:off x="1748694" y="2975109"/>
                <a:ext cx="17295" cy="22825"/>
              </a:xfrm>
              <a:custGeom>
                <a:avLst/>
                <a:gdLst/>
                <a:ahLst/>
                <a:cxnLst/>
                <a:rect l="0" t="0" r="0" b="0"/>
                <a:pathLst>
                  <a:path w="17295" h="22825">
                    <a:moveTo>
                      <a:pt x="535" y="805"/>
                    </a:moveTo>
                    <a:cubicBezTo>
                      <a:pt x="535" y="805"/>
                      <a:pt x="-703" y="13914"/>
                      <a:pt x="535" y="16724"/>
                    </a:cubicBezTo>
                    <a:cubicBezTo>
                      <a:pt x="1773" y="19533"/>
                      <a:pt x="6313" y="18596"/>
                      <a:pt x="7138" y="19533"/>
                    </a:cubicBezTo>
                    <a:cubicBezTo>
                      <a:pt x="7964" y="20469"/>
                      <a:pt x="9202" y="24215"/>
                      <a:pt x="8377" y="22342"/>
                    </a:cubicBezTo>
                    <a:cubicBezTo>
                      <a:pt x="8377" y="22342"/>
                      <a:pt x="12916" y="16724"/>
                      <a:pt x="13742" y="16724"/>
                    </a:cubicBezTo>
                    <a:cubicBezTo>
                      <a:pt x="14567" y="16724"/>
                      <a:pt x="17043" y="12042"/>
                      <a:pt x="17043" y="12042"/>
                    </a:cubicBezTo>
                    <a:lnTo>
                      <a:pt x="17043" y="6423"/>
                    </a:lnTo>
                    <a:cubicBezTo>
                      <a:pt x="17043" y="6423"/>
                      <a:pt x="18282" y="-2941"/>
                      <a:pt x="15393" y="805"/>
                    </a:cubicBezTo>
                    <a:cubicBezTo>
                      <a:pt x="12504" y="4550"/>
                      <a:pt x="9202" y="4550"/>
                      <a:pt x="9202" y="4550"/>
                    </a:cubicBezTo>
                    <a:lnTo>
                      <a:pt x="7551" y="805"/>
                    </a:lnTo>
                    <a:lnTo>
                      <a:pt x="535" y="805"/>
                    </a:lnTo>
                    <a:close/>
                  </a:path>
                </a:pathLst>
              </a:custGeom>
              <a:solidFill>
                <a:srgbClr val="8D8C70"/>
              </a:solidFill>
              <a:ln w="7600" cap="flat">
                <a:noFill/>
                <a:bevel/>
              </a:ln>
            </p:spPr>
          </p:sp>
          <p:sp>
            <p:nvSpPr>
              <p:cNvPr id="9136" name="Freeform 9135"/>
              <p:cNvSpPr/>
              <p:nvPr/>
            </p:nvSpPr>
            <p:spPr>
              <a:xfrm>
                <a:off x="1793408" y="3011122"/>
                <a:ext cx="14112" cy="1097"/>
              </a:xfrm>
              <a:custGeom>
                <a:avLst/>
                <a:gdLst/>
                <a:ahLst/>
                <a:cxnLst/>
                <a:rect l="0" t="0" r="0" b="0"/>
                <a:pathLst>
                  <a:path w="14112" h="1097">
                    <a:moveTo>
                      <a:pt x="-28" y="474"/>
                    </a:moveTo>
                    <a:cubicBezTo>
                      <a:pt x="-28" y="474"/>
                      <a:pt x="4769" y="-477"/>
                      <a:pt x="7708" y="309"/>
                    </a:cubicBezTo>
                    <a:cubicBezTo>
                      <a:pt x="10648" y="1095"/>
                      <a:pt x="18647" y="1095"/>
                      <a:pt x="10648" y="1095"/>
                    </a:cubicBezTo>
                    <a:cubicBezTo>
                      <a:pt x="2648" y="1095"/>
                      <a:pt x="-28" y="728"/>
                      <a:pt x="-28" y="4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grpSp>
            <p:nvGrpSpPr>
              <p:cNvPr id="9137" name="Group 9136"/>
              <p:cNvGrpSpPr/>
              <p:nvPr/>
            </p:nvGrpSpPr>
            <p:grpSpPr>
              <a:xfrm>
                <a:off x="1390498" y="2843757"/>
                <a:ext cx="375491" cy="415325"/>
                <a:chOff x="1390498" y="2843757"/>
                <a:chExt cx="375491" cy="415325"/>
              </a:xfrm>
            </p:grpSpPr>
            <p:sp>
              <p:nvSpPr>
                <p:cNvPr id="9138" name="Freeform 9137"/>
                <p:cNvSpPr/>
                <p:nvPr/>
              </p:nvSpPr>
              <p:spPr>
                <a:xfrm>
                  <a:off x="1390498" y="2843757"/>
                  <a:ext cx="375491" cy="415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491" h="415325">
                      <a:moveTo>
                        <a:pt x="302448" y="13563"/>
                      </a:moveTo>
                      <a:cubicBezTo>
                        <a:pt x="302448" y="13563"/>
                        <a:pt x="301054" y="29716"/>
                        <a:pt x="288510" y="27609"/>
                      </a:cubicBezTo>
                      <a:cubicBezTo>
                        <a:pt x="275967" y="25502"/>
                        <a:pt x="264817" y="16372"/>
                        <a:pt x="263423" y="16372"/>
                      </a:cubicBezTo>
                      <a:cubicBezTo>
                        <a:pt x="262029" y="16372"/>
                        <a:pt x="252970" y="20586"/>
                        <a:pt x="251576" y="21289"/>
                      </a:cubicBezTo>
                      <a:cubicBezTo>
                        <a:pt x="250182" y="21991"/>
                        <a:pt x="235548" y="19182"/>
                        <a:pt x="232760" y="24098"/>
                      </a:cubicBezTo>
                      <a:cubicBezTo>
                        <a:pt x="229972" y="29014"/>
                        <a:pt x="228578" y="31823"/>
                        <a:pt x="228578" y="31823"/>
                      </a:cubicBezTo>
                      <a:cubicBezTo>
                        <a:pt x="228578" y="31823"/>
                        <a:pt x="219519" y="38144"/>
                        <a:pt x="216731" y="38144"/>
                      </a:cubicBezTo>
                      <a:cubicBezTo>
                        <a:pt x="213944" y="38144"/>
                        <a:pt x="209762" y="37442"/>
                        <a:pt x="209762" y="42358"/>
                      </a:cubicBezTo>
                      <a:cubicBezTo>
                        <a:pt x="209762" y="47274"/>
                        <a:pt x="201052" y="51136"/>
                        <a:pt x="205930" y="46220"/>
                      </a:cubicBezTo>
                      <a:cubicBezTo>
                        <a:pt x="205930" y="46220"/>
                        <a:pt x="193038" y="55701"/>
                        <a:pt x="190250" y="55701"/>
                      </a:cubicBezTo>
                      <a:cubicBezTo>
                        <a:pt x="187745" y="55701"/>
                        <a:pt x="180493" y="55701"/>
                        <a:pt x="180493" y="55701"/>
                      </a:cubicBezTo>
                      <a:cubicBezTo>
                        <a:pt x="180493" y="55701"/>
                        <a:pt x="176312" y="59915"/>
                        <a:pt x="177706" y="64831"/>
                      </a:cubicBezTo>
                      <a:cubicBezTo>
                        <a:pt x="179099" y="69748"/>
                        <a:pt x="166556" y="69748"/>
                        <a:pt x="167252" y="69045"/>
                      </a:cubicBezTo>
                      <a:cubicBezTo>
                        <a:pt x="167252" y="69045"/>
                        <a:pt x="163071" y="71152"/>
                        <a:pt x="163071" y="75366"/>
                      </a:cubicBezTo>
                      <a:cubicBezTo>
                        <a:pt x="163071" y="79580"/>
                        <a:pt x="151224" y="83794"/>
                        <a:pt x="148437" y="83794"/>
                      </a:cubicBezTo>
                      <a:cubicBezTo>
                        <a:pt x="145649" y="83794"/>
                        <a:pt x="141468" y="84496"/>
                        <a:pt x="141468" y="90817"/>
                      </a:cubicBezTo>
                      <a:cubicBezTo>
                        <a:pt x="141468" y="97137"/>
                        <a:pt x="126136" y="99947"/>
                        <a:pt x="124743" y="101351"/>
                      </a:cubicBezTo>
                      <a:cubicBezTo>
                        <a:pt x="123349" y="102756"/>
                        <a:pt x="118471" y="109779"/>
                        <a:pt x="117077" y="109077"/>
                      </a:cubicBezTo>
                      <a:cubicBezTo>
                        <a:pt x="115683" y="108374"/>
                        <a:pt x="111153" y="110130"/>
                        <a:pt x="108017" y="113290"/>
                      </a:cubicBezTo>
                      <a:cubicBezTo>
                        <a:pt x="104882" y="116451"/>
                        <a:pt x="103836" y="119611"/>
                        <a:pt x="103836" y="119611"/>
                      </a:cubicBezTo>
                      <a:cubicBezTo>
                        <a:pt x="103836" y="119611"/>
                        <a:pt x="96867" y="128741"/>
                        <a:pt x="93383" y="130145"/>
                      </a:cubicBezTo>
                      <a:cubicBezTo>
                        <a:pt x="89898" y="131551"/>
                        <a:pt x="81536" y="135764"/>
                        <a:pt x="80142" y="139275"/>
                      </a:cubicBezTo>
                      <a:cubicBezTo>
                        <a:pt x="78748" y="142787"/>
                        <a:pt x="65507" y="151215"/>
                        <a:pt x="66901" y="154726"/>
                      </a:cubicBezTo>
                      <a:cubicBezTo>
                        <a:pt x="68295" y="158238"/>
                        <a:pt x="58538" y="158238"/>
                        <a:pt x="58538" y="163154"/>
                      </a:cubicBezTo>
                      <a:cubicBezTo>
                        <a:pt x="58538" y="168070"/>
                        <a:pt x="45995" y="173688"/>
                        <a:pt x="46692" y="175093"/>
                      </a:cubicBezTo>
                      <a:cubicBezTo>
                        <a:pt x="47388" y="176498"/>
                        <a:pt x="48782" y="180009"/>
                        <a:pt x="48782" y="180009"/>
                      </a:cubicBezTo>
                      <a:cubicBezTo>
                        <a:pt x="48782" y="180009"/>
                        <a:pt x="39374" y="189490"/>
                        <a:pt x="36935" y="194055"/>
                      </a:cubicBezTo>
                      <a:cubicBezTo>
                        <a:pt x="34496" y="198621"/>
                        <a:pt x="25785" y="203185"/>
                        <a:pt x="23694" y="209506"/>
                      </a:cubicBezTo>
                      <a:cubicBezTo>
                        <a:pt x="21603" y="215827"/>
                        <a:pt x="17422" y="222849"/>
                        <a:pt x="18816" y="224956"/>
                      </a:cubicBezTo>
                      <a:cubicBezTo>
                        <a:pt x="20210" y="227064"/>
                        <a:pt x="9756" y="234789"/>
                        <a:pt x="9756" y="237598"/>
                      </a:cubicBezTo>
                      <a:cubicBezTo>
                        <a:pt x="9756" y="240408"/>
                        <a:pt x="8014" y="254102"/>
                        <a:pt x="9756" y="252347"/>
                      </a:cubicBezTo>
                      <a:cubicBezTo>
                        <a:pt x="11499" y="250591"/>
                        <a:pt x="2091" y="265691"/>
                        <a:pt x="2091" y="269202"/>
                      </a:cubicBezTo>
                      <a:cubicBezTo>
                        <a:pt x="2091" y="272714"/>
                        <a:pt x="697" y="276225"/>
                        <a:pt x="2091" y="279736"/>
                      </a:cubicBezTo>
                      <a:cubicBezTo>
                        <a:pt x="3484" y="283247"/>
                        <a:pt x="0" y="290271"/>
                        <a:pt x="0" y="297294"/>
                      </a:cubicBezTo>
                      <a:cubicBezTo>
                        <a:pt x="0" y="304317"/>
                        <a:pt x="3484" y="308530"/>
                        <a:pt x="3484" y="308530"/>
                      </a:cubicBezTo>
                      <a:cubicBezTo>
                        <a:pt x="3484" y="308530"/>
                        <a:pt x="-697" y="322577"/>
                        <a:pt x="2091" y="325386"/>
                      </a:cubicBezTo>
                      <a:cubicBezTo>
                        <a:pt x="4878" y="328195"/>
                        <a:pt x="6272" y="332409"/>
                        <a:pt x="6272" y="332409"/>
                      </a:cubicBezTo>
                      <a:cubicBezTo>
                        <a:pt x="6272" y="332409"/>
                        <a:pt x="6272" y="345753"/>
                        <a:pt x="9756" y="345753"/>
                      </a:cubicBezTo>
                      <a:cubicBezTo>
                        <a:pt x="13241" y="345753"/>
                        <a:pt x="12544" y="348562"/>
                        <a:pt x="12544" y="348562"/>
                      </a:cubicBezTo>
                      <a:cubicBezTo>
                        <a:pt x="12544" y="348562"/>
                        <a:pt x="10802" y="355234"/>
                        <a:pt x="18816" y="359096"/>
                      </a:cubicBezTo>
                      <a:cubicBezTo>
                        <a:pt x="26830" y="362959"/>
                        <a:pt x="26830" y="362959"/>
                        <a:pt x="26830" y="362959"/>
                      </a:cubicBezTo>
                      <a:cubicBezTo>
                        <a:pt x="26830" y="362959"/>
                        <a:pt x="24391" y="371036"/>
                        <a:pt x="29966" y="372440"/>
                      </a:cubicBezTo>
                      <a:cubicBezTo>
                        <a:pt x="35541" y="373845"/>
                        <a:pt x="35541" y="373845"/>
                        <a:pt x="35541" y="373845"/>
                      </a:cubicBezTo>
                      <a:cubicBezTo>
                        <a:pt x="35541" y="373845"/>
                        <a:pt x="38329" y="380868"/>
                        <a:pt x="42510" y="380868"/>
                      </a:cubicBezTo>
                      <a:cubicBezTo>
                        <a:pt x="46692" y="380868"/>
                        <a:pt x="50873" y="391754"/>
                        <a:pt x="55403" y="391754"/>
                      </a:cubicBezTo>
                      <a:cubicBezTo>
                        <a:pt x="59932" y="391754"/>
                        <a:pt x="65159" y="391754"/>
                        <a:pt x="65159" y="391754"/>
                      </a:cubicBezTo>
                      <a:cubicBezTo>
                        <a:pt x="65159" y="391754"/>
                        <a:pt x="73870" y="407556"/>
                        <a:pt x="78748" y="407556"/>
                      </a:cubicBezTo>
                      <a:cubicBezTo>
                        <a:pt x="83627" y="407556"/>
                        <a:pt x="88505" y="407556"/>
                        <a:pt x="88505" y="407556"/>
                      </a:cubicBezTo>
                      <a:cubicBezTo>
                        <a:pt x="88505" y="407556"/>
                        <a:pt x="96867" y="411770"/>
                        <a:pt x="100351" y="411770"/>
                      </a:cubicBezTo>
                      <a:cubicBezTo>
                        <a:pt x="103836" y="411770"/>
                        <a:pt x="115683" y="417389"/>
                        <a:pt x="118471" y="414578"/>
                      </a:cubicBezTo>
                      <a:cubicBezTo>
                        <a:pt x="121258" y="411770"/>
                        <a:pt x="117077" y="414578"/>
                        <a:pt x="131711" y="414578"/>
                      </a:cubicBezTo>
                      <a:cubicBezTo>
                        <a:pt x="146346" y="414578"/>
                        <a:pt x="139377" y="416687"/>
                        <a:pt x="151224" y="411770"/>
                      </a:cubicBezTo>
                      <a:cubicBezTo>
                        <a:pt x="163071" y="406854"/>
                        <a:pt x="168646" y="415325"/>
                        <a:pt x="173525" y="410364"/>
                      </a:cubicBezTo>
                      <a:cubicBezTo>
                        <a:pt x="178402" y="405449"/>
                        <a:pt x="191992" y="403693"/>
                        <a:pt x="193734" y="403342"/>
                      </a:cubicBezTo>
                      <a:cubicBezTo>
                        <a:pt x="195477" y="402991"/>
                        <a:pt x="197915" y="405449"/>
                        <a:pt x="209762" y="397021"/>
                      </a:cubicBezTo>
                      <a:cubicBezTo>
                        <a:pt x="221610" y="388593"/>
                        <a:pt x="232063" y="387891"/>
                        <a:pt x="235548" y="384379"/>
                      </a:cubicBezTo>
                      <a:cubicBezTo>
                        <a:pt x="239031" y="380868"/>
                        <a:pt x="244955" y="379112"/>
                        <a:pt x="251576" y="370334"/>
                      </a:cubicBezTo>
                      <a:cubicBezTo>
                        <a:pt x="258196" y="361555"/>
                        <a:pt x="268301" y="351372"/>
                        <a:pt x="273876" y="345753"/>
                      </a:cubicBezTo>
                      <a:cubicBezTo>
                        <a:pt x="279451" y="340134"/>
                        <a:pt x="282936" y="331707"/>
                        <a:pt x="287117" y="321874"/>
                      </a:cubicBezTo>
                      <a:cubicBezTo>
                        <a:pt x="291298" y="312042"/>
                        <a:pt x="295480" y="304317"/>
                        <a:pt x="298963" y="300805"/>
                      </a:cubicBezTo>
                      <a:cubicBezTo>
                        <a:pt x="302448" y="297294"/>
                        <a:pt x="299660" y="295187"/>
                        <a:pt x="308023" y="279736"/>
                      </a:cubicBezTo>
                      <a:cubicBezTo>
                        <a:pt x="316386" y="264285"/>
                        <a:pt x="326491" y="242514"/>
                        <a:pt x="326491" y="235140"/>
                      </a:cubicBezTo>
                      <a:cubicBezTo>
                        <a:pt x="326491" y="227766"/>
                        <a:pt x="332763" y="223552"/>
                        <a:pt x="332763" y="221094"/>
                      </a:cubicBezTo>
                      <a:cubicBezTo>
                        <a:pt x="332763" y="218636"/>
                        <a:pt x="337293" y="196864"/>
                        <a:pt x="337293" y="194055"/>
                      </a:cubicBezTo>
                      <a:cubicBezTo>
                        <a:pt x="337293" y="191246"/>
                        <a:pt x="341474" y="192651"/>
                        <a:pt x="344262" y="177902"/>
                      </a:cubicBezTo>
                      <a:cubicBezTo>
                        <a:pt x="347049" y="163154"/>
                        <a:pt x="346353" y="162452"/>
                        <a:pt x="350533" y="154726"/>
                      </a:cubicBezTo>
                      <a:cubicBezTo>
                        <a:pt x="354715" y="147001"/>
                        <a:pt x="355064" y="142436"/>
                        <a:pt x="359593" y="130145"/>
                      </a:cubicBezTo>
                      <a:cubicBezTo>
                        <a:pt x="364123" y="117855"/>
                        <a:pt x="370046" y="105566"/>
                        <a:pt x="370046" y="93626"/>
                      </a:cubicBezTo>
                      <a:cubicBezTo>
                        <a:pt x="370046" y="81686"/>
                        <a:pt x="378757" y="64480"/>
                        <a:pt x="374228" y="57808"/>
                      </a:cubicBezTo>
                      <a:cubicBezTo>
                        <a:pt x="369698" y="51136"/>
                        <a:pt x="366214" y="36739"/>
                        <a:pt x="366214" y="33579"/>
                      </a:cubicBezTo>
                      <a:cubicBezTo>
                        <a:pt x="366214" y="30419"/>
                        <a:pt x="361683" y="21991"/>
                        <a:pt x="358896" y="16372"/>
                      </a:cubicBezTo>
                      <a:cubicBezTo>
                        <a:pt x="356109" y="10754"/>
                        <a:pt x="345656" y="4433"/>
                        <a:pt x="344262" y="4433"/>
                      </a:cubicBezTo>
                      <a:cubicBezTo>
                        <a:pt x="342868" y="4433"/>
                        <a:pt x="329626" y="-3292"/>
                        <a:pt x="326491" y="1624"/>
                      </a:cubicBezTo>
                      <a:cubicBezTo>
                        <a:pt x="323355" y="6540"/>
                        <a:pt x="302448" y="13563"/>
                        <a:pt x="302448" y="13563"/>
                      </a:cubicBezTo>
                      <a:close/>
                    </a:path>
                  </a:pathLst>
                </a:custGeom>
                <a:solidFill>
                  <a:srgbClr val="3D441F"/>
                </a:solidFill>
                <a:ln w="7600" cap="flat">
                  <a:noFill/>
                  <a:bevel/>
                </a:ln>
              </p:spPr>
            </p:sp>
            <p:grpSp>
              <p:nvGrpSpPr>
                <p:cNvPr id="9139" name="Group 9138"/>
                <p:cNvGrpSpPr/>
                <p:nvPr/>
              </p:nvGrpSpPr>
              <p:grpSpPr>
                <a:xfrm>
                  <a:off x="1399013" y="2847225"/>
                  <a:ext cx="358461" cy="391535"/>
                  <a:chOff x="1399013" y="2847225"/>
                  <a:chExt cx="358461" cy="391535"/>
                </a:xfrm>
              </p:grpSpPr>
              <p:sp>
                <p:nvSpPr>
                  <p:cNvPr id="9140" name="Freeform 9139"/>
                  <p:cNvSpPr/>
                  <p:nvPr/>
                </p:nvSpPr>
                <p:spPr>
                  <a:xfrm>
                    <a:off x="1399013" y="2847225"/>
                    <a:ext cx="358461" cy="3915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8461" h="391535">
                        <a:moveTo>
                          <a:pt x="253405" y="23266"/>
                        </a:moveTo>
                        <a:cubicBezTo>
                          <a:pt x="253405" y="23266"/>
                          <a:pt x="261768" y="17647"/>
                          <a:pt x="268737" y="26778"/>
                        </a:cubicBezTo>
                        <a:cubicBezTo>
                          <a:pt x="275705" y="35909"/>
                          <a:pt x="295218" y="26778"/>
                          <a:pt x="295915" y="21862"/>
                        </a:cubicBezTo>
                        <a:cubicBezTo>
                          <a:pt x="296612" y="16945"/>
                          <a:pt x="300097" y="-1317"/>
                          <a:pt x="314731" y="0"/>
                        </a:cubicBezTo>
                        <a:cubicBezTo>
                          <a:pt x="329366" y="1492"/>
                          <a:pt x="323790" y="2897"/>
                          <a:pt x="323790" y="2897"/>
                        </a:cubicBezTo>
                        <a:cubicBezTo>
                          <a:pt x="323790" y="2897"/>
                          <a:pt x="339122" y="-2722"/>
                          <a:pt x="349576" y="16243"/>
                        </a:cubicBezTo>
                        <a:cubicBezTo>
                          <a:pt x="360027" y="35207"/>
                          <a:pt x="360027" y="62600"/>
                          <a:pt x="355847" y="78754"/>
                        </a:cubicBezTo>
                        <a:cubicBezTo>
                          <a:pt x="351666" y="94910"/>
                          <a:pt x="342606" y="106849"/>
                          <a:pt x="339122" y="126517"/>
                        </a:cubicBezTo>
                        <a:cubicBezTo>
                          <a:pt x="335637" y="146183"/>
                          <a:pt x="317519" y="202374"/>
                          <a:pt x="307762" y="222041"/>
                        </a:cubicBezTo>
                        <a:cubicBezTo>
                          <a:pt x="298006" y="241707"/>
                          <a:pt x="297309" y="251540"/>
                          <a:pt x="270828" y="283148"/>
                        </a:cubicBezTo>
                        <a:cubicBezTo>
                          <a:pt x="244345" y="314755"/>
                          <a:pt x="241558" y="322481"/>
                          <a:pt x="194867" y="354791"/>
                        </a:cubicBezTo>
                        <a:cubicBezTo>
                          <a:pt x="148176" y="387100"/>
                          <a:pt x="127269" y="395532"/>
                          <a:pt x="84062" y="389910"/>
                        </a:cubicBezTo>
                        <a:cubicBezTo>
                          <a:pt x="40855" y="384291"/>
                          <a:pt x="17858" y="354791"/>
                          <a:pt x="10192" y="340743"/>
                        </a:cubicBezTo>
                        <a:cubicBezTo>
                          <a:pt x="2526" y="326695"/>
                          <a:pt x="-3746" y="294386"/>
                          <a:pt x="2526" y="269803"/>
                        </a:cubicBezTo>
                        <a:cubicBezTo>
                          <a:pt x="8798" y="245219"/>
                          <a:pt x="14373" y="231171"/>
                          <a:pt x="29705" y="201671"/>
                        </a:cubicBezTo>
                        <a:cubicBezTo>
                          <a:pt x="45036" y="172172"/>
                          <a:pt x="93818" y="125814"/>
                          <a:pt x="104271" y="117386"/>
                        </a:cubicBezTo>
                        <a:cubicBezTo>
                          <a:pt x="114725" y="108957"/>
                          <a:pt x="158280" y="79808"/>
                          <a:pt x="163507" y="74540"/>
                        </a:cubicBezTo>
                        <a:cubicBezTo>
                          <a:pt x="168734" y="69272"/>
                          <a:pt x="224136" y="28183"/>
                          <a:pt x="229014" y="28183"/>
                        </a:cubicBezTo>
                        <a:cubicBezTo>
                          <a:pt x="233892" y="28183"/>
                          <a:pt x="234241" y="15891"/>
                          <a:pt x="253405" y="23266"/>
                        </a:cubicBezTo>
                        <a:close/>
                      </a:path>
                    </a:pathLst>
                  </a:custGeom>
                  <a:solidFill>
                    <a:srgbClr val="885E4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141" name="Freeform 9140"/>
                  <p:cNvSpPr/>
                  <p:nvPr/>
                </p:nvSpPr>
                <p:spPr>
                  <a:xfrm>
                    <a:off x="1406138" y="2859807"/>
                    <a:ext cx="341080" cy="3712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1080" h="371216">
                        <a:moveTo>
                          <a:pt x="157801" y="62669"/>
                        </a:moveTo>
                        <a:cubicBezTo>
                          <a:pt x="157801" y="62669"/>
                          <a:pt x="153488" y="74986"/>
                          <a:pt x="144142" y="79333"/>
                        </a:cubicBezTo>
                        <a:cubicBezTo>
                          <a:pt x="134796" y="83680"/>
                          <a:pt x="70094" y="132221"/>
                          <a:pt x="57873" y="155406"/>
                        </a:cubicBezTo>
                        <a:cubicBezTo>
                          <a:pt x="45651" y="178589"/>
                          <a:pt x="16176" y="209018"/>
                          <a:pt x="6111" y="247416"/>
                        </a:cubicBezTo>
                        <a:cubicBezTo>
                          <a:pt x="-3954" y="285815"/>
                          <a:pt x="-1797" y="322764"/>
                          <a:pt x="13300" y="335806"/>
                        </a:cubicBezTo>
                        <a:cubicBezTo>
                          <a:pt x="28397" y="348847"/>
                          <a:pt x="52840" y="377827"/>
                          <a:pt x="90942" y="369857"/>
                        </a:cubicBezTo>
                        <a:cubicBezTo>
                          <a:pt x="129045" y="361888"/>
                          <a:pt x="162115" y="346673"/>
                          <a:pt x="186558" y="331459"/>
                        </a:cubicBezTo>
                        <a:cubicBezTo>
                          <a:pt x="211001" y="316244"/>
                          <a:pt x="226817" y="299581"/>
                          <a:pt x="239038" y="282917"/>
                        </a:cubicBezTo>
                        <a:cubicBezTo>
                          <a:pt x="251260" y="266254"/>
                          <a:pt x="267076" y="246692"/>
                          <a:pt x="273546" y="231478"/>
                        </a:cubicBezTo>
                        <a:cubicBezTo>
                          <a:pt x="280017" y="216263"/>
                          <a:pt x="289362" y="199600"/>
                          <a:pt x="295114" y="185109"/>
                        </a:cubicBezTo>
                        <a:cubicBezTo>
                          <a:pt x="300865" y="170619"/>
                          <a:pt x="303741" y="153956"/>
                          <a:pt x="311649" y="138742"/>
                        </a:cubicBezTo>
                        <a:cubicBezTo>
                          <a:pt x="319557" y="123527"/>
                          <a:pt x="324589" y="111935"/>
                          <a:pt x="328184" y="98170"/>
                        </a:cubicBezTo>
                        <a:cubicBezTo>
                          <a:pt x="331779" y="84404"/>
                          <a:pt x="337530" y="87302"/>
                          <a:pt x="340406" y="64843"/>
                        </a:cubicBezTo>
                        <a:cubicBezTo>
                          <a:pt x="343283" y="42383"/>
                          <a:pt x="336811" y="19199"/>
                          <a:pt x="331060" y="8332"/>
                        </a:cubicBezTo>
                        <a:cubicBezTo>
                          <a:pt x="325308" y="-2536"/>
                          <a:pt x="315243" y="-1811"/>
                          <a:pt x="306616" y="4709"/>
                        </a:cubicBezTo>
                        <a:cubicBezTo>
                          <a:pt x="297989" y="11230"/>
                          <a:pt x="280017" y="28618"/>
                          <a:pt x="268514" y="22097"/>
                        </a:cubicBezTo>
                        <a:cubicBezTo>
                          <a:pt x="257011" y="15577"/>
                          <a:pt x="237600" y="12679"/>
                          <a:pt x="231849" y="16301"/>
                        </a:cubicBezTo>
                        <a:cubicBezTo>
                          <a:pt x="226098" y="19924"/>
                          <a:pt x="208844" y="32965"/>
                          <a:pt x="193028" y="43108"/>
                        </a:cubicBezTo>
                        <a:cubicBezTo>
                          <a:pt x="177212" y="53251"/>
                          <a:pt x="157801" y="62669"/>
                          <a:pt x="157801" y="62669"/>
                        </a:cubicBezTo>
                        <a:close/>
                      </a:path>
                    </a:pathLst>
                  </a:custGeom>
                  <a:gradFill>
                    <a:gsLst>
                      <a:gs pos="91000">
                        <a:srgbClr val="95A541"/>
                      </a:gs>
                      <a:gs pos="31000">
                        <a:srgbClr val="FDEA94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9142" name="Freeform 9141"/>
                  <p:cNvSpPr/>
                  <p:nvPr/>
                </p:nvSpPr>
                <p:spPr>
                  <a:xfrm>
                    <a:off x="1461471" y="2986939"/>
                    <a:ext cx="164595" cy="1701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595" h="170133">
                        <a:moveTo>
                          <a:pt x="105927" y="176"/>
                        </a:moveTo>
                        <a:cubicBezTo>
                          <a:pt x="105927" y="176"/>
                          <a:pt x="51569" y="-2634"/>
                          <a:pt x="25088" y="38100"/>
                        </a:cubicBezTo>
                        <a:cubicBezTo>
                          <a:pt x="-1394" y="78833"/>
                          <a:pt x="-4181" y="89368"/>
                          <a:pt x="4181" y="123079"/>
                        </a:cubicBezTo>
                        <a:cubicBezTo>
                          <a:pt x="12544" y="156790"/>
                          <a:pt x="40419" y="170133"/>
                          <a:pt x="56448" y="170133"/>
                        </a:cubicBezTo>
                        <a:cubicBezTo>
                          <a:pt x="72476" y="170133"/>
                          <a:pt x="115683" y="152575"/>
                          <a:pt x="130318" y="142041"/>
                        </a:cubicBezTo>
                        <a:cubicBezTo>
                          <a:pt x="144953" y="131507"/>
                          <a:pt x="160632" y="98849"/>
                          <a:pt x="163072" y="79536"/>
                        </a:cubicBezTo>
                        <a:cubicBezTo>
                          <a:pt x="165511" y="60222"/>
                          <a:pt x="166556" y="41611"/>
                          <a:pt x="154012" y="25459"/>
                        </a:cubicBezTo>
                        <a:cubicBezTo>
                          <a:pt x="141468" y="9306"/>
                          <a:pt x="107669" y="-1580"/>
                          <a:pt x="105927" y="176"/>
                        </a:cubicBezTo>
                        <a:close/>
                      </a:path>
                    </a:pathLst>
                  </a:custGeom>
                  <a:gradFill>
                    <a:gsLst>
                      <a:gs pos="76000">
                        <a:srgbClr val="916A09"/>
                      </a:gs>
                      <a:gs pos="0">
                        <a:srgbClr val="DEC488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9143" name="Freeform 9142"/>
                <p:cNvSpPr/>
                <p:nvPr/>
              </p:nvSpPr>
              <p:spPr>
                <a:xfrm>
                  <a:off x="1630140" y="3177267"/>
                  <a:ext cx="23259" cy="26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59" h="26247">
                      <a:moveTo>
                        <a:pt x="0" y="0"/>
                      </a:moveTo>
                      <a:lnTo>
                        <a:pt x="0" y="14956"/>
                      </a:lnTo>
                      <a:cubicBezTo>
                        <a:pt x="0" y="14956"/>
                        <a:pt x="743" y="15704"/>
                        <a:pt x="1733" y="16703"/>
                      </a:cubicBezTo>
                      <a:cubicBezTo>
                        <a:pt x="2724" y="17701"/>
                        <a:pt x="6933" y="24937"/>
                        <a:pt x="8418" y="24937"/>
                      </a:cubicBezTo>
                      <a:cubicBezTo>
                        <a:pt x="9904" y="24937"/>
                        <a:pt x="12380" y="27931"/>
                        <a:pt x="15351" y="24937"/>
                      </a:cubicBezTo>
                      <a:cubicBezTo>
                        <a:pt x="18322" y="21942"/>
                        <a:pt x="19313" y="20944"/>
                        <a:pt x="19313" y="20944"/>
                      </a:cubicBezTo>
                      <a:cubicBezTo>
                        <a:pt x="19313" y="20944"/>
                        <a:pt x="28226" y="23939"/>
                        <a:pt x="19313" y="19447"/>
                      </a:cubicBezTo>
                      <a:cubicBezTo>
                        <a:pt x="10399" y="14956"/>
                        <a:pt x="8418" y="15455"/>
                        <a:pt x="8418" y="13459"/>
                      </a:cubicBezTo>
                      <a:cubicBezTo>
                        <a:pt x="8418" y="11462"/>
                        <a:pt x="9409" y="9466"/>
                        <a:pt x="8418" y="8468"/>
                      </a:cubicBezTo>
                      <a:cubicBezTo>
                        <a:pt x="7428" y="747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74510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44" name="Freeform 9143"/>
                <p:cNvSpPr/>
                <p:nvPr/>
              </p:nvSpPr>
              <p:spPr>
                <a:xfrm>
                  <a:off x="1593792" y="3204696"/>
                  <a:ext cx="28093" cy="243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093" h="24361">
                      <a:moveTo>
                        <a:pt x="12326" y="1390"/>
                      </a:moveTo>
                      <a:cubicBezTo>
                        <a:pt x="16972" y="3731"/>
                        <a:pt x="20689" y="4667"/>
                        <a:pt x="22547" y="5604"/>
                      </a:cubicBezTo>
                      <a:cubicBezTo>
                        <a:pt x="24406" y="6540"/>
                        <a:pt x="22547" y="8413"/>
                        <a:pt x="24406" y="10286"/>
                      </a:cubicBezTo>
                      <a:cubicBezTo>
                        <a:pt x="26264" y="12181"/>
                        <a:pt x="24406" y="17777"/>
                        <a:pt x="24406" y="20586"/>
                      </a:cubicBezTo>
                      <a:cubicBezTo>
                        <a:pt x="24406" y="23395"/>
                        <a:pt x="32768" y="24332"/>
                        <a:pt x="24406" y="24332"/>
                      </a:cubicBezTo>
                      <a:cubicBezTo>
                        <a:pt x="16043" y="24332"/>
                        <a:pt x="15114" y="20586"/>
                        <a:pt x="12326" y="20586"/>
                      </a:cubicBezTo>
                      <a:cubicBezTo>
                        <a:pt x="9539" y="20586"/>
                        <a:pt x="3964" y="16841"/>
                        <a:pt x="3964" y="16841"/>
                      </a:cubicBezTo>
                      <a:cubicBezTo>
                        <a:pt x="3964" y="16841"/>
                        <a:pt x="-1147" y="15436"/>
                        <a:pt x="247" y="8413"/>
                      </a:cubicBezTo>
                      <a:cubicBezTo>
                        <a:pt x="1641" y="1390"/>
                        <a:pt x="3034" y="2795"/>
                        <a:pt x="1641" y="1390"/>
                      </a:cubicBezTo>
                      <a:cubicBezTo>
                        <a:pt x="247" y="0"/>
                        <a:pt x="3964" y="0"/>
                        <a:pt x="3964" y="0"/>
                      </a:cubicBezTo>
                      <a:lnTo>
                        <a:pt x="12326" y="1390"/>
                      </a:lnTo>
                      <a:close/>
                    </a:path>
                  </a:pathLst>
                </a:custGeom>
                <a:solidFill>
                  <a:srgbClr val="374510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45" name="Freeform 9144"/>
                <p:cNvSpPr/>
                <p:nvPr/>
              </p:nvSpPr>
              <p:spPr>
                <a:xfrm>
                  <a:off x="1548266" y="3229059"/>
                  <a:ext cx="42140" cy="19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140" h="19400">
                      <a:moveTo>
                        <a:pt x="6892" y="6177"/>
                      </a:moveTo>
                      <a:cubicBezTo>
                        <a:pt x="5291" y="6177"/>
                        <a:pt x="11695" y="-3504"/>
                        <a:pt x="16498" y="1336"/>
                      </a:cubicBezTo>
                      <a:cubicBezTo>
                        <a:pt x="21302" y="6177"/>
                        <a:pt x="19700" y="3756"/>
                        <a:pt x="24504" y="6177"/>
                      </a:cubicBezTo>
                      <a:cubicBezTo>
                        <a:pt x="29307" y="8597"/>
                        <a:pt x="24504" y="5370"/>
                        <a:pt x="31708" y="10210"/>
                      </a:cubicBezTo>
                      <a:cubicBezTo>
                        <a:pt x="38913" y="15051"/>
                        <a:pt x="38913" y="14244"/>
                        <a:pt x="40514" y="15051"/>
                      </a:cubicBezTo>
                      <a:cubicBezTo>
                        <a:pt x="42140" y="15858"/>
                        <a:pt x="42140" y="17471"/>
                        <a:pt x="42140" y="19085"/>
                      </a:cubicBezTo>
                      <a:cubicBezTo>
                        <a:pt x="42140" y="20698"/>
                        <a:pt x="21302" y="15051"/>
                        <a:pt x="21302" y="15051"/>
                      </a:cubicBezTo>
                      <a:cubicBezTo>
                        <a:pt x="21302" y="15051"/>
                        <a:pt x="11695" y="15051"/>
                        <a:pt x="9294" y="15051"/>
                      </a:cubicBezTo>
                      <a:cubicBezTo>
                        <a:pt x="6892" y="15051"/>
                        <a:pt x="488" y="12631"/>
                        <a:pt x="488" y="12631"/>
                      </a:cubicBezTo>
                      <a:cubicBezTo>
                        <a:pt x="488" y="12631"/>
                        <a:pt x="-2714" y="7790"/>
                        <a:pt x="6892" y="6177"/>
                      </a:cubicBezTo>
                      <a:close/>
                    </a:path>
                  </a:pathLst>
                </a:custGeom>
                <a:solidFill>
                  <a:srgbClr val="374510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46" name="Freeform 9145"/>
                <p:cNvSpPr/>
                <p:nvPr/>
              </p:nvSpPr>
              <p:spPr>
                <a:xfrm>
                  <a:off x="1514914" y="3239966"/>
                  <a:ext cx="18598" cy="169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98" h="16986">
                      <a:moveTo>
                        <a:pt x="0" y="0"/>
                      </a:moveTo>
                      <a:cubicBezTo>
                        <a:pt x="0" y="0"/>
                        <a:pt x="0" y="8781"/>
                        <a:pt x="0" y="9952"/>
                      </a:cubicBezTo>
                      <a:cubicBezTo>
                        <a:pt x="0" y="11123"/>
                        <a:pt x="5228" y="16986"/>
                        <a:pt x="5228" y="16986"/>
                      </a:cubicBezTo>
                      <a:lnTo>
                        <a:pt x="6971" y="16986"/>
                      </a:lnTo>
                      <a:cubicBezTo>
                        <a:pt x="6971" y="16986"/>
                        <a:pt x="12199" y="16986"/>
                        <a:pt x="13361" y="16986"/>
                      </a:cubicBezTo>
                      <a:cubicBezTo>
                        <a:pt x="14523" y="16986"/>
                        <a:pt x="18598" y="14050"/>
                        <a:pt x="18598" y="14050"/>
                      </a:cubicBezTo>
                      <a:lnTo>
                        <a:pt x="18598" y="12294"/>
                      </a:lnTo>
                      <a:cubicBezTo>
                        <a:pt x="18598" y="12294"/>
                        <a:pt x="15685" y="9952"/>
                        <a:pt x="13942" y="9952"/>
                      </a:cubicBezTo>
                      <a:cubicBezTo>
                        <a:pt x="12199" y="9952"/>
                        <a:pt x="6971" y="7025"/>
                        <a:pt x="6971" y="702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74510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47" name="Freeform 9146"/>
                <p:cNvSpPr/>
                <p:nvPr/>
              </p:nvSpPr>
              <p:spPr>
                <a:xfrm>
                  <a:off x="1606098" y="3207633"/>
                  <a:ext cx="31576" cy="184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76" h="18486">
                      <a:moveTo>
                        <a:pt x="6469" y="16846"/>
                      </a:moveTo>
                      <a:lnTo>
                        <a:pt x="12946" y="18486"/>
                      </a:lnTo>
                      <a:cubicBezTo>
                        <a:pt x="12946" y="18486"/>
                        <a:pt x="22662" y="18486"/>
                        <a:pt x="22662" y="16846"/>
                      </a:cubicBezTo>
                      <a:cubicBezTo>
                        <a:pt x="22662" y="15214"/>
                        <a:pt x="27519" y="14126"/>
                        <a:pt x="27519" y="14126"/>
                      </a:cubicBezTo>
                      <a:lnTo>
                        <a:pt x="31576" y="7870"/>
                      </a:lnTo>
                      <a:lnTo>
                        <a:pt x="29678" y="0"/>
                      </a:lnTo>
                      <a:cubicBezTo>
                        <a:pt x="29678" y="0"/>
                        <a:pt x="25900" y="1071"/>
                        <a:pt x="24281" y="2703"/>
                      </a:cubicBezTo>
                      <a:cubicBezTo>
                        <a:pt x="22662" y="4335"/>
                        <a:pt x="22662" y="1615"/>
                        <a:pt x="22662" y="4335"/>
                      </a:cubicBezTo>
                      <a:cubicBezTo>
                        <a:pt x="22662" y="7054"/>
                        <a:pt x="23471" y="6782"/>
                        <a:pt x="19963" y="8686"/>
                      </a:cubicBezTo>
                      <a:cubicBezTo>
                        <a:pt x="16454" y="10590"/>
                        <a:pt x="16454" y="10590"/>
                        <a:pt x="16454" y="10590"/>
                      </a:cubicBezTo>
                      <a:lnTo>
                        <a:pt x="8628" y="8686"/>
                      </a:lnTo>
                      <a:cubicBezTo>
                        <a:pt x="8628" y="8686"/>
                        <a:pt x="7818" y="6782"/>
                        <a:pt x="6469" y="8686"/>
                      </a:cubicBezTo>
                      <a:cubicBezTo>
                        <a:pt x="5119" y="10590"/>
                        <a:pt x="0" y="14126"/>
                        <a:pt x="0" y="14126"/>
                      </a:cubicBezTo>
                      <a:lnTo>
                        <a:pt x="1071" y="18486"/>
                      </a:lnTo>
                      <a:lnTo>
                        <a:pt x="6469" y="16846"/>
                      </a:lnTo>
                      <a:close/>
                    </a:path>
                  </a:pathLst>
                </a:custGeom>
                <a:solidFill>
                  <a:srgbClr val="2329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48" name="Freeform 9147"/>
                <p:cNvSpPr/>
                <p:nvPr/>
              </p:nvSpPr>
              <p:spPr>
                <a:xfrm>
                  <a:off x="1638917" y="3167451"/>
                  <a:ext cx="28964" cy="309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964" h="30945">
                      <a:moveTo>
                        <a:pt x="19673" y="4843"/>
                      </a:moveTo>
                      <a:lnTo>
                        <a:pt x="2018" y="26380"/>
                      </a:lnTo>
                      <a:cubicBezTo>
                        <a:pt x="2018" y="26380"/>
                        <a:pt x="-2628" y="27317"/>
                        <a:pt x="2018" y="29189"/>
                      </a:cubicBezTo>
                      <a:cubicBezTo>
                        <a:pt x="6664" y="31062"/>
                        <a:pt x="8522" y="31999"/>
                        <a:pt x="14097" y="29189"/>
                      </a:cubicBezTo>
                      <a:cubicBezTo>
                        <a:pt x="19673" y="26380"/>
                        <a:pt x="15956" y="27317"/>
                        <a:pt x="19673" y="23571"/>
                      </a:cubicBezTo>
                      <a:cubicBezTo>
                        <a:pt x="23389" y="19826"/>
                        <a:pt x="25248" y="16080"/>
                        <a:pt x="26177" y="14207"/>
                      </a:cubicBezTo>
                      <a:cubicBezTo>
                        <a:pt x="27106" y="12334"/>
                        <a:pt x="28964" y="4843"/>
                        <a:pt x="28964" y="4843"/>
                      </a:cubicBezTo>
                      <a:cubicBezTo>
                        <a:pt x="28964" y="4843"/>
                        <a:pt x="26177" y="2034"/>
                        <a:pt x="22925" y="1565"/>
                      </a:cubicBezTo>
                      <a:cubicBezTo>
                        <a:pt x="19673" y="1097"/>
                        <a:pt x="19673" y="-1712"/>
                        <a:pt x="19673" y="1565"/>
                      </a:cubicBezTo>
                      <a:cubicBezTo>
                        <a:pt x="19673" y="4843"/>
                        <a:pt x="19673" y="4843"/>
                        <a:pt x="19673" y="4843"/>
                      </a:cubicBezTo>
                      <a:close/>
                    </a:path>
                  </a:pathLst>
                </a:custGeom>
                <a:solidFill>
                  <a:srgbClr val="2329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49" name="Freeform 9148"/>
                <p:cNvSpPr/>
                <p:nvPr/>
              </p:nvSpPr>
              <p:spPr>
                <a:xfrm>
                  <a:off x="1667881" y="3129703"/>
                  <a:ext cx="17928" cy="32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28" h="32792">
                      <a:moveTo>
                        <a:pt x="0" y="12288"/>
                      </a:moveTo>
                      <a:cubicBezTo>
                        <a:pt x="0" y="15853"/>
                        <a:pt x="1319" y="6941"/>
                        <a:pt x="2204" y="6496"/>
                      </a:cubicBezTo>
                      <a:cubicBezTo>
                        <a:pt x="3088" y="6050"/>
                        <a:pt x="6183" y="6496"/>
                        <a:pt x="5741" y="6496"/>
                      </a:cubicBezTo>
                      <a:cubicBezTo>
                        <a:pt x="5741" y="6496"/>
                        <a:pt x="10605" y="8724"/>
                        <a:pt x="10605" y="6496"/>
                      </a:cubicBezTo>
                      <a:cubicBezTo>
                        <a:pt x="10605" y="4268"/>
                        <a:pt x="12152" y="35"/>
                        <a:pt x="12152" y="35"/>
                      </a:cubicBezTo>
                      <a:cubicBezTo>
                        <a:pt x="12152" y="35"/>
                        <a:pt x="10605" y="-634"/>
                        <a:pt x="12152" y="2931"/>
                      </a:cubicBezTo>
                      <a:cubicBezTo>
                        <a:pt x="13700" y="6496"/>
                        <a:pt x="13257" y="3377"/>
                        <a:pt x="14142" y="6496"/>
                      </a:cubicBezTo>
                      <a:cubicBezTo>
                        <a:pt x="15026" y="9615"/>
                        <a:pt x="13700" y="8278"/>
                        <a:pt x="15026" y="10952"/>
                      </a:cubicBezTo>
                      <a:cubicBezTo>
                        <a:pt x="16352" y="13625"/>
                        <a:pt x="16795" y="14962"/>
                        <a:pt x="16795" y="17190"/>
                      </a:cubicBezTo>
                      <a:cubicBezTo>
                        <a:pt x="16795" y="19418"/>
                        <a:pt x="18563" y="19418"/>
                        <a:pt x="17679" y="20309"/>
                      </a:cubicBezTo>
                      <a:cubicBezTo>
                        <a:pt x="16795" y="21200"/>
                        <a:pt x="16795" y="21200"/>
                        <a:pt x="16795" y="21200"/>
                      </a:cubicBezTo>
                      <a:cubicBezTo>
                        <a:pt x="16795" y="21200"/>
                        <a:pt x="15910" y="21646"/>
                        <a:pt x="15026" y="25210"/>
                      </a:cubicBezTo>
                      <a:cubicBezTo>
                        <a:pt x="14142" y="28775"/>
                        <a:pt x="16131" y="29666"/>
                        <a:pt x="14142" y="30557"/>
                      </a:cubicBezTo>
                      <a:cubicBezTo>
                        <a:pt x="12152" y="31448"/>
                        <a:pt x="10605" y="32792"/>
                        <a:pt x="10605" y="32792"/>
                      </a:cubicBezTo>
                      <a:cubicBezTo>
                        <a:pt x="10605" y="32792"/>
                        <a:pt x="10605" y="29221"/>
                        <a:pt x="10605" y="28329"/>
                      </a:cubicBezTo>
                      <a:cubicBezTo>
                        <a:pt x="10605" y="27438"/>
                        <a:pt x="11268" y="21423"/>
                        <a:pt x="10162" y="20309"/>
                      </a:cubicBezTo>
                      <a:cubicBezTo>
                        <a:pt x="9057" y="19195"/>
                        <a:pt x="8394" y="18527"/>
                        <a:pt x="8394" y="17190"/>
                      </a:cubicBezTo>
                      <a:cubicBezTo>
                        <a:pt x="8394" y="15853"/>
                        <a:pt x="3972" y="12288"/>
                        <a:pt x="3972" y="12288"/>
                      </a:cubicBezTo>
                      <a:lnTo>
                        <a:pt x="0" y="12288"/>
                      </a:lnTo>
                      <a:close/>
                    </a:path>
                  </a:pathLst>
                </a:custGeom>
                <a:solidFill>
                  <a:srgbClr val="2329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50" name="Freeform 9149"/>
                <p:cNvSpPr/>
                <p:nvPr/>
              </p:nvSpPr>
              <p:spPr>
                <a:xfrm>
                  <a:off x="1685890" y="3115950"/>
                  <a:ext cx="9237" cy="9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37" h="9421">
                      <a:moveTo>
                        <a:pt x="739" y="521"/>
                      </a:moveTo>
                      <a:cubicBezTo>
                        <a:pt x="739" y="521"/>
                        <a:pt x="-959" y="-166"/>
                        <a:pt x="739" y="4278"/>
                      </a:cubicBezTo>
                      <a:cubicBezTo>
                        <a:pt x="2438" y="8722"/>
                        <a:pt x="4470" y="9407"/>
                        <a:pt x="5828" y="9407"/>
                      </a:cubicBezTo>
                      <a:cubicBezTo>
                        <a:pt x="7186" y="9407"/>
                        <a:pt x="9561" y="8380"/>
                        <a:pt x="9221" y="7354"/>
                      </a:cubicBezTo>
                      <a:cubicBezTo>
                        <a:pt x="8882" y="6329"/>
                        <a:pt x="9221" y="7696"/>
                        <a:pt x="9221" y="5987"/>
                      </a:cubicBezTo>
                      <a:cubicBezTo>
                        <a:pt x="9221" y="4278"/>
                        <a:pt x="7189" y="521"/>
                        <a:pt x="5828" y="521"/>
                      </a:cubicBezTo>
                      <a:cubicBezTo>
                        <a:pt x="4468" y="521"/>
                        <a:pt x="1251" y="-678"/>
                        <a:pt x="739" y="521"/>
                      </a:cubicBezTo>
                      <a:close/>
                    </a:path>
                  </a:pathLst>
                </a:custGeom>
                <a:solidFill>
                  <a:srgbClr val="2329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51" name="Freeform 9150"/>
                <p:cNvSpPr/>
                <p:nvPr/>
              </p:nvSpPr>
              <p:spPr>
                <a:xfrm rot="2700000">
                  <a:off x="1692824" y="3079960"/>
                  <a:ext cx="17150" cy="278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50" h="27869">
                      <a:moveTo>
                        <a:pt x="0" y="4560"/>
                      </a:moveTo>
                      <a:lnTo>
                        <a:pt x="13229" y="14790"/>
                      </a:lnTo>
                      <a:lnTo>
                        <a:pt x="10822" y="27427"/>
                      </a:lnTo>
                      <a:cubicBezTo>
                        <a:pt x="10822" y="27427"/>
                        <a:pt x="6911" y="28932"/>
                        <a:pt x="10822" y="26224"/>
                      </a:cubicBezTo>
                      <a:cubicBezTo>
                        <a:pt x="14734" y="23516"/>
                        <a:pt x="17150" y="22613"/>
                        <a:pt x="17150" y="18702"/>
                      </a:cubicBezTo>
                      <a:cubicBezTo>
                        <a:pt x="17150" y="14790"/>
                        <a:pt x="17150" y="10879"/>
                        <a:pt x="17150" y="10879"/>
                      </a:cubicBezTo>
                      <a:lnTo>
                        <a:pt x="17150" y="9374"/>
                      </a:lnTo>
                      <a:lnTo>
                        <a:pt x="15035" y="2755"/>
                      </a:lnTo>
                      <a:cubicBezTo>
                        <a:pt x="15035" y="2755"/>
                        <a:pt x="8415" y="-856"/>
                        <a:pt x="7964" y="198"/>
                      </a:cubicBezTo>
                      <a:cubicBezTo>
                        <a:pt x="7512" y="1251"/>
                        <a:pt x="1796" y="2755"/>
                        <a:pt x="0" y="4560"/>
                      </a:cubicBezTo>
                      <a:close/>
                    </a:path>
                  </a:pathLst>
                </a:custGeom>
                <a:solidFill>
                  <a:srgbClr val="2329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52" name="Freeform 9151"/>
                <p:cNvSpPr/>
                <p:nvPr/>
              </p:nvSpPr>
              <p:spPr>
                <a:xfrm>
                  <a:off x="1580448" y="3214883"/>
                  <a:ext cx="19915" cy="224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15" h="22474">
                      <a:moveTo>
                        <a:pt x="0" y="0"/>
                      </a:moveTo>
                      <a:lnTo>
                        <a:pt x="0" y="12806"/>
                      </a:lnTo>
                      <a:cubicBezTo>
                        <a:pt x="0" y="12806"/>
                        <a:pt x="636" y="13447"/>
                        <a:pt x="1484" y="14301"/>
                      </a:cubicBezTo>
                      <a:cubicBezTo>
                        <a:pt x="2332" y="15156"/>
                        <a:pt x="5936" y="21352"/>
                        <a:pt x="7208" y="21352"/>
                      </a:cubicBezTo>
                      <a:cubicBezTo>
                        <a:pt x="8480" y="21352"/>
                        <a:pt x="10600" y="23916"/>
                        <a:pt x="13144" y="21352"/>
                      </a:cubicBezTo>
                      <a:cubicBezTo>
                        <a:pt x="15688" y="18788"/>
                        <a:pt x="16536" y="17934"/>
                        <a:pt x="16536" y="17934"/>
                      </a:cubicBezTo>
                      <a:cubicBezTo>
                        <a:pt x="16536" y="17934"/>
                        <a:pt x="24168" y="20497"/>
                        <a:pt x="16536" y="16652"/>
                      </a:cubicBezTo>
                      <a:cubicBezTo>
                        <a:pt x="8904" y="12806"/>
                        <a:pt x="7208" y="13233"/>
                        <a:pt x="7208" y="11524"/>
                      </a:cubicBezTo>
                      <a:cubicBezTo>
                        <a:pt x="7208" y="9815"/>
                        <a:pt x="8056" y="8106"/>
                        <a:pt x="7208" y="7251"/>
                      </a:cubicBezTo>
                      <a:cubicBezTo>
                        <a:pt x="6360" y="639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74510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53" name="Freeform 9152"/>
                <p:cNvSpPr/>
                <p:nvPr/>
              </p:nvSpPr>
              <p:spPr>
                <a:xfrm>
                  <a:off x="1497034" y="3244160"/>
                  <a:ext cx="13003" cy="112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03" h="11276">
                      <a:moveTo>
                        <a:pt x="5705" y="643"/>
                      </a:moveTo>
                      <a:cubicBezTo>
                        <a:pt x="7856" y="1727"/>
                        <a:pt x="9576" y="2160"/>
                        <a:pt x="10436" y="2594"/>
                      </a:cubicBezTo>
                      <a:cubicBezTo>
                        <a:pt x="11296" y="3027"/>
                        <a:pt x="10436" y="3894"/>
                        <a:pt x="11296" y="4761"/>
                      </a:cubicBezTo>
                      <a:cubicBezTo>
                        <a:pt x="12156" y="5638"/>
                        <a:pt x="11296" y="8228"/>
                        <a:pt x="11296" y="9528"/>
                      </a:cubicBezTo>
                      <a:cubicBezTo>
                        <a:pt x="11296" y="10829"/>
                        <a:pt x="15167" y="11262"/>
                        <a:pt x="11296" y="11262"/>
                      </a:cubicBezTo>
                      <a:cubicBezTo>
                        <a:pt x="7425" y="11262"/>
                        <a:pt x="6995" y="9528"/>
                        <a:pt x="5705" y="9528"/>
                      </a:cubicBezTo>
                      <a:cubicBezTo>
                        <a:pt x="4415" y="9528"/>
                        <a:pt x="1835" y="7795"/>
                        <a:pt x="1835" y="7795"/>
                      </a:cubicBezTo>
                      <a:cubicBezTo>
                        <a:pt x="1835" y="7795"/>
                        <a:pt x="-531" y="7144"/>
                        <a:pt x="114" y="3894"/>
                      </a:cubicBezTo>
                      <a:cubicBezTo>
                        <a:pt x="759" y="643"/>
                        <a:pt x="1405" y="1294"/>
                        <a:pt x="759" y="643"/>
                      </a:cubicBezTo>
                      <a:cubicBezTo>
                        <a:pt x="114" y="0"/>
                        <a:pt x="1835" y="0"/>
                        <a:pt x="1835" y="0"/>
                      </a:cubicBezTo>
                      <a:lnTo>
                        <a:pt x="5705" y="643"/>
                      </a:lnTo>
                      <a:close/>
                    </a:path>
                  </a:pathLst>
                </a:custGeom>
                <a:solidFill>
                  <a:srgbClr val="374510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54" name="Freeform 9153"/>
                <p:cNvSpPr/>
                <p:nvPr/>
              </p:nvSpPr>
              <p:spPr>
                <a:xfrm>
                  <a:off x="1461035" y="3234328"/>
                  <a:ext cx="13003" cy="112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03" h="11276">
                      <a:moveTo>
                        <a:pt x="5705" y="643"/>
                      </a:moveTo>
                      <a:cubicBezTo>
                        <a:pt x="7856" y="1727"/>
                        <a:pt x="9576" y="2160"/>
                        <a:pt x="10436" y="2594"/>
                      </a:cubicBezTo>
                      <a:cubicBezTo>
                        <a:pt x="11296" y="3027"/>
                        <a:pt x="10436" y="3894"/>
                        <a:pt x="11296" y="4761"/>
                      </a:cubicBezTo>
                      <a:cubicBezTo>
                        <a:pt x="12156" y="5638"/>
                        <a:pt x="11296" y="8228"/>
                        <a:pt x="11296" y="9528"/>
                      </a:cubicBezTo>
                      <a:cubicBezTo>
                        <a:pt x="11296" y="10829"/>
                        <a:pt x="15167" y="11262"/>
                        <a:pt x="11296" y="11262"/>
                      </a:cubicBezTo>
                      <a:cubicBezTo>
                        <a:pt x="7425" y="11262"/>
                        <a:pt x="6995" y="9528"/>
                        <a:pt x="5705" y="9528"/>
                      </a:cubicBezTo>
                      <a:cubicBezTo>
                        <a:pt x="4415" y="9528"/>
                        <a:pt x="1835" y="7795"/>
                        <a:pt x="1835" y="7795"/>
                      </a:cubicBezTo>
                      <a:cubicBezTo>
                        <a:pt x="1835" y="7795"/>
                        <a:pt x="-531" y="7144"/>
                        <a:pt x="114" y="3894"/>
                      </a:cubicBezTo>
                      <a:cubicBezTo>
                        <a:pt x="759" y="643"/>
                        <a:pt x="1405" y="1294"/>
                        <a:pt x="759" y="643"/>
                      </a:cubicBezTo>
                      <a:cubicBezTo>
                        <a:pt x="114" y="0"/>
                        <a:pt x="1835" y="0"/>
                        <a:pt x="1835" y="0"/>
                      </a:cubicBezTo>
                      <a:lnTo>
                        <a:pt x="5705" y="643"/>
                      </a:lnTo>
                      <a:close/>
                    </a:path>
                  </a:pathLst>
                </a:custGeom>
                <a:solidFill>
                  <a:srgbClr val="374510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55" name="Freeform 9154"/>
                <p:cNvSpPr/>
                <p:nvPr/>
              </p:nvSpPr>
              <p:spPr>
                <a:xfrm>
                  <a:off x="1532576" y="3240031"/>
                  <a:ext cx="14655" cy="115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55" h="11505">
                      <a:moveTo>
                        <a:pt x="454" y="406"/>
                      </a:moveTo>
                      <a:cubicBezTo>
                        <a:pt x="454" y="406"/>
                        <a:pt x="-596" y="7014"/>
                        <a:pt x="454" y="8430"/>
                      </a:cubicBezTo>
                      <a:cubicBezTo>
                        <a:pt x="1503" y="9845"/>
                        <a:pt x="5349" y="9374"/>
                        <a:pt x="6049" y="9845"/>
                      </a:cubicBezTo>
                      <a:cubicBezTo>
                        <a:pt x="6748" y="10318"/>
                        <a:pt x="7797" y="12206"/>
                        <a:pt x="7098" y="11262"/>
                      </a:cubicBezTo>
                      <a:cubicBezTo>
                        <a:pt x="7098" y="11262"/>
                        <a:pt x="10945" y="8430"/>
                        <a:pt x="11644" y="8430"/>
                      </a:cubicBezTo>
                      <a:cubicBezTo>
                        <a:pt x="12344" y="8430"/>
                        <a:pt x="14442" y="6070"/>
                        <a:pt x="14442" y="6070"/>
                      </a:cubicBezTo>
                      <a:lnTo>
                        <a:pt x="14442" y="3238"/>
                      </a:lnTo>
                      <a:cubicBezTo>
                        <a:pt x="14442" y="3238"/>
                        <a:pt x="15491" y="-1482"/>
                        <a:pt x="13043" y="406"/>
                      </a:cubicBezTo>
                      <a:cubicBezTo>
                        <a:pt x="10595" y="2294"/>
                        <a:pt x="7797" y="2294"/>
                        <a:pt x="7797" y="2294"/>
                      </a:cubicBezTo>
                      <a:lnTo>
                        <a:pt x="6399" y="406"/>
                      </a:lnTo>
                      <a:lnTo>
                        <a:pt x="454" y="406"/>
                      </a:lnTo>
                      <a:close/>
                    </a:path>
                  </a:pathLst>
                </a:custGeom>
                <a:solidFill>
                  <a:srgbClr val="8D8C70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56" name="Freeform 9155"/>
                <p:cNvSpPr/>
                <p:nvPr/>
              </p:nvSpPr>
              <p:spPr>
                <a:xfrm>
                  <a:off x="1564500" y="3220367"/>
                  <a:ext cx="9672" cy="17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72" h="17380">
                      <a:moveTo>
                        <a:pt x="-10" y="2447"/>
                      </a:moveTo>
                      <a:cubicBezTo>
                        <a:pt x="-10" y="2447"/>
                        <a:pt x="4208" y="7352"/>
                        <a:pt x="4208" y="8006"/>
                      </a:cubicBezTo>
                      <a:cubicBezTo>
                        <a:pt x="4208" y="8659"/>
                        <a:pt x="4208" y="11275"/>
                        <a:pt x="4208" y="11275"/>
                      </a:cubicBezTo>
                      <a:cubicBezTo>
                        <a:pt x="4208" y="11275"/>
                        <a:pt x="4208" y="13564"/>
                        <a:pt x="4208" y="14545"/>
                      </a:cubicBezTo>
                      <a:cubicBezTo>
                        <a:pt x="4208" y="15526"/>
                        <a:pt x="963" y="19776"/>
                        <a:pt x="4208" y="15526"/>
                      </a:cubicBezTo>
                      <a:cubicBezTo>
                        <a:pt x="7452" y="11275"/>
                        <a:pt x="8750" y="12583"/>
                        <a:pt x="8750" y="11275"/>
                      </a:cubicBezTo>
                      <a:cubicBezTo>
                        <a:pt x="8750" y="9967"/>
                        <a:pt x="9399" y="9313"/>
                        <a:pt x="9399" y="8006"/>
                      </a:cubicBezTo>
                      <a:cubicBezTo>
                        <a:pt x="9399" y="6698"/>
                        <a:pt x="10048" y="5717"/>
                        <a:pt x="9399" y="4082"/>
                      </a:cubicBezTo>
                      <a:cubicBezTo>
                        <a:pt x="8750" y="2447"/>
                        <a:pt x="10372" y="3755"/>
                        <a:pt x="7776" y="2447"/>
                      </a:cubicBezTo>
                      <a:cubicBezTo>
                        <a:pt x="5181" y="1139"/>
                        <a:pt x="4856" y="0"/>
                        <a:pt x="2423" y="0"/>
                      </a:cubicBezTo>
                      <a:cubicBezTo>
                        <a:pt x="-10" y="0"/>
                        <a:pt x="-10" y="812"/>
                        <a:pt x="-10" y="2447"/>
                      </a:cubicBezTo>
                      <a:close/>
                    </a:path>
                  </a:pathLst>
                </a:custGeom>
                <a:solidFill>
                  <a:srgbClr val="8A8B6D"/>
                </a:solidFill>
                <a:ln w="7600" cap="flat">
                  <a:noFill/>
                  <a:bevel/>
                </a:ln>
              </p:spPr>
            </p:sp>
            <p:sp>
              <p:nvSpPr>
                <p:cNvPr id="9157" name="Freeform 9156"/>
                <p:cNvSpPr/>
                <p:nvPr/>
              </p:nvSpPr>
              <p:spPr>
                <a:xfrm>
                  <a:off x="1557663" y="3239861"/>
                  <a:ext cx="22300" cy="85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00" h="8598">
                      <a:moveTo>
                        <a:pt x="690" y="303"/>
                      </a:moveTo>
                      <a:cubicBezTo>
                        <a:pt x="690" y="303"/>
                        <a:pt x="-906" y="5241"/>
                        <a:pt x="690" y="6300"/>
                      </a:cubicBezTo>
                      <a:cubicBezTo>
                        <a:pt x="2287" y="7358"/>
                        <a:pt x="8140" y="7005"/>
                        <a:pt x="9205" y="7358"/>
                      </a:cubicBezTo>
                      <a:cubicBezTo>
                        <a:pt x="10269" y="7710"/>
                        <a:pt x="11865" y="9121"/>
                        <a:pt x="10801" y="8416"/>
                      </a:cubicBezTo>
                      <a:cubicBezTo>
                        <a:pt x="10801" y="8416"/>
                        <a:pt x="16655" y="6300"/>
                        <a:pt x="17719" y="6300"/>
                      </a:cubicBezTo>
                      <a:cubicBezTo>
                        <a:pt x="18783" y="6300"/>
                        <a:pt x="21976" y="4536"/>
                        <a:pt x="21976" y="4536"/>
                      </a:cubicBezTo>
                      <a:lnTo>
                        <a:pt x="21976" y="2420"/>
                      </a:lnTo>
                      <a:cubicBezTo>
                        <a:pt x="21976" y="2420"/>
                        <a:pt x="23573" y="-1108"/>
                        <a:pt x="19848" y="303"/>
                      </a:cubicBezTo>
                      <a:cubicBezTo>
                        <a:pt x="16122" y="1714"/>
                        <a:pt x="11865" y="1714"/>
                        <a:pt x="11865" y="1714"/>
                      </a:cubicBezTo>
                      <a:lnTo>
                        <a:pt x="9737" y="303"/>
                      </a:lnTo>
                      <a:lnTo>
                        <a:pt x="690" y="303"/>
                      </a:lnTo>
                      <a:close/>
                    </a:path>
                  </a:pathLst>
                </a:custGeom>
                <a:solidFill>
                  <a:srgbClr val="8D8C70"/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9158" name="Kiwi Fruit"/>
            <p:cNvGrpSpPr/>
            <p:nvPr/>
          </p:nvGrpSpPr>
          <p:grpSpPr>
            <a:xfrm>
              <a:off x="8023173" y="3193991"/>
              <a:ext cx="372809" cy="323101"/>
              <a:chOff x="8023173" y="3193991"/>
              <a:chExt cx="372809" cy="323101"/>
            </a:xfrm>
          </p:grpSpPr>
          <p:grpSp>
            <p:nvGrpSpPr>
              <p:cNvPr id="9159" name="Group 9158"/>
              <p:cNvGrpSpPr/>
              <p:nvPr/>
            </p:nvGrpSpPr>
            <p:grpSpPr>
              <a:xfrm>
                <a:off x="8115961" y="3193965"/>
                <a:ext cx="280020" cy="226996"/>
                <a:chOff x="8115961" y="3193965"/>
                <a:chExt cx="280020" cy="226996"/>
              </a:xfrm>
            </p:grpSpPr>
            <p:sp>
              <p:nvSpPr>
                <p:cNvPr id="9160" name="Freeform 9159"/>
                <p:cNvSpPr/>
                <p:nvPr/>
              </p:nvSpPr>
              <p:spPr>
                <a:xfrm>
                  <a:off x="8123610" y="3193965"/>
                  <a:ext cx="270519" cy="2269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0519" h="226996">
                      <a:moveTo>
                        <a:pt x="4125" y="83264"/>
                      </a:moveTo>
                      <a:cubicBezTo>
                        <a:pt x="4125" y="83264"/>
                        <a:pt x="6029" y="75595"/>
                        <a:pt x="8568" y="64732"/>
                      </a:cubicBezTo>
                      <a:cubicBezTo>
                        <a:pt x="11107" y="53868"/>
                        <a:pt x="19675" y="23514"/>
                        <a:pt x="66640" y="8497"/>
                      </a:cubicBezTo>
                      <a:cubicBezTo>
                        <a:pt x="113606" y="-6520"/>
                        <a:pt x="167236" y="829"/>
                        <a:pt x="196748" y="10734"/>
                      </a:cubicBezTo>
                      <a:cubicBezTo>
                        <a:pt x="226260" y="20639"/>
                        <a:pt x="232924" y="25112"/>
                        <a:pt x="249743" y="44922"/>
                      </a:cubicBezTo>
                      <a:cubicBezTo>
                        <a:pt x="266562" y="64732"/>
                        <a:pt x="265292" y="97643"/>
                        <a:pt x="265292" y="97643"/>
                      </a:cubicBezTo>
                      <a:cubicBezTo>
                        <a:pt x="265292" y="97643"/>
                        <a:pt x="267197" y="100518"/>
                        <a:pt x="267197" y="101796"/>
                      </a:cubicBezTo>
                      <a:cubicBezTo>
                        <a:pt x="267197" y="103074"/>
                        <a:pt x="270519" y="105311"/>
                        <a:pt x="268783" y="111701"/>
                      </a:cubicBezTo>
                      <a:cubicBezTo>
                        <a:pt x="267197" y="118091"/>
                        <a:pt x="271322" y="120967"/>
                        <a:pt x="270519" y="122884"/>
                      </a:cubicBezTo>
                      <a:cubicBezTo>
                        <a:pt x="269418" y="124801"/>
                        <a:pt x="265610" y="129274"/>
                        <a:pt x="267197" y="128955"/>
                      </a:cubicBezTo>
                      <a:cubicBezTo>
                        <a:pt x="268783" y="128635"/>
                        <a:pt x="267197" y="136943"/>
                        <a:pt x="267197" y="137262"/>
                      </a:cubicBezTo>
                      <a:cubicBezTo>
                        <a:pt x="267197" y="137262"/>
                        <a:pt x="262119" y="166338"/>
                        <a:pt x="252282" y="181355"/>
                      </a:cubicBezTo>
                      <a:cubicBezTo>
                        <a:pt x="242445" y="196373"/>
                        <a:pt x="236415" y="208514"/>
                        <a:pt x="199286" y="217141"/>
                      </a:cubicBezTo>
                      <a:cubicBezTo>
                        <a:pt x="162158" y="225769"/>
                        <a:pt x="126617" y="230560"/>
                        <a:pt x="92979" y="223851"/>
                      </a:cubicBezTo>
                      <a:cubicBezTo>
                        <a:pt x="59342" y="217141"/>
                        <a:pt x="35383" y="201326"/>
                        <a:pt x="20944" y="186787"/>
                      </a:cubicBezTo>
                      <a:cubicBezTo>
                        <a:pt x="6505" y="172249"/>
                        <a:pt x="2221" y="147167"/>
                        <a:pt x="1269" y="140777"/>
                      </a:cubicBezTo>
                      <a:cubicBezTo>
                        <a:pt x="317" y="134386"/>
                        <a:pt x="0" y="121286"/>
                        <a:pt x="0" y="119369"/>
                      </a:cubicBezTo>
                      <a:cubicBezTo>
                        <a:pt x="0" y="117452"/>
                        <a:pt x="2221" y="87098"/>
                        <a:pt x="4125" y="83264"/>
                      </a:cubicBezTo>
                      <a:close/>
                    </a:path>
                  </a:pathLst>
                </a:custGeom>
                <a:gradFill>
                  <a:gsLst>
                    <a:gs pos="83000">
                      <a:srgbClr val="6D2E05"/>
                    </a:gs>
                    <a:gs pos="0">
                      <a:srgbClr val="C66D38"/>
                    </a:gs>
                  </a:gsLst>
                  <a:path path="circle">
                    <a:fillToRect l="50000" t="50000" r="50000" b="50000"/>
                  </a:path>
                </a:gradFill>
                <a:ln w="2500" cap="flat">
                  <a:noFill/>
                  <a:bevel/>
                </a:ln>
              </p:spPr>
            </p:sp>
            <p:sp>
              <p:nvSpPr>
                <p:cNvPr id="9161" name="Freeform 9160"/>
                <p:cNvSpPr/>
                <p:nvPr/>
              </p:nvSpPr>
              <p:spPr>
                <a:xfrm>
                  <a:off x="8115935" y="3278535"/>
                  <a:ext cx="14340" cy="569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40" h="56940">
                      <a:moveTo>
                        <a:pt x="11801" y="939"/>
                      </a:moveTo>
                      <a:cubicBezTo>
                        <a:pt x="11801" y="939"/>
                        <a:pt x="8945" y="-2576"/>
                        <a:pt x="6724" y="3814"/>
                      </a:cubicBezTo>
                      <a:cubicBezTo>
                        <a:pt x="4502" y="10204"/>
                        <a:pt x="5137" y="12440"/>
                        <a:pt x="5137" y="12440"/>
                      </a:cubicBezTo>
                      <a:cubicBezTo>
                        <a:pt x="5137" y="12440"/>
                        <a:pt x="2281" y="11482"/>
                        <a:pt x="2281" y="16274"/>
                      </a:cubicBezTo>
                      <a:cubicBezTo>
                        <a:pt x="2281" y="21067"/>
                        <a:pt x="6089" y="24262"/>
                        <a:pt x="5137" y="24262"/>
                      </a:cubicBezTo>
                      <a:cubicBezTo>
                        <a:pt x="4185" y="24262"/>
                        <a:pt x="60" y="32249"/>
                        <a:pt x="60" y="32249"/>
                      </a:cubicBezTo>
                      <a:cubicBezTo>
                        <a:pt x="60" y="32249"/>
                        <a:pt x="-575" y="36403"/>
                        <a:pt x="2281" y="35764"/>
                      </a:cubicBezTo>
                      <a:cubicBezTo>
                        <a:pt x="5137" y="35125"/>
                        <a:pt x="3550" y="30652"/>
                        <a:pt x="5137" y="29054"/>
                      </a:cubicBezTo>
                      <a:cubicBezTo>
                        <a:pt x="6724" y="27457"/>
                        <a:pt x="5454" y="35764"/>
                        <a:pt x="7676" y="34805"/>
                      </a:cubicBezTo>
                      <a:cubicBezTo>
                        <a:pt x="9897" y="33847"/>
                        <a:pt x="5772" y="43112"/>
                        <a:pt x="6724" y="46307"/>
                      </a:cubicBezTo>
                      <a:cubicBezTo>
                        <a:pt x="7676" y="49502"/>
                        <a:pt x="6724" y="59726"/>
                        <a:pt x="9580" y="56211"/>
                      </a:cubicBezTo>
                      <a:cubicBezTo>
                        <a:pt x="12436" y="52697"/>
                        <a:pt x="12912" y="45349"/>
                        <a:pt x="12912" y="40077"/>
                      </a:cubicBezTo>
                      <a:cubicBezTo>
                        <a:pt x="12912" y="34805"/>
                        <a:pt x="13863" y="34486"/>
                        <a:pt x="13387" y="29054"/>
                      </a:cubicBezTo>
                      <a:cubicBezTo>
                        <a:pt x="12912" y="23623"/>
                        <a:pt x="11484" y="20108"/>
                        <a:pt x="12912" y="14357"/>
                      </a:cubicBezTo>
                      <a:cubicBezTo>
                        <a:pt x="14340" y="8606"/>
                        <a:pt x="14340" y="10204"/>
                        <a:pt x="14340" y="6050"/>
                      </a:cubicBezTo>
                      <a:cubicBezTo>
                        <a:pt x="14340" y="1897"/>
                        <a:pt x="11801" y="939"/>
                        <a:pt x="11801" y="939"/>
                      </a:cubicBezTo>
                      <a:close/>
                    </a:path>
                  </a:pathLst>
                </a:custGeom>
                <a:gradFill>
                  <a:gsLst>
                    <a:gs pos="56000">
                      <a:srgbClr val="380A01"/>
                    </a:gs>
                    <a:gs pos="0">
                      <a:srgbClr val="994519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500" cap="flat">
                  <a:noFill/>
                  <a:bevel/>
                </a:ln>
              </p:spPr>
            </p:sp>
            <p:sp>
              <p:nvSpPr>
                <p:cNvPr id="9162" name="Freeform 9161"/>
                <p:cNvSpPr/>
                <p:nvPr/>
              </p:nvSpPr>
              <p:spPr>
                <a:xfrm>
                  <a:off x="8386364" y="3290995"/>
                  <a:ext cx="9609" cy="392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09" h="39298">
                      <a:moveTo>
                        <a:pt x="3173" y="0"/>
                      </a:moveTo>
                      <a:cubicBezTo>
                        <a:pt x="3173" y="0"/>
                        <a:pt x="-635" y="0"/>
                        <a:pt x="317" y="9884"/>
                      </a:cubicBezTo>
                      <a:cubicBezTo>
                        <a:pt x="1269" y="19789"/>
                        <a:pt x="1111" y="21866"/>
                        <a:pt x="317" y="22664"/>
                      </a:cubicBezTo>
                      <a:cubicBezTo>
                        <a:pt x="-476" y="23463"/>
                        <a:pt x="317" y="27137"/>
                        <a:pt x="952" y="30652"/>
                      </a:cubicBezTo>
                      <a:cubicBezTo>
                        <a:pt x="1587" y="34166"/>
                        <a:pt x="1587" y="39298"/>
                        <a:pt x="4125" y="39298"/>
                      </a:cubicBezTo>
                      <a:cubicBezTo>
                        <a:pt x="6664" y="39298"/>
                        <a:pt x="7616" y="33208"/>
                        <a:pt x="6664" y="31610"/>
                      </a:cubicBezTo>
                      <a:cubicBezTo>
                        <a:pt x="5712" y="30013"/>
                        <a:pt x="8251" y="31610"/>
                        <a:pt x="9203" y="27776"/>
                      </a:cubicBezTo>
                      <a:cubicBezTo>
                        <a:pt x="10155" y="23942"/>
                        <a:pt x="9203" y="23942"/>
                        <a:pt x="7616" y="19789"/>
                      </a:cubicBezTo>
                      <a:cubicBezTo>
                        <a:pt x="6029" y="15635"/>
                        <a:pt x="6981" y="14996"/>
                        <a:pt x="7616" y="11802"/>
                      </a:cubicBezTo>
                      <a:cubicBezTo>
                        <a:pt x="8251" y="8606"/>
                        <a:pt x="5395" y="0"/>
                        <a:pt x="3173" y="0"/>
                      </a:cubicBezTo>
                      <a:close/>
                    </a:path>
                  </a:pathLst>
                </a:custGeom>
                <a:gradFill>
                  <a:gsLst>
                    <a:gs pos="23000">
                      <a:srgbClr val="330101"/>
                    </a:gs>
                    <a:gs pos="100000">
                      <a:srgbClr val="89401C"/>
                    </a:gs>
                  </a:gsLst>
                  <a:lin ang="18900000" scaled="0"/>
                </a:gradFill>
                <a:ln w="2500" cap="flat">
                  <a:noFill/>
                  <a:bevel/>
                </a:ln>
              </p:spPr>
            </p:sp>
            <p:sp>
              <p:nvSpPr>
                <p:cNvPr id="9163" name="Freeform 9162"/>
                <p:cNvSpPr/>
                <p:nvPr/>
              </p:nvSpPr>
              <p:spPr>
                <a:xfrm>
                  <a:off x="8177578" y="3231240"/>
                  <a:ext cx="6010" cy="79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10" h="7997" fill="none">
                      <a:moveTo>
                        <a:pt x="-20" y="7977"/>
                      </a:moveTo>
                      <a:cubicBezTo>
                        <a:pt x="-20" y="7977"/>
                        <a:pt x="1091" y="3025"/>
                        <a:pt x="6010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64" name="Freeform 9163"/>
                <p:cNvSpPr/>
                <p:nvPr/>
              </p:nvSpPr>
              <p:spPr>
                <a:xfrm>
                  <a:off x="8189597" y="3234115"/>
                  <a:ext cx="1934" cy="7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4" h="7039" fill="none">
                      <a:moveTo>
                        <a:pt x="20" y="-10"/>
                      </a:moveTo>
                      <a:cubicBezTo>
                        <a:pt x="20" y="-10"/>
                        <a:pt x="-298" y="5421"/>
                        <a:pt x="1924" y="70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65" name="Freeform 9164"/>
                <p:cNvSpPr/>
                <p:nvPr/>
              </p:nvSpPr>
              <p:spPr>
                <a:xfrm>
                  <a:off x="8180880" y="3249451"/>
                  <a:ext cx="2083" cy="102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83" h="10214" fill="none">
                      <a:moveTo>
                        <a:pt x="803" y="0"/>
                      </a:moveTo>
                      <a:cubicBezTo>
                        <a:pt x="803" y="0"/>
                        <a:pt x="-1735" y="10214"/>
                        <a:pt x="2073" y="102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66" name="Freeform 9165"/>
                <p:cNvSpPr/>
                <p:nvPr/>
              </p:nvSpPr>
              <p:spPr>
                <a:xfrm>
                  <a:off x="8193761" y="3252656"/>
                  <a:ext cx="7914" cy="69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14" h="6979" fill="none">
                      <a:moveTo>
                        <a:pt x="-20" y="-20"/>
                      </a:moveTo>
                      <a:cubicBezTo>
                        <a:pt x="-20" y="-20"/>
                        <a:pt x="5375" y="8606"/>
                        <a:pt x="7914" y="668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67" name="Freeform 9166"/>
                <p:cNvSpPr/>
                <p:nvPr/>
              </p:nvSpPr>
              <p:spPr>
                <a:xfrm>
                  <a:off x="8199475" y="3249451"/>
                  <a:ext cx="8568" cy="4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68" h="4223" fill="none">
                      <a:moveTo>
                        <a:pt x="-20" y="-10"/>
                      </a:moveTo>
                      <a:cubicBezTo>
                        <a:pt x="-20" y="-10"/>
                        <a:pt x="3471" y="5741"/>
                        <a:pt x="8548" y="382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68" name="Freeform 9167"/>
                <p:cNvSpPr/>
                <p:nvPr/>
              </p:nvSpPr>
              <p:spPr>
                <a:xfrm>
                  <a:off x="8217860" y="3239237"/>
                  <a:ext cx="9520" cy="38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3894" fill="none">
                      <a:moveTo>
                        <a:pt x="0" y="-20"/>
                      </a:moveTo>
                      <a:cubicBezTo>
                        <a:pt x="0" y="-20"/>
                        <a:pt x="7616" y="5412"/>
                        <a:pt x="9520" y="34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69" name="Freeform 9168"/>
                <p:cNvSpPr/>
                <p:nvPr/>
              </p:nvSpPr>
              <p:spPr>
                <a:xfrm>
                  <a:off x="8222322" y="3230790"/>
                  <a:ext cx="9193" cy="4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93" h="4912" fill="none">
                      <a:moveTo>
                        <a:pt x="-20" y="439"/>
                      </a:moveTo>
                      <a:cubicBezTo>
                        <a:pt x="-20" y="439"/>
                        <a:pt x="9183" y="-2117"/>
                        <a:pt x="9183" y="491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70" name="Freeform 9169"/>
                <p:cNvSpPr/>
                <p:nvPr/>
              </p:nvSpPr>
              <p:spPr>
                <a:xfrm>
                  <a:off x="8241361" y="3225339"/>
                  <a:ext cx="1904" cy="106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4" h="10693" fill="none">
                      <a:moveTo>
                        <a:pt x="456" y="-20"/>
                      </a:moveTo>
                      <a:cubicBezTo>
                        <a:pt x="456" y="-20"/>
                        <a:pt x="-1289" y="10693"/>
                        <a:pt x="1884" y="1069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71" name="Freeform 9170"/>
                <p:cNvSpPr/>
                <p:nvPr/>
              </p:nvSpPr>
              <p:spPr>
                <a:xfrm>
                  <a:off x="8259124" y="3239537"/>
                  <a:ext cx="5236" cy="99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36" h="9914" fill="none">
                      <a:moveTo>
                        <a:pt x="-10" y="0"/>
                      </a:moveTo>
                      <a:cubicBezTo>
                        <a:pt x="-10" y="0"/>
                        <a:pt x="9827" y="7668"/>
                        <a:pt x="2529" y="990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72" name="Freeform 9171"/>
                <p:cNvSpPr/>
                <p:nvPr/>
              </p:nvSpPr>
              <p:spPr>
                <a:xfrm>
                  <a:off x="8238179" y="3247864"/>
                  <a:ext cx="4760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0" h="7668" fill="none">
                      <a:moveTo>
                        <a:pt x="-10" y="-20"/>
                      </a:moveTo>
                      <a:cubicBezTo>
                        <a:pt x="-10" y="-20"/>
                        <a:pt x="-10" y="7648"/>
                        <a:pt x="4750" y="76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73" name="Freeform 9172"/>
                <p:cNvSpPr/>
                <p:nvPr/>
              </p:nvSpPr>
              <p:spPr>
                <a:xfrm>
                  <a:off x="8218187" y="3257508"/>
                  <a:ext cx="10621" cy="53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21" h="5362" fill="none">
                      <a:moveTo>
                        <a:pt x="0" y="240"/>
                      </a:moveTo>
                      <a:cubicBezTo>
                        <a:pt x="0" y="240"/>
                        <a:pt x="12049" y="-1677"/>
                        <a:pt x="10462" y="535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74" name="Freeform 9173"/>
                <p:cNvSpPr/>
                <p:nvPr/>
              </p:nvSpPr>
              <p:spPr>
                <a:xfrm>
                  <a:off x="8202627" y="3268950"/>
                  <a:ext cx="6039" cy="53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5332" fill="none">
                      <a:moveTo>
                        <a:pt x="0" y="-20"/>
                      </a:moveTo>
                      <a:cubicBezTo>
                        <a:pt x="0" y="-20"/>
                        <a:pt x="-317" y="7328"/>
                        <a:pt x="6029" y="477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75" name="Freeform 9174"/>
                <p:cNvSpPr/>
                <p:nvPr/>
              </p:nvSpPr>
              <p:spPr>
                <a:xfrm>
                  <a:off x="8168683" y="3253285"/>
                  <a:ext cx="2826" cy="9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26" h="9255" fill="none">
                      <a:moveTo>
                        <a:pt x="942" y="-10"/>
                      </a:moveTo>
                      <a:cubicBezTo>
                        <a:pt x="942" y="-10"/>
                        <a:pt x="5702" y="6060"/>
                        <a:pt x="-10" y="925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76" name="Freeform 9175"/>
                <p:cNvSpPr/>
                <p:nvPr/>
              </p:nvSpPr>
              <p:spPr>
                <a:xfrm>
                  <a:off x="8148660" y="3258077"/>
                  <a:ext cx="5415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15" h="6380" fill="none">
                      <a:moveTo>
                        <a:pt x="20" y="-10"/>
                      </a:moveTo>
                      <a:cubicBezTo>
                        <a:pt x="20" y="-10"/>
                        <a:pt x="-615" y="6380"/>
                        <a:pt x="5415" y="63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77" name="Freeform 9176"/>
                <p:cNvSpPr/>
                <p:nvPr/>
              </p:nvSpPr>
              <p:spPr>
                <a:xfrm>
                  <a:off x="8155027" y="3252955"/>
                  <a:ext cx="5712" cy="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5751" fill="none">
                      <a:moveTo>
                        <a:pt x="0" y="5751"/>
                      </a:moveTo>
                      <a:cubicBezTo>
                        <a:pt x="0" y="5751"/>
                        <a:pt x="635" y="0"/>
                        <a:pt x="5712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78" name="Freeform 9177"/>
                <p:cNvSpPr/>
                <p:nvPr/>
              </p:nvSpPr>
              <p:spPr>
                <a:xfrm>
                  <a:off x="8160739" y="3240825"/>
                  <a:ext cx="8895" cy="61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6140" fill="none">
                      <a:moveTo>
                        <a:pt x="0" y="-10"/>
                      </a:moveTo>
                      <a:cubicBezTo>
                        <a:pt x="0" y="-10"/>
                        <a:pt x="4448" y="7977"/>
                        <a:pt x="8885" y="574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79" name="Freeform 9178"/>
                <p:cNvSpPr/>
                <p:nvPr/>
              </p:nvSpPr>
              <p:spPr>
                <a:xfrm>
                  <a:off x="8154729" y="3233576"/>
                  <a:ext cx="7289" cy="59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5961" fill="none">
                      <a:moveTo>
                        <a:pt x="-20" y="5961"/>
                      </a:moveTo>
                      <a:cubicBezTo>
                        <a:pt x="-20" y="5961"/>
                        <a:pt x="4105" y="-1388"/>
                        <a:pt x="7279" y="2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80" name="Freeform 9179"/>
                <p:cNvSpPr/>
                <p:nvPr/>
              </p:nvSpPr>
              <p:spPr>
                <a:xfrm>
                  <a:off x="8150922" y="3231569"/>
                  <a:ext cx="7289" cy="1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1558" fill="none">
                      <a:moveTo>
                        <a:pt x="-20" y="939"/>
                      </a:moveTo>
                      <a:cubicBezTo>
                        <a:pt x="-20" y="939"/>
                        <a:pt x="6009" y="2856"/>
                        <a:pt x="7279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81" name="Freeform 9180"/>
                <p:cNvSpPr/>
                <p:nvPr/>
              </p:nvSpPr>
              <p:spPr>
                <a:xfrm>
                  <a:off x="8167403" y="3225998"/>
                  <a:ext cx="9223" cy="26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23" h="2696" fill="none">
                      <a:moveTo>
                        <a:pt x="0" y="2676"/>
                      </a:moveTo>
                      <a:cubicBezTo>
                        <a:pt x="0" y="2676"/>
                        <a:pt x="7616" y="-2756"/>
                        <a:pt x="9203" y="171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82" name="Freeform 9181"/>
                <p:cNvSpPr/>
                <p:nvPr/>
              </p:nvSpPr>
              <p:spPr>
                <a:xfrm>
                  <a:off x="8185194" y="3225489"/>
                  <a:ext cx="6962" cy="5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62" h="5421" fill="none">
                      <a:moveTo>
                        <a:pt x="-20" y="-10"/>
                      </a:moveTo>
                      <a:cubicBezTo>
                        <a:pt x="-20" y="-10"/>
                        <a:pt x="615" y="5421"/>
                        <a:pt x="6962" y="542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83" name="Freeform 9182"/>
                <p:cNvSpPr/>
                <p:nvPr/>
              </p:nvSpPr>
              <p:spPr>
                <a:xfrm>
                  <a:off x="8197570" y="3221984"/>
                  <a:ext cx="4463" cy="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63" h="4792" fill="none">
                      <a:moveTo>
                        <a:pt x="-20" y="4772"/>
                      </a:moveTo>
                      <a:cubicBezTo>
                        <a:pt x="-20" y="4772"/>
                        <a:pt x="6010" y="3814"/>
                        <a:pt x="4106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84" name="Freeform 9183"/>
                <p:cNvSpPr/>
                <p:nvPr/>
              </p:nvSpPr>
              <p:spPr>
                <a:xfrm>
                  <a:off x="8205483" y="3215245"/>
                  <a:ext cx="10799" cy="3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99" h="3534" fill="none">
                      <a:moveTo>
                        <a:pt x="0" y="3525"/>
                      </a:moveTo>
                      <a:cubicBezTo>
                        <a:pt x="0" y="3525"/>
                        <a:pt x="8568" y="-4463"/>
                        <a:pt x="10799" y="352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85" name="Freeform 9184"/>
                <p:cNvSpPr/>
                <p:nvPr/>
              </p:nvSpPr>
              <p:spPr>
                <a:xfrm>
                  <a:off x="8218812" y="3207277"/>
                  <a:ext cx="6039" cy="88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8836" fill="none">
                      <a:moveTo>
                        <a:pt x="0" y="-10"/>
                      </a:moveTo>
                      <a:cubicBezTo>
                        <a:pt x="0" y="-10"/>
                        <a:pt x="317" y="10533"/>
                        <a:pt x="6029" y="86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86" name="Freeform 9185"/>
                <p:cNvSpPr/>
                <p:nvPr/>
              </p:nvSpPr>
              <p:spPr>
                <a:xfrm>
                  <a:off x="8235323" y="3202814"/>
                  <a:ext cx="5385" cy="118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5" h="11891" fill="none">
                      <a:moveTo>
                        <a:pt x="-10" y="-20"/>
                      </a:moveTo>
                      <a:cubicBezTo>
                        <a:pt x="-10" y="-20"/>
                        <a:pt x="307" y="13079"/>
                        <a:pt x="5385" y="1180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87" name="Freeform 9186"/>
                <p:cNvSpPr/>
                <p:nvPr/>
              </p:nvSpPr>
              <p:spPr>
                <a:xfrm>
                  <a:off x="8213754" y="3223212"/>
                  <a:ext cx="9193" cy="32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93" h="3235" fill="none">
                      <a:moveTo>
                        <a:pt x="-20" y="3225"/>
                      </a:moveTo>
                      <a:cubicBezTo>
                        <a:pt x="-20" y="3225"/>
                        <a:pt x="5057" y="-1887"/>
                        <a:pt x="9183" y="66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88" name="Freeform 9187"/>
                <p:cNvSpPr/>
                <p:nvPr/>
              </p:nvSpPr>
              <p:spPr>
                <a:xfrm>
                  <a:off x="8203937" y="3233157"/>
                  <a:ext cx="4403" cy="5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03" h="5122" fill="none">
                      <a:moveTo>
                        <a:pt x="278" y="-10"/>
                      </a:moveTo>
                      <a:cubicBezTo>
                        <a:pt x="278" y="-10"/>
                        <a:pt x="-1626" y="5102"/>
                        <a:pt x="4403" y="510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89" name="Freeform 9188"/>
                <p:cNvSpPr/>
                <p:nvPr/>
              </p:nvSpPr>
              <p:spPr>
                <a:xfrm>
                  <a:off x="8183290" y="3208236"/>
                  <a:ext cx="8241" cy="77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1" h="7758" fill="none">
                      <a:moveTo>
                        <a:pt x="-20" y="-10"/>
                      </a:moveTo>
                      <a:cubicBezTo>
                        <a:pt x="-20" y="-10"/>
                        <a:pt x="5692" y="9894"/>
                        <a:pt x="8231" y="733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90" name="Freeform 9189"/>
                <p:cNvSpPr/>
                <p:nvPr/>
              </p:nvSpPr>
              <p:spPr>
                <a:xfrm>
                  <a:off x="8200099" y="3206229"/>
                  <a:ext cx="9847" cy="39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47" h="3924" fill="none">
                      <a:moveTo>
                        <a:pt x="-10" y="3914"/>
                      </a:moveTo>
                      <a:cubicBezTo>
                        <a:pt x="-10" y="3914"/>
                        <a:pt x="5702" y="-3115"/>
                        <a:pt x="9827" y="167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91" name="Freeform 9190"/>
                <p:cNvSpPr/>
                <p:nvPr/>
              </p:nvSpPr>
              <p:spPr>
                <a:xfrm>
                  <a:off x="8169962" y="3215275"/>
                  <a:ext cx="10472" cy="52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72" h="5242" fill="none">
                      <a:moveTo>
                        <a:pt x="-20" y="-20"/>
                      </a:moveTo>
                      <a:cubicBezTo>
                        <a:pt x="-20" y="-20"/>
                        <a:pt x="4106" y="7648"/>
                        <a:pt x="10452" y="445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92" name="Freeform 9191"/>
                <p:cNvSpPr/>
                <p:nvPr/>
              </p:nvSpPr>
              <p:spPr>
                <a:xfrm>
                  <a:off x="8158210" y="3221086"/>
                  <a:ext cx="6039" cy="47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4733" fill="none">
                      <a:moveTo>
                        <a:pt x="-10" y="4713"/>
                      </a:moveTo>
                      <a:cubicBezTo>
                        <a:pt x="-10" y="4713"/>
                        <a:pt x="625" y="-2955"/>
                        <a:pt x="6019" y="119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93" name="Freeform 9192"/>
                <p:cNvSpPr/>
                <p:nvPr/>
              </p:nvSpPr>
              <p:spPr>
                <a:xfrm>
                  <a:off x="8141640" y="3239537"/>
                  <a:ext cx="5474" cy="90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74" h="9076" fill="none">
                      <a:moveTo>
                        <a:pt x="377" y="0"/>
                      </a:moveTo>
                      <a:cubicBezTo>
                        <a:pt x="377" y="0"/>
                        <a:pt x="-2162" y="10224"/>
                        <a:pt x="5454" y="894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94" name="Freeform 9193"/>
                <p:cNvSpPr/>
                <p:nvPr/>
              </p:nvSpPr>
              <p:spPr>
                <a:xfrm>
                  <a:off x="8138843" y="3250080"/>
                  <a:ext cx="2261" cy="9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1" h="9585" fill="none">
                      <a:moveTo>
                        <a:pt x="952" y="0"/>
                      </a:moveTo>
                      <a:cubicBezTo>
                        <a:pt x="952" y="0"/>
                        <a:pt x="4443" y="7348"/>
                        <a:pt x="0" y="958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95" name="Freeform 9194"/>
                <p:cNvSpPr/>
                <p:nvPr/>
              </p:nvSpPr>
              <p:spPr>
                <a:xfrm>
                  <a:off x="8137891" y="3264787"/>
                  <a:ext cx="5415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15" h="6380" fill="none">
                      <a:moveTo>
                        <a:pt x="0" y="-10"/>
                      </a:moveTo>
                      <a:cubicBezTo>
                        <a:pt x="0" y="-10"/>
                        <a:pt x="317" y="6380"/>
                        <a:pt x="5395" y="63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96" name="Freeform 9195"/>
                <p:cNvSpPr/>
                <p:nvPr/>
              </p:nvSpPr>
              <p:spPr>
                <a:xfrm>
                  <a:off x="8130275" y="3269250"/>
                  <a:ext cx="6753" cy="6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3" h="6560" fill="none">
                      <a:moveTo>
                        <a:pt x="0" y="0"/>
                      </a:moveTo>
                      <a:cubicBezTo>
                        <a:pt x="0" y="0"/>
                        <a:pt x="8251" y="3195"/>
                        <a:pt x="6505" y="655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97" name="Freeform 9196"/>
                <p:cNvSpPr/>
                <p:nvPr/>
              </p:nvSpPr>
              <p:spPr>
                <a:xfrm>
                  <a:off x="8129650" y="3277577"/>
                  <a:ext cx="4433" cy="9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33" h="9255" fill="none">
                      <a:moveTo>
                        <a:pt x="-10" y="-20"/>
                      </a:moveTo>
                      <a:cubicBezTo>
                        <a:pt x="-10" y="939"/>
                        <a:pt x="942" y="7967"/>
                        <a:pt x="4433" y="92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98" name="Freeform 9197"/>
                <p:cNvSpPr/>
                <p:nvPr/>
              </p:nvSpPr>
              <p:spPr>
                <a:xfrm>
                  <a:off x="8140450" y="3275959"/>
                  <a:ext cx="6664" cy="54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5451" fill="none">
                      <a:moveTo>
                        <a:pt x="-20" y="5431"/>
                      </a:moveTo>
                      <a:cubicBezTo>
                        <a:pt x="-20" y="5431"/>
                        <a:pt x="5058" y="5751"/>
                        <a:pt x="6644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199" name="Freeform 9198"/>
                <p:cNvSpPr/>
                <p:nvPr/>
              </p:nvSpPr>
              <p:spPr>
                <a:xfrm>
                  <a:off x="8150178" y="3267992"/>
                  <a:ext cx="7081" cy="51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81" h="5182" fill="none">
                      <a:moveTo>
                        <a:pt x="89" y="-20"/>
                      </a:moveTo>
                      <a:cubicBezTo>
                        <a:pt x="-863" y="939"/>
                        <a:pt x="4215" y="6689"/>
                        <a:pt x="7071" y="477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00" name="Freeform 9199"/>
                <p:cNvSpPr/>
                <p:nvPr/>
              </p:nvSpPr>
              <p:spPr>
                <a:xfrm>
                  <a:off x="8161513" y="3259995"/>
                  <a:ext cx="3689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89" h="8956" fill="none">
                      <a:moveTo>
                        <a:pt x="813" y="-10"/>
                      </a:moveTo>
                      <a:cubicBezTo>
                        <a:pt x="813" y="629"/>
                        <a:pt x="-2360" y="8936"/>
                        <a:pt x="3669" y="89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01" name="Freeform 9200"/>
                <p:cNvSpPr/>
                <p:nvPr/>
              </p:nvSpPr>
              <p:spPr>
                <a:xfrm>
                  <a:off x="8144555" y="3249780"/>
                  <a:ext cx="7943" cy="41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43" h="4163" fill="none">
                      <a:moveTo>
                        <a:pt x="0" y="4134"/>
                      </a:moveTo>
                      <a:cubicBezTo>
                        <a:pt x="635" y="4134"/>
                        <a:pt x="3173" y="4772"/>
                        <a:pt x="7933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02" name="Freeform 9201"/>
                <p:cNvSpPr/>
                <p:nvPr/>
              </p:nvSpPr>
              <p:spPr>
                <a:xfrm>
                  <a:off x="8144317" y="3261911"/>
                  <a:ext cx="2142" cy="79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2" h="7997" fill="none">
                      <a:moveTo>
                        <a:pt x="238" y="-10"/>
                      </a:moveTo>
                      <a:cubicBezTo>
                        <a:pt x="238" y="-10"/>
                        <a:pt x="-1031" y="3824"/>
                        <a:pt x="2142" y="797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03" name="Freeform 9202"/>
                <p:cNvSpPr/>
                <p:nvPr/>
              </p:nvSpPr>
              <p:spPr>
                <a:xfrm>
                  <a:off x="8133340" y="3256490"/>
                  <a:ext cx="2648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48" h="7668" fill="none">
                      <a:moveTo>
                        <a:pt x="109" y="7648"/>
                      </a:moveTo>
                      <a:cubicBezTo>
                        <a:pt x="109" y="7648"/>
                        <a:pt x="-843" y="2856"/>
                        <a:pt x="2648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04" name="Freeform 9203"/>
                <p:cNvSpPr/>
                <p:nvPr/>
              </p:nvSpPr>
              <p:spPr>
                <a:xfrm>
                  <a:off x="8145834" y="3233786"/>
                  <a:ext cx="2023" cy="64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3" h="6410" fill="none">
                      <a:moveTo>
                        <a:pt x="-10" y="0"/>
                      </a:moveTo>
                      <a:cubicBezTo>
                        <a:pt x="-10" y="0"/>
                        <a:pt x="3481" y="2875"/>
                        <a:pt x="1259" y="639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05" name="Freeform 9204"/>
                <p:cNvSpPr/>
                <p:nvPr/>
              </p:nvSpPr>
              <p:spPr>
                <a:xfrm>
                  <a:off x="8166154" y="3236032"/>
                  <a:ext cx="5712" cy="45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4553" fill="none">
                      <a:moveTo>
                        <a:pt x="-20" y="-10"/>
                      </a:moveTo>
                      <a:cubicBezTo>
                        <a:pt x="-20" y="-10"/>
                        <a:pt x="2519" y="5421"/>
                        <a:pt x="5692" y="446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06" name="Freeform 9205"/>
                <p:cNvSpPr/>
                <p:nvPr/>
              </p:nvSpPr>
              <p:spPr>
                <a:xfrm>
                  <a:off x="8160114" y="3249122"/>
                  <a:ext cx="7289" cy="33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3385" fill="none">
                      <a:moveTo>
                        <a:pt x="-10" y="0"/>
                      </a:moveTo>
                      <a:cubicBezTo>
                        <a:pt x="-10" y="0"/>
                        <a:pt x="2846" y="5112"/>
                        <a:pt x="7289" y="287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07" name="Freeform 9206"/>
                <p:cNvSpPr/>
                <p:nvPr/>
              </p:nvSpPr>
              <p:spPr>
                <a:xfrm>
                  <a:off x="8167403" y="3231869"/>
                  <a:ext cx="6991" cy="4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4523" fill="none">
                      <a:moveTo>
                        <a:pt x="0" y="0"/>
                      </a:moveTo>
                      <a:cubicBezTo>
                        <a:pt x="0" y="0"/>
                        <a:pt x="2856" y="7029"/>
                        <a:pt x="6981" y="35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08" name="Freeform 9207"/>
                <p:cNvSpPr/>
                <p:nvPr/>
              </p:nvSpPr>
              <p:spPr>
                <a:xfrm>
                  <a:off x="8180731" y="3224860"/>
                  <a:ext cx="5415" cy="7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15" h="7338" fill="none">
                      <a:moveTo>
                        <a:pt x="0" y="-20"/>
                      </a:moveTo>
                      <a:cubicBezTo>
                        <a:pt x="1269" y="1897"/>
                        <a:pt x="317" y="6370"/>
                        <a:pt x="5395" y="73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09" name="Freeform 9208"/>
                <p:cNvSpPr/>
                <p:nvPr/>
              </p:nvSpPr>
              <p:spPr>
                <a:xfrm>
                  <a:off x="8181059" y="3237620"/>
                  <a:ext cx="6664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7668" fill="none">
                      <a:moveTo>
                        <a:pt x="6654" y="0"/>
                      </a:moveTo>
                      <a:cubicBezTo>
                        <a:pt x="5702" y="0"/>
                        <a:pt x="5067" y="6709"/>
                        <a:pt x="-10" y="76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10" name="Freeform 9209"/>
                <p:cNvSpPr/>
                <p:nvPr/>
              </p:nvSpPr>
              <p:spPr>
                <a:xfrm>
                  <a:off x="8174276" y="3248822"/>
                  <a:ext cx="1696" cy="11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6" h="11801" fill="none">
                      <a:moveTo>
                        <a:pt x="744" y="-20"/>
                      </a:moveTo>
                      <a:cubicBezTo>
                        <a:pt x="744" y="-20"/>
                        <a:pt x="-1478" y="9884"/>
                        <a:pt x="1696" y="1180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11" name="Freeform 9210"/>
                <p:cNvSpPr/>
                <p:nvPr/>
              </p:nvSpPr>
              <p:spPr>
                <a:xfrm>
                  <a:off x="8188288" y="3246426"/>
                  <a:ext cx="1815" cy="11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5" h="11652" fill="none">
                      <a:moveTo>
                        <a:pt x="1805" y="-20"/>
                      </a:moveTo>
                      <a:cubicBezTo>
                        <a:pt x="1805" y="-20"/>
                        <a:pt x="-1051" y="8766"/>
                        <a:pt x="377" y="1165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12" name="Freeform 9211"/>
                <p:cNvSpPr/>
                <p:nvPr/>
              </p:nvSpPr>
              <p:spPr>
                <a:xfrm>
                  <a:off x="8198998" y="3237470"/>
                  <a:ext cx="8717" cy="75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17" h="7578" fill="none">
                      <a:moveTo>
                        <a:pt x="-20" y="-10"/>
                      </a:moveTo>
                      <a:cubicBezTo>
                        <a:pt x="-20" y="-10"/>
                        <a:pt x="4899" y="8457"/>
                        <a:pt x="8707" y="749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13" name="Freeform 9212"/>
                <p:cNvSpPr/>
                <p:nvPr/>
              </p:nvSpPr>
              <p:spPr>
                <a:xfrm>
                  <a:off x="8215183" y="3237470"/>
                  <a:ext cx="2142" cy="8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2" h="8776" fill="none">
                      <a:moveTo>
                        <a:pt x="-20" y="-10"/>
                      </a:moveTo>
                      <a:cubicBezTo>
                        <a:pt x="-20" y="-10"/>
                        <a:pt x="3630" y="5262"/>
                        <a:pt x="1408" y="877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14" name="Freeform 9213"/>
                <p:cNvSpPr/>
                <p:nvPr/>
              </p:nvSpPr>
              <p:spPr>
                <a:xfrm>
                  <a:off x="8208994" y="3227735"/>
                  <a:ext cx="4433" cy="7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33" h="7338" fill="none">
                      <a:moveTo>
                        <a:pt x="-20" y="-20"/>
                      </a:moveTo>
                      <a:cubicBezTo>
                        <a:pt x="-20" y="-20"/>
                        <a:pt x="297" y="7328"/>
                        <a:pt x="4423" y="73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15" name="Freeform 9214"/>
                <p:cNvSpPr/>
                <p:nvPr/>
              </p:nvSpPr>
              <p:spPr>
                <a:xfrm>
                  <a:off x="8195487" y="3217012"/>
                  <a:ext cx="2172" cy="6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2" h="6560" fill="none">
                      <a:moveTo>
                        <a:pt x="0" y="0"/>
                      </a:moveTo>
                      <a:cubicBezTo>
                        <a:pt x="0" y="0"/>
                        <a:pt x="4919" y="4952"/>
                        <a:pt x="0" y="655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16" name="Freeform 9215"/>
                <p:cNvSpPr/>
                <p:nvPr/>
              </p:nvSpPr>
              <p:spPr>
                <a:xfrm>
                  <a:off x="8192155" y="3202485"/>
                  <a:ext cx="7319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19" h="6380" fill="none">
                      <a:moveTo>
                        <a:pt x="0" y="6380"/>
                      </a:moveTo>
                      <a:cubicBezTo>
                        <a:pt x="0" y="6380"/>
                        <a:pt x="317" y="-10"/>
                        <a:pt x="7299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17" name="Freeform 9216"/>
                <p:cNvSpPr/>
                <p:nvPr/>
              </p:nvSpPr>
              <p:spPr>
                <a:xfrm>
                  <a:off x="8177876" y="3210153"/>
                  <a:ext cx="6664" cy="82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8297" fill="none">
                      <a:moveTo>
                        <a:pt x="0" y="-10"/>
                      </a:moveTo>
                      <a:cubicBezTo>
                        <a:pt x="0" y="-10"/>
                        <a:pt x="-317" y="8297"/>
                        <a:pt x="6664" y="82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18" name="Freeform 9217"/>
                <p:cNvSpPr/>
                <p:nvPr/>
              </p:nvSpPr>
              <p:spPr>
                <a:xfrm>
                  <a:off x="8167492" y="3212399"/>
                  <a:ext cx="3094" cy="9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94" h="9255" fill="none">
                      <a:moveTo>
                        <a:pt x="3084" y="-20"/>
                      </a:moveTo>
                      <a:cubicBezTo>
                        <a:pt x="3084" y="-20"/>
                        <a:pt x="-1993" y="4772"/>
                        <a:pt x="863" y="92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19" name="Freeform 9218"/>
                <p:cNvSpPr/>
                <p:nvPr/>
              </p:nvSpPr>
              <p:spPr>
                <a:xfrm>
                  <a:off x="8214052" y="3200568"/>
                  <a:ext cx="9223" cy="44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23" h="4493" fill="none">
                      <a:moveTo>
                        <a:pt x="0" y="-10"/>
                      </a:moveTo>
                      <a:cubicBezTo>
                        <a:pt x="0" y="-10"/>
                        <a:pt x="3491" y="7019"/>
                        <a:pt x="9203" y="350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20" name="Freeform 9219"/>
                <p:cNvSpPr/>
                <p:nvPr/>
              </p:nvSpPr>
              <p:spPr>
                <a:xfrm>
                  <a:off x="8207714" y="3196914"/>
                  <a:ext cx="11097" cy="52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97" h="5242" fill="none">
                      <a:moveTo>
                        <a:pt x="0" y="5242"/>
                      </a:moveTo>
                      <a:cubicBezTo>
                        <a:pt x="0" y="5242"/>
                        <a:pt x="2846" y="-2426"/>
                        <a:pt x="11097" y="76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21" name="Freeform 9220"/>
                <p:cNvSpPr/>
                <p:nvPr/>
              </p:nvSpPr>
              <p:spPr>
                <a:xfrm>
                  <a:off x="8230890" y="3207277"/>
                  <a:ext cx="1398" cy="79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8" h="7997" fill="none">
                      <a:moveTo>
                        <a:pt x="-20" y="-10"/>
                      </a:moveTo>
                      <a:cubicBezTo>
                        <a:pt x="-20" y="-10"/>
                        <a:pt x="3154" y="2865"/>
                        <a:pt x="-20" y="797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22" name="Freeform 9221"/>
                <p:cNvSpPr/>
                <p:nvPr/>
              </p:nvSpPr>
              <p:spPr>
                <a:xfrm>
                  <a:off x="8231813" y="3219738"/>
                  <a:ext cx="3511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11" h="8956" fill="none">
                      <a:moveTo>
                        <a:pt x="2549" y="-10"/>
                      </a:moveTo>
                      <a:cubicBezTo>
                        <a:pt x="2549" y="-10"/>
                        <a:pt x="-3798" y="2865"/>
                        <a:pt x="3501" y="89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23" name="Freeform 9222"/>
                <p:cNvSpPr/>
                <p:nvPr/>
              </p:nvSpPr>
              <p:spPr>
                <a:xfrm>
                  <a:off x="8233746" y="3233486"/>
                  <a:ext cx="3511" cy="98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11" h="9884" fill="none">
                      <a:moveTo>
                        <a:pt x="3471" y="-20"/>
                      </a:moveTo>
                      <a:cubicBezTo>
                        <a:pt x="3471" y="1258"/>
                        <a:pt x="4106" y="8287"/>
                        <a:pt x="-20" y="988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24" name="Freeform 9223"/>
                <p:cNvSpPr/>
                <p:nvPr/>
              </p:nvSpPr>
              <p:spPr>
                <a:xfrm>
                  <a:off x="8226398" y="3200897"/>
                  <a:ext cx="3213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3" h="10543" fill="none">
                      <a:moveTo>
                        <a:pt x="3203" y="-20"/>
                      </a:moveTo>
                      <a:cubicBezTo>
                        <a:pt x="3203" y="-20"/>
                        <a:pt x="-2192" y="4134"/>
                        <a:pt x="982" y="1052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25" name="Freeform 9224"/>
                <p:cNvSpPr/>
                <p:nvPr/>
              </p:nvSpPr>
              <p:spPr>
                <a:xfrm>
                  <a:off x="8220418" y="3220367"/>
                  <a:ext cx="9193" cy="9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93" h="9375" fill="none">
                      <a:moveTo>
                        <a:pt x="9183" y="0"/>
                      </a:moveTo>
                      <a:cubicBezTo>
                        <a:pt x="9183" y="0"/>
                        <a:pt x="5692" y="10543"/>
                        <a:pt x="-20" y="92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26" name="Freeform 9225"/>
                <p:cNvSpPr/>
                <p:nvPr/>
              </p:nvSpPr>
              <p:spPr>
                <a:xfrm>
                  <a:off x="8240410" y="3197363"/>
                  <a:ext cx="5385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5" h="8626" fill="none">
                      <a:moveTo>
                        <a:pt x="298" y="0"/>
                      </a:moveTo>
                      <a:cubicBezTo>
                        <a:pt x="298" y="0"/>
                        <a:pt x="-1924" y="8626"/>
                        <a:pt x="5375" y="86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27" name="Freeform 9226"/>
                <p:cNvSpPr/>
                <p:nvPr/>
              </p:nvSpPr>
              <p:spPr>
                <a:xfrm>
                  <a:off x="8247699" y="3211740"/>
                  <a:ext cx="4046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46" h="8956" fill="none">
                      <a:moveTo>
                        <a:pt x="-10" y="0"/>
                      </a:moveTo>
                      <a:cubicBezTo>
                        <a:pt x="-10" y="0"/>
                        <a:pt x="7923" y="6070"/>
                        <a:pt x="1577" y="894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28" name="Freeform 9227"/>
                <p:cNvSpPr/>
                <p:nvPr/>
              </p:nvSpPr>
              <p:spPr>
                <a:xfrm>
                  <a:off x="8241512" y="3216533"/>
                  <a:ext cx="7467" cy="9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67" h="9585" fill="none">
                      <a:moveTo>
                        <a:pt x="2687" y="0"/>
                      </a:moveTo>
                      <a:cubicBezTo>
                        <a:pt x="2687" y="0"/>
                        <a:pt x="-5881" y="8307"/>
                        <a:pt x="7447" y="958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29" name="Freeform 9228"/>
                <p:cNvSpPr/>
                <p:nvPr/>
              </p:nvSpPr>
              <p:spPr>
                <a:xfrm>
                  <a:off x="8245794" y="3229952"/>
                  <a:ext cx="5712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8626" fill="none">
                      <a:moveTo>
                        <a:pt x="5702" y="0"/>
                      </a:moveTo>
                      <a:cubicBezTo>
                        <a:pt x="5702" y="0"/>
                        <a:pt x="5385" y="7029"/>
                        <a:pt x="-10" y="86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30" name="Freeform 9229"/>
                <p:cNvSpPr/>
                <p:nvPr/>
              </p:nvSpPr>
              <p:spPr>
                <a:xfrm>
                  <a:off x="8224226" y="3195716"/>
                  <a:ext cx="11097" cy="2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97" h="2935" fill="none">
                      <a:moveTo>
                        <a:pt x="-20" y="1647"/>
                      </a:moveTo>
                      <a:cubicBezTo>
                        <a:pt x="-20" y="1647"/>
                        <a:pt x="7279" y="-2826"/>
                        <a:pt x="11097" y="292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31" name="Freeform 9230"/>
                <p:cNvSpPr/>
                <p:nvPr/>
              </p:nvSpPr>
              <p:spPr>
                <a:xfrm>
                  <a:off x="8243891" y="3195686"/>
                  <a:ext cx="10472" cy="64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72" h="6470" fill="none">
                      <a:moveTo>
                        <a:pt x="0" y="80"/>
                      </a:moveTo>
                      <a:cubicBezTo>
                        <a:pt x="0" y="80"/>
                        <a:pt x="9827" y="-1198"/>
                        <a:pt x="10472" y="647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32" name="Freeform 9231"/>
                <p:cNvSpPr/>
                <p:nvPr/>
              </p:nvSpPr>
              <p:spPr>
                <a:xfrm>
                  <a:off x="8249127" y="3201047"/>
                  <a:ext cx="11573" cy="69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73" h="6919" fill="none">
                      <a:moveTo>
                        <a:pt x="0" y="-10"/>
                      </a:moveTo>
                      <a:cubicBezTo>
                        <a:pt x="0" y="-10"/>
                        <a:pt x="4591" y="8776"/>
                        <a:pt x="11573" y="654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33" name="Freeform 9232"/>
                <p:cNvSpPr/>
                <p:nvPr/>
              </p:nvSpPr>
              <p:spPr>
                <a:xfrm>
                  <a:off x="8260700" y="3197483"/>
                  <a:ext cx="13328" cy="56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28" h="5631" fill="none">
                      <a:moveTo>
                        <a:pt x="0" y="839"/>
                      </a:moveTo>
                      <a:cubicBezTo>
                        <a:pt x="0" y="839"/>
                        <a:pt x="13328" y="-2995"/>
                        <a:pt x="13328" y="56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34" name="Freeform 9233"/>
                <p:cNvSpPr/>
                <p:nvPr/>
              </p:nvSpPr>
              <p:spPr>
                <a:xfrm>
                  <a:off x="8257843" y="3194488"/>
                  <a:ext cx="7616" cy="9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9585" fill="none">
                      <a:moveTo>
                        <a:pt x="0" y="0"/>
                      </a:moveTo>
                      <a:cubicBezTo>
                        <a:pt x="0" y="0"/>
                        <a:pt x="-635" y="9585"/>
                        <a:pt x="7616" y="958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35" name="Freeform 9234"/>
                <p:cNvSpPr/>
                <p:nvPr/>
              </p:nvSpPr>
              <p:spPr>
                <a:xfrm>
                  <a:off x="8260700" y="3210153"/>
                  <a:ext cx="6664" cy="4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4912" fill="none">
                      <a:moveTo>
                        <a:pt x="6664" y="-10"/>
                      </a:moveTo>
                      <a:cubicBezTo>
                        <a:pt x="6664" y="-10"/>
                        <a:pt x="6029" y="6699"/>
                        <a:pt x="0" y="446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36" name="Freeform 9235"/>
                <p:cNvSpPr/>
                <p:nvPr/>
              </p:nvSpPr>
              <p:spPr>
                <a:xfrm>
                  <a:off x="8254274" y="3214616"/>
                  <a:ext cx="2618" cy="9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8" h="9285" fill="none">
                      <a:moveTo>
                        <a:pt x="1349" y="0"/>
                      </a:moveTo>
                      <a:cubicBezTo>
                        <a:pt x="1349" y="0"/>
                        <a:pt x="-2459" y="6390"/>
                        <a:pt x="2618" y="92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37" name="Freeform 9236"/>
                <p:cNvSpPr/>
                <p:nvPr/>
              </p:nvSpPr>
              <p:spPr>
                <a:xfrm>
                  <a:off x="8260402" y="3216862"/>
                  <a:ext cx="12049" cy="28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49" h="2846" fill="none">
                      <a:moveTo>
                        <a:pt x="-20" y="2546"/>
                      </a:moveTo>
                      <a:cubicBezTo>
                        <a:pt x="-20" y="2546"/>
                        <a:pt x="10452" y="4143"/>
                        <a:pt x="12049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38" name="Freeform 9237"/>
                <p:cNvSpPr/>
                <p:nvPr/>
              </p:nvSpPr>
              <p:spPr>
                <a:xfrm>
                  <a:off x="8269268" y="3201856"/>
                  <a:ext cx="10799" cy="56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99" h="5661" fill="none">
                      <a:moveTo>
                        <a:pt x="0" y="-20"/>
                      </a:moveTo>
                      <a:cubicBezTo>
                        <a:pt x="0" y="-20"/>
                        <a:pt x="3808" y="8287"/>
                        <a:pt x="10799" y="477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39" name="Freeform 9238"/>
                <p:cNvSpPr/>
                <p:nvPr/>
              </p:nvSpPr>
              <p:spPr>
                <a:xfrm>
                  <a:off x="8281019" y="3197693"/>
                  <a:ext cx="6605" cy="82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5" h="8297" fill="none">
                      <a:moveTo>
                        <a:pt x="-10" y="-10"/>
                      </a:moveTo>
                      <a:cubicBezTo>
                        <a:pt x="-10" y="-10"/>
                        <a:pt x="8241" y="949"/>
                        <a:pt x="6337" y="82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40" name="Freeform 9239"/>
                <p:cNvSpPr/>
                <p:nvPr/>
              </p:nvSpPr>
              <p:spPr>
                <a:xfrm>
                  <a:off x="8261652" y="3225159"/>
                  <a:ext cx="3630" cy="64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0" h="6410" fill="none">
                      <a:moveTo>
                        <a:pt x="0" y="0"/>
                      </a:moveTo>
                      <a:cubicBezTo>
                        <a:pt x="0" y="0"/>
                        <a:pt x="6981" y="2236"/>
                        <a:pt x="1587" y="639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41" name="Freeform 9240"/>
                <p:cNvSpPr/>
                <p:nvPr/>
              </p:nvSpPr>
              <p:spPr>
                <a:xfrm>
                  <a:off x="8256386" y="3228694"/>
                  <a:ext cx="6545" cy="9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45" h="9255" fill="none">
                      <a:moveTo>
                        <a:pt x="823" y="-20"/>
                      </a:moveTo>
                      <a:cubicBezTo>
                        <a:pt x="823" y="-20"/>
                        <a:pt x="-3302" y="7009"/>
                        <a:pt x="6535" y="92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42" name="Freeform 9241"/>
                <p:cNvSpPr/>
                <p:nvPr/>
              </p:nvSpPr>
              <p:spPr>
                <a:xfrm>
                  <a:off x="8251506" y="3237949"/>
                  <a:ext cx="4076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76" h="8626" fill="none">
                      <a:moveTo>
                        <a:pt x="3163" y="-10"/>
                      </a:moveTo>
                      <a:cubicBezTo>
                        <a:pt x="3163" y="-10"/>
                        <a:pt x="6654" y="8616"/>
                        <a:pt x="-10" y="86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43" name="Freeform 9242"/>
                <p:cNvSpPr/>
                <p:nvPr/>
              </p:nvSpPr>
              <p:spPr>
                <a:xfrm>
                  <a:off x="8228986" y="3246576"/>
                  <a:ext cx="6962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62" h="10543" fill="none">
                      <a:moveTo>
                        <a:pt x="-20" y="0"/>
                      </a:moveTo>
                      <a:cubicBezTo>
                        <a:pt x="-20" y="949"/>
                        <a:pt x="615" y="8936"/>
                        <a:pt x="6962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44" name="Freeform 9243"/>
                <p:cNvSpPr/>
                <p:nvPr/>
              </p:nvSpPr>
              <p:spPr>
                <a:xfrm>
                  <a:off x="8211849" y="3249451"/>
                  <a:ext cx="7914" cy="46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14" h="4673" fill="none">
                      <a:moveTo>
                        <a:pt x="-20" y="-10"/>
                      </a:moveTo>
                      <a:cubicBezTo>
                        <a:pt x="-20" y="-10"/>
                        <a:pt x="3471" y="7019"/>
                        <a:pt x="7914" y="382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45" name="Freeform 9244"/>
                <p:cNvSpPr/>
                <p:nvPr/>
              </p:nvSpPr>
              <p:spPr>
                <a:xfrm>
                  <a:off x="8243683" y="3244658"/>
                  <a:ext cx="9728" cy="86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28" h="8686" fill="none">
                      <a:moveTo>
                        <a:pt x="198" y="-10"/>
                      </a:moveTo>
                      <a:cubicBezTo>
                        <a:pt x="198" y="-10"/>
                        <a:pt x="-2340" y="9575"/>
                        <a:pt x="9718" y="86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46" name="Freeform 9245"/>
                <p:cNvSpPr/>
                <p:nvPr/>
              </p:nvSpPr>
              <p:spPr>
                <a:xfrm>
                  <a:off x="8271171" y="3232348"/>
                  <a:ext cx="3421" cy="8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21" h="8147" fill="none">
                      <a:moveTo>
                        <a:pt x="3015" y="0"/>
                      </a:moveTo>
                      <a:cubicBezTo>
                        <a:pt x="3015" y="0"/>
                        <a:pt x="5077" y="6550"/>
                        <a:pt x="0" y="814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47" name="Freeform 9246"/>
                <p:cNvSpPr/>
                <p:nvPr/>
              </p:nvSpPr>
              <p:spPr>
                <a:xfrm>
                  <a:off x="8265163" y="3225818"/>
                  <a:ext cx="9520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8626" fill="none">
                      <a:moveTo>
                        <a:pt x="-20" y="8606"/>
                      </a:moveTo>
                      <a:cubicBezTo>
                        <a:pt x="-20" y="8606"/>
                        <a:pt x="9500" y="4772"/>
                        <a:pt x="9500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48" name="Freeform 9247"/>
                <p:cNvSpPr/>
                <p:nvPr/>
              </p:nvSpPr>
              <p:spPr>
                <a:xfrm>
                  <a:off x="8276586" y="3209524"/>
                  <a:ext cx="9193" cy="6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93" h="6050" fill="none">
                      <a:moveTo>
                        <a:pt x="-20" y="-20"/>
                      </a:moveTo>
                      <a:cubicBezTo>
                        <a:pt x="-20" y="-20"/>
                        <a:pt x="1249" y="6050"/>
                        <a:pt x="9183" y="605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49" name="Freeform 9248"/>
                <p:cNvSpPr/>
                <p:nvPr/>
              </p:nvSpPr>
              <p:spPr>
                <a:xfrm>
                  <a:off x="8273076" y="3212399"/>
                  <a:ext cx="8122" cy="89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22" h="8926" fill="none">
                      <a:moveTo>
                        <a:pt x="0" y="-20"/>
                      </a:moveTo>
                      <a:cubicBezTo>
                        <a:pt x="0" y="619"/>
                        <a:pt x="12693" y="4772"/>
                        <a:pt x="6347" y="89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50" name="Freeform 9249"/>
                <p:cNvSpPr/>
                <p:nvPr/>
              </p:nvSpPr>
              <p:spPr>
                <a:xfrm>
                  <a:off x="8278491" y="3221655"/>
                  <a:ext cx="11097" cy="58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97" h="5841" fill="none">
                      <a:moveTo>
                        <a:pt x="-20" y="5741"/>
                      </a:moveTo>
                      <a:cubicBezTo>
                        <a:pt x="-20" y="5741"/>
                        <a:pt x="6962" y="7019"/>
                        <a:pt x="11097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51" name="Freeform 9250"/>
                <p:cNvSpPr/>
                <p:nvPr/>
              </p:nvSpPr>
              <p:spPr>
                <a:xfrm>
                  <a:off x="8285452" y="3209194"/>
                  <a:ext cx="5147" cy="118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47" h="11831" fill="none">
                      <a:moveTo>
                        <a:pt x="5077" y="0"/>
                      </a:moveTo>
                      <a:cubicBezTo>
                        <a:pt x="5077" y="0"/>
                        <a:pt x="6029" y="11492"/>
                        <a:pt x="0" y="1181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52" name="Freeform 9251"/>
                <p:cNvSpPr/>
                <p:nvPr/>
              </p:nvSpPr>
              <p:spPr>
                <a:xfrm>
                  <a:off x="8292116" y="3203114"/>
                  <a:ext cx="8568" cy="51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68" h="5152" fill="none">
                      <a:moveTo>
                        <a:pt x="0" y="0"/>
                      </a:moveTo>
                      <a:cubicBezTo>
                        <a:pt x="0" y="0"/>
                        <a:pt x="3491" y="6709"/>
                        <a:pt x="8568" y="479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53" name="Freeform 9252"/>
                <p:cNvSpPr/>
                <p:nvPr/>
              </p:nvSpPr>
              <p:spPr>
                <a:xfrm>
                  <a:off x="8293395" y="3198981"/>
                  <a:ext cx="13923" cy="7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23" h="7009" fill="none">
                      <a:moveTo>
                        <a:pt x="0" y="-20"/>
                      </a:moveTo>
                      <a:cubicBezTo>
                        <a:pt x="0" y="-20"/>
                        <a:pt x="16174" y="619"/>
                        <a:pt x="13636" y="70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54" name="Freeform 9253"/>
                <p:cNvSpPr/>
                <p:nvPr/>
              </p:nvSpPr>
              <p:spPr>
                <a:xfrm>
                  <a:off x="8294020" y="3211740"/>
                  <a:ext cx="6039" cy="43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4343" fill="none">
                      <a:moveTo>
                        <a:pt x="6029" y="0"/>
                      </a:moveTo>
                      <a:cubicBezTo>
                        <a:pt x="6029" y="0"/>
                        <a:pt x="2539" y="5431"/>
                        <a:pt x="0" y="415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55" name="Freeform 9254"/>
                <p:cNvSpPr/>
                <p:nvPr/>
              </p:nvSpPr>
              <p:spPr>
                <a:xfrm>
                  <a:off x="8306188" y="3208236"/>
                  <a:ext cx="6575" cy="5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75" h="5421" fill="none">
                      <a:moveTo>
                        <a:pt x="526" y="-10"/>
                      </a:moveTo>
                      <a:cubicBezTo>
                        <a:pt x="526" y="-10"/>
                        <a:pt x="-2648" y="5421"/>
                        <a:pt x="6555" y="542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56" name="Freeform 9255"/>
                <p:cNvSpPr/>
                <p:nvPr/>
              </p:nvSpPr>
              <p:spPr>
                <a:xfrm>
                  <a:off x="8314339" y="3206648"/>
                  <a:ext cx="8568" cy="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68" h="5751" fill="none">
                      <a:moveTo>
                        <a:pt x="-10" y="-20"/>
                      </a:moveTo>
                      <a:cubicBezTo>
                        <a:pt x="-10" y="-20"/>
                        <a:pt x="8558" y="-339"/>
                        <a:pt x="8558" y="57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57" name="Freeform 9256"/>
                <p:cNvSpPr/>
                <p:nvPr/>
              </p:nvSpPr>
              <p:spPr>
                <a:xfrm>
                  <a:off x="8311157" y="3206648"/>
                  <a:ext cx="12376" cy="136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6" h="13628" fill="none">
                      <a:moveTo>
                        <a:pt x="0" y="-20"/>
                      </a:moveTo>
                      <a:cubicBezTo>
                        <a:pt x="0" y="-20"/>
                        <a:pt x="5077" y="15635"/>
                        <a:pt x="12376" y="133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58" name="Freeform 9257"/>
                <p:cNvSpPr/>
                <p:nvPr/>
              </p:nvSpPr>
              <p:spPr>
                <a:xfrm>
                  <a:off x="8330851" y="3211111"/>
                  <a:ext cx="8241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1" h="6380" fill="none">
                      <a:moveTo>
                        <a:pt x="-20" y="-10"/>
                      </a:moveTo>
                      <a:cubicBezTo>
                        <a:pt x="-20" y="-10"/>
                        <a:pt x="8231" y="-649"/>
                        <a:pt x="8231" y="63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59" name="Freeform 9258"/>
                <p:cNvSpPr/>
                <p:nvPr/>
              </p:nvSpPr>
              <p:spPr>
                <a:xfrm>
                  <a:off x="8325911" y="3207277"/>
                  <a:ext cx="4939" cy="10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39" h="10873" fill="none">
                      <a:moveTo>
                        <a:pt x="159" y="0"/>
                      </a:moveTo>
                      <a:cubicBezTo>
                        <a:pt x="159" y="0"/>
                        <a:pt x="-1428" y="8936"/>
                        <a:pt x="4919" y="1085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60" name="Freeform 9259"/>
                <p:cNvSpPr/>
                <p:nvPr/>
              </p:nvSpPr>
              <p:spPr>
                <a:xfrm>
                  <a:off x="8346380" y="3218061"/>
                  <a:ext cx="7170" cy="58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70" h="5841" fill="none">
                      <a:moveTo>
                        <a:pt x="0" y="70"/>
                      </a:moveTo>
                      <a:cubicBezTo>
                        <a:pt x="0" y="70"/>
                        <a:pt x="8568" y="-1208"/>
                        <a:pt x="6981" y="582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61" name="Freeform 9260"/>
                <p:cNvSpPr/>
                <p:nvPr/>
              </p:nvSpPr>
              <p:spPr>
                <a:xfrm>
                  <a:off x="8341799" y="3214945"/>
                  <a:ext cx="3630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0" h="10543" fill="none">
                      <a:moveTo>
                        <a:pt x="1408" y="0"/>
                      </a:moveTo>
                      <a:cubicBezTo>
                        <a:pt x="1408" y="0"/>
                        <a:pt x="-3035" y="9575"/>
                        <a:pt x="3630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62" name="Freeform 9261"/>
                <p:cNvSpPr/>
                <p:nvPr/>
              </p:nvSpPr>
              <p:spPr>
                <a:xfrm>
                  <a:off x="8350039" y="3221805"/>
                  <a:ext cx="8092" cy="8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92" h="8357" fill="none">
                      <a:moveTo>
                        <a:pt x="-10" y="0"/>
                      </a:moveTo>
                      <a:cubicBezTo>
                        <a:pt x="-10" y="0"/>
                        <a:pt x="-486" y="10064"/>
                        <a:pt x="8082" y="814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63" name="Freeform 9262"/>
                <p:cNvSpPr/>
                <p:nvPr/>
              </p:nvSpPr>
              <p:spPr>
                <a:xfrm>
                  <a:off x="8356852" y="3223242"/>
                  <a:ext cx="9014" cy="10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14" h="10873" fill="none">
                      <a:moveTo>
                        <a:pt x="0" y="0"/>
                      </a:moveTo>
                      <a:cubicBezTo>
                        <a:pt x="0" y="0"/>
                        <a:pt x="11424" y="7029"/>
                        <a:pt x="8568" y="1087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64" name="Freeform 9263"/>
                <p:cNvSpPr/>
                <p:nvPr/>
              </p:nvSpPr>
              <p:spPr>
                <a:xfrm>
                  <a:off x="8360898" y="3232528"/>
                  <a:ext cx="5801" cy="116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01" h="11682" fill="none">
                      <a:moveTo>
                        <a:pt x="79" y="-20"/>
                      </a:moveTo>
                      <a:cubicBezTo>
                        <a:pt x="79" y="-20"/>
                        <a:pt x="-1190" y="13399"/>
                        <a:pt x="5791" y="1148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65" name="Freeform 9264"/>
                <p:cNvSpPr/>
                <p:nvPr/>
              </p:nvSpPr>
              <p:spPr>
                <a:xfrm>
                  <a:off x="8368275" y="3238158"/>
                  <a:ext cx="5415" cy="4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15" h="4583" fill="none">
                      <a:moveTo>
                        <a:pt x="0" y="100"/>
                      </a:moveTo>
                      <a:cubicBezTo>
                        <a:pt x="0" y="100"/>
                        <a:pt x="5395" y="-1178"/>
                        <a:pt x="5395" y="457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66" name="Freeform 9265"/>
                <p:cNvSpPr/>
                <p:nvPr/>
              </p:nvSpPr>
              <p:spPr>
                <a:xfrm>
                  <a:off x="8370836" y="3244659"/>
                  <a:ext cx="7289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6380" fill="none">
                      <a:moveTo>
                        <a:pt x="-20" y="-10"/>
                      </a:moveTo>
                      <a:cubicBezTo>
                        <a:pt x="-20" y="949"/>
                        <a:pt x="2836" y="6380"/>
                        <a:pt x="7279" y="63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67" name="Freeform 9266"/>
                <p:cNvSpPr/>
                <p:nvPr/>
              </p:nvSpPr>
              <p:spPr>
                <a:xfrm>
                  <a:off x="8369228" y="3251039"/>
                  <a:ext cx="2648" cy="9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48" h="9285" fill="none">
                      <a:moveTo>
                        <a:pt x="0" y="0"/>
                      </a:moveTo>
                      <a:cubicBezTo>
                        <a:pt x="0" y="0"/>
                        <a:pt x="6029" y="6390"/>
                        <a:pt x="0" y="92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68" name="Freeform 9267"/>
                <p:cNvSpPr/>
                <p:nvPr/>
              </p:nvSpPr>
              <p:spPr>
                <a:xfrm>
                  <a:off x="8373839" y="3255681"/>
                  <a:ext cx="6188" cy="62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88" h="6230" fill="none">
                      <a:moveTo>
                        <a:pt x="-10" y="-10"/>
                      </a:moveTo>
                      <a:cubicBezTo>
                        <a:pt x="-10" y="-10"/>
                        <a:pt x="466" y="6220"/>
                        <a:pt x="6178" y="62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69" name="Freeform 9268"/>
                <p:cNvSpPr/>
                <p:nvPr/>
              </p:nvSpPr>
              <p:spPr>
                <a:xfrm>
                  <a:off x="8378450" y="3252656"/>
                  <a:ext cx="7319" cy="137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19" h="13718" fill="none">
                      <a:moveTo>
                        <a:pt x="-20" y="-20"/>
                      </a:moveTo>
                      <a:cubicBezTo>
                        <a:pt x="-20" y="-20"/>
                        <a:pt x="11404" y="7967"/>
                        <a:pt x="5692" y="1371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70" name="Freeform 9269"/>
                <p:cNvSpPr/>
                <p:nvPr/>
              </p:nvSpPr>
              <p:spPr>
                <a:xfrm>
                  <a:off x="8297204" y="3220696"/>
                  <a:ext cx="9847" cy="57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47" h="5721" fill="none">
                      <a:moveTo>
                        <a:pt x="-10" y="-10"/>
                      </a:moveTo>
                      <a:cubicBezTo>
                        <a:pt x="-10" y="-10"/>
                        <a:pt x="2211" y="7977"/>
                        <a:pt x="9827" y="510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71" name="Freeform 9270"/>
                <p:cNvSpPr/>
                <p:nvPr/>
              </p:nvSpPr>
              <p:spPr>
                <a:xfrm>
                  <a:off x="8305444" y="3215574"/>
                  <a:ext cx="9520" cy="91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9106" fill="none">
                      <a:moveTo>
                        <a:pt x="0" y="0"/>
                      </a:moveTo>
                      <a:cubicBezTo>
                        <a:pt x="0" y="0"/>
                        <a:pt x="12059" y="639"/>
                        <a:pt x="9044" y="91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72" name="Freeform 9271"/>
                <p:cNvSpPr/>
                <p:nvPr/>
              </p:nvSpPr>
              <p:spPr>
                <a:xfrm>
                  <a:off x="8290540" y="3230611"/>
                  <a:ext cx="10145" cy="42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45" h="4253" fill="none">
                      <a:moveTo>
                        <a:pt x="0" y="-20"/>
                      </a:moveTo>
                      <a:cubicBezTo>
                        <a:pt x="0" y="-20"/>
                        <a:pt x="942" y="5092"/>
                        <a:pt x="10145" y="413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73" name="Freeform 9272"/>
                <p:cNvSpPr/>
                <p:nvPr/>
              </p:nvSpPr>
              <p:spPr>
                <a:xfrm>
                  <a:off x="8283876" y="3231569"/>
                  <a:ext cx="3064" cy="102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64" h="10214" fill="none">
                      <a:moveTo>
                        <a:pt x="2529" y="-20"/>
                      </a:moveTo>
                      <a:cubicBezTo>
                        <a:pt x="1894" y="-20"/>
                        <a:pt x="5385" y="7648"/>
                        <a:pt x="-10" y="102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74" name="Freeform 9273"/>
                <p:cNvSpPr/>
                <p:nvPr/>
              </p:nvSpPr>
              <p:spPr>
                <a:xfrm>
                  <a:off x="8303867" y="3230251"/>
                  <a:ext cx="7289" cy="65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6590" fill="none">
                      <a:moveTo>
                        <a:pt x="-10" y="20"/>
                      </a:moveTo>
                      <a:cubicBezTo>
                        <a:pt x="-10" y="20"/>
                        <a:pt x="10145" y="-939"/>
                        <a:pt x="6495" y="657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75" name="Freeform 9274"/>
                <p:cNvSpPr/>
                <p:nvPr/>
              </p:nvSpPr>
              <p:spPr>
                <a:xfrm>
                  <a:off x="8313715" y="3226447"/>
                  <a:ext cx="11424" cy="94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4" h="9495" fill="none">
                      <a:moveTo>
                        <a:pt x="-20" y="-10"/>
                      </a:moveTo>
                      <a:cubicBezTo>
                        <a:pt x="-20" y="-10"/>
                        <a:pt x="2519" y="12131"/>
                        <a:pt x="11404" y="89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76" name="Freeform 9275"/>
                <p:cNvSpPr/>
                <p:nvPr/>
              </p:nvSpPr>
              <p:spPr>
                <a:xfrm>
                  <a:off x="8326090" y="3223901"/>
                  <a:ext cx="10085" cy="7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85" h="7009" fill="none">
                      <a:moveTo>
                        <a:pt x="-20" y="-20"/>
                      </a:moveTo>
                      <a:cubicBezTo>
                        <a:pt x="-20" y="-20"/>
                        <a:pt x="12039" y="-659"/>
                        <a:pt x="9818" y="70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77" name="Freeform 9276"/>
                <p:cNvSpPr/>
                <p:nvPr/>
              </p:nvSpPr>
              <p:spPr>
                <a:xfrm>
                  <a:off x="8322283" y="3226118"/>
                  <a:ext cx="5385" cy="57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5" h="5781" fill="none">
                      <a:moveTo>
                        <a:pt x="-20" y="0"/>
                      </a:moveTo>
                      <a:cubicBezTo>
                        <a:pt x="-20" y="0"/>
                        <a:pt x="1567" y="7348"/>
                        <a:pt x="5375" y="54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78" name="Freeform 9277"/>
                <p:cNvSpPr/>
                <p:nvPr/>
              </p:nvSpPr>
              <p:spPr>
                <a:xfrm>
                  <a:off x="8342573" y="3228364"/>
                  <a:ext cx="7557" cy="102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57" h="10214" fill="none">
                      <a:moveTo>
                        <a:pt x="0" y="0"/>
                      </a:moveTo>
                      <a:cubicBezTo>
                        <a:pt x="0" y="0"/>
                        <a:pt x="12059" y="5107"/>
                        <a:pt x="5712" y="102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79" name="Freeform 9278"/>
                <p:cNvSpPr/>
                <p:nvPr/>
              </p:nvSpPr>
              <p:spPr>
                <a:xfrm>
                  <a:off x="8340995" y="3231240"/>
                  <a:ext cx="8895" cy="134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13419" fill="none">
                      <a:moveTo>
                        <a:pt x="-10" y="0"/>
                      </a:moveTo>
                      <a:cubicBezTo>
                        <a:pt x="-10" y="629"/>
                        <a:pt x="307" y="13419"/>
                        <a:pt x="8876" y="134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80" name="Freeform 9279"/>
                <p:cNvSpPr/>
                <p:nvPr/>
              </p:nvSpPr>
              <p:spPr>
                <a:xfrm>
                  <a:off x="8354948" y="3236991"/>
                  <a:ext cx="5504" cy="127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04" h="12790" fill="none">
                      <a:moveTo>
                        <a:pt x="0" y="0"/>
                      </a:moveTo>
                      <a:cubicBezTo>
                        <a:pt x="0" y="0"/>
                        <a:pt x="7933" y="7658"/>
                        <a:pt x="4760" y="1277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81" name="Freeform 9280"/>
                <p:cNvSpPr/>
                <p:nvPr/>
              </p:nvSpPr>
              <p:spPr>
                <a:xfrm>
                  <a:off x="8362564" y="3251038"/>
                  <a:ext cx="5087" cy="121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87" h="12161" fill="none">
                      <a:moveTo>
                        <a:pt x="2221" y="0"/>
                      </a:moveTo>
                      <a:cubicBezTo>
                        <a:pt x="2221" y="0"/>
                        <a:pt x="-4443" y="7348"/>
                        <a:pt x="5077" y="1214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82" name="Freeform 9281"/>
                <p:cNvSpPr/>
                <p:nvPr/>
              </p:nvSpPr>
              <p:spPr>
                <a:xfrm>
                  <a:off x="8377797" y="3264158"/>
                  <a:ext cx="2172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2" h="10543" fill="none">
                      <a:moveTo>
                        <a:pt x="0" y="-20"/>
                      </a:moveTo>
                      <a:cubicBezTo>
                        <a:pt x="0" y="-20"/>
                        <a:pt x="4919" y="5571"/>
                        <a:pt x="0" y="1052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83" name="Freeform 9282"/>
                <p:cNvSpPr/>
                <p:nvPr/>
              </p:nvSpPr>
              <p:spPr>
                <a:xfrm>
                  <a:off x="8372351" y="3267662"/>
                  <a:ext cx="4195" cy="127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95" h="12790" fill="none">
                      <a:moveTo>
                        <a:pt x="50" y="0"/>
                      </a:moveTo>
                      <a:cubicBezTo>
                        <a:pt x="50" y="0"/>
                        <a:pt x="-902" y="11492"/>
                        <a:pt x="4175" y="1277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84" name="Freeform 9283"/>
                <p:cNvSpPr/>
                <p:nvPr/>
              </p:nvSpPr>
              <p:spPr>
                <a:xfrm>
                  <a:off x="8384163" y="3268291"/>
                  <a:ext cx="2231" cy="15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1" h="15995" fill="none">
                      <a:moveTo>
                        <a:pt x="-20" y="0"/>
                      </a:moveTo>
                      <a:cubicBezTo>
                        <a:pt x="-20" y="0"/>
                        <a:pt x="5058" y="12780"/>
                        <a:pt x="-20" y="1597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85" name="Freeform 9284"/>
                <p:cNvSpPr/>
                <p:nvPr/>
              </p:nvSpPr>
              <p:spPr>
                <a:xfrm>
                  <a:off x="8380622" y="3280932"/>
                  <a:ext cx="3540" cy="87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40" h="8776" fill="none">
                      <a:moveTo>
                        <a:pt x="188" y="-20"/>
                      </a:moveTo>
                      <a:cubicBezTo>
                        <a:pt x="188" y="-20"/>
                        <a:pt x="-1240" y="6849"/>
                        <a:pt x="3520" y="876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86" name="Freeform 9285"/>
                <p:cNvSpPr/>
                <p:nvPr/>
              </p:nvSpPr>
              <p:spPr>
                <a:xfrm>
                  <a:off x="8371608" y="3287790"/>
                  <a:ext cx="3332" cy="10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2" h="10873" fill="none">
                      <a:moveTo>
                        <a:pt x="159" y="0"/>
                      </a:moveTo>
                      <a:cubicBezTo>
                        <a:pt x="159" y="0"/>
                        <a:pt x="-1111" y="8297"/>
                        <a:pt x="3332" y="1085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87" name="Freeform 9286"/>
                <p:cNvSpPr/>
                <p:nvPr/>
              </p:nvSpPr>
              <p:spPr>
                <a:xfrm>
                  <a:off x="8378748" y="3296417"/>
                  <a:ext cx="3540" cy="156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40" h="15665" fill="none">
                      <a:moveTo>
                        <a:pt x="3491" y="0"/>
                      </a:moveTo>
                      <a:cubicBezTo>
                        <a:pt x="3491" y="0"/>
                        <a:pt x="4125" y="15645"/>
                        <a:pt x="0" y="156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88" name="Freeform 9287"/>
                <p:cNvSpPr/>
                <p:nvPr/>
              </p:nvSpPr>
              <p:spPr>
                <a:xfrm>
                  <a:off x="8373541" y="3304713"/>
                  <a:ext cx="2678" cy="118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78" h="11831" fill="none">
                      <a:moveTo>
                        <a:pt x="446" y="0"/>
                      </a:moveTo>
                      <a:cubicBezTo>
                        <a:pt x="446" y="0"/>
                        <a:pt x="-1458" y="9265"/>
                        <a:pt x="2668" y="118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89" name="Freeform 9288"/>
                <p:cNvSpPr/>
                <p:nvPr/>
              </p:nvSpPr>
              <p:spPr>
                <a:xfrm>
                  <a:off x="8368276" y="3306631"/>
                  <a:ext cx="2231" cy="9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1" h="9285" fill="none">
                      <a:moveTo>
                        <a:pt x="0" y="0"/>
                      </a:moveTo>
                      <a:cubicBezTo>
                        <a:pt x="0" y="0"/>
                        <a:pt x="5077" y="7348"/>
                        <a:pt x="0" y="92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90" name="Freeform 9289"/>
                <p:cNvSpPr/>
                <p:nvPr/>
              </p:nvSpPr>
              <p:spPr>
                <a:xfrm>
                  <a:off x="8381604" y="3316545"/>
                  <a:ext cx="2231" cy="127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1" h="12790" fill="none">
                      <a:moveTo>
                        <a:pt x="2221" y="0"/>
                      </a:moveTo>
                      <a:cubicBezTo>
                        <a:pt x="2221" y="0"/>
                        <a:pt x="-2856" y="8297"/>
                        <a:pt x="2221" y="1277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91" name="Freeform 9290"/>
                <p:cNvSpPr/>
                <p:nvPr/>
              </p:nvSpPr>
              <p:spPr>
                <a:xfrm>
                  <a:off x="8378124" y="3324542"/>
                  <a:ext cx="2142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2" h="10543" fill="none">
                      <a:moveTo>
                        <a:pt x="-10" y="-20"/>
                      </a:moveTo>
                      <a:cubicBezTo>
                        <a:pt x="-10" y="-20"/>
                        <a:pt x="4433" y="7967"/>
                        <a:pt x="625" y="1052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92" name="Freeform 9291"/>
                <p:cNvSpPr/>
                <p:nvPr/>
              </p:nvSpPr>
              <p:spPr>
                <a:xfrm>
                  <a:off x="8368662" y="3323254"/>
                  <a:ext cx="2797" cy="169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7" h="16923" fill="none">
                      <a:moveTo>
                        <a:pt x="2787" y="0"/>
                      </a:moveTo>
                      <a:cubicBezTo>
                        <a:pt x="2787" y="0"/>
                        <a:pt x="-2608" y="15645"/>
                        <a:pt x="1517" y="1692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93" name="Freeform 9292"/>
                <p:cNvSpPr/>
                <p:nvPr/>
              </p:nvSpPr>
              <p:spPr>
                <a:xfrm>
                  <a:off x="8376547" y="3340178"/>
                  <a:ext cx="4284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84" h="8956" fill="none">
                      <a:moveTo>
                        <a:pt x="-20" y="0"/>
                      </a:moveTo>
                      <a:cubicBezTo>
                        <a:pt x="-20" y="1917"/>
                        <a:pt x="6010" y="3834"/>
                        <a:pt x="3788" y="894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94" name="Freeform 9293"/>
                <p:cNvSpPr/>
                <p:nvPr/>
              </p:nvSpPr>
              <p:spPr>
                <a:xfrm>
                  <a:off x="8369556" y="3344670"/>
                  <a:ext cx="6337" cy="134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13419" fill="none">
                      <a:moveTo>
                        <a:pt x="-10" y="-20"/>
                      </a:moveTo>
                      <a:cubicBezTo>
                        <a:pt x="-10" y="-20"/>
                        <a:pt x="625" y="13399"/>
                        <a:pt x="6337" y="133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95" name="Freeform 9294"/>
                <p:cNvSpPr/>
                <p:nvPr/>
              </p:nvSpPr>
              <p:spPr>
                <a:xfrm>
                  <a:off x="8386364" y="3335385"/>
                  <a:ext cx="803" cy="7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3" h="7368" fill="none">
                      <a:moveTo>
                        <a:pt x="0" y="0"/>
                      </a:moveTo>
                      <a:cubicBezTo>
                        <a:pt x="0" y="0"/>
                        <a:pt x="1269" y="5112"/>
                        <a:pt x="635" y="73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96" name="Freeform 9295"/>
                <p:cNvSpPr/>
                <p:nvPr/>
              </p:nvSpPr>
              <p:spPr>
                <a:xfrm>
                  <a:off x="8359083" y="3350422"/>
                  <a:ext cx="5712" cy="108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10843" fill="none">
                      <a:moveTo>
                        <a:pt x="-10" y="-20"/>
                      </a:moveTo>
                      <a:cubicBezTo>
                        <a:pt x="-10" y="-20"/>
                        <a:pt x="625" y="9245"/>
                        <a:pt x="5702" y="108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97" name="Freeform 9296"/>
                <p:cNvSpPr/>
                <p:nvPr/>
              </p:nvSpPr>
              <p:spPr>
                <a:xfrm>
                  <a:off x="8290510" y="3237949"/>
                  <a:ext cx="8271" cy="82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71" h="8297" fill="none">
                      <a:moveTo>
                        <a:pt x="20" y="-10"/>
                      </a:moveTo>
                      <a:cubicBezTo>
                        <a:pt x="20" y="-10"/>
                        <a:pt x="-932" y="8297"/>
                        <a:pt x="8271" y="82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98" name="Freeform 9297"/>
                <p:cNvSpPr/>
                <p:nvPr/>
              </p:nvSpPr>
              <p:spPr>
                <a:xfrm>
                  <a:off x="8303867" y="3239237"/>
                  <a:ext cx="6753" cy="6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3" h="6709" fill="none">
                      <a:moveTo>
                        <a:pt x="-10" y="-20"/>
                      </a:moveTo>
                      <a:cubicBezTo>
                        <a:pt x="-10" y="-20"/>
                        <a:pt x="7606" y="-659"/>
                        <a:pt x="6654" y="668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299" name="Freeform 9298"/>
                <p:cNvSpPr/>
                <p:nvPr/>
              </p:nvSpPr>
              <p:spPr>
                <a:xfrm>
                  <a:off x="8317195" y="3239237"/>
                  <a:ext cx="8895" cy="104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10424" fill="none">
                      <a:moveTo>
                        <a:pt x="-10" y="-20"/>
                      </a:moveTo>
                      <a:cubicBezTo>
                        <a:pt x="-10" y="-20"/>
                        <a:pt x="5067" y="12121"/>
                        <a:pt x="8876" y="1020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00" name="Freeform 9299"/>
                <p:cNvSpPr/>
                <p:nvPr/>
              </p:nvSpPr>
              <p:spPr>
                <a:xfrm>
                  <a:off x="8328292" y="3236661"/>
                  <a:ext cx="10472" cy="38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72" h="3834" fill="none">
                      <a:moveTo>
                        <a:pt x="0" y="958"/>
                      </a:moveTo>
                      <a:cubicBezTo>
                        <a:pt x="0" y="958"/>
                        <a:pt x="8885" y="-2556"/>
                        <a:pt x="10472" y="383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01" name="Freeform 9300"/>
                <p:cNvSpPr/>
                <p:nvPr/>
              </p:nvSpPr>
              <p:spPr>
                <a:xfrm>
                  <a:off x="8341322" y="3244988"/>
                  <a:ext cx="10472" cy="44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72" h="4493" fill="none">
                      <a:moveTo>
                        <a:pt x="-20" y="-20"/>
                      </a:moveTo>
                      <a:cubicBezTo>
                        <a:pt x="-20" y="-20"/>
                        <a:pt x="6010" y="7009"/>
                        <a:pt x="10452" y="349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02" name="Freeform 9301"/>
                <p:cNvSpPr/>
                <p:nvPr/>
              </p:nvSpPr>
              <p:spPr>
                <a:xfrm>
                  <a:off x="8356852" y="3251697"/>
                  <a:ext cx="3838" cy="102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38" h="10214" fill="none">
                      <a:moveTo>
                        <a:pt x="0" y="-20"/>
                      </a:moveTo>
                      <a:cubicBezTo>
                        <a:pt x="0" y="-20"/>
                        <a:pt x="7933" y="9565"/>
                        <a:pt x="952" y="102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03" name="Freeform 9302"/>
                <p:cNvSpPr/>
                <p:nvPr/>
              </p:nvSpPr>
              <p:spPr>
                <a:xfrm>
                  <a:off x="8348641" y="3253764"/>
                  <a:ext cx="4403" cy="129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03" h="12940" fill="none">
                      <a:moveTo>
                        <a:pt x="1071" y="0"/>
                      </a:moveTo>
                      <a:cubicBezTo>
                        <a:pt x="1071" y="0"/>
                        <a:pt x="-2896" y="11971"/>
                        <a:pt x="4403" y="1294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04" name="Freeform 9303"/>
                <p:cNvSpPr/>
                <p:nvPr/>
              </p:nvSpPr>
              <p:spPr>
                <a:xfrm>
                  <a:off x="8360333" y="3265745"/>
                  <a:ext cx="3511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11" h="6380" fill="none">
                      <a:moveTo>
                        <a:pt x="3501" y="-10"/>
                      </a:moveTo>
                      <a:cubicBezTo>
                        <a:pt x="3501" y="-10"/>
                        <a:pt x="-1259" y="310"/>
                        <a:pt x="327" y="63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05" name="Freeform 9304"/>
                <p:cNvSpPr/>
                <p:nvPr/>
              </p:nvSpPr>
              <p:spPr>
                <a:xfrm>
                  <a:off x="8367652" y="3263199"/>
                  <a:ext cx="6991" cy="5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5421" fill="none">
                      <a:moveTo>
                        <a:pt x="-10" y="5411"/>
                      </a:moveTo>
                      <a:cubicBezTo>
                        <a:pt x="-10" y="5411"/>
                        <a:pt x="3163" y="-20"/>
                        <a:pt x="6971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06" name="Freeform 9305"/>
                <p:cNvSpPr/>
                <p:nvPr/>
              </p:nvSpPr>
              <p:spPr>
                <a:xfrm>
                  <a:off x="8360661" y="3271167"/>
                  <a:ext cx="4849" cy="10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49" h="10873" fill="none">
                      <a:moveTo>
                        <a:pt x="3491" y="0"/>
                      </a:moveTo>
                      <a:cubicBezTo>
                        <a:pt x="3491" y="0"/>
                        <a:pt x="8251" y="5436"/>
                        <a:pt x="0" y="1087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07" name="Freeform 9306"/>
                <p:cNvSpPr/>
                <p:nvPr/>
              </p:nvSpPr>
              <p:spPr>
                <a:xfrm>
                  <a:off x="8352270" y="3273413"/>
                  <a:ext cx="6486" cy="137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86" h="13748" fill="none">
                      <a:moveTo>
                        <a:pt x="456" y="0"/>
                      </a:moveTo>
                      <a:cubicBezTo>
                        <a:pt x="-972" y="1428"/>
                        <a:pt x="774" y="14367"/>
                        <a:pt x="6486" y="137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08" name="Freeform 9307"/>
                <p:cNvSpPr/>
                <p:nvPr/>
              </p:nvSpPr>
              <p:spPr>
                <a:xfrm>
                  <a:off x="8367324" y="3279493"/>
                  <a:ext cx="1696" cy="11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6" h="11502" fill="none">
                      <a:moveTo>
                        <a:pt x="952" y="-20"/>
                      </a:moveTo>
                      <a:cubicBezTo>
                        <a:pt x="952" y="-20"/>
                        <a:pt x="3173" y="8287"/>
                        <a:pt x="0" y="1148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09" name="Freeform 9308"/>
                <p:cNvSpPr/>
                <p:nvPr/>
              </p:nvSpPr>
              <p:spPr>
                <a:xfrm>
                  <a:off x="8363397" y="3287311"/>
                  <a:ext cx="3630" cy="10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0" h="10064" fill="none">
                      <a:moveTo>
                        <a:pt x="278" y="0"/>
                      </a:moveTo>
                      <a:cubicBezTo>
                        <a:pt x="278" y="0"/>
                        <a:pt x="-1468" y="8776"/>
                        <a:pt x="3610" y="1006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10" name="Freeform 9309"/>
                <p:cNvSpPr/>
                <p:nvPr/>
              </p:nvSpPr>
              <p:spPr>
                <a:xfrm>
                  <a:off x="8356554" y="3293211"/>
                  <a:ext cx="3005" cy="6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05" h="6709" fill="none">
                      <a:moveTo>
                        <a:pt x="2202" y="0"/>
                      </a:moveTo>
                      <a:cubicBezTo>
                        <a:pt x="2202" y="0"/>
                        <a:pt x="5058" y="4473"/>
                        <a:pt x="-20" y="67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11" name="Freeform 9310"/>
                <p:cNvSpPr/>
                <p:nvPr/>
              </p:nvSpPr>
              <p:spPr>
                <a:xfrm>
                  <a:off x="8356941" y="3299922"/>
                  <a:ext cx="4998" cy="7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98" h="7039" fill="none">
                      <a:moveTo>
                        <a:pt x="4988" y="0"/>
                      </a:moveTo>
                      <a:cubicBezTo>
                        <a:pt x="4988" y="0"/>
                        <a:pt x="-5167" y="2875"/>
                        <a:pt x="3401" y="702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12" name="Freeform 9311"/>
                <p:cNvSpPr/>
                <p:nvPr/>
              </p:nvSpPr>
              <p:spPr>
                <a:xfrm>
                  <a:off x="8360035" y="3302168"/>
                  <a:ext cx="7943" cy="129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43" h="12970" fill="none">
                      <a:moveTo>
                        <a:pt x="7923" y="0"/>
                      </a:moveTo>
                      <a:cubicBezTo>
                        <a:pt x="7923" y="0"/>
                        <a:pt x="7289" y="14687"/>
                        <a:pt x="-10" y="1277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13" name="Freeform 9312"/>
                <p:cNvSpPr/>
                <p:nvPr/>
              </p:nvSpPr>
              <p:spPr>
                <a:xfrm>
                  <a:off x="8359083" y="3317504"/>
                  <a:ext cx="5861" cy="62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61" h="6260" fill="none">
                      <a:moveTo>
                        <a:pt x="-10" y="-10"/>
                      </a:moveTo>
                      <a:cubicBezTo>
                        <a:pt x="-10" y="-10"/>
                        <a:pt x="-10" y="7977"/>
                        <a:pt x="5861" y="590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14" name="Freeform 9313"/>
                <p:cNvSpPr/>
                <p:nvPr/>
              </p:nvSpPr>
              <p:spPr>
                <a:xfrm>
                  <a:off x="8358756" y="3327419"/>
                  <a:ext cx="5087" cy="98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87" h="9884" fill="none">
                      <a:moveTo>
                        <a:pt x="5077" y="-20"/>
                      </a:moveTo>
                      <a:cubicBezTo>
                        <a:pt x="5077" y="-20"/>
                        <a:pt x="5395" y="9245"/>
                        <a:pt x="0" y="988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15" name="Freeform 9314"/>
                <p:cNvSpPr/>
                <p:nvPr/>
              </p:nvSpPr>
              <p:spPr>
                <a:xfrm>
                  <a:off x="8352212" y="3325171"/>
                  <a:ext cx="2737" cy="150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7" h="15006" fill="none">
                      <a:moveTo>
                        <a:pt x="2737" y="0"/>
                      </a:moveTo>
                      <a:cubicBezTo>
                        <a:pt x="2737" y="0"/>
                        <a:pt x="-1864" y="12291"/>
                        <a:pt x="833" y="150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16" name="Freeform 9315"/>
                <p:cNvSpPr/>
                <p:nvPr/>
              </p:nvSpPr>
              <p:spPr>
                <a:xfrm>
                  <a:off x="8351200" y="3346259"/>
                  <a:ext cx="2499" cy="124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9" h="12460" fill="none">
                      <a:moveTo>
                        <a:pt x="2479" y="0"/>
                      </a:moveTo>
                      <a:cubicBezTo>
                        <a:pt x="2479" y="0"/>
                        <a:pt x="-3233" y="9255"/>
                        <a:pt x="2479" y="1246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17" name="Freeform 9316"/>
                <p:cNvSpPr/>
                <p:nvPr/>
              </p:nvSpPr>
              <p:spPr>
                <a:xfrm>
                  <a:off x="8358756" y="3359677"/>
                  <a:ext cx="2083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83" h="8956" fill="none">
                      <a:moveTo>
                        <a:pt x="0" y="-10"/>
                      </a:moveTo>
                      <a:cubicBezTo>
                        <a:pt x="0" y="-10"/>
                        <a:pt x="4760" y="6060"/>
                        <a:pt x="0" y="89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18" name="Freeform 9317"/>
                <p:cNvSpPr/>
                <p:nvPr/>
              </p:nvSpPr>
              <p:spPr>
                <a:xfrm>
                  <a:off x="8367710" y="3359678"/>
                  <a:ext cx="3421" cy="82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21" h="8297" fill="none">
                      <a:moveTo>
                        <a:pt x="883" y="-10"/>
                      </a:moveTo>
                      <a:cubicBezTo>
                        <a:pt x="883" y="-10"/>
                        <a:pt x="-2291" y="8297"/>
                        <a:pt x="3421" y="82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19" name="Freeform 9318"/>
                <p:cNvSpPr/>
                <p:nvPr/>
              </p:nvSpPr>
              <p:spPr>
                <a:xfrm>
                  <a:off x="8364290" y="3342754"/>
                  <a:ext cx="1785" cy="11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5" h="11502" fill="none">
                      <a:moveTo>
                        <a:pt x="496" y="-20"/>
                      </a:moveTo>
                      <a:cubicBezTo>
                        <a:pt x="496" y="-20"/>
                        <a:pt x="-1250" y="8447"/>
                        <a:pt x="1765" y="1148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20" name="Freeform 9319"/>
                <p:cNvSpPr/>
                <p:nvPr/>
              </p:nvSpPr>
              <p:spPr>
                <a:xfrm>
                  <a:off x="8379074" y="3350093"/>
                  <a:ext cx="2410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0" h="8956" fill="none">
                      <a:moveTo>
                        <a:pt x="-10" y="-10"/>
                      </a:moveTo>
                      <a:cubicBezTo>
                        <a:pt x="-10" y="-10"/>
                        <a:pt x="4433" y="4782"/>
                        <a:pt x="1259" y="89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21" name="Freeform 9320"/>
                <p:cNvSpPr/>
                <p:nvPr/>
              </p:nvSpPr>
              <p:spPr>
                <a:xfrm>
                  <a:off x="8373691" y="3362223"/>
                  <a:ext cx="1934" cy="10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4" h="10873" fill="none">
                      <a:moveTo>
                        <a:pt x="-20" y="0"/>
                      </a:moveTo>
                      <a:cubicBezTo>
                        <a:pt x="-20" y="0"/>
                        <a:pt x="4423" y="7668"/>
                        <a:pt x="-20" y="1087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22" name="Freeform 9321"/>
                <p:cNvSpPr/>
                <p:nvPr/>
              </p:nvSpPr>
              <p:spPr>
                <a:xfrm>
                  <a:off x="8364796" y="3369592"/>
                  <a:ext cx="3481" cy="89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81" h="8926" fill="none">
                      <a:moveTo>
                        <a:pt x="307" y="-20"/>
                      </a:moveTo>
                      <a:cubicBezTo>
                        <a:pt x="307" y="-20"/>
                        <a:pt x="-1597" y="7967"/>
                        <a:pt x="3481" y="89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23" name="Freeform 9322"/>
                <p:cNvSpPr/>
                <p:nvPr/>
              </p:nvSpPr>
              <p:spPr>
                <a:xfrm>
                  <a:off x="8358132" y="3372467"/>
                  <a:ext cx="4879" cy="108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79" h="10843" fill="none">
                      <a:moveTo>
                        <a:pt x="-10" y="-20"/>
                      </a:moveTo>
                      <a:cubicBezTo>
                        <a:pt x="-10" y="-20"/>
                        <a:pt x="7606" y="6050"/>
                        <a:pt x="3798" y="108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24" name="Freeform 9323"/>
                <p:cNvSpPr/>
                <p:nvPr/>
              </p:nvSpPr>
              <p:spPr>
                <a:xfrm>
                  <a:off x="8355127" y="3382681"/>
                  <a:ext cx="13477" cy="75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477" h="7518" fill="none">
                      <a:moveTo>
                        <a:pt x="-20" y="7498"/>
                      </a:moveTo>
                      <a:cubicBezTo>
                        <a:pt x="-20" y="7498"/>
                        <a:pt x="11563" y="6060"/>
                        <a:pt x="13477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25" name="Freeform 9324"/>
                <p:cNvSpPr/>
                <p:nvPr/>
              </p:nvSpPr>
              <p:spPr>
                <a:xfrm>
                  <a:off x="8345726" y="3374055"/>
                  <a:ext cx="3213" cy="7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3" h="7338" fill="none">
                      <a:moveTo>
                        <a:pt x="3193" y="-10"/>
                      </a:moveTo>
                      <a:cubicBezTo>
                        <a:pt x="3193" y="-10"/>
                        <a:pt x="-3471" y="6060"/>
                        <a:pt x="2241" y="733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26" name="Freeform 9325"/>
                <p:cNvSpPr/>
                <p:nvPr/>
              </p:nvSpPr>
              <p:spPr>
                <a:xfrm>
                  <a:off x="8346706" y="3387803"/>
                  <a:ext cx="5831" cy="8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1" h="8357" fill="none">
                      <a:moveTo>
                        <a:pt x="4750" y="-20"/>
                      </a:moveTo>
                      <a:cubicBezTo>
                        <a:pt x="4750" y="-20"/>
                        <a:pt x="9193" y="11162"/>
                        <a:pt x="-10" y="76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27" name="Freeform 9326"/>
                <p:cNvSpPr/>
                <p:nvPr/>
              </p:nvSpPr>
              <p:spPr>
                <a:xfrm>
                  <a:off x="8351468" y="3371180"/>
                  <a:ext cx="1577" cy="10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7" h="10873" fill="none">
                      <a:moveTo>
                        <a:pt x="-10" y="10853"/>
                      </a:moveTo>
                      <a:cubicBezTo>
                        <a:pt x="625" y="10853"/>
                        <a:pt x="-645" y="2226"/>
                        <a:pt x="1577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28" name="Freeform 9327"/>
                <p:cNvSpPr/>
                <p:nvPr/>
              </p:nvSpPr>
              <p:spPr>
                <a:xfrm>
                  <a:off x="8212535" y="3330293"/>
                  <a:ext cx="4373" cy="11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73" h="11801" fill="none">
                      <a:moveTo>
                        <a:pt x="1200" y="-20"/>
                      </a:moveTo>
                      <a:cubicBezTo>
                        <a:pt x="1200" y="-20"/>
                        <a:pt x="-3084" y="4293"/>
                        <a:pt x="4373" y="1180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29" name="Freeform 9328"/>
                <p:cNvSpPr/>
                <p:nvPr/>
              </p:nvSpPr>
              <p:spPr>
                <a:xfrm>
                  <a:off x="8218515" y="3337303"/>
                  <a:ext cx="3243" cy="11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43" h="11502" fill="none">
                      <a:moveTo>
                        <a:pt x="3153" y="0"/>
                      </a:moveTo>
                      <a:cubicBezTo>
                        <a:pt x="3153" y="0"/>
                        <a:pt x="4106" y="9585"/>
                        <a:pt x="-20" y="1150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30" name="Freeform 9329"/>
                <p:cNvSpPr/>
                <p:nvPr/>
              </p:nvSpPr>
              <p:spPr>
                <a:xfrm>
                  <a:off x="8221757" y="3345300"/>
                  <a:ext cx="3421" cy="9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21" h="9255" fill="none">
                      <a:moveTo>
                        <a:pt x="2767" y="-10"/>
                      </a:moveTo>
                      <a:cubicBezTo>
                        <a:pt x="2767" y="-10"/>
                        <a:pt x="-3897" y="8297"/>
                        <a:pt x="3401" y="925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31" name="Freeform 9330"/>
                <p:cNvSpPr/>
                <p:nvPr/>
              </p:nvSpPr>
              <p:spPr>
                <a:xfrm>
                  <a:off x="8232140" y="3347546"/>
                  <a:ext cx="3094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94" h="8626" fill="none">
                      <a:moveTo>
                        <a:pt x="0" y="-20"/>
                      </a:moveTo>
                      <a:cubicBezTo>
                        <a:pt x="0" y="-20"/>
                        <a:pt x="5077" y="4773"/>
                        <a:pt x="2221" y="86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32" name="Freeform 9331"/>
                <p:cNvSpPr/>
                <p:nvPr/>
              </p:nvSpPr>
              <p:spPr>
                <a:xfrm>
                  <a:off x="8228986" y="3354556"/>
                  <a:ext cx="4760" cy="10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0" h="10244" fill="none">
                      <a:moveTo>
                        <a:pt x="-20" y="0"/>
                      </a:moveTo>
                      <a:cubicBezTo>
                        <a:pt x="-20" y="0"/>
                        <a:pt x="-20" y="10224"/>
                        <a:pt x="4740" y="1022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33" name="Freeform 9332"/>
                <p:cNvSpPr/>
                <p:nvPr/>
              </p:nvSpPr>
              <p:spPr>
                <a:xfrm>
                  <a:off x="8241659" y="3347845"/>
                  <a:ext cx="2945" cy="9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5" h="9285" fill="none">
                      <a:moveTo>
                        <a:pt x="0" y="0"/>
                      </a:moveTo>
                      <a:cubicBezTo>
                        <a:pt x="0" y="639"/>
                        <a:pt x="5077" y="6070"/>
                        <a:pt x="1904" y="92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34" name="Freeform 9333"/>
                <p:cNvSpPr/>
                <p:nvPr/>
              </p:nvSpPr>
              <p:spPr>
                <a:xfrm>
                  <a:off x="8237673" y="3353297"/>
                  <a:ext cx="3987" cy="9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7" h="9585" fill="none">
                      <a:moveTo>
                        <a:pt x="496" y="-20"/>
                      </a:moveTo>
                      <a:cubicBezTo>
                        <a:pt x="496" y="-20"/>
                        <a:pt x="-2043" y="9565"/>
                        <a:pt x="3987" y="95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35" name="Freeform 9334"/>
                <p:cNvSpPr/>
                <p:nvPr/>
              </p:nvSpPr>
              <p:spPr>
                <a:xfrm>
                  <a:off x="8250883" y="3357132"/>
                  <a:ext cx="4433" cy="9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33" h="9285" fill="none">
                      <a:moveTo>
                        <a:pt x="4423" y="-20"/>
                      </a:moveTo>
                      <a:cubicBezTo>
                        <a:pt x="4423" y="-20"/>
                        <a:pt x="3947" y="10044"/>
                        <a:pt x="-20" y="92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36" name="Freeform 9335"/>
                <p:cNvSpPr/>
                <p:nvPr/>
              </p:nvSpPr>
              <p:spPr>
                <a:xfrm>
                  <a:off x="8217800" y="3359347"/>
                  <a:ext cx="7676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76" h="8626" fill="none">
                      <a:moveTo>
                        <a:pt x="694" y="0"/>
                      </a:moveTo>
                      <a:cubicBezTo>
                        <a:pt x="694" y="0"/>
                        <a:pt x="-3431" y="8626"/>
                        <a:pt x="7676" y="86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37" name="Freeform 9336"/>
                <p:cNvSpPr/>
                <p:nvPr/>
              </p:nvSpPr>
              <p:spPr>
                <a:xfrm>
                  <a:off x="8233419" y="3369592"/>
                  <a:ext cx="3630" cy="98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0" h="9884" fill="none">
                      <a:moveTo>
                        <a:pt x="-10" y="-20"/>
                      </a:moveTo>
                      <a:cubicBezTo>
                        <a:pt x="-10" y="-20"/>
                        <a:pt x="6971" y="7009"/>
                        <a:pt x="1577" y="988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38" name="Freeform 9337"/>
                <p:cNvSpPr/>
                <p:nvPr/>
              </p:nvSpPr>
              <p:spPr>
                <a:xfrm>
                  <a:off x="8136314" y="3284496"/>
                  <a:ext cx="9847" cy="67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47" h="6799" fill="none">
                      <a:moveTo>
                        <a:pt x="-10" y="6799"/>
                      </a:moveTo>
                      <a:cubicBezTo>
                        <a:pt x="-10" y="6799"/>
                        <a:pt x="2846" y="-2786"/>
                        <a:pt x="9827" y="72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39" name="Freeform 9338"/>
                <p:cNvSpPr/>
                <p:nvPr/>
              </p:nvSpPr>
              <p:spPr>
                <a:xfrm>
                  <a:off x="8152230" y="3277877"/>
                  <a:ext cx="5653" cy="7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53" h="7368" fill="none">
                      <a:moveTo>
                        <a:pt x="5653" y="0"/>
                      </a:moveTo>
                      <a:cubicBezTo>
                        <a:pt x="5653" y="0"/>
                        <a:pt x="-2281" y="639"/>
                        <a:pt x="575" y="73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40" name="Freeform 9339"/>
                <p:cNvSpPr/>
                <p:nvPr/>
              </p:nvSpPr>
              <p:spPr>
                <a:xfrm>
                  <a:off x="8144883" y="3290337"/>
                  <a:ext cx="2856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6" h="8956" fill="none">
                      <a:moveTo>
                        <a:pt x="625" y="0"/>
                      </a:moveTo>
                      <a:cubicBezTo>
                        <a:pt x="625" y="0"/>
                        <a:pt x="6019" y="4792"/>
                        <a:pt x="-10" y="894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41" name="Freeform 9340"/>
                <p:cNvSpPr/>
                <p:nvPr/>
              </p:nvSpPr>
              <p:spPr>
                <a:xfrm>
                  <a:off x="8129709" y="3294830"/>
                  <a:ext cx="4076" cy="7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76" h="7338" fill="none">
                      <a:moveTo>
                        <a:pt x="883" y="-20"/>
                      </a:moveTo>
                      <a:cubicBezTo>
                        <a:pt x="883" y="-20"/>
                        <a:pt x="-2608" y="4772"/>
                        <a:pt x="4056" y="73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42" name="Freeform 9341"/>
                <p:cNvSpPr/>
                <p:nvPr/>
              </p:nvSpPr>
              <p:spPr>
                <a:xfrm>
                  <a:off x="8135035" y="3297376"/>
                  <a:ext cx="3035" cy="11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35" h="11502" fill="none">
                      <a:moveTo>
                        <a:pt x="2856" y="0"/>
                      </a:moveTo>
                      <a:cubicBezTo>
                        <a:pt x="2856" y="0"/>
                        <a:pt x="4125" y="8616"/>
                        <a:pt x="0" y="1150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43" name="Freeform 9342"/>
                <p:cNvSpPr/>
                <p:nvPr/>
              </p:nvSpPr>
              <p:spPr>
                <a:xfrm>
                  <a:off x="8131227" y="3314629"/>
                  <a:ext cx="1815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5" h="10543" fill="none">
                      <a:moveTo>
                        <a:pt x="0" y="0"/>
                      </a:moveTo>
                      <a:cubicBezTo>
                        <a:pt x="0" y="0"/>
                        <a:pt x="2539" y="4463"/>
                        <a:pt x="1587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44" name="Freeform 9343"/>
                <p:cNvSpPr/>
                <p:nvPr/>
              </p:nvSpPr>
              <p:spPr>
                <a:xfrm>
                  <a:off x="8131227" y="3328376"/>
                  <a:ext cx="6367" cy="48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67" h="4852" fill="none">
                      <a:moveTo>
                        <a:pt x="0" y="-20"/>
                      </a:moveTo>
                      <a:cubicBezTo>
                        <a:pt x="0" y="-20"/>
                        <a:pt x="1904" y="5731"/>
                        <a:pt x="6347" y="477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45" name="Freeform 9344"/>
                <p:cNvSpPr/>
                <p:nvPr/>
              </p:nvSpPr>
              <p:spPr>
                <a:xfrm>
                  <a:off x="8127895" y="3332511"/>
                  <a:ext cx="3987" cy="79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7" h="7997" fill="none">
                      <a:moveTo>
                        <a:pt x="159" y="0"/>
                      </a:moveTo>
                      <a:cubicBezTo>
                        <a:pt x="-476" y="0"/>
                        <a:pt x="476" y="7987"/>
                        <a:pt x="3967" y="798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46" name="Freeform 9345"/>
                <p:cNvSpPr/>
                <p:nvPr/>
              </p:nvSpPr>
              <p:spPr>
                <a:xfrm>
                  <a:off x="8128074" y="3340508"/>
                  <a:ext cx="5058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58" h="6380" fill="none">
                      <a:moveTo>
                        <a:pt x="-20" y="-10"/>
                      </a:moveTo>
                      <a:cubicBezTo>
                        <a:pt x="-20" y="-10"/>
                        <a:pt x="5058" y="2865"/>
                        <a:pt x="5058" y="63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47" name="Freeform 9346"/>
                <p:cNvSpPr/>
                <p:nvPr/>
              </p:nvSpPr>
              <p:spPr>
                <a:xfrm>
                  <a:off x="8130602" y="3347546"/>
                  <a:ext cx="7289" cy="65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6530" fill="none">
                      <a:moveTo>
                        <a:pt x="-10" y="-20"/>
                      </a:moveTo>
                      <a:cubicBezTo>
                        <a:pt x="-10" y="-20"/>
                        <a:pt x="-327" y="9245"/>
                        <a:pt x="7289" y="57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48" name="Freeform 9347"/>
                <p:cNvSpPr/>
                <p:nvPr/>
              </p:nvSpPr>
              <p:spPr>
                <a:xfrm>
                  <a:off x="8139498" y="3336344"/>
                  <a:ext cx="7795" cy="5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95" h="5122" fill="none">
                      <a:moveTo>
                        <a:pt x="-20" y="0"/>
                      </a:moveTo>
                      <a:cubicBezTo>
                        <a:pt x="-20" y="0"/>
                        <a:pt x="9183" y="0"/>
                        <a:pt x="7596" y="511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49" name="Freeform 9348"/>
                <p:cNvSpPr/>
                <p:nvPr/>
              </p:nvSpPr>
              <p:spPr>
                <a:xfrm>
                  <a:off x="8136939" y="3340508"/>
                  <a:ext cx="7616" cy="79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7908" fill="none">
                      <a:moveTo>
                        <a:pt x="0" y="-10"/>
                      </a:moveTo>
                      <a:cubicBezTo>
                        <a:pt x="0" y="629"/>
                        <a:pt x="2856" y="9575"/>
                        <a:pt x="7616" y="765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50" name="Freeform 9349"/>
                <p:cNvSpPr/>
                <p:nvPr/>
              </p:nvSpPr>
              <p:spPr>
                <a:xfrm>
                  <a:off x="8136939" y="3319092"/>
                  <a:ext cx="7081" cy="7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81" h="7039" fill="none">
                      <a:moveTo>
                        <a:pt x="0" y="0"/>
                      </a:moveTo>
                      <a:cubicBezTo>
                        <a:pt x="0" y="0"/>
                        <a:pt x="7933" y="0"/>
                        <a:pt x="6981" y="702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51" name="Freeform 9350"/>
                <p:cNvSpPr/>
                <p:nvPr/>
              </p:nvSpPr>
              <p:spPr>
                <a:xfrm>
                  <a:off x="8138843" y="3326130"/>
                  <a:ext cx="9223" cy="7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23" h="7458" fill="none">
                      <a:moveTo>
                        <a:pt x="0" y="-10"/>
                      </a:moveTo>
                      <a:cubicBezTo>
                        <a:pt x="0" y="-10"/>
                        <a:pt x="3808" y="9575"/>
                        <a:pt x="9203" y="70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52" name="Freeform 9351"/>
                <p:cNvSpPr/>
                <p:nvPr/>
              </p:nvSpPr>
              <p:spPr>
                <a:xfrm>
                  <a:off x="8140450" y="3302791"/>
                  <a:ext cx="13328" cy="93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28" h="9345" fill="none">
                      <a:moveTo>
                        <a:pt x="-20" y="9325"/>
                      </a:moveTo>
                      <a:cubicBezTo>
                        <a:pt x="-20" y="9325"/>
                        <a:pt x="10135" y="-3774"/>
                        <a:pt x="13308" y="101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53" name="Freeform 9352"/>
                <p:cNvSpPr/>
                <p:nvPr/>
              </p:nvSpPr>
              <p:spPr>
                <a:xfrm>
                  <a:off x="8153778" y="3292583"/>
                  <a:ext cx="7616" cy="11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11172" fill="none">
                      <a:moveTo>
                        <a:pt x="-20" y="0"/>
                      </a:moveTo>
                      <a:cubicBezTo>
                        <a:pt x="-20" y="629"/>
                        <a:pt x="4106" y="11172"/>
                        <a:pt x="7596" y="1117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54" name="Freeform 9353"/>
                <p:cNvSpPr/>
                <p:nvPr/>
              </p:nvSpPr>
              <p:spPr>
                <a:xfrm>
                  <a:off x="8159490" y="3292164"/>
                  <a:ext cx="11097" cy="3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97" h="3624" fill="none">
                      <a:moveTo>
                        <a:pt x="-20" y="3604"/>
                      </a:moveTo>
                      <a:cubicBezTo>
                        <a:pt x="-20" y="3604"/>
                        <a:pt x="9500" y="-2147"/>
                        <a:pt x="11097" y="72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55" name="Freeform 9354"/>
                <p:cNvSpPr/>
                <p:nvPr/>
              </p:nvSpPr>
              <p:spPr>
                <a:xfrm>
                  <a:off x="8165768" y="3297375"/>
                  <a:ext cx="4820" cy="5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20" h="5122" fill="none">
                      <a:moveTo>
                        <a:pt x="1954" y="-10"/>
                      </a:moveTo>
                      <a:cubicBezTo>
                        <a:pt x="1954" y="-10"/>
                        <a:pt x="-4076" y="3504"/>
                        <a:pt x="4810" y="510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56" name="Freeform 9355"/>
                <p:cNvSpPr/>
                <p:nvPr/>
              </p:nvSpPr>
              <p:spPr>
                <a:xfrm>
                  <a:off x="8161691" y="3304085"/>
                  <a:ext cx="3808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08" h="10543" fill="none">
                      <a:moveTo>
                        <a:pt x="3808" y="0"/>
                      </a:moveTo>
                      <a:cubicBezTo>
                        <a:pt x="3808" y="0"/>
                        <a:pt x="3173" y="8616"/>
                        <a:pt x="0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57" name="Freeform 9356"/>
                <p:cNvSpPr/>
                <p:nvPr/>
              </p:nvSpPr>
              <p:spPr>
                <a:xfrm>
                  <a:off x="8152676" y="3308548"/>
                  <a:ext cx="2678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78" h="10543" fill="none">
                      <a:moveTo>
                        <a:pt x="446" y="0"/>
                      </a:moveTo>
                      <a:cubicBezTo>
                        <a:pt x="446" y="0"/>
                        <a:pt x="-1458" y="10543"/>
                        <a:pt x="2668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58" name="Freeform 9357"/>
                <p:cNvSpPr/>
                <p:nvPr/>
              </p:nvSpPr>
              <p:spPr>
                <a:xfrm>
                  <a:off x="8141699" y="3313071"/>
                  <a:ext cx="7616" cy="31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3145" fill="none">
                      <a:moveTo>
                        <a:pt x="0" y="909"/>
                      </a:moveTo>
                      <a:cubicBezTo>
                        <a:pt x="0" y="909"/>
                        <a:pt x="7616" y="-2286"/>
                        <a:pt x="7616" y="31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59" name="Freeform 9358"/>
                <p:cNvSpPr/>
                <p:nvPr/>
              </p:nvSpPr>
              <p:spPr>
                <a:xfrm>
                  <a:off x="8149315" y="3324213"/>
                  <a:ext cx="8271" cy="20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71" h="2097" fill="none">
                      <a:moveTo>
                        <a:pt x="0" y="-10"/>
                      </a:moveTo>
                      <a:cubicBezTo>
                        <a:pt x="0" y="-10"/>
                        <a:pt x="5395" y="4782"/>
                        <a:pt x="8251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60" name="Freeform 9359"/>
                <p:cNvSpPr/>
                <p:nvPr/>
              </p:nvSpPr>
              <p:spPr>
                <a:xfrm>
                  <a:off x="8162643" y="3282789"/>
                  <a:ext cx="12317" cy="34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17" h="3415" fill="none">
                      <a:moveTo>
                        <a:pt x="0" y="1478"/>
                      </a:moveTo>
                      <a:cubicBezTo>
                        <a:pt x="0" y="1478"/>
                        <a:pt x="14280" y="-2995"/>
                        <a:pt x="12059" y="33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61" name="Freeform 9360"/>
                <p:cNvSpPr/>
                <p:nvPr/>
              </p:nvSpPr>
              <p:spPr>
                <a:xfrm>
                  <a:off x="8159788" y="3274043"/>
                  <a:ext cx="10323" cy="7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23" h="7368" fill="none">
                      <a:moveTo>
                        <a:pt x="0" y="7349"/>
                      </a:moveTo>
                      <a:cubicBezTo>
                        <a:pt x="0" y="7349"/>
                        <a:pt x="11741" y="3514"/>
                        <a:pt x="10155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62" name="Freeform 9361"/>
                <p:cNvSpPr/>
                <p:nvPr/>
              </p:nvSpPr>
              <p:spPr>
                <a:xfrm>
                  <a:off x="8174395" y="3263559"/>
                  <a:ext cx="8568" cy="47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68" h="4733" fill="none">
                      <a:moveTo>
                        <a:pt x="-10" y="4733"/>
                      </a:moveTo>
                      <a:cubicBezTo>
                        <a:pt x="-10" y="4733"/>
                        <a:pt x="3481" y="-2935"/>
                        <a:pt x="8558" y="121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63" name="Freeform 9362"/>
                <p:cNvSpPr/>
                <p:nvPr/>
              </p:nvSpPr>
              <p:spPr>
                <a:xfrm>
                  <a:off x="8176893" y="3270538"/>
                  <a:ext cx="3213" cy="6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3" h="6709" fill="none">
                      <a:moveTo>
                        <a:pt x="3203" y="-10"/>
                      </a:moveTo>
                      <a:cubicBezTo>
                        <a:pt x="3203" y="-10"/>
                        <a:pt x="-1874" y="629"/>
                        <a:pt x="664" y="66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64" name="Freeform 9363"/>
                <p:cNvSpPr/>
                <p:nvPr/>
              </p:nvSpPr>
              <p:spPr>
                <a:xfrm>
                  <a:off x="8186771" y="3263020"/>
                  <a:ext cx="6991" cy="110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11023" fill="none">
                      <a:moveTo>
                        <a:pt x="-10" y="11023"/>
                      </a:moveTo>
                      <a:cubicBezTo>
                        <a:pt x="-10" y="10384"/>
                        <a:pt x="2211" y="-2716"/>
                        <a:pt x="6971" y="47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65" name="Freeform 9364"/>
                <p:cNvSpPr/>
                <p:nvPr/>
              </p:nvSpPr>
              <p:spPr>
                <a:xfrm>
                  <a:off x="8201676" y="3264158"/>
                  <a:ext cx="6664" cy="21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2157" fill="none">
                      <a:moveTo>
                        <a:pt x="0" y="-20"/>
                      </a:moveTo>
                      <a:cubicBezTo>
                        <a:pt x="0" y="-20"/>
                        <a:pt x="1904" y="3814"/>
                        <a:pt x="6664" y="125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66" name="Freeform 9365"/>
                <p:cNvSpPr/>
                <p:nvPr/>
              </p:nvSpPr>
              <p:spPr>
                <a:xfrm>
                  <a:off x="8220091" y="3261912"/>
                  <a:ext cx="5712" cy="5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5421" fill="none">
                      <a:moveTo>
                        <a:pt x="-10" y="1268"/>
                      </a:moveTo>
                      <a:cubicBezTo>
                        <a:pt x="625" y="1268"/>
                        <a:pt x="5702" y="-3524"/>
                        <a:pt x="5702" y="542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67" name="Freeform 9366"/>
                <p:cNvSpPr/>
                <p:nvPr/>
              </p:nvSpPr>
              <p:spPr>
                <a:xfrm>
                  <a:off x="8210898" y="3264457"/>
                  <a:ext cx="6664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7668" fill="none">
                      <a:moveTo>
                        <a:pt x="-20" y="0"/>
                      </a:moveTo>
                      <a:cubicBezTo>
                        <a:pt x="-20" y="0"/>
                        <a:pt x="4740" y="7668"/>
                        <a:pt x="6644" y="76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68" name="Freeform 9367"/>
                <p:cNvSpPr/>
                <p:nvPr/>
              </p:nvSpPr>
              <p:spPr>
                <a:xfrm>
                  <a:off x="8178202" y="3279764"/>
                  <a:ext cx="11424" cy="4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4" h="4523" fill="none">
                      <a:moveTo>
                        <a:pt x="0" y="4503"/>
                      </a:moveTo>
                      <a:cubicBezTo>
                        <a:pt x="0" y="4503"/>
                        <a:pt x="7923" y="-2526"/>
                        <a:pt x="11424" y="98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69" name="Freeform 9368"/>
                <p:cNvSpPr/>
                <p:nvPr/>
              </p:nvSpPr>
              <p:spPr>
                <a:xfrm>
                  <a:off x="8180583" y="3290037"/>
                  <a:ext cx="6515" cy="24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15" h="2456" fill="none">
                      <a:moveTo>
                        <a:pt x="1101" y="-20"/>
                      </a:moveTo>
                      <a:cubicBezTo>
                        <a:pt x="1101" y="-20"/>
                        <a:pt x="-3659" y="3814"/>
                        <a:pt x="6495" y="18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70" name="Freeform 9369"/>
                <p:cNvSpPr/>
                <p:nvPr/>
              </p:nvSpPr>
              <p:spPr>
                <a:xfrm>
                  <a:off x="8174900" y="3291955"/>
                  <a:ext cx="5831" cy="100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1" h="10094" fill="none">
                      <a:moveTo>
                        <a:pt x="119" y="-20"/>
                      </a:moveTo>
                      <a:cubicBezTo>
                        <a:pt x="119" y="-20"/>
                        <a:pt x="-1468" y="12760"/>
                        <a:pt x="5831" y="95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71" name="Freeform 9370"/>
                <p:cNvSpPr/>
                <p:nvPr/>
              </p:nvSpPr>
              <p:spPr>
                <a:xfrm>
                  <a:off x="8175019" y="3304414"/>
                  <a:ext cx="982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2" h="7668" fill="none">
                      <a:moveTo>
                        <a:pt x="0" y="-20"/>
                      </a:moveTo>
                      <a:cubicBezTo>
                        <a:pt x="0" y="-20"/>
                        <a:pt x="2221" y="4134"/>
                        <a:pt x="0" y="76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72" name="Freeform 9371"/>
                <p:cNvSpPr/>
                <p:nvPr/>
              </p:nvSpPr>
              <p:spPr>
                <a:xfrm>
                  <a:off x="8165202" y="3316215"/>
                  <a:ext cx="8241" cy="41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1" h="4163" fill="none">
                      <a:moveTo>
                        <a:pt x="-20" y="4153"/>
                      </a:moveTo>
                      <a:cubicBezTo>
                        <a:pt x="-20" y="4153"/>
                        <a:pt x="5692" y="-639"/>
                        <a:pt x="8231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73" name="Freeform 9372"/>
                <p:cNvSpPr/>
                <p:nvPr/>
              </p:nvSpPr>
              <p:spPr>
                <a:xfrm>
                  <a:off x="8160442" y="3322625"/>
                  <a:ext cx="6962" cy="39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62" h="3924" fill="none">
                      <a:moveTo>
                        <a:pt x="-20" y="-20"/>
                      </a:moveTo>
                      <a:cubicBezTo>
                        <a:pt x="-20" y="-20"/>
                        <a:pt x="1250" y="6370"/>
                        <a:pt x="6962" y="28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74" name="Freeform 9373"/>
                <p:cNvSpPr/>
                <p:nvPr/>
              </p:nvSpPr>
              <p:spPr>
                <a:xfrm>
                  <a:off x="8151873" y="3328825"/>
                  <a:ext cx="9818" cy="33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18" h="3385" fill="none">
                      <a:moveTo>
                        <a:pt x="-20" y="3365"/>
                      </a:moveTo>
                      <a:cubicBezTo>
                        <a:pt x="-20" y="3365"/>
                        <a:pt x="7913" y="-3345"/>
                        <a:pt x="9818" y="208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75" name="Freeform 9374"/>
                <p:cNvSpPr/>
                <p:nvPr/>
              </p:nvSpPr>
              <p:spPr>
                <a:xfrm>
                  <a:off x="8153778" y="3340837"/>
                  <a:ext cx="8568" cy="41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68" h="4133" fill="none">
                      <a:moveTo>
                        <a:pt x="-20" y="619"/>
                      </a:moveTo>
                      <a:cubicBezTo>
                        <a:pt x="-20" y="619"/>
                        <a:pt x="4106" y="-2256"/>
                        <a:pt x="8548" y="413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76" name="Freeform 9375"/>
                <p:cNvSpPr/>
                <p:nvPr/>
              </p:nvSpPr>
              <p:spPr>
                <a:xfrm>
                  <a:off x="8149643" y="3347546"/>
                  <a:ext cx="6664" cy="1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1947" fill="none">
                      <a:moveTo>
                        <a:pt x="-10" y="1258"/>
                      </a:moveTo>
                      <a:cubicBezTo>
                        <a:pt x="-10" y="1258"/>
                        <a:pt x="5385" y="3495"/>
                        <a:pt x="6654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77" name="Freeform 9376"/>
                <p:cNvSpPr/>
                <p:nvPr/>
              </p:nvSpPr>
              <p:spPr>
                <a:xfrm>
                  <a:off x="8165500" y="3334906"/>
                  <a:ext cx="6039" cy="71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7189" fill="none">
                      <a:moveTo>
                        <a:pt x="0" y="7189"/>
                      </a:moveTo>
                      <a:cubicBezTo>
                        <a:pt x="0" y="7189"/>
                        <a:pt x="1904" y="-1438"/>
                        <a:pt x="6029" y="16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78" name="Freeform 9377"/>
                <p:cNvSpPr/>
                <p:nvPr/>
              </p:nvSpPr>
              <p:spPr>
                <a:xfrm>
                  <a:off x="8165500" y="3328046"/>
                  <a:ext cx="10175" cy="2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75" h="2995" fill="none">
                      <a:moveTo>
                        <a:pt x="0" y="2546"/>
                      </a:moveTo>
                      <a:cubicBezTo>
                        <a:pt x="952" y="3505"/>
                        <a:pt x="8885" y="3185"/>
                        <a:pt x="10155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79" name="Freeform 9378"/>
                <p:cNvSpPr/>
                <p:nvPr/>
              </p:nvSpPr>
              <p:spPr>
                <a:xfrm>
                  <a:off x="8171538" y="3317624"/>
                  <a:ext cx="6991" cy="37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3714" fill="none">
                      <a:moveTo>
                        <a:pt x="-10" y="3704"/>
                      </a:moveTo>
                      <a:cubicBezTo>
                        <a:pt x="-10" y="3704"/>
                        <a:pt x="4115" y="-3964"/>
                        <a:pt x="6971" y="274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80" name="Freeform 9379"/>
                <p:cNvSpPr/>
                <p:nvPr/>
              </p:nvSpPr>
              <p:spPr>
                <a:xfrm>
                  <a:off x="8183290" y="3321338"/>
                  <a:ext cx="3154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4" h="8626" fill="none">
                      <a:moveTo>
                        <a:pt x="3154" y="-10"/>
                      </a:moveTo>
                      <a:cubicBezTo>
                        <a:pt x="3154" y="-10"/>
                        <a:pt x="3154" y="7338"/>
                        <a:pt x="-20" y="86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81" name="Freeform 9380"/>
                <p:cNvSpPr/>
                <p:nvPr/>
              </p:nvSpPr>
              <p:spPr>
                <a:xfrm>
                  <a:off x="8172431" y="3336343"/>
                  <a:ext cx="4492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2" h="7668" fill="none">
                      <a:moveTo>
                        <a:pt x="4492" y="0"/>
                      </a:moveTo>
                      <a:cubicBezTo>
                        <a:pt x="3858" y="0"/>
                        <a:pt x="-2806" y="6390"/>
                        <a:pt x="1319" y="76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82" name="Freeform 9381"/>
                <p:cNvSpPr/>
                <p:nvPr/>
              </p:nvSpPr>
              <p:spPr>
                <a:xfrm>
                  <a:off x="8179422" y="3336794"/>
                  <a:ext cx="4820" cy="50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20" h="5002" fill="none">
                      <a:moveTo>
                        <a:pt x="40" y="4982"/>
                      </a:moveTo>
                      <a:cubicBezTo>
                        <a:pt x="40" y="4982"/>
                        <a:pt x="-912" y="-3325"/>
                        <a:pt x="4800" y="14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83" name="Freeform 9382"/>
                <p:cNvSpPr/>
                <p:nvPr/>
              </p:nvSpPr>
              <p:spPr>
                <a:xfrm>
                  <a:off x="8188348" y="3332839"/>
                  <a:ext cx="3511" cy="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11" h="5751" fill="none">
                      <a:moveTo>
                        <a:pt x="0" y="-10"/>
                      </a:moveTo>
                      <a:cubicBezTo>
                        <a:pt x="0" y="-10"/>
                        <a:pt x="4760" y="-10"/>
                        <a:pt x="3173" y="574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84" name="Freeform 9383"/>
                <p:cNvSpPr/>
                <p:nvPr/>
              </p:nvSpPr>
              <p:spPr>
                <a:xfrm>
                  <a:off x="8135987" y="3359348"/>
                  <a:ext cx="6664" cy="50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5092" fill="none">
                      <a:moveTo>
                        <a:pt x="0" y="0"/>
                      </a:moveTo>
                      <a:cubicBezTo>
                        <a:pt x="0" y="639"/>
                        <a:pt x="952" y="6390"/>
                        <a:pt x="6664" y="479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85" name="Freeform 9384"/>
                <p:cNvSpPr/>
                <p:nvPr/>
              </p:nvSpPr>
              <p:spPr>
                <a:xfrm>
                  <a:off x="8137266" y="3366057"/>
                  <a:ext cx="4909" cy="4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09" h="4972" fill="none">
                      <a:moveTo>
                        <a:pt x="-10" y="0"/>
                      </a:moveTo>
                      <a:cubicBezTo>
                        <a:pt x="-10" y="0"/>
                        <a:pt x="4909" y="959"/>
                        <a:pt x="4909" y="495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86" name="Freeform 9385"/>
                <p:cNvSpPr/>
                <p:nvPr/>
              </p:nvSpPr>
              <p:spPr>
                <a:xfrm>
                  <a:off x="8143603" y="3376600"/>
                  <a:ext cx="6039" cy="28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2846" fill="none">
                      <a:moveTo>
                        <a:pt x="0" y="0"/>
                      </a:moveTo>
                      <a:cubicBezTo>
                        <a:pt x="0" y="0"/>
                        <a:pt x="0" y="4473"/>
                        <a:pt x="6029" y="22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87" name="Freeform 9386"/>
                <p:cNvSpPr/>
                <p:nvPr/>
              </p:nvSpPr>
              <p:spPr>
                <a:xfrm>
                  <a:off x="8152826" y="3373096"/>
                  <a:ext cx="3630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0" h="8626" fill="none">
                      <a:moveTo>
                        <a:pt x="-20" y="-10"/>
                      </a:moveTo>
                      <a:cubicBezTo>
                        <a:pt x="-20" y="-10"/>
                        <a:pt x="5692" y="2227"/>
                        <a:pt x="2836" y="86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88" name="Freeform 9387"/>
                <p:cNvSpPr/>
                <p:nvPr/>
              </p:nvSpPr>
              <p:spPr>
                <a:xfrm>
                  <a:off x="8151160" y="3381723"/>
                  <a:ext cx="7051" cy="6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51" h="6650" fill="none">
                      <a:moveTo>
                        <a:pt x="60" y="-10"/>
                      </a:moveTo>
                      <a:cubicBezTo>
                        <a:pt x="60" y="-10"/>
                        <a:pt x="-1210" y="9575"/>
                        <a:pt x="7041" y="574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89" name="Freeform 9388"/>
                <p:cNvSpPr/>
                <p:nvPr/>
              </p:nvSpPr>
              <p:spPr>
                <a:xfrm>
                  <a:off x="8159788" y="3381093"/>
                  <a:ext cx="2588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8" h="8626" fill="none">
                      <a:moveTo>
                        <a:pt x="0" y="-20"/>
                      </a:moveTo>
                      <a:cubicBezTo>
                        <a:pt x="0" y="-20"/>
                        <a:pt x="3808" y="4453"/>
                        <a:pt x="2221" y="86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90" name="Freeform 9389"/>
                <p:cNvSpPr/>
                <p:nvPr/>
              </p:nvSpPr>
              <p:spPr>
                <a:xfrm>
                  <a:off x="8167105" y="3389720"/>
                  <a:ext cx="8568" cy="51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68" h="5152" fill="none">
                      <a:moveTo>
                        <a:pt x="-20" y="-20"/>
                      </a:moveTo>
                      <a:cubicBezTo>
                        <a:pt x="-20" y="-20"/>
                        <a:pt x="3471" y="6050"/>
                        <a:pt x="8548" y="509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91" name="Freeform 9390"/>
                <p:cNvSpPr/>
                <p:nvPr/>
              </p:nvSpPr>
              <p:spPr>
                <a:xfrm>
                  <a:off x="8164874" y="3393224"/>
                  <a:ext cx="16511" cy="9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11" h="9255" fill="none">
                      <a:moveTo>
                        <a:pt x="0" y="-10"/>
                      </a:moveTo>
                      <a:cubicBezTo>
                        <a:pt x="0" y="-10"/>
                        <a:pt x="16492" y="6699"/>
                        <a:pt x="16492" y="925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92" name="Freeform 9391"/>
                <p:cNvSpPr/>
                <p:nvPr/>
              </p:nvSpPr>
              <p:spPr>
                <a:xfrm>
                  <a:off x="8188050" y="3398766"/>
                  <a:ext cx="16482" cy="34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82" h="3415" fill="none">
                      <a:moveTo>
                        <a:pt x="-20" y="1478"/>
                      </a:moveTo>
                      <a:cubicBezTo>
                        <a:pt x="-20" y="1478"/>
                        <a:pt x="16482" y="-2995"/>
                        <a:pt x="16482" y="33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93" name="Freeform 9392"/>
                <p:cNvSpPr/>
                <p:nvPr/>
              </p:nvSpPr>
              <p:spPr>
                <a:xfrm>
                  <a:off x="8193435" y="3404397"/>
                  <a:ext cx="5712" cy="32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3235" fill="none">
                      <a:moveTo>
                        <a:pt x="-10" y="0"/>
                      </a:moveTo>
                      <a:cubicBezTo>
                        <a:pt x="-10" y="0"/>
                        <a:pt x="2529" y="5112"/>
                        <a:pt x="5702" y="25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94" name="Freeform 9393"/>
                <p:cNvSpPr/>
                <p:nvPr/>
              </p:nvSpPr>
              <p:spPr>
                <a:xfrm>
                  <a:off x="8165827" y="3346258"/>
                  <a:ext cx="3630" cy="9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0" h="9255" fill="none">
                      <a:moveTo>
                        <a:pt x="-10" y="-10"/>
                      </a:moveTo>
                      <a:cubicBezTo>
                        <a:pt x="-10" y="-10"/>
                        <a:pt x="5702" y="1907"/>
                        <a:pt x="2846" y="925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95" name="Freeform 9394"/>
                <p:cNvSpPr/>
                <p:nvPr/>
              </p:nvSpPr>
              <p:spPr>
                <a:xfrm>
                  <a:off x="8156307" y="3351680"/>
                  <a:ext cx="7943" cy="94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43" h="9435" fill="none">
                      <a:moveTo>
                        <a:pt x="-10" y="0"/>
                      </a:moveTo>
                      <a:cubicBezTo>
                        <a:pt x="-10" y="0"/>
                        <a:pt x="5067" y="10863"/>
                        <a:pt x="7923" y="92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96" name="Freeform 9395"/>
                <p:cNvSpPr/>
                <p:nvPr/>
              </p:nvSpPr>
              <p:spPr>
                <a:xfrm>
                  <a:off x="8142979" y="3355754"/>
                  <a:ext cx="8895" cy="35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3594" fill="none">
                      <a:moveTo>
                        <a:pt x="-10" y="719"/>
                      </a:moveTo>
                      <a:cubicBezTo>
                        <a:pt x="-10" y="719"/>
                        <a:pt x="7289" y="-2157"/>
                        <a:pt x="8876" y="359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97" name="Freeform 9396"/>
                <p:cNvSpPr/>
                <p:nvPr/>
              </p:nvSpPr>
              <p:spPr>
                <a:xfrm>
                  <a:off x="8155979" y="3361265"/>
                  <a:ext cx="5415" cy="8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15" h="8566" fill="none">
                      <a:moveTo>
                        <a:pt x="0" y="0"/>
                      </a:moveTo>
                      <a:cubicBezTo>
                        <a:pt x="0" y="0"/>
                        <a:pt x="-317" y="11182"/>
                        <a:pt x="5395" y="798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98" name="Freeform 9397"/>
                <p:cNvSpPr/>
                <p:nvPr/>
              </p:nvSpPr>
              <p:spPr>
                <a:xfrm>
                  <a:off x="8170914" y="3366057"/>
                  <a:ext cx="4403" cy="134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03" h="13419" fill="none">
                      <a:moveTo>
                        <a:pt x="-20" y="0"/>
                      </a:moveTo>
                      <a:cubicBezTo>
                        <a:pt x="-20" y="0"/>
                        <a:pt x="8231" y="9585"/>
                        <a:pt x="2202" y="134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399" name="Freeform 9398"/>
                <p:cNvSpPr/>
                <p:nvPr/>
              </p:nvSpPr>
              <p:spPr>
                <a:xfrm>
                  <a:off x="8179482" y="3353297"/>
                  <a:ext cx="6664" cy="121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12161" fill="none">
                      <a:moveTo>
                        <a:pt x="-20" y="-20"/>
                      </a:moveTo>
                      <a:cubicBezTo>
                        <a:pt x="1091" y="1098"/>
                        <a:pt x="1884" y="14677"/>
                        <a:pt x="6644" y="1180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00" name="Freeform 9399"/>
                <p:cNvSpPr/>
                <p:nvPr/>
              </p:nvSpPr>
              <p:spPr>
                <a:xfrm>
                  <a:off x="8181475" y="3370850"/>
                  <a:ext cx="2767" cy="61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67" h="6140" fill="none">
                      <a:moveTo>
                        <a:pt x="208" y="0"/>
                      </a:moveTo>
                      <a:cubicBezTo>
                        <a:pt x="208" y="0"/>
                        <a:pt x="-1061" y="8626"/>
                        <a:pt x="2747" y="54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01" name="Freeform 9400"/>
                <p:cNvSpPr/>
                <p:nvPr/>
              </p:nvSpPr>
              <p:spPr>
                <a:xfrm>
                  <a:off x="8174067" y="3383640"/>
                  <a:ext cx="6367" cy="47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67" h="4733" fill="none">
                      <a:moveTo>
                        <a:pt x="6347" y="-10"/>
                      </a:moveTo>
                      <a:cubicBezTo>
                        <a:pt x="6347" y="-10"/>
                        <a:pt x="5712" y="7658"/>
                        <a:pt x="0" y="350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02" name="Freeform 9401"/>
                <p:cNvSpPr/>
                <p:nvPr/>
              </p:nvSpPr>
              <p:spPr>
                <a:xfrm>
                  <a:off x="8188348" y="3369891"/>
                  <a:ext cx="8895" cy="52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5242" fill="none">
                      <a:moveTo>
                        <a:pt x="0" y="0"/>
                      </a:moveTo>
                      <a:cubicBezTo>
                        <a:pt x="0" y="0"/>
                        <a:pt x="3491" y="7029"/>
                        <a:pt x="8885" y="479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03" name="Freeform 9402"/>
                <p:cNvSpPr/>
                <p:nvPr/>
              </p:nvSpPr>
              <p:spPr>
                <a:xfrm>
                  <a:off x="8208666" y="3368813"/>
                  <a:ext cx="5117" cy="47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17" h="4762" fill="none">
                      <a:moveTo>
                        <a:pt x="-10" y="439"/>
                      </a:moveTo>
                      <a:cubicBezTo>
                        <a:pt x="-10" y="439"/>
                        <a:pt x="7606" y="-2117"/>
                        <a:pt x="4274" y="475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04" name="Freeform 9403"/>
                <p:cNvSpPr/>
                <p:nvPr/>
              </p:nvSpPr>
              <p:spPr>
                <a:xfrm>
                  <a:off x="8203907" y="3375342"/>
                  <a:ext cx="7616" cy="51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5152" fill="none">
                      <a:moveTo>
                        <a:pt x="-10" y="-20"/>
                      </a:moveTo>
                      <a:cubicBezTo>
                        <a:pt x="-10" y="-20"/>
                        <a:pt x="2211" y="6689"/>
                        <a:pt x="7606" y="477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05" name="Freeform 9404"/>
                <p:cNvSpPr/>
                <p:nvPr/>
              </p:nvSpPr>
              <p:spPr>
                <a:xfrm>
                  <a:off x="8181386" y="3380614"/>
                  <a:ext cx="7914" cy="33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14" h="3355" fill="none">
                      <a:moveTo>
                        <a:pt x="-20" y="459"/>
                      </a:moveTo>
                      <a:cubicBezTo>
                        <a:pt x="-20" y="459"/>
                        <a:pt x="6962" y="-1777"/>
                        <a:pt x="7914" y="333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06" name="Freeform 9405"/>
                <p:cNvSpPr/>
                <p:nvPr/>
              </p:nvSpPr>
              <p:spPr>
                <a:xfrm>
                  <a:off x="8182962" y="3391637"/>
                  <a:ext cx="7943" cy="2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43" h="2396" fill="none">
                      <a:moveTo>
                        <a:pt x="-10" y="939"/>
                      </a:moveTo>
                      <a:cubicBezTo>
                        <a:pt x="-10" y="939"/>
                        <a:pt x="4115" y="4772"/>
                        <a:pt x="7923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07" name="Freeform 9406"/>
                <p:cNvSpPr/>
                <p:nvPr/>
              </p:nvSpPr>
              <p:spPr>
                <a:xfrm>
                  <a:off x="8185104" y="3398646"/>
                  <a:ext cx="2618" cy="83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8" h="8327" fill="none">
                      <a:moveTo>
                        <a:pt x="704" y="0"/>
                      </a:moveTo>
                      <a:cubicBezTo>
                        <a:pt x="704" y="0"/>
                        <a:pt x="-1835" y="7668"/>
                        <a:pt x="2608" y="830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08" name="Freeform 9407"/>
                <p:cNvSpPr/>
                <p:nvPr/>
              </p:nvSpPr>
              <p:spPr>
                <a:xfrm>
                  <a:off x="8201050" y="3409189"/>
                  <a:ext cx="8568" cy="22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68" h="2246" fill="none">
                      <a:moveTo>
                        <a:pt x="-10" y="2236"/>
                      </a:moveTo>
                      <a:cubicBezTo>
                        <a:pt x="-10" y="2236"/>
                        <a:pt x="5067" y="-2875"/>
                        <a:pt x="8558" y="22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09" name="Freeform 9408"/>
                <p:cNvSpPr/>
                <p:nvPr/>
              </p:nvSpPr>
              <p:spPr>
                <a:xfrm>
                  <a:off x="8208905" y="3402809"/>
                  <a:ext cx="6426" cy="68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26" h="6859" fill="none">
                      <a:moveTo>
                        <a:pt x="704" y="-10"/>
                      </a:moveTo>
                      <a:cubicBezTo>
                        <a:pt x="704" y="-10"/>
                        <a:pt x="-3104" y="8936"/>
                        <a:pt x="6416" y="63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10" name="Freeform 9409"/>
                <p:cNvSpPr/>
                <p:nvPr/>
              </p:nvSpPr>
              <p:spPr>
                <a:xfrm>
                  <a:off x="8219764" y="3412064"/>
                  <a:ext cx="7319" cy="2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19" h="2576" fill="none">
                      <a:moveTo>
                        <a:pt x="0" y="2556"/>
                      </a:moveTo>
                      <a:cubicBezTo>
                        <a:pt x="0" y="2556"/>
                        <a:pt x="952" y="-2236"/>
                        <a:pt x="7299" y="12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11" name="Freeform 9410"/>
                <p:cNvSpPr/>
                <p:nvPr/>
              </p:nvSpPr>
              <p:spPr>
                <a:xfrm>
                  <a:off x="8215331" y="3397058"/>
                  <a:ext cx="8717" cy="89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17" h="8926" fill="none">
                      <a:moveTo>
                        <a:pt x="-10" y="-10"/>
                      </a:moveTo>
                      <a:cubicBezTo>
                        <a:pt x="-10" y="949"/>
                        <a:pt x="2846" y="10214"/>
                        <a:pt x="8717" y="877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12" name="Freeform 9411"/>
                <p:cNvSpPr/>
                <p:nvPr/>
              </p:nvSpPr>
              <p:spPr>
                <a:xfrm>
                  <a:off x="8201377" y="3390798"/>
                  <a:ext cx="11097" cy="37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97" h="3714" fill="none">
                      <a:moveTo>
                        <a:pt x="-20" y="3694"/>
                      </a:moveTo>
                      <a:cubicBezTo>
                        <a:pt x="-20" y="3694"/>
                        <a:pt x="6962" y="-1737"/>
                        <a:pt x="11097" y="4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13" name="Freeform 9412"/>
                <p:cNvSpPr/>
                <p:nvPr/>
              </p:nvSpPr>
              <p:spPr>
                <a:xfrm>
                  <a:off x="8196291" y="3380435"/>
                  <a:ext cx="10145" cy="7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45" h="7458" fill="none">
                      <a:moveTo>
                        <a:pt x="0" y="0"/>
                      </a:moveTo>
                      <a:cubicBezTo>
                        <a:pt x="0" y="0"/>
                        <a:pt x="5385" y="8307"/>
                        <a:pt x="10145" y="73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14" name="Freeform 9413"/>
                <p:cNvSpPr/>
                <p:nvPr/>
              </p:nvSpPr>
              <p:spPr>
                <a:xfrm>
                  <a:off x="8217860" y="3389660"/>
                  <a:ext cx="11127" cy="38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27" h="3894" fill="none">
                      <a:moveTo>
                        <a:pt x="0" y="40"/>
                      </a:moveTo>
                      <a:cubicBezTo>
                        <a:pt x="0" y="40"/>
                        <a:pt x="10155" y="-919"/>
                        <a:pt x="11107" y="387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15" name="Freeform 9414"/>
                <p:cNvSpPr/>
                <p:nvPr/>
              </p:nvSpPr>
              <p:spPr>
                <a:xfrm>
                  <a:off x="8222947" y="3397058"/>
                  <a:ext cx="7289" cy="6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6709" fill="none">
                      <a:moveTo>
                        <a:pt x="-10" y="-10"/>
                      </a:moveTo>
                      <a:cubicBezTo>
                        <a:pt x="-10" y="-10"/>
                        <a:pt x="1577" y="6699"/>
                        <a:pt x="7289" y="66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16" name="Freeform 9415"/>
                <p:cNvSpPr/>
                <p:nvPr/>
              </p:nvSpPr>
              <p:spPr>
                <a:xfrm>
                  <a:off x="8230236" y="3407841"/>
                  <a:ext cx="9520" cy="23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2306" fill="none">
                      <a:moveTo>
                        <a:pt x="0" y="2306"/>
                      </a:moveTo>
                      <a:cubicBezTo>
                        <a:pt x="0" y="2306"/>
                        <a:pt x="4284" y="-2965"/>
                        <a:pt x="9520" y="23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17" name="Freeform 9416"/>
                <p:cNvSpPr/>
                <p:nvPr/>
              </p:nvSpPr>
              <p:spPr>
                <a:xfrm>
                  <a:off x="8231039" y="3416229"/>
                  <a:ext cx="7140" cy="30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40" h="3085" fill="none">
                      <a:moveTo>
                        <a:pt x="149" y="-10"/>
                      </a:moveTo>
                      <a:cubicBezTo>
                        <a:pt x="149" y="-10"/>
                        <a:pt x="-1755" y="5741"/>
                        <a:pt x="7130" y="158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18" name="Freeform 9417"/>
                <p:cNvSpPr/>
                <p:nvPr/>
              </p:nvSpPr>
              <p:spPr>
                <a:xfrm>
                  <a:off x="8212147" y="3411435"/>
                  <a:ext cx="10799" cy="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99" h="4792" fill="none">
                      <a:moveTo>
                        <a:pt x="0" y="-10"/>
                      </a:moveTo>
                      <a:cubicBezTo>
                        <a:pt x="0" y="-10"/>
                        <a:pt x="3173" y="5421"/>
                        <a:pt x="10799" y="478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19" name="Freeform 9418"/>
                <p:cNvSpPr/>
                <p:nvPr/>
              </p:nvSpPr>
              <p:spPr>
                <a:xfrm>
                  <a:off x="8230890" y="3397058"/>
                  <a:ext cx="7616" cy="21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2157" fill="none">
                      <a:moveTo>
                        <a:pt x="-20" y="-10"/>
                      </a:moveTo>
                      <a:cubicBezTo>
                        <a:pt x="-20" y="-10"/>
                        <a:pt x="3154" y="3824"/>
                        <a:pt x="7596" y="12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20" name="Freeform 9419"/>
                <p:cNvSpPr/>
                <p:nvPr/>
              </p:nvSpPr>
              <p:spPr>
                <a:xfrm>
                  <a:off x="8235650" y="3389720"/>
                  <a:ext cx="11751" cy="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51" h="5751" fill="none">
                      <a:moveTo>
                        <a:pt x="-20" y="-20"/>
                      </a:moveTo>
                      <a:cubicBezTo>
                        <a:pt x="-20" y="-20"/>
                        <a:pt x="12674" y="619"/>
                        <a:pt x="11722" y="57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21" name="Freeform 9420"/>
                <p:cNvSpPr/>
                <p:nvPr/>
              </p:nvSpPr>
              <p:spPr>
                <a:xfrm>
                  <a:off x="8222947" y="3379176"/>
                  <a:ext cx="12049" cy="69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49" h="6979" fill="none">
                      <a:moveTo>
                        <a:pt x="0" y="-20"/>
                      </a:moveTo>
                      <a:cubicBezTo>
                        <a:pt x="0" y="-20"/>
                        <a:pt x="6654" y="8606"/>
                        <a:pt x="12049" y="668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22" name="Freeform 9421"/>
                <p:cNvSpPr/>
                <p:nvPr/>
              </p:nvSpPr>
              <p:spPr>
                <a:xfrm>
                  <a:off x="8248026" y="3386845"/>
                  <a:ext cx="9252" cy="79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52" h="7967" fill="none">
                      <a:moveTo>
                        <a:pt x="-20" y="-20"/>
                      </a:moveTo>
                      <a:cubicBezTo>
                        <a:pt x="-20" y="-20"/>
                        <a:pt x="10135" y="5092"/>
                        <a:pt x="9183" y="796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23" name="Freeform 9422"/>
                <p:cNvSpPr/>
                <p:nvPr/>
              </p:nvSpPr>
              <p:spPr>
                <a:xfrm>
                  <a:off x="8242612" y="3397059"/>
                  <a:ext cx="9223" cy="42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23" h="4253" fill="none">
                      <a:moveTo>
                        <a:pt x="0" y="-10"/>
                      </a:moveTo>
                      <a:cubicBezTo>
                        <a:pt x="0" y="1588"/>
                        <a:pt x="4760" y="6060"/>
                        <a:pt x="9203" y="350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24" name="Freeform 9423"/>
                <p:cNvSpPr/>
                <p:nvPr/>
              </p:nvSpPr>
              <p:spPr>
                <a:xfrm>
                  <a:off x="8236900" y="3400563"/>
                  <a:ext cx="5712" cy="57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5781" fill="none">
                      <a:moveTo>
                        <a:pt x="0" y="0"/>
                      </a:moveTo>
                      <a:cubicBezTo>
                        <a:pt x="0" y="0"/>
                        <a:pt x="952" y="6710"/>
                        <a:pt x="5712" y="575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25" name="Freeform 9424"/>
                <p:cNvSpPr/>
                <p:nvPr/>
              </p:nvSpPr>
              <p:spPr>
                <a:xfrm>
                  <a:off x="8239458" y="3415899"/>
                  <a:ext cx="7616" cy="2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2576" fill="none">
                      <a:moveTo>
                        <a:pt x="-20" y="2556"/>
                      </a:moveTo>
                      <a:cubicBezTo>
                        <a:pt x="-20" y="2556"/>
                        <a:pt x="6010" y="-2236"/>
                        <a:pt x="7596" y="12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26" name="Freeform 9425"/>
                <p:cNvSpPr/>
                <p:nvPr/>
              </p:nvSpPr>
              <p:spPr>
                <a:xfrm>
                  <a:off x="8241659" y="3408651"/>
                  <a:ext cx="11751" cy="31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51" h="3115" fill="none">
                      <a:moveTo>
                        <a:pt x="0" y="3095"/>
                      </a:moveTo>
                      <a:cubicBezTo>
                        <a:pt x="0" y="3095"/>
                        <a:pt x="9837" y="-2336"/>
                        <a:pt x="11751" y="11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27" name="Freeform 9426"/>
                <p:cNvSpPr/>
                <p:nvPr/>
              </p:nvSpPr>
              <p:spPr>
                <a:xfrm>
                  <a:off x="8253411" y="3412723"/>
                  <a:ext cx="9847" cy="2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47" h="2786" fill="none">
                      <a:moveTo>
                        <a:pt x="-10" y="1258"/>
                      </a:moveTo>
                      <a:cubicBezTo>
                        <a:pt x="-10" y="1258"/>
                        <a:pt x="7923" y="5412"/>
                        <a:pt x="9827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28" name="Freeform 9427"/>
                <p:cNvSpPr/>
                <p:nvPr/>
              </p:nvSpPr>
              <p:spPr>
                <a:xfrm>
                  <a:off x="8254690" y="3417815"/>
                  <a:ext cx="12674" cy="1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4" h="1558" fill="none">
                      <a:moveTo>
                        <a:pt x="-20" y="0"/>
                      </a:moveTo>
                      <a:cubicBezTo>
                        <a:pt x="-20" y="0"/>
                        <a:pt x="10770" y="3514"/>
                        <a:pt x="12674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29" name="Freeform 9428"/>
                <p:cNvSpPr/>
                <p:nvPr/>
              </p:nvSpPr>
              <p:spPr>
                <a:xfrm>
                  <a:off x="8270547" y="3409848"/>
                  <a:ext cx="6991" cy="4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4223" fill="none">
                      <a:moveTo>
                        <a:pt x="-10" y="-20"/>
                      </a:moveTo>
                      <a:cubicBezTo>
                        <a:pt x="-10" y="-20"/>
                        <a:pt x="-327" y="5731"/>
                        <a:pt x="6971" y="38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30" name="Freeform 9429"/>
                <p:cNvSpPr/>
                <p:nvPr/>
              </p:nvSpPr>
              <p:spPr>
                <a:xfrm>
                  <a:off x="8258171" y="3405535"/>
                  <a:ext cx="8241" cy="26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1" h="2696" fill="none">
                      <a:moveTo>
                        <a:pt x="-10" y="2696"/>
                      </a:moveTo>
                      <a:cubicBezTo>
                        <a:pt x="-10" y="2696"/>
                        <a:pt x="4120" y="-2097"/>
                        <a:pt x="8241" y="109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31" name="Freeform 9430"/>
                <p:cNvSpPr/>
                <p:nvPr/>
              </p:nvSpPr>
              <p:spPr>
                <a:xfrm>
                  <a:off x="8254364" y="3399065"/>
                  <a:ext cx="11424" cy="24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4" h="2456" fill="none">
                      <a:moveTo>
                        <a:pt x="0" y="859"/>
                      </a:moveTo>
                      <a:cubicBezTo>
                        <a:pt x="0" y="859"/>
                        <a:pt x="9193" y="-2017"/>
                        <a:pt x="11424" y="24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32" name="Freeform 9431"/>
                <p:cNvSpPr/>
                <p:nvPr/>
              </p:nvSpPr>
              <p:spPr>
                <a:xfrm>
                  <a:off x="8273731" y="3404396"/>
                  <a:ext cx="9818" cy="38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18" h="3834" fill="none">
                      <a:moveTo>
                        <a:pt x="-20" y="958"/>
                      </a:moveTo>
                      <a:cubicBezTo>
                        <a:pt x="-20" y="958"/>
                        <a:pt x="8548" y="-2556"/>
                        <a:pt x="9818" y="383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33" name="Freeform 9432"/>
                <p:cNvSpPr/>
                <p:nvPr/>
              </p:nvSpPr>
              <p:spPr>
                <a:xfrm>
                  <a:off x="8279115" y="3409848"/>
                  <a:ext cx="11424" cy="41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4" h="4193" fill="none">
                      <a:moveTo>
                        <a:pt x="0" y="-20"/>
                      </a:moveTo>
                      <a:cubicBezTo>
                        <a:pt x="0" y="-20"/>
                        <a:pt x="7606" y="6370"/>
                        <a:pt x="11424" y="34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34" name="Freeform 9433"/>
                <p:cNvSpPr/>
                <p:nvPr/>
              </p:nvSpPr>
              <p:spPr>
                <a:xfrm>
                  <a:off x="8272124" y="3414911"/>
                  <a:ext cx="11424" cy="32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4" h="3235" fill="none">
                      <a:moveTo>
                        <a:pt x="0" y="3225"/>
                      </a:moveTo>
                      <a:cubicBezTo>
                        <a:pt x="0" y="3225"/>
                        <a:pt x="9837" y="-1887"/>
                        <a:pt x="11424" y="66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35" name="Freeform 9434"/>
                <p:cNvSpPr/>
                <p:nvPr/>
              </p:nvSpPr>
              <p:spPr>
                <a:xfrm>
                  <a:off x="8286077" y="3402809"/>
                  <a:ext cx="10799" cy="6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99" h="6050" fill="none">
                      <a:moveTo>
                        <a:pt x="0" y="-10"/>
                      </a:moveTo>
                      <a:cubicBezTo>
                        <a:pt x="0" y="-10"/>
                        <a:pt x="-942" y="7658"/>
                        <a:pt x="10799" y="574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36" name="Freeform 9435"/>
                <p:cNvSpPr/>
                <p:nvPr/>
              </p:nvSpPr>
              <p:spPr>
                <a:xfrm>
                  <a:off x="8296876" y="3410477"/>
                  <a:ext cx="9520" cy="41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4163" fill="none">
                      <a:moveTo>
                        <a:pt x="0" y="4143"/>
                      </a:moveTo>
                      <a:cubicBezTo>
                        <a:pt x="793" y="3345"/>
                        <a:pt x="1904" y="-2246"/>
                        <a:pt x="9520" y="94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37" name="Freeform 9436"/>
                <p:cNvSpPr/>
                <p:nvPr/>
              </p:nvSpPr>
              <p:spPr>
                <a:xfrm>
                  <a:off x="8294674" y="3397688"/>
                  <a:ext cx="11424" cy="56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4" h="5661" fill="none">
                      <a:moveTo>
                        <a:pt x="-20" y="0"/>
                      </a:moveTo>
                      <a:cubicBezTo>
                        <a:pt x="-20" y="958"/>
                        <a:pt x="3788" y="7668"/>
                        <a:pt x="11404" y="511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38" name="Freeform 9437"/>
                <p:cNvSpPr/>
                <p:nvPr/>
              </p:nvSpPr>
              <p:spPr>
                <a:xfrm>
                  <a:off x="8314340" y="3401432"/>
                  <a:ext cx="7943" cy="55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43" h="5541" fill="none">
                      <a:moveTo>
                        <a:pt x="-10" y="5521"/>
                      </a:moveTo>
                      <a:cubicBezTo>
                        <a:pt x="-10" y="5521"/>
                        <a:pt x="625" y="-1827"/>
                        <a:pt x="7923" y="4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39" name="Freeform 9438"/>
                <p:cNvSpPr/>
                <p:nvPr/>
              </p:nvSpPr>
              <p:spPr>
                <a:xfrm>
                  <a:off x="8263228" y="3385886"/>
                  <a:ext cx="6991" cy="6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6050" fill="none">
                      <a:moveTo>
                        <a:pt x="10" y="-20"/>
                      </a:moveTo>
                      <a:cubicBezTo>
                        <a:pt x="10" y="-20"/>
                        <a:pt x="-942" y="6050"/>
                        <a:pt x="6991" y="605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40" name="Freeform 9439"/>
                <p:cNvSpPr/>
                <p:nvPr/>
              </p:nvSpPr>
              <p:spPr>
                <a:xfrm>
                  <a:off x="8271171" y="3393464"/>
                  <a:ext cx="10175" cy="39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75" h="3924" fill="none">
                      <a:moveTo>
                        <a:pt x="0" y="3904"/>
                      </a:moveTo>
                      <a:cubicBezTo>
                        <a:pt x="0" y="3904"/>
                        <a:pt x="6029" y="-3125"/>
                        <a:pt x="10155" y="166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41" name="Freeform 9440"/>
                <p:cNvSpPr/>
                <p:nvPr/>
              </p:nvSpPr>
              <p:spPr>
                <a:xfrm>
                  <a:off x="8275932" y="3382681"/>
                  <a:ext cx="9520" cy="62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6230" fill="none">
                      <a:moveTo>
                        <a:pt x="0" y="-10"/>
                      </a:moveTo>
                      <a:cubicBezTo>
                        <a:pt x="0" y="949"/>
                        <a:pt x="5077" y="7338"/>
                        <a:pt x="9520" y="606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42" name="Freeform 9441"/>
                <p:cNvSpPr/>
                <p:nvPr/>
              </p:nvSpPr>
              <p:spPr>
                <a:xfrm>
                  <a:off x="8269595" y="3384927"/>
                  <a:ext cx="6991" cy="3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3654" fill="none">
                      <a:moveTo>
                        <a:pt x="-10" y="-20"/>
                      </a:moveTo>
                      <a:cubicBezTo>
                        <a:pt x="-10" y="619"/>
                        <a:pt x="2529" y="4453"/>
                        <a:pt x="6971" y="349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43" name="Freeform 9442"/>
                <p:cNvSpPr/>
                <p:nvPr/>
              </p:nvSpPr>
              <p:spPr>
                <a:xfrm>
                  <a:off x="8288547" y="3390589"/>
                  <a:ext cx="8330" cy="39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30" h="3924" fill="none">
                      <a:moveTo>
                        <a:pt x="79" y="3904"/>
                      </a:moveTo>
                      <a:cubicBezTo>
                        <a:pt x="79" y="3904"/>
                        <a:pt x="-1507" y="-2806"/>
                        <a:pt x="8330" y="13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44" name="Freeform 9443"/>
                <p:cNvSpPr/>
                <p:nvPr/>
              </p:nvSpPr>
              <p:spPr>
                <a:xfrm>
                  <a:off x="8282923" y="3380615"/>
                  <a:ext cx="10799" cy="3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99" h="3654" fill="none">
                      <a:moveTo>
                        <a:pt x="0" y="140"/>
                      </a:moveTo>
                      <a:cubicBezTo>
                        <a:pt x="0" y="140"/>
                        <a:pt x="10780" y="-1138"/>
                        <a:pt x="10780" y="365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45" name="Freeform 9444"/>
                <p:cNvSpPr/>
                <p:nvPr/>
              </p:nvSpPr>
              <p:spPr>
                <a:xfrm>
                  <a:off x="8297828" y="3379176"/>
                  <a:ext cx="3213" cy="79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3" h="7967" fill="none">
                      <a:moveTo>
                        <a:pt x="0" y="-20"/>
                      </a:moveTo>
                      <a:cubicBezTo>
                        <a:pt x="0" y="-20"/>
                        <a:pt x="5077" y="4453"/>
                        <a:pt x="2539" y="796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46" name="Freeform 9445"/>
                <p:cNvSpPr/>
                <p:nvPr/>
              </p:nvSpPr>
              <p:spPr>
                <a:xfrm>
                  <a:off x="8301636" y="3394513"/>
                  <a:ext cx="8271" cy="18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71" h="1827" fill="none">
                      <a:moveTo>
                        <a:pt x="0" y="-20"/>
                      </a:moveTo>
                      <a:cubicBezTo>
                        <a:pt x="0" y="-20"/>
                        <a:pt x="5712" y="4133"/>
                        <a:pt x="8251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47" name="Freeform 9446"/>
                <p:cNvSpPr/>
                <p:nvPr/>
              </p:nvSpPr>
              <p:spPr>
                <a:xfrm>
                  <a:off x="8309907" y="3397058"/>
                  <a:ext cx="3570" cy="82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0" h="8297" fill="none">
                      <a:moveTo>
                        <a:pt x="3471" y="-10"/>
                      </a:moveTo>
                      <a:cubicBezTo>
                        <a:pt x="3471" y="-10"/>
                        <a:pt x="4423" y="5421"/>
                        <a:pt x="-20" y="82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48" name="Freeform 9447"/>
                <p:cNvSpPr/>
                <p:nvPr/>
              </p:nvSpPr>
              <p:spPr>
                <a:xfrm>
                  <a:off x="8294971" y="3401851"/>
                  <a:ext cx="6664" cy="48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4852" fill="none">
                      <a:moveTo>
                        <a:pt x="0" y="-10"/>
                      </a:moveTo>
                      <a:cubicBezTo>
                        <a:pt x="0" y="-10"/>
                        <a:pt x="3173" y="5741"/>
                        <a:pt x="6664" y="478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49" name="Freeform 9448"/>
                <p:cNvSpPr/>
                <p:nvPr/>
              </p:nvSpPr>
              <p:spPr>
                <a:xfrm>
                  <a:off x="8277538" y="3398017"/>
                  <a:ext cx="8538" cy="35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38" h="3504" fill="none">
                      <a:moveTo>
                        <a:pt x="8538" y="-10"/>
                      </a:moveTo>
                      <a:cubicBezTo>
                        <a:pt x="8538" y="-10"/>
                        <a:pt x="1884" y="5741"/>
                        <a:pt x="-20" y="254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50" name="Freeform 9449"/>
                <p:cNvSpPr/>
                <p:nvPr/>
              </p:nvSpPr>
              <p:spPr>
                <a:xfrm>
                  <a:off x="8310858" y="3384358"/>
                  <a:ext cx="11424" cy="18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4" h="1827" fill="none">
                      <a:moveTo>
                        <a:pt x="-20" y="1827"/>
                      </a:moveTo>
                      <a:cubicBezTo>
                        <a:pt x="-20" y="1827"/>
                        <a:pt x="11404" y="-2326"/>
                        <a:pt x="11404" y="182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51" name="Freeform 9450"/>
                <p:cNvSpPr/>
                <p:nvPr/>
              </p:nvSpPr>
              <p:spPr>
                <a:xfrm>
                  <a:off x="8316095" y="3390978"/>
                  <a:ext cx="5861" cy="2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61" h="2935" fill="none">
                      <a:moveTo>
                        <a:pt x="456" y="0"/>
                      </a:moveTo>
                      <a:cubicBezTo>
                        <a:pt x="456" y="0"/>
                        <a:pt x="-2400" y="4153"/>
                        <a:pt x="5851" y="25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52" name="Freeform 9451"/>
                <p:cNvSpPr/>
                <p:nvPr/>
              </p:nvSpPr>
              <p:spPr>
                <a:xfrm>
                  <a:off x="8306396" y="3378159"/>
                  <a:ext cx="7319" cy="32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19" h="3235" fill="none">
                      <a:moveTo>
                        <a:pt x="0" y="3235"/>
                      </a:moveTo>
                      <a:cubicBezTo>
                        <a:pt x="0" y="3235"/>
                        <a:pt x="3808" y="-1877"/>
                        <a:pt x="7299" y="67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53" name="Freeform 9452"/>
                <p:cNvSpPr/>
                <p:nvPr/>
              </p:nvSpPr>
              <p:spPr>
                <a:xfrm>
                  <a:off x="8302291" y="3385227"/>
                  <a:ext cx="6010" cy="44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10" h="4493" fill="none">
                      <a:moveTo>
                        <a:pt x="6010" y="0"/>
                      </a:moveTo>
                      <a:cubicBezTo>
                        <a:pt x="6010" y="0"/>
                        <a:pt x="3471" y="4473"/>
                        <a:pt x="-20" y="447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54" name="Freeform 9453"/>
                <p:cNvSpPr/>
                <p:nvPr/>
              </p:nvSpPr>
              <p:spPr>
                <a:xfrm>
                  <a:off x="8306723" y="3391937"/>
                  <a:ext cx="9520" cy="3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3534" fill="none">
                      <a:moveTo>
                        <a:pt x="-10" y="0"/>
                      </a:moveTo>
                      <a:cubicBezTo>
                        <a:pt x="-10" y="0"/>
                        <a:pt x="9510" y="319"/>
                        <a:pt x="9510" y="35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55" name="Freeform 9454"/>
                <p:cNvSpPr/>
                <p:nvPr/>
              </p:nvSpPr>
              <p:spPr>
                <a:xfrm>
                  <a:off x="8327042" y="3393225"/>
                  <a:ext cx="8568" cy="39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68" h="3924" fill="none">
                      <a:moveTo>
                        <a:pt x="-20" y="3824"/>
                      </a:moveTo>
                      <a:cubicBezTo>
                        <a:pt x="-20" y="3824"/>
                        <a:pt x="6962" y="4782"/>
                        <a:pt x="8548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56" name="Freeform 9455"/>
                <p:cNvSpPr/>
                <p:nvPr/>
              </p:nvSpPr>
              <p:spPr>
                <a:xfrm>
                  <a:off x="8322580" y="3401851"/>
                  <a:ext cx="7616" cy="68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6859" fill="none">
                      <a:moveTo>
                        <a:pt x="7616" y="-10"/>
                      </a:moveTo>
                      <a:cubicBezTo>
                        <a:pt x="7616" y="-10"/>
                        <a:pt x="5712" y="7977"/>
                        <a:pt x="0" y="66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57" name="Freeform 9456"/>
                <p:cNvSpPr/>
                <p:nvPr/>
              </p:nvSpPr>
              <p:spPr>
                <a:xfrm>
                  <a:off x="8308628" y="3405834"/>
                  <a:ext cx="4611" cy="8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11" h="8147" fill="none">
                      <a:moveTo>
                        <a:pt x="4591" y="0"/>
                      </a:moveTo>
                      <a:cubicBezTo>
                        <a:pt x="4591" y="0"/>
                        <a:pt x="4274" y="7348"/>
                        <a:pt x="-10" y="814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58" name="Freeform 9457"/>
                <p:cNvSpPr/>
                <p:nvPr/>
              </p:nvSpPr>
              <p:spPr>
                <a:xfrm>
                  <a:off x="8317522" y="3403768"/>
                  <a:ext cx="7289" cy="35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3504" fill="none">
                      <a:moveTo>
                        <a:pt x="-20" y="3504"/>
                      </a:moveTo>
                      <a:cubicBezTo>
                        <a:pt x="-20" y="3504"/>
                        <a:pt x="6009" y="2865"/>
                        <a:pt x="7279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59" name="Freeform 9458"/>
                <p:cNvSpPr/>
                <p:nvPr/>
              </p:nvSpPr>
              <p:spPr>
                <a:xfrm>
                  <a:off x="8334956" y="3399604"/>
                  <a:ext cx="8271" cy="1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71" h="1558" fill="none">
                      <a:moveTo>
                        <a:pt x="0" y="0"/>
                      </a:moveTo>
                      <a:cubicBezTo>
                        <a:pt x="0" y="0"/>
                        <a:pt x="6029" y="3514"/>
                        <a:pt x="8251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60" name="Freeform 9459"/>
                <p:cNvSpPr/>
                <p:nvPr/>
              </p:nvSpPr>
              <p:spPr>
                <a:xfrm>
                  <a:off x="8331475" y="3405056"/>
                  <a:ext cx="9193" cy="12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93" h="1258" fill="none">
                      <a:moveTo>
                        <a:pt x="-10" y="-20"/>
                      </a:moveTo>
                      <a:cubicBezTo>
                        <a:pt x="-10" y="-20"/>
                        <a:pt x="5702" y="2855"/>
                        <a:pt x="9193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61" name="Freeform 9460"/>
                <p:cNvSpPr/>
                <p:nvPr/>
              </p:nvSpPr>
              <p:spPr>
                <a:xfrm>
                  <a:off x="8323860" y="3386964"/>
                  <a:ext cx="8895" cy="20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2097" fill="none">
                      <a:moveTo>
                        <a:pt x="-10" y="2097"/>
                      </a:moveTo>
                      <a:cubicBezTo>
                        <a:pt x="-10" y="2097"/>
                        <a:pt x="6971" y="-2696"/>
                        <a:pt x="8876" y="20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62" name="Freeform 9461"/>
                <p:cNvSpPr/>
                <p:nvPr/>
              </p:nvSpPr>
              <p:spPr>
                <a:xfrm>
                  <a:off x="8328292" y="3392265"/>
                  <a:ext cx="10472" cy="25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72" h="2516" fill="none">
                      <a:moveTo>
                        <a:pt x="0" y="1268"/>
                      </a:moveTo>
                      <a:cubicBezTo>
                        <a:pt x="0" y="1268"/>
                        <a:pt x="8885" y="4782"/>
                        <a:pt x="10472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63" name="Freeform 9462"/>
                <p:cNvSpPr/>
                <p:nvPr/>
              </p:nvSpPr>
              <p:spPr>
                <a:xfrm>
                  <a:off x="8340043" y="3385137"/>
                  <a:ext cx="6337" cy="3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3624" fill="none">
                      <a:moveTo>
                        <a:pt x="-10" y="90"/>
                      </a:moveTo>
                      <a:cubicBezTo>
                        <a:pt x="-10" y="90"/>
                        <a:pt x="6337" y="-869"/>
                        <a:pt x="6337" y="360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64" name="Freeform 9463"/>
                <p:cNvSpPr/>
                <p:nvPr/>
              </p:nvSpPr>
              <p:spPr>
                <a:xfrm>
                  <a:off x="8341620" y="3395770"/>
                  <a:ext cx="9223" cy="34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23" h="3445" fill="none">
                      <a:moveTo>
                        <a:pt x="0" y="0"/>
                      </a:moveTo>
                      <a:cubicBezTo>
                        <a:pt x="0" y="0"/>
                        <a:pt x="3173" y="4473"/>
                        <a:pt x="9203" y="31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65" name="Freeform 9464"/>
                <p:cNvSpPr/>
                <p:nvPr/>
              </p:nvSpPr>
              <p:spPr>
                <a:xfrm>
                  <a:off x="8322906" y="3369592"/>
                  <a:ext cx="3183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3" h="7668" fill="none">
                      <a:moveTo>
                        <a:pt x="3163" y="-20"/>
                      </a:moveTo>
                      <a:cubicBezTo>
                        <a:pt x="3163" y="-20"/>
                        <a:pt x="3163" y="7648"/>
                        <a:pt x="-10" y="76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66" name="Freeform 9465"/>
                <p:cNvSpPr/>
                <p:nvPr/>
              </p:nvSpPr>
              <p:spPr>
                <a:xfrm>
                  <a:off x="8326090" y="3383010"/>
                  <a:ext cx="6664" cy="39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3954" fill="none">
                      <a:moveTo>
                        <a:pt x="-20" y="-20"/>
                      </a:moveTo>
                      <a:cubicBezTo>
                        <a:pt x="-20" y="-20"/>
                        <a:pt x="1567" y="8926"/>
                        <a:pt x="6644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67" name="Freeform 9466"/>
                <p:cNvSpPr/>
                <p:nvPr/>
              </p:nvSpPr>
              <p:spPr>
                <a:xfrm>
                  <a:off x="8243267" y="3372767"/>
                  <a:ext cx="4106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06" h="8626" fill="none">
                      <a:moveTo>
                        <a:pt x="-20" y="0"/>
                      </a:moveTo>
                      <a:cubicBezTo>
                        <a:pt x="-20" y="0"/>
                        <a:pt x="932" y="8626"/>
                        <a:pt x="4106" y="86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68" name="Freeform 9467"/>
                <p:cNvSpPr/>
                <p:nvPr/>
              </p:nvSpPr>
              <p:spPr>
                <a:xfrm>
                  <a:off x="8262931" y="3359048"/>
                  <a:ext cx="3511" cy="102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11" h="10214" fill="none">
                      <a:moveTo>
                        <a:pt x="3481" y="-20"/>
                      </a:moveTo>
                      <a:cubicBezTo>
                        <a:pt x="3481" y="-20"/>
                        <a:pt x="4115" y="9565"/>
                        <a:pt x="-10" y="102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69" name="Freeform 9468"/>
                <p:cNvSpPr/>
                <p:nvPr/>
              </p:nvSpPr>
              <p:spPr>
                <a:xfrm>
                  <a:off x="8278788" y="3365548"/>
                  <a:ext cx="13655" cy="53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55" h="5302" fill="none">
                      <a:moveTo>
                        <a:pt x="0" y="509"/>
                      </a:moveTo>
                      <a:cubicBezTo>
                        <a:pt x="0" y="509"/>
                        <a:pt x="13655" y="-2366"/>
                        <a:pt x="13655" y="530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70" name="Freeform 9469"/>
                <p:cNvSpPr/>
                <p:nvPr/>
              </p:nvSpPr>
              <p:spPr>
                <a:xfrm>
                  <a:off x="8285451" y="3376301"/>
                  <a:ext cx="11424" cy="26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4" h="2696" fill="none">
                      <a:moveTo>
                        <a:pt x="0" y="-20"/>
                      </a:moveTo>
                      <a:cubicBezTo>
                        <a:pt x="0" y="-20"/>
                        <a:pt x="7933" y="5411"/>
                        <a:pt x="11424" y="93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71" name="Freeform 9470"/>
                <p:cNvSpPr/>
                <p:nvPr/>
              </p:nvSpPr>
              <p:spPr>
                <a:xfrm>
                  <a:off x="8303867" y="3366716"/>
                  <a:ext cx="6664" cy="4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4223" fill="none">
                      <a:moveTo>
                        <a:pt x="307" y="-20"/>
                      </a:moveTo>
                      <a:cubicBezTo>
                        <a:pt x="307" y="-20"/>
                        <a:pt x="-2231" y="5731"/>
                        <a:pt x="6654" y="38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72" name="Freeform 9471"/>
                <p:cNvSpPr/>
                <p:nvPr/>
              </p:nvSpPr>
              <p:spPr>
                <a:xfrm>
                  <a:off x="8301635" y="3371778"/>
                  <a:ext cx="17136" cy="4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36" h="4523" fill="none">
                      <a:moveTo>
                        <a:pt x="0" y="988"/>
                      </a:moveTo>
                      <a:cubicBezTo>
                        <a:pt x="0" y="988"/>
                        <a:pt x="15867" y="-2846"/>
                        <a:pt x="17136" y="450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73" name="Freeform 9472"/>
                <p:cNvSpPr/>
                <p:nvPr/>
              </p:nvSpPr>
              <p:spPr>
                <a:xfrm>
                  <a:off x="8308628" y="3361265"/>
                  <a:ext cx="11751" cy="43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51" h="4343" fill="none">
                      <a:moveTo>
                        <a:pt x="11732" y="0"/>
                      </a:moveTo>
                      <a:cubicBezTo>
                        <a:pt x="11732" y="0"/>
                        <a:pt x="2846" y="7029"/>
                        <a:pt x="0" y="31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74" name="Freeform 9473"/>
                <p:cNvSpPr/>
                <p:nvPr/>
              </p:nvSpPr>
              <p:spPr>
                <a:xfrm>
                  <a:off x="8331475" y="3373935"/>
                  <a:ext cx="9847" cy="4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47" h="4912" fill="none">
                      <a:moveTo>
                        <a:pt x="-10" y="4902"/>
                      </a:moveTo>
                      <a:cubicBezTo>
                        <a:pt x="-10" y="4902"/>
                        <a:pt x="3798" y="-2766"/>
                        <a:pt x="9827" y="10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75" name="Freeform 9474"/>
                <p:cNvSpPr/>
                <p:nvPr/>
              </p:nvSpPr>
              <p:spPr>
                <a:xfrm>
                  <a:off x="8334658" y="3363841"/>
                  <a:ext cx="4016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6" h="7668" fill="none">
                      <a:moveTo>
                        <a:pt x="3788" y="-20"/>
                      </a:moveTo>
                      <a:cubicBezTo>
                        <a:pt x="3788" y="-20"/>
                        <a:pt x="5375" y="7648"/>
                        <a:pt x="-20" y="76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76" name="Freeform 9475"/>
                <p:cNvSpPr/>
                <p:nvPr/>
              </p:nvSpPr>
              <p:spPr>
                <a:xfrm>
                  <a:off x="8321331" y="3363511"/>
                  <a:ext cx="9818" cy="31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18" h="3145" fill="none">
                      <a:moveTo>
                        <a:pt x="-20" y="2865"/>
                      </a:moveTo>
                      <a:cubicBezTo>
                        <a:pt x="-20" y="2865"/>
                        <a:pt x="8231" y="4463"/>
                        <a:pt x="9818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77" name="Freeform 9476"/>
                <p:cNvSpPr/>
                <p:nvPr/>
              </p:nvSpPr>
              <p:spPr>
                <a:xfrm>
                  <a:off x="8325763" y="3355514"/>
                  <a:ext cx="9193" cy="3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93" h="3534" fill="none">
                      <a:moveTo>
                        <a:pt x="-10" y="3514"/>
                      </a:moveTo>
                      <a:cubicBezTo>
                        <a:pt x="-10" y="3514"/>
                        <a:pt x="7606" y="-4473"/>
                        <a:pt x="9193" y="35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78" name="Freeform 9477"/>
                <p:cNvSpPr/>
                <p:nvPr/>
              </p:nvSpPr>
              <p:spPr>
                <a:xfrm>
                  <a:off x="8315618" y="3351381"/>
                  <a:ext cx="9520" cy="3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3325" fill="none">
                      <a:moveTo>
                        <a:pt x="-20" y="-20"/>
                      </a:moveTo>
                      <a:cubicBezTo>
                        <a:pt x="-20" y="-20"/>
                        <a:pt x="8866" y="4133"/>
                        <a:pt x="9500" y="317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79" name="Freeform 9478"/>
                <p:cNvSpPr/>
                <p:nvPr/>
              </p:nvSpPr>
              <p:spPr>
                <a:xfrm>
                  <a:off x="8337187" y="3349763"/>
                  <a:ext cx="8895" cy="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4792" fill="none">
                      <a:moveTo>
                        <a:pt x="-10" y="0"/>
                      </a:moveTo>
                      <a:cubicBezTo>
                        <a:pt x="-10" y="0"/>
                        <a:pt x="8876" y="0"/>
                        <a:pt x="8876" y="479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80" name="Freeform 9479"/>
                <p:cNvSpPr/>
                <p:nvPr/>
              </p:nvSpPr>
              <p:spPr>
                <a:xfrm>
                  <a:off x="8342186" y="3359048"/>
                  <a:ext cx="3570" cy="70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0" h="7099" fill="none">
                      <a:moveTo>
                        <a:pt x="704" y="-20"/>
                      </a:moveTo>
                      <a:cubicBezTo>
                        <a:pt x="704" y="-20"/>
                        <a:pt x="-2152" y="7967"/>
                        <a:pt x="3560" y="70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81" name="Freeform 9480"/>
                <p:cNvSpPr/>
                <p:nvPr/>
              </p:nvSpPr>
              <p:spPr>
                <a:xfrm>
                  <a:off x="8328292" y="3345030"/>
                  <a:ext cx="6991" cy="28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2816" fill="none">
                      <a:moveTo>
                        <a:pt x="0" y="2816"/>
                      </a:moveTo>
                      <a:cubicBezTo>
                        <a:pt x="0" y="2816"/>
                        <a:pt x="1269" y="-1018"/>
                        <a:pt x="6981" y="26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82" name="Freeform 9481"/>
                <p:cNvSpPr/>
                <p:nvPr/>
              </p:nvSpPr>
              <p:spPr>
                <a:xfrm>
                  <a:off x="8321955" y="3346888"/>
                  <a:ext cx="6664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6380" fill="none">
                      <a:moveTo>
                        <a:pt x="-10" y="0"/>
                      </a:moveTo>
                      <a:cubicBezTo>
                        <a:pt x="-10" y="0"/>
                        <a:pt x="4115" y="7987"/>
                        <a:pt x="6654" y="607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83" name="Freeform 9482"/>
                <p:cNvSpPr/>
                <p:nvPr/>
              </p:nvSpPr>
              <p:spPr>
                <a:xfrm>
                  <a:off x="8330850" y="3337961"/>
                  <a:ext cx="9520" cy="3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3175" fill="none">
                      <a:moveTo>
                        <a:pt x="-20" y="1578"/>
                      </a:moveTo>
                      <a:cubicBezTo>
                        <a:pt x="-20" y="1578"/>
                        <a:pt x="7596" y="-2895"/>
                        <a:pt x="9500" y="317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84" name="Freeform 9483"/>
                <p:cNvSpPr/>
                <p:nvPr/>
              </p:nvSpPr>
              <p:spPr>
                <a:xfrm>
                  <a:off x="8341620" y="3327418"/>
                  <a:ext cx="4730" cy="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30" h="5751" fill="none">
                      <a:moveTo>
                        <a:pt x="4443" y="-20"/>
                      </a:moveTo>
                      <a:cubicBezTo>
                        <a:pt x="4443" y="-20"/>
                        <a:pt x="6347" y="5731"/>
                        <a:pt x="0" y="57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85" name="Freeform 9484"/>
                <p:cNvSpPr/>
                <p:nvPr/>
              </p:nvSpPr>
              <p:spPr>
                <a:xfrm>
                  <a:off x="8340994" y="3336584"/>
                  <a:ext cx="7408" cy="42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08" h="4253" fill="none">
                      <a:moveTo>
                        <a:pt x="-10" y="80"/>
                      </a:moveTo>
                      <a:cubicBezTo>
                        <a:pt x="-10" y="80"/>
                        <a:pt x="8400" y="-1038"/>
                        <a:pt x="7289" y="423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86" name="Freeform 9485"/>
                <p:cNvSpPr/>
                <p:nvPr/>
              </p:nvSpPr>
              <p:spPr>
                <a:xfrm>
                  <a:off x="8338138" y="3324543"/>
                  <a:ext cx="5712" cy="67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6739" fill="none">
                      <a:moveTo>
                        <a:pt x="5702" y="-20"/>
                      </a:moveTo>
                      <a:cubicBezTo>
                        <a:pt x="5702" y="-20"/>
                        <a:pt x="5067" y="7328"/>
                        <a:pt x="-10" y="668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87" name="Freeform 9486"/>
                <p:cNvSpPr/>
                <p:nvPr/>
              </p:nvSpPr>
              <p:spPr>
                <a:xfrm>
                  <a:off x="8327667" y="3331252"/>
                  <a:ext cx="7616" cy="37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3744" fill="none">
                      <a:moveTo>
                        <a:pt x="-10" y="3494"/>
                      </a:moveTo>
                      <a:cubicBezTo>
                        <a:pt x="-10" y="3494"/>
                        <a:pt x="6654" y="5092"/>
                        <a:pt x="7606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88" name="Freeform 9487"/>
                <p:cNvSpPr/>
                <p:nvPr/>
              </p:nvSpPr>
              <p:spPr>
                <a:xfrm>
                  <a:off x="8329928" y="3316546"/>
                  <a:ext cx="8538" cy="82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38" h="8297" fill="none">
                      <a:moveTo>
                        <a:pt x="8518" y="-10"/>
                      </a:moveTo>
                      <a:cubicBezTo>
                        <a:pt x="8518" y="-10"/>
                        <a:pt x="-1954" y="4148"/>
                        <a:pt x="268" y="82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89" name="Freeform 9488"/>
                <p:cNvSpPr/>
                <p:nvPr/>
              </p:nvSpPr>
              <p:spPr>
                <a:xfrm>
                  <a:off x="8341620" y="3316544"/>
                  <a:ext cx="9223" cy="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23" h="4792" fill="none">
                      <a:moveTo>
                        <a:pt x="9203" y="-10"/>
                      </a:moveTo>
                      <a:cubicBezTo>
                        <a:pt x="9203" y="-10"/>
                        <a:pt x="2856" y="4782"/>
                        <a:pt x="0" y="478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90" name="Freeform 9489"/>
                <p:cNvSpPr/>
                <p:nvPr/>
              </p:nvSpPr>
              <p:spPr>
                <a:xfrm>
                  <a:off x="8350009" y="3322626"/>
                  <a:ext cx="3035" cy="44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35" h="4463" fill="none">
                      <a:moveTo>
                        <a:pt x="3035" y="-20"/>
                      </a:moveTo>
                      <a:cubicBezTo>
                        <a:pt x="2400" y="-20"/>
                        <a:pt x="-774" y="-20"/>
                        <a:pt x="179" y="445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91" name="Freeform 9490"/>
                <p:cNvSpPr/>
                <p:nvPr/>
              </p:nvSpPr>
              <p:spPr>
                <a:xfrm>
                  <a:off x="8341412" y="3303756"/>
                  <a:ext cx="3719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19" h="10543" fill="none">
                      <a:moveTo>
                        <a:pt x="3699" y="0"/>
                      </a:moveTo>
                      <a:cubicBezTo>
                        <a:pt x="3699" y="0"/>
                        <a:pt x="-4234" y="5751"/>
                        <a:pt x="3064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92" name="Freeform 9491"/>
                <p:cNvSpPr/>
                <p:nvPr/>
              </p:nvSpPr>
              <p:spPr>
                <a:xfrm>
                  <a:off x="8334331" y="3300251"/>
                  <a:ext cx="2945" cy="102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5" h="10214" fill="none">
                      <a:moveTo>
                        <a:pt x="942" y="0"/>
                      </a:moveTo>
                      <a:cubicBezTo>
                        <a:pt x="942" y="0"/>
                        <a:pt x="6019" y="7658"/>
                        <a:pt x="-10" y="102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93" name="Freeform 9492"/>
                <p:cNvSpPr/>
                <p:nvPr/>
              </p:nvSpPr>
              <p:spPr>
                <a:xfrm>
                  <a:off x="8338140" y="3293212"/>
                  <a:ext cx="3481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81" h="8956" fill="none">
                      <a:moveTo>
                        <a:pt x="-10" y="0"/>
                      </a:moveTo>
                      <a:cubicBezTo>
                        <a:pt x="625" y="1917"/>
                        <a:pt x="942" y="8946"/>
                        <a:pt x="3481" y="894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94" name="Freeform 9493"/>
                <p:cNvSpPr/>
                <p:nvPr/>
              </p:nvSpPr>
              <p:spPr>
                <a:xfrm>
                  <a:off x="8344476" y="3295788"/>
                  <a:ext cx="5028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28" h="8626" fill="none">
                      <a:moveTo>
                        <a:pt x="0" y="-20"/>
                      </a:moveTo>
                      <a:cubicBezTo>
                        <a:pt x="0" y="-20"/>
                        <a:pt x="6347" y="5412"/>
                        <a:pt x="4760" y="86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95" name="Freeform 9494"/>
                <p:cNvSpPr/>
                <p:nvPr/>
              </p:nvSpPr>
              <p:spPr>
                <a:xfrm>
                  <a:off x="8349890" y="3305672"/>
                  <a:ext cx="3154" cy="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4" h="5751" fill="none">
                      <a:moveTo>
                        <a:pt x="3154" y="0"/>
                      </a:moveTo>
                      <a:cubicBezTo>
                        <a:pt x="3154" y="0"/>
                        <a:pt x="615" y="1917"/>
                        <a:pt x="-20" y="575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96" name="Freeform 9495"/>
                <p:cNvSpPr/>
                <p:nvPr/>
              </p:nvSpPr>
              <p:spPr>
                <a:xfrm>
                  <a:off x="8356227" y="3310165"/>
                  <a:ext cx="2410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0" h="7668" fill="none">
                      <a:moveTo>
                        <a:pt x="-10" y="-20"/>
                      </a:moveTo>
                      <a:cubicBezTo>
                        <a:pt x="-10" y="-20"/>
                        <a:pt x="4433" y="6370"/>
                        <a:pt x="1259" y="76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97" name="Freeform 9496"/>
                <p:cNvSpPr/>
                <p:nvPr/>
              </p:nvSpPr>
              <p:spPr>
                <a:xfrm>
                  <a:off x="8353996" y="3310165"/>
                  <a:ext cx="4760" cy="153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0" h="15336" fill="none">
                      <a:moveTo>
                        <a:pt x="952" y="-20"/>
                      </a:moveTo>
                      <a:cubicBezTo>
                        <a:pt x="952" y="-20"/>
                        <a:pt x="-2856" y="12760"/>
                        <a:pt x="4760" y="153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98" name="Freeform 9497"/>
                <p:cNvSpPr/>
                <p:nvPr/>
              </p:nvSpPr>
              <p:spPr>
                <a:xfrm>
                  <a:off x="8348284" y="3284287"/>
                  <a:ext cx="3213" cy="82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3" h="8297" fill="none">
                      <a:moveTo>
                        <a:pt x="0" y="-20"/>
                      </a:moveTo>
                      <a:cubicBezTo>
                        <a:pt x="0" y="-20"/>
                        <a:pt x="5077" y="4133"/>
                        <a:pt x="2539" y="828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499" name="Freeform 9498"/>
                <p:cNvSpPr/>
                <p:nvPr/>
              </p:nvSpPr>
              <p:spPr>
                <a:xfrm>
                  <a:off x="8341531" y="3287791"/>
                  <a:ext cx="5504" cy="7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04" h="7039" fill="none">
                      <a:moveTo>
                        <a:pt x="89" y="-10"/>
                      </a:moveTo>
                      <a:cubicBezTo>
                        <a:pt x="89" y="-10"/>
                        <a:pt x="-1180" y="5421"/>
                        <a:pt x="5484" y="70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00" name="Freeform 9499"/>
                <p:cNvSpPr/>
                <p:nvPr/>
              </p:nvSpPr>
              <p:spPr>
                <a:xfrm>
                  <a:off x="8334331" y="3282668"/>
                  <a:ext cx="4492" cy="60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2" h="6080" fill="none">
                      <a:moveTo>
                        <a:pt x="4433" y="0"/>
                      </a:moveTo>
                      <a:cubicBezTo>
                        <a:pt x="4433" y="0"/>
                        <a:pt x="5385" y="4792"/>
                        <a:pt x="-10" y="607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01" name="Freeform 9500"/>
                <p:cNvSpPr/>
                <p:nvPr/>
              </p:nvSpPr>
              <p:spPr>
                <a:xfrm>
                  <a:off x="8334331" y="3274672"/>
                  <a:ext cx="8241" cy="7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1" h="7368" fill="none">
                      <a:moveTo>
                        <a:pt x="-10" y="7358"/>
                      </a:moveTo>
                      <a:cubicBezTo>
                        <a:pt x="1577" y="5761"/>
                        <a:pt x="5067" y="-4143"/>
                        <a:pt x="8241" y="192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02" name="Freeform 9501"/>
                <p:cNvSpPr/>
                <p:nvPr/>
              </p:nvSpPr>
              <p:spPr>
                <a:xfrm>
                  <a:off x="8334005" y="3268621"/>
                  <a:ext cx="4403" cy="65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03" h="6530" fill="none">
                      <a:moveTo>
                        <a:pt x="3808" y="-10"/>
                      </a:moveTo>
                      <a:cubicBezTo>
                        <a:pt x="3808" y="-10"/>
                        <a:pt x="6664" y="9255"/>
                        <a:pt x="0" y="574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03" name="Freeform 9502"/>
                <p:cNvSpPr/>
                <p:nvPr/>
              </p:nvSpPr>
              <p:spPr>
                <a:xfrm>
                  <a:off x="8323859" y="3264547"/>
                  <a:ext cx="10799" cy="75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99" h="7578" fill="none">
                      <a:moveTo>
                        <a:pt x="0" y="7578"/>
                      </a:moveTo>
                      <a:cubicBezTo>
                        <a:pt x="0" y="6939"/>
                        <a:pt x="7606" y="-2965"/>
                        <a:pt x="10780" y="86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04" name="Freeform 9503"/>
                <p:cNvSpPr/>
                <p:nvPr/>
              </p:nvSpPr>
              <p:spPr>
                <a:xfrm>
                  <a:off x="8326388" y="3258527"/>
                  <a:ext cx="6039" cy="33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3385" fill="none">
                      <a:moveTo>
                        <a:pt x="6029" y="819"/>
                      </a:moveTo>
                      <a:cubicBezTo>
                        <a:pt x="6029" y="819"/>
                        <a:pt x="2063" y="-2217"/>
                        <a:pt x="0" y="337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05" name="Freeform 9504"/>
                <p:cNvSpPr/>
                <p:nvPr/>
              </p:nvSpPr>
              <p:spPr>
                <a:xfrm>
                  <a:off x="8314339" y="3258077"/>
                  <a:ext cx="5712" cy="77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7788" fill="none">
                      <a:moveTo>
                        <a:pt x="-10" y="-10"/>
                      </a:moveTo>
                      <a:cubicBezTo>
                        <a:pt x="-10" y="-10"/>
                        <a:pt x="1259" y="8936"/>
                        <a:pt x="5702" y="765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06" name="Freeform 9505"/>
                <p:cNvSpPr/>
                <p:nvPr/>
              </p:nvSpPr>
              <p:spPr>
                <a:xfrm>
                  <a:off x="8322550" y="3253914"/>
                  <a:ext cx="9252" cy="41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52" h="4163" fill="none">
                      <a:moveTo>
                        <a:pt x="30" y="4153"/>
                      </a:moveTo>
                      <a:cubicBezTo>
                        <a:pt x="30" y="4153"/>
                        <a:pt x="-1240" y="-3195"/>
                        <a:pt x="9232" y="15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07" name="Freeform 9506"/>
                <p:cNvSpPr/>
                <p:nvPr/>
              </p:nvSpPr>
              <p:spPr>
                <a:xfrm>
                  <a:off x="8333706" y="3248163"/>
                  <a:ext cx="7914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14" h="10543" fill="none">
                      <a:moveTo>
                        <a:pt x="-20" y="0"/>
                      </a:moveTo>
                      <a:cubicBezTo>
                        <a:pt x="-20" y="2236"/>
                        <a:pt x="1250" y="10543"/>
                        <a:pt x="7914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08" name="Freeform 9507"/>
                <p:cNvSpPr/>
                <p:nvPr/>
              </p:nvSpPr>
              <p:spPr>
                <a:xfrm>
                  <a:off x="8345428" y="3254244"/>
                  <a:ext cx="1607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7" h="8626" fill="none">
                      <a:moveTo>
                        <a:pt x="0" y="-10"/>
                      </a:moveTo>
                      <a:cubicBezTo>
                        <a:pt x="0" y="-10"/>
                        <a:pt x="3649" y="4942"/>
                        <a:pt x="0" y="86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09" name="Freeform 9508"/>
                <p:cNvSpPr/>
                <p:nvPr/>
              </p:nvSpPr>
              <p:spPr>
                <a:xfrm>
                  <a:off x="8343584" y="3267992"/>
                  <a:ext cx="2797" cy="6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7" h="6050" fill="none">
                      <a:moveTo>
                        <a:pt x="1210" y="-20"/>
                      </a:moveTo>
                      <a:cubicBezTo>
                        <a:pt x="1210" y="-20"/>
                        <a:pt x="-2440" y="5252"/>
                        <a:pt x="2797" y="605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10" name="Freeform 9509"/>
                <p:cNvSpPr/>
                <p:nvPr/>
              </p:nvSpPr>
              <p:spPr>
                <a:xfrm>
                  <a:off x="8301012" y="3250889"/>
                  <a:ext cx="8955" cy="30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55" h="3025" fill="none">
                      <a:moveTo>
                        <a:pt x="-10" y="1428"/>
                      </a:moveTo>
                      <a:cubicBezTo>
                        <a:pt x="-10" y="1428"/>
                        <a:pt x="9828" y="-2726"/>
                        <a:pt x="8876" y="302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11" name="Freeform 9510"/>
                <p:cNvSpPr/>
                <p:nvPr/>
              </p:nvSpPr>
              <p:spPr>
                <a:xfrm>
                  <a:off x="8315916" y="3246246"/>
                  <a:ext cx="3094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94" h="7668" fill="none">
                      <a:moveTo>
                        <a:pt x="0" y="0"/>
                      </a:moveTo>
                      <a:cubicBezTo>
                        <a:pt x="0" y="0"/>
                        <a:pt x="5077" y="5751"/>
                        <a:pt x="2221" y="76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12" name="Freeform 9511"/>
                <p:cNvSpPr/>
                <p:nvPr/>
              </p:nvSpPr>
              <p:spPr>
                <a:xfrm>
                  <a:off x="8280067" y="3248583"/>
                  <a:ext cx="14607" cy="34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07" h="3415" fill="none">
                      <a:moveTo>
                        <a:pt x="0" y="3415"/>
                      </a:moveTo>
                      <a:cubicBezTo>
                        <a:pt x="1577" y="3415"/>
                        <a:pt x="10938" y="-2496"/>
                        <a:pt x="14588" y="11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13" name="Freeform 9512"/>
                <p:cNvSpPr/>
                <p:nvPr/>
              </p:nvSpPr>
              <p:spPr>
                <a:xfrm>
                  <a:off x="8293723" y="3257119"/>
                  <a:ext cx="11424" cy="3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4" h="3654" fill="none">
                      <a:moveTo>
                        <a:pt x="-20" y="-10"/>
                      </a:moveTo>
                      <a:cubicBezTo>
                        <a:pt x="-20" y="-10"/>
                        <a:pt x="7279" y="6380"/>
                        <a:pt x="11404" y="22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14" name="Freeform 9513"/>
                <p:cNvSpPr/>
                <p:nvPr/>
              </p:nvSpPr>
              <p:spPr>
                <a:xfrm>
                  <a:off x="8274355" y="3248822"/>
                  <a:ext cx="6991" cy="87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8746" fill="none">
                      <a:moveTo>
                        <a:pt x="-10" y="-20"/>
                      </a:moveTo>
                      <a:cubicBezTo>
                        <a:pt x="-10" y="-20"/>
                        <a:pt x="1259" y="9884"/>
                        <a:pt x="6971" y="86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15" name="Freeform 9514"/>
                <p:cNvSpPr/>
                <p:nvPr/>
              </p:nvSpPr>
              <p:spPr>
                <a:xfrm>
                  <a:off x="8263556" y="3245677"/>
                  <a:ext cx="12376" cy="63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6" h="6320" fill="none">
                      <a:moveTo>
                        <a:pt x="0" y="6320"/>
                      </a:moveTo>
                      <a:cubicBezTo>
                        <a:pt x="0" y="6320"/>
                        <a:pt x="6981" y="-2306"/>
                        <a:pt x="12376" y="56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16" name="Freeform 9515"/>
                <p:cNvSpPr/>
                <p:nvPr/>
              </p:nvSpPr>
              <p:spPr>
                <a:xfrm>
                  <a:off x="8256595" y="3257149"/>
                  <a:ext cx="11097" cy="25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97" h="2516" fill="none">
                      <a:moveTo>
                        <a:pt x="-20" y="2516"/>
                      </a:moveTo>
                      <a:cubicBezTo>
                        <a:pt x="-20" y="2516"/>
                        <a:pt x="6327" y="-3235"/>
                        <a:pt x="11097" y="25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17" name="Freeform 9516"/>
                <p:cNvSpPr/>
                <p:nvPr/>
              </p:nvSpPr>
              <p:spPr>
                <a:xfrm>
                  <a:off x="8285779" y="3262241"/>
                  <a:ext cx="6991" cy="50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5092" fill="none">
                      <a:moveTo>
                        <a:pt x="-10" y="-20"/>
                      </a:moveTo>
                      <a:cubicBezTo>
                        <a:pt x="-10" y="-20"/>
                        <a:pt x="2211" y="5092"/>
                        <a:pt x="6971" y="509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18" name="Freeform 9517"/>
                <p:cNvSpPr/>
                <p:nvPr/>
              </p:nvSpPr>
              <p:spPr>
                <a:xfrm>
                  <a:off x="8301011" y="3266075"/>
                  <a:ext cx="4433" cy="5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33" h="5421" fill="none">
                      <a:moveTo>
                        <a:pt x="1259" y="-20"/>
                      </a:moveTo>
                      <a:cubicBezTo>
                        <a:pt x="1259" y="-20"/>
                        <a:pt x="-3183" y="4772"/>
                        <a:pt x="4433" y="541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19" name="Freeform 9518"/>
                <p:cNvSpPr/>
                <p:nvPr/>
              </p:nvSpPr>
              <p:spPr>
                <a:xfrm>
                  <a:off x="8313060" y="3264787"/>
                  <a:ext cx="8449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49" h="10543" fill="none">
                      <a:moveTo>
                        <a:pt x="0" y="0"/>
                      </a:moveTo>
                      <a:cubicBezTo>
                        <a:pt x="0" y="0"/>
                        <a:pt x="9837" y="6060"/>
                        <a:pt x="8251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20" name="Freeform 9519"/>
                <p:cNvSpPr/>
                <p:nvPr/>
              </p:nvSpPr>
              <p:spPr>
                <a:xfrm>
                  <a:off x="8322193" y="3279164"/>
                  <a:ext cx="2945" cy="121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5" h="12131" fill="none">
                      <a:moveTo>
                        <a:pt x="2925" y="0"/>
                      </a:moveTo>
                      <a:cubicBezTo>
                        <a:pt x="2925" y="0"/>
                        <a:pt x="-2787" y="12131"/>
                        <a:pt x="1656" y="121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21" name="Freeform 9520"/>
                <p:cNvSpPr/>
                <p:nvPr/>
              </p:nvSpPr>
              <p:spPr>
                <a:xfrm>
                  <a:off x="8329244" y="3280751"/>
                  <a:ext cx="3154" cy="131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4" h="13119" fill="none">
                      <a:moveTo>
                        <a:pt x="0" y="0"/>
                      </a:moveTo>
                      <a:cubicBezTo>
                        <a:pt x="0" y="0"/>
                        <a:pt x="6664" y="8946"/>
                        <a:pt x="635" y="130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22" name="Freeform 9521"/>
                <p:cNvSpPr/>
                <p:nvPr/>
              </p:nvSpPr>
              <p:spPr>
                <a:xfrm>
                  <a:off x="8322758" y="3300880"/>
                  <a:ext cx="6486" cy="7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86" h="7368" fill="none">
                      <a:moveTo>
                        <a:pt x="6486" y="0"/>
                      </a:moveTo>
                      <a:cubicBezTo>
                        <a:pt x="7120" y="0"/>
                        <a:pt x="-3352" y="1597"/>
                        <a:pt x="1091" y="73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23" name="Freeform 9522"/>
                <p:cNvSpPr/>
                <p:nvPr/>
              </p:nvSpPr>
              <p:spPr>
                <a:xfrm>
                  <a:off x="8325764" y="3308248"/>
                  <a:ext cx="7616" cy="114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11412" fill="none">
                      <a:moveTo>
                        <a:pt x="7606" y="-20"/>
                      </a:moveTo>
                      <a:cubicBezTo>
                        <a:pt x="7606" y="-20"/>
                        <a:pt x="4433" y="13399"/>
                        <a:pt x="-10" y="1116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24" name="Freeform 9523"/>
                <p:cNvSpPr/>
                <p:nvPr/>
              </p:nvSpPr>
              <p:spPr>
                <a:xfrm>
                  <a:off x="8317999" y="3319421"/>
                  <a:ext cx="2380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80" h="8956" fill="none">
                      <a:moveTo>
                        <a:pt x="2360" y="-10"/>
                      </a:moveTo>
                      <a:cubicBezTo>
                        <a:pt x="2360" y="-10"/>
                        <a:pt x="-3034" y="7658"/>
                        <a:pt x="2360" y="89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25" name="Freeform 9524"/>
                <p:cNvSpPr/>
                <p:nvPr/>
              </p:nvSpPr>
              <p:spPr>
                <a:xfrm>
                  <a:off x="8317821" y="3327717"/>
                  <a:ext cx="6664" cy="6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6709" fill="none">
                      <a:moveTo>
                        <a:pt x="6664" y="0"/>
                      </a:moveTo>
                      <a:cubicBezTo>
                        <a:pt x="6664" y="0"/>
                        <a:pt x="3491" y="6709"/>
                        <a:pt x="0" y="67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26" name="Freeform 9525"/>
                <p:cNvSpPr/>
                <p:nvPr/>
              </p:nvSpPr>
              <p:spPr>
                <a:xfrm>
                  <a:off x="8306575" y="3338261"/>
                  <a:ext cx="7438" cy="75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38" h="7518" fill="none">
                      <a:moveTo>
                        <a:pt x="7438" y="0"/>
                      </a:moveTo>
                      <a:cubicBezTo>
                        <a:pt x="7438" y="0"/>
                        <a:pt x="4581" y="6390"/>
                        <a:pt x="-20" y="750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27" name="Freeform 9526"/>
                <p:cNvSpPr/>
                <p:nvPr/>
              </p:nvSpPr>
              <p:spPr>
                <a:xfrm>
                  <a:off x="8299583" y="3350092"/>
                  <a:ext cx="4611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11" h="7668" fill="none">
                      <a:moveTo>
                        <a:pt x="4591" y="-10"/>
                      </a:moveTo>
                      <a:cubicBezTo>
                        <a:pt x="4591" y="-10"/>
                        <a:pt x="-4611" y="5102"/>
                        <a:pt x="3005" y="765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28" name="Freeform 9527"/>
                <p:cNvSpPr/>
                <p:nvPr/>
              </p:nvSpPr>
              <p:spPr>
                <a:xfrm>
                  <a:off x="8300059" y="3355514"/>
                  <a:ext cx="12376" cy="114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6" h="11442" fill="none">
                      <a:moveTo>
                        <a:pt x="12376" y="0"/>
                      </a:moveTo>
                      <a:cubicBezTo>
                        <a:pt x="12376" y="0"/>
                        <a:pt x="1259" y="13419"/>
                        <a:pt x="0" y="1118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29" name="Freeform 9528"/>
                <p:cNvSpPr/>
                <p:nvPr/>
              </p:nvSpPr>
              <p:spPr>
                <a:xfrm>
                  <a:off x="8284203" y="3356802"/>
                  <a:ext cx="8241" cy="46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1" h="4613" fill="none">
                      <a:moveTo>
                        <a:pt x="-20" y="-10"/>
                      </a:moveTo>
                      <a:cubicBezTo>
                        <a:pt x="-20" y="1907"/>
                        <a:pt x="-20" y="6060"/>
                        <a:pt x="8231" y="41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30" name="Freeform 9529"/>
                <p:cNvSpPr/>
                <p:nvPr/>
              </p:nvSpPr>
              <p:spPr>
                <a:xfrm>
                  <a:off x="8280067" y="3352069"/>
                  <a:ext cx="10799" cy="37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99" h="3774" fill="none">
                      <a:moveTo>
                        <a:pt x="0" y="3764"/>
                      </a:moveTo>
                      <a:cubicBezTo>
                        <a:pt x="0" y="3764"/>
                        <a:pt x="7606" y="-2945"/>
                        <a:pt x="10780" y="15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31" name="Freeform 9530"/>
                <p:cNvSpPr/>
                <p:nvPr/>
              </p:nvSpPr>
              <p:spPr>
                <a:xfrm>
                  <a:off x="8280067" y="3342873"/>
                  <a:ext cx="10145" cy="53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45" h="5302" fill="none">
                      <a:moveTo>
                        <a:pt x="0" y="5292"/>
                      </a:moveTo>
                      <a:cubicBezTo>
                        <a:pt x="942" y="3375"/>
                        <a:pt x="3005" y="-4134"/>
                        <a:pt x="10145" y="305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32" name="Freeform 9531"/>
                <p:cNvSpPr/>
                <p:nvPr/>
              </p:nvSpPr>
              <p:spPr>
                <a:xfrm>
                  <a:off x="8250554" y="3374684"/>
                  <a:ext cx="19665" cy="41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65" h="4193" fill="none">
                      <a:moveTo>
                        <a:pt x="0" y="0"/>
                      </a:moveTo>
                      <a:cubicBezTo>
                        <a:pt x="0" y="0"/>
                        <a:pt x="17126" y="7348"/>
                        <a:pt x="19665" y="25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33" name="Freeform 9532"/>
                <p:cNvSpPr/>
                <p:nvPr/>
              </p:nvSpPr>
              <p:spPr>
                <a:xfrm>
                  <a:off x="8257843" y="3346588"/>
                  <a:ext cx="8271" cy="41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71" h="4133" fill="none">
                      <a:moveTo>
                        <a:pt x="0" y="4133"/>
                      </a:moveTo>
                      <a:cubicBezTo>
                        <a:pt x="0" y="4133"/>
                        <a:pt x="4125" y="-1298"/>
                        <a:pt x="8251" y="30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34" name="Freeform 9533"/>
                <p:cNvSpPr/>
                <p:nvPr/>
              </p:nvSpPr>
              <p:spPr>
                <a:xfrm>
                  <a:off x="8248651" y="3346258"/>
                  <a:ext cx="5385" cy="102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5" h="10214" fill="none">
                      <a:moveTo>
                        <a:pt x="5385" y="0"/>
                      </a:moveTo>
                      <a:cubicBezTo>
                        <a:pt x="5385" y="0"/>
                        <a:pt x="4433" y="8936"/>
                        <a:pt x="-10" y="102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35" name="Freeform 9534"/>
                <p:cNvSpPr/>
                <p:nvPr/>
              </p:nvSpPr>
              <p:spPr>
                <a:xfrm>
                  <a:off x="8204086" y="3345300"/>
                  <a:ext cx="6813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13" h="7668" fill="none">
                      <a:moveTo>
                        <a:pt x="129" y="-10"/>
                      </a:moveTo>
                      <a:cubicBezTo>
                        <a:pt x="-506" y="-10"/>
                        <a:pt x="1081" y="9575"/>
                        <a:pt x="6793" y="733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36" name="Freeform 9535"/>
                <p:cNvSpPr/>
                <p:nvPr/>
              </p:nvSpPr>
              <p:spPr>
                <a:xfrm>
                  <a:off x="8206614" y="3356952"/>
                  <a:ext cx="3957" cy="4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57" h="4972" fill="none">
                      <a:moveTo>
                        <a:pt x="-20" y="0"/>
                      </a:moveTo>
                      <a:cubicBezTo>
                        <a:pt x="-20" y="0"/>
                        <a:pt x="-179" y="4952"/>
                        <a:pt x="3947" y="495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37" name="Freeform 9536"/>
                <p:cNvSpPr/>
                <p:nvPr/>
              </p:nvSpPr>
              <p:spPr>
                <a:xfrm>
                  <a:off x="8196618" y="3365429"/>
                  <a:ext cx="6664" cy="23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2366" fill="none">
                      <a:moveTo>
                        <a:pt x="-20" y="-10"/>
                      </a:moveTo>
                      <a:cubicBezTo>
                        <a:pt x="-20" y="-10"/>
                        <a:pt x="3630" y="4303"/>
                        <a:pt x="6644" y="12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38" name="Freeform 9537"/>
                <p:cNvSpPr/>
                <p:nvPr/>
              </p:nvSpPr>
              <p:spPr>
                <a:xfrm>
                  <a:off x="8207388" y="3361265"/>
                  <a:ext cx="6991" cy="57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5781" fill="none">
                      <a:moveTo>
                        <a:pt x="0" y="0"/>
                      </a:moveTo>
                      <a:cubicBezTo>
                        <a:pt x="0" y="0"/>
                        <a:pt x="2856" y="7348"/>
                        <a:pt x="6981" y="54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39" name="Freeform 9538"/>
                <p:cNvSpPr/>
                <p:nvPr/>
              </p:nvSpPr>
              <p:spPr>
                <a:xfrm>
                  <a:off x="8193375" y="3350093"/>
                  <a:ext cx="2916" cy="79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16" h="7997" fill="none">
                      <a:moveTo>
                        <a:pt x="1636" y="-10"/>
                      </a:moveTo>
                      <a:cubicBezTo>
                        <a:pt x="1636" y="-10"/>
                        <a:pt x="-2806" y="7977"/>
                        <a:pt x="2906" y="797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40" name="Freeform 9539"/>
                <p:cNvSpPr/>
                <p:nvPr/>
              </p:nvSpPr>
              <p:spPr>
                <a:xfrm>
                  <a:off x="8185015" y="3353297"/>
                  <a:ext cx="3987" cy="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7" h="5751" fill="none">
                      <a:moveTo>
                        <a:pt x="3967" y="-20"/>
                      </a:moveTo>
                      <a:cubicBezTo>
                        <a:pt x="3967" y="-20"/>
                        <a:pt x="-4284" y="3175"/>
                        <a:pt x="3015" y="57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41" name="Freeform 9540"/>
                <p:cNvSpPr/>
                <p:nvPr/>
              </p:nvSpPr>
              <p:spPr>
                <a:xfrm>
                  <a:off x="8183290" y="3343383"/>
                  <a:ext cx="3124" cy="7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24" h="7039" fill="none">
                      <a:moveTo>
                        <a:pt x="1884" y="-10"/>
                      </a:moveTo>
                      <a:cubicBezTo>
                        <a:pt x="1884" y="-10"/>
                        <a:pt x="5692" y="5741"/>
                        <a:pt x="-20" y="70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42" name="Freeform 9541"/>
                <p:cNvSpPr/>
                <p:nvPr/>
              </p:nvSpPr>
              <p:spPr>
                <a:xfrm>
                  <a:off x="8170973" y="3348805"/>
                  <a:ext cx="4701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1" h="10543" fill="none">
                      <a:moveTo>
                        <a:pt x="4681" y="0"/>
                      </a:moveTo>
                      <a:cubicBezTo>
                        <a:pt x="4681" y="0"/>
                        <a:pt x="-3570" y="8307"/>
                        <a:pt x="1825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43" name="Freeform 9542"/>
                <p:cNvSpPr/>
                <p:nvPr/>
              </p:nvSpPr>
              <p:spPr>
                <a:xfrm>
                  <a:off x="8269446" y="3363182"/>
                  <a:ext cx="3005" cy="7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05" h="7039" fill="none">
                      <a:moveTo>
                        <a:pt x="2995" y="0"/>
                      </a:moveTo>
                      <a:cubicBezTo>
                        <a:pt x="2995" y="0"/>
                        <a:pt x="-2876" y="2396"/>
                        <a:pt x="1726" y="702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44" name="Freeform 9543"/>
                <p:cNvSpPr/>
                <p:nvPr/>
              </p:nvSpPr>
              <p:spPr>
                <a:xfrm>
                  <a:off x="8270874" y="3340837"/>
                  <a:ext cx="2737" cy="79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7" h="7967" fill="none">
                      <a:moveTo>
                        <a:pt x="2519" y="-20"/>
                      </a:moveTo>
                      <a:cubicBezTo>
                        <a:pt x="2519" y="-20"/>
                        <a:pt x="3788" y="7009"/>
                        <a:pt x="-20" y="796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45" name="Freeform 9544"/>
                <p:cNvSpPr/>
                <p:nvPr/>
              </p:nvSpPr>
              <p:spPr>
                <a:xfrm>
                  <a:off x="8274950" y="3350721"/>
                  <a:ext cx="2261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1" h="8626" fill="none">
                      <a:moveTo>
                        <a:pt x="347" y="0"/>
                      </a:moveTo>
                      <a:cubicBezTo>
                        <a:pt x="347" y="0"/>
                        <a:pt x="-1240" y="6390"/>
                        <a:pt x="2251" y="86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46" name="Freeform 9545"/>
                <p:cNvSpPr/>
                <p:nvPr/>
              </p:nvSpPr>
              <p:spPr>
                <a:xfrm>
                  <a:off x="8294972" y="3339459"/>
                  <a:ext cx="7319" cy="2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19" h="2007" fill="none">
                      <a:moveTo>
                        <a:pt x="0" y="1997"/>
                      </a:moveTo>
                      <a:cubicBezTo>
                        <a:pt x="0" y="1997"/>
                        <a:pt x="3173" y="-1198"/>
                        <a:pt x="7299" y="3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47" name="Freeform 9546"/>
                <p:cNvSpPr/>
                <p:nvPr/>
              </p:nvSpPr>
              <p:spPr>
                <a:xfrm>
                  <a:off x="8293871" y="3346259"/>
                  <a:ext cx="8419" cy="21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19" h="2127" fill="none">
                      <a:moveTo>
                        <a:pt x="-10" y="2067"/>
                      </a:moveTo>
                      <a:cubicBezTo>
                        <a:pt x="-10" y="2067"/>
                        <a:pt x="5702" y="2706"/>
                        <a:pt x="8400" y="-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48" name="Freeform 9547"/>
                <p:cNvSpPr/>
                <p:nvPr/>
              </p:nvSpPr>
              <p:spPr>
                <a:xfrm>
                  <a:off x="8228659" y="3336674"/>
                  <a:ext cx="5385" cy="82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5" h="8297" fill="none">
                      <a:moveTo>
                        <a:pt x="-10" y="-10"/>
                      </a:moveTo>
                      <a:cubicBezTo>
                        <a:pt x="-10" y="-10"/>
                        <a:pt x="1259" y="8297"/>
                        <a:pt x="5385" y="82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49" name="Freeform 9548"/>
                <p:cNvSpPr/>
                <p:nvPr/>
              </p:nvSpPr>
              <p:spPr>
                <a:xfrm>
                  <a:off x="8241361" y="3340867"/>
                  <a:ext cx="8241" cy="28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1" h="2846" fill="none">
                      <a:moveTo>
                        <a:pt x="-20" y="2826"/>
                      </a:moveTo>
                      <a:cubicBezTo>
                        <a:pt x="-20" y="2826"/>
                        <a:pt x="3788" y="-2286"/>
                        <a:pt x="8231" y="12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50" name="Freeform 9549"/>
                <p:cNvSpPr/>
                <p:nvPr/>
              </p:nvSpPr>
              <p:spPr>
                <a:xfrm>
                  <a:off x="8260075" y="3335386"/>
                  <a:ext cx="2380" cy="7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80" h="7039" fill="none">
                      <a:moveTo>
                        <a:pt x="942" y="0"/>
                      </a:moveTo>
                      <a:cubicBezTo>
                        <a:pt x="942" y="0"/>
                        <a:pt x="4750" y="5431"/>
                        <a:pt x="-10" y="702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51" name="Freeform 9550"/>
                <p:cNvSpPr/>
                <p:nvPr/>
              </p:nvSpPr>
              <p:spPr>
                <a:xfrm>
                  <a:off x="8253084" y="3336674"/>
                  <a:ext cx="3511" cy="6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11" h="6709" fill="none">
                      <a:moveTo>
                        <a:pt x="0" y="-10"/>
                      </a:moveTo>
                      <a:cubicBezTo>
                        <a:pt x="0" y="-10"/>
                        <a:pt x="317" y="5741"/>
                        <a:pt x="3491" y="66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52" name="Freeform 9551"/>
                <p:cNvSpPr/>
                <p:nvPr/>
              </p:nvSpPr>
              <p:spPr>
                <a:xfrm>
                  <a:off x="8265460" y="3334247"/>
                  <a:ext cx="9223" cy="37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23" h="3714" fill="none">
                      <a:moveTo>
                        <a:pt x="0" y="3694"/>
                      </a:moveTo>
                      <a:cubicBezTo>
                        <a:pt x="0" y="3694"/>
                        <a:pt x="5553" y="-2536"/>
                        <a:pt x="9203" y="113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53" name="Freeform 9552"/>
                <p:cNvSpPr/>
                <p:nvPr/>
              </p:nvSpPr>
              <p:spPr>
                <a:xfrm>
                  <a:off x="8276586" y="3336854"/>
                  <a:ext cx="6664" cy="3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3325" fill="none">
                      <a:moveTo>
                        <a:pt x="-20" y="3325"/>
                      </a:moveTo>
                      <a:cubicBezTo>
                        <a:pt x="-20" y="3325"/>
                        <a:pt x="3154" y="-829"/>
                        <a:pt x="6644" y="13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54" name="Freeform 9553"/>
                <p:cNvSpPr/>
                <p:nvPr/>
              </p:nvSpPr>
              <p:spPr>
                <a:xfrm>
                  <a:off x="8288962" y="3335386"/>
                  <a:ext cx="6962" cy="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62" h="4792" fill="none">
                      <a:moveTo>
                        <a:pt x="-20" y="4792"/>
                      </a:moveTo>
                      <a:cubicBezTo>
                        <a:pt x="-20" y="4792"/>
                        <a:pt x="6327" y="2875"/>
                        <a:pt x="6962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55" name="Freeform 9554"/>
                <p:cNvSpPr/>
                <p:nvPr/>
              </p:nvSpPr>
              <p:spPr>
                <a:xfrm>
                  <a:off x="8296578" y="3328376"/>
                  <a:ext cx="7914" cy="54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14" h="5451" fill="none">
                      <a:moveTo>
                        <a:pt x="-20" y="-20"/>
                      </a:moveTo>
                      <a:cubicBezTo>
                        <a:pt x="-20" y="-20"/>
                        <a:pt x="3788" y="6370"/>
                        <a:pt x="7914" y="541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56" name="Freeform 9555"/>
                <p:cNvSpPr/>
                <p:nvPr/>
              </p:nvSpPr>
              <p:spPr>
                <a:xfrm>
                  <a:off x="8307050" y="3329335"/>
                  <a:ext cx="4760" cy="16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0" h="1617" fill="none">
                      <a:moveTo>
                        <a:pt x="4740" y="-20"/>
                      </a:moveTo>
                      <a:cubicBezTo>
                        <a:pt x="4740" y="-20"/>
                        <a:pt x="3630" y="3654"/>
                        <a:pt x="-20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57" name="Freeform 9556"/>
                <p:cNvSpPr/>
                <p:nvPr/>
              </p:nvSpPr>
              <p:spPr>
                <a:xfrm>
                  <a:off x="8305772" y="3334097"/>
                  <a:ext cx="8241" cy="44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1" h="4493" fill="none">
                      <a:moveTo>
                        <a:pt x="-10" y="4483"/>
                      </a:moveTo>
                      <a:cubicBezTo>
                        <a:pt x="-10" y="4483"/>
                        <a:pt x="5385" y="-2226"/>
                        <a:pt x="8241" y="64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58" name="Freeform 9557"/>
                <p:cNvSpPr/>
                <p:nvPr/>
              </p:nvSpPr>
              <p:spPr>
                <a:xfrm>
                  <a:off x="8318475" y="3337182"/>
                  <a:ext cx="5385" cy="4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5" h="4912" fill="none">
                      <a:moveTo>
                        <a:pt x="-20" y="4912"/>
                      </a:moveTo>
                      <a:cubicBezTo>
                        <a:pt x="-20" y="4912"/>
                        <a:pt x="-337" y="-2756"/>
                        <a:pt x="5375" y="10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59" name="Freeform 9558"/>
                <p:cNvSpPr/>
                <p:nvPr/>
              </p:nvSpPr>
              <p:spPr>
                <a:xfrm>
                  <a:off x="8310859" y="3345150"/>
                  <a:ext cx="4582" cy="46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82" h="4613" fill="none">
                      <a:moveTo>
                        <a:pt x="4582" y="-20"/>
                      </a:moveTo>
                      <a:cubicBezTo>
                        <a:pt x="4582" y="-20"/>
                        <a:pt x="2201" y="4613"/>
                        <a:pt x="-20" y="461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60" name="Freeform 9559"/>
                <p:cNvSpPr/>
                <p:nvPr/>
              </p:nvSpPr>
              <p:spPr>
                <a:xfrm>
                  <a:off x="8195875" y="3341795"/>
                  <a:ext cx="3897" cy="9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7" h="9255" fill="none">
                      <a:moveTo>
                        <a:pt x="417" y="-20"/>
                      </a:moveTo>
                      <a:cubicBezTo>
                        <a:pt x="417" y="-20"/>
                        <a:pt x="-1815" y="7648"/>
                        <a:pt x="3897" y="92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61" name="Freeform 9560"/>
                <p:cNvSpPr/>
                <p:nvPr/>
              </p:nvSpPr>
              <p:spPr>
                <a:xfrm>
                  <a:off x="8198522" y="3353927"/>
                  <a:ext cx="4106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06" h="8956" fill="none">
                      <a:moveTo>
                        <a:pt x="4106" y="-10"/>
                      </a:moveTo>
                      <a:cubicBezTo>
                        <a:pt x="3312" y="789"/>
                        <a:pt x="4740" y="8936"/>
                        <a:pt x="-20" y="89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62" name="Freeform 9561"/>
                <p:cNvSpPr/>
                <p:nvPr/>
              </p:nvSpPr>
              <p:spPr>
                <a:xfrm>
                  <a:off x="8190906" y="3362882"/>
                  <a:ext cx="6010" cy="9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10" h="9375" fill="none">
                      <a:moveTo>
                        <a:pt x="-20" y="-20"/>
                      </a:moveTo>
                      <a:cubicBezTo>
                        <a:pt x="-20" y="-20"/>
                        <a:pt x="1567" y="10523"/>
                        <a:pt x="6010" y="92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63" name="Freeform 9562"/>
                <p:cNvSpPr/>
                <p:nvPr/>
              </p:nvSpPr>
              <p:spPr>
                <a:xfrm>
                  <a:off x="8200098" y="3375342"/>
                  <a:ext cx="5712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8626" fill="none">
                      <a:moveTo>
                        <a:pt x="-10" y="-20"/>
                      </a:moveTo>
                      <a:cubicBezTo>
                        <a:pt x="-10" y="-20"/>
                        <a:pt x="-10" y="8606"/>
                        <a:pt x="5702" y="86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64" name="Freeform 9563"/>
                <p:cNvSpPr/>
                <p:nvPr/>
              </p:nvSpPr>
              <p:spPr>
                <a:xfrm>
                  <a:off x="8214706" y="3378518"/>
                  <a:ext cx="6010" cy="6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10" h="6709" fill="none">
                      <a:moveTo>
                        <a:pt x="6010" y="0"/>
                      </a:moveTo>
                      <a:cubicBezTo>
                        <a:pt x="6010" y="0"/>
                        <a:pt x="2836" y="5751"/>
                        <a:pt x="-20" y="67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65" name="Freeform 9564"/>
                <p:cNvSpPr/>
                <p:nvPr/>
              </p:nvSpPr>
              <p:spPr>
                <a:xfrm>
                  <a:off x="8217235" y="3371808"/>
                  <a:ext cx="4760" cy="10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0" h="10873" fill="none">
                      <a:moveTo>
                        <a:pt x="-10" y="0"/>
                      </a:moveTo>
                      <a:cubicBezTo>
                        <a:pt x="-10" y="958"/>
                        <a:pt x="942" y="9265"/>
                        <a:pt x="4750" y="1087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66" name="Freeform 9565"/>
                <p:cNvSpPr/>
                <p:nvPr/>
              </p:nvSpPr>
              <p:spPr>
                <a:xfrm>
                  <a:off x="8224226" y="3369592"/>
                  <a:ext cx="7765" cy="78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65" h="7818" fill="none">
                      <a:moveTo>
                        <a:pt x="-20" y="-20"/>
                      </a:moveTo>
                      <a:cubicBezTo>
                        <a:pt x="-20" y="-20"/>
                        <a:pt x="5058" y="7808"/>
                        <a:pt x="7755" y="780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67" name="Freeform 9566"/>
                <p:cNvSpPr/>
                <p:nvPr/>
              </p:nvSpPr>
              <p:spPr>
                <a:xfrm>
                  <a:off x="8232140" y="3372468"/>
                  <a:ext cx="3035" cy="8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35" h="8147" fill="none">
                      <a:moveTo>
                        <a:pt x="635" y="-20"/>
                      </a:moveTo>
                      <a:cubicBezTo>
                        <a:pt x="635" y="-20"/>
                        <a:pt x="-1904" y="5731"/>
                        <a:pt x="3015" y="812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68" name="Freeform 9567"/>
                <p:cNvSpPr/>
                <p:nvPr/>
              </p:nvSpPr>
              <p:spPr>
                <a:xfrm>
                  <a:off x="8197064" y="3322296"/>
                  <a:ext cx="4314" cy="9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14" h="9585" fill="none">
                      <a:moveTo>
                        <a:pt x="486" y="-10"/>
                      </a:moveTo>
                      <a:cubicBezTo>
                        <a:pt x="-149" y="-10"/>
                        <a:pt x="-1101" y="9575"/>
                        <a:pt x="4294" y="957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69" name="Freeform 9568"/>
                <p:cNvSpPr/>
                <p:nvPr/>
              </p:nvSpPr>
              <p:spPr>
                <a:xfrm>
                  <a:off x="8203044" y="3335715"/>
                  <a:ext cx="5296" cy="60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96" h="6080" fill="none">
                      <a:moveTo>
                        <a:pt x="218" y="-10"/>
                      </a:moveTo>
                      <a:cubicBezTo>
                        <a:pt x="218" y="-10"/>
                        <a:pt x="-1686" y="4782"/>
                        <a:pt x="5296" y="606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70" name="Freeform 9569"/>
                <p:cNvSpPr/>
                <p:nvPr/>
              </p:nvSpPr>
              <p:spPr>
                <a:xfrm>
                  <a:off x="8183588" y="3297525"/>
                  <a:ext cx="6991" cy="30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91" h="3055" fill="none">
                      <a:moveTo>
                        <a:pt x="0" y="160"/>
                      </a:moveTo>
                      <a:cubicBezTo>
                        <a:pt x="0" y="160"/>
                        <a:pt x="6029" y="-1118"/>
                        <a:pt x="6981" y="303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71" name="Freeform 9570"/>
                <p:cNvSpPr/>
                <p:nvPr/>
              </p:nvSpPr>
              <p:spPr>
                <a:xfrm>
                  <a:off x="8186652" y="3304414"/>
                  <a:ext cx="1934" cy="79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4" h="7967" fill="none">
                      <a:moveTo>
                        <a:pt x="109" y="-20"/>
                      </a:moveTo>
                      <a:cubicBezTo>
                        <a:pt x="-843" y="-20"/>
                        <a:pt x="3758" y="5252"/>
                        <a:pt x="1061" y="796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72" name="Freeform 9571"/>
                <p:cNvSpPr/>
                <p:nvPr/>
              </p:nvSpPr>
              <p:spPr>
                <a:xfrm>
                  <a:off x="8182636" y="3308548"/>
                  <a:ext cx="6039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10543" fill="none">
                      <a:moveTo>
                        <a:pt x="0" y="0"/>
                      </a:moveTo>
                      <a:cubicBezTo>
                        <a:pt x="0" y="0"/>
                        <a:pt x="-317" y="10543"/>
                        <a:pt x="6029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73" name="Freeform 9572"/>
                <p:cNvSpPr/>
                <p:nvPr/>
              </p:nvSpPr>
              <p:spPr>
                <a:xfrm>
                  <a:off x="8197242" y="3308907"/>
                  <a:ext cx="5385" cy="41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5" h="4133" fill="none">
                      <a:moveTo>
                        <a:pt x="-10" y="280"/>
                      </a:moveTo>
                      <a:cubicBezTo>
                        <a:pt x="-10" y="280"/>
                        <a:pt x="5385" y="-1637"/>
                        <a:pt x="5385" y="41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74" name="Freeform 9573"/>
                <p:cNvSpPr/>
                <p:nvPr/>
              </p:nvSpPr>
              <p:spPr>
                <a:xfrm>
                  <a:off x="8194208" y="3312232"/>
                  <a:ext cx="5266" cy="52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66" h="5272" fill="none">
                      <a:moveTo>
                        <a:pt x="10" y="-10"/>
                      </a:moveTo>
                      <a:cubicBezTo>
                        <a:pt x="10" y="-10"/>
                        <a:pt x="-783" y="5262"/>
                        <a:pt x="5246" y="526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75" name="Freeform 9574"/>
                <p:cNvSpPr/>
                <p:nvPr/>
              </p:nvSpPr>
              <p:spPr>
                <a:xfrm>
                  <a:off x="8192215" y="3289378"/>
                  <a:ext cx="4076" cy="7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76" h="7368" fill="none">
                      <a:moveTo>
                        <a:pt x="575" y="0"/>
                      </a:moveTo>
                      <a:cubicBezTo>
                        <a:pt x="-59" y="0"/>
                        <a:pt x="-1329" y="7348"/>
                        <a:pt x="4066" y="73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76" name="Freeform 9575"/>
                <p:cNvSpPr/>
                <p:nvPr/>
              </p:nvSpPr>
              <p:spPr>
                <a:xfrm>
                  <a:off x="8194387" y="3299083"/>
                  <a:ext cx="7289" cy="37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3714" fill="none">
                      <a:moveTo>
                        <a:pt x="-10" y="839"/>
                      </a:moveTo>
                      <a:cubicBezTo>
                        <a:pt x="-10" y="839"/>
                        <a:pt x="2846" y="-2356"/>
                        <a:pt x="7289" y="37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77" name="Freeform 9576"/>
                <p:cNvSpPr/>
                <p:nvPr/>
              </p:nvSpPr>
              <p:spPr>
                <a:xfrm>
                  <a:off x="8193107" y="3273743"/>
                  <a:ext cx="7943" cy="98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43" h="9884" fill="none">
                      <a:moveTo>
                        <a:pt x="0" y="-20"/>
                      </a:moveTo>
                      <a:cubicBezTo>
                        <a:pt x="0" y="-20"/>
                        <a:pt x="4443" y="9884"/>
                        <a:pt x="7933" y="988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78" name="Freeform 9577"/>
                <p:cNvSpPr/>
                <p:nvPr/>
              </p:nvSpPr>
              <p:spPr>
                <a:xfrm>
                  <a:off x="8195666" y="3270208"/>
                  <a:ext cx="7289" cy="83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8327" fill="none">
                      <a:moveTo>
                        <a:pt x="-20" y="0"/>
                      </a:moveTo>
                      <a:cubicBezTo>
                        <a:pt x="-20" y="0"/>
                        <a:pt x="7279" y="4473"/>
                        <a:pt x="7279" y="830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79" name="Freeform 9578"/>
                <p:cNvSpPr/>
                <p:nvPr/>
              </p:nvSpPr>
              <p:spPr>
                <a:xfrm>
                  <a:off x="8206911" y="3277667"/>
                  <a:ext cx="9996" cy="38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96" h="3894" fill="none">
                      <a:moveTo>
                        <a:pt x="0" y="3884"/>
                      </a:moveTo>
                      <a:cubicBezTo>
                        <a:pt x="0" y="3884"/>
                        <a:pt x="7457" y="-2985"/>
                        <a:pt x="9996" y="148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80" name="Freeform 9579"/>
                <p:cNvSpPr/>
                <p:nvPr/>
              </p:nvSpPr>
              <p:spPr>
                <a:xfrm>
                  <a:off x="8204530" y="3285125"/>
                  <a:ext cx="14935" cy="3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35" h="3295" fill="none">
                      <a:moveTo>
                        <a:pt x="0" y="739"/>
                      </a:moveTo>
                      <a:cubicBezTo>
                        <a:pt x="0" y="739"/>
                        <a:pt x="14915" y="-2137"/>
                        <a:pt x="14915" y="32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81" name="Freeform 9580"/>
                <p:cNvSpPr/>
                <p:nvPr/>
              </p:nvSpPr>
              <p:spPr>
                <a:xfrm>
                  <a:off x="8212445" y="3307560"/>
                  <a:ext cx="6545" cy="65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45" h="6590" fill="none">
                      <a:moveTo>
                        <a:pt x="20" y="30"/>
                      </a:moveTo>
                      <a:cubicBezTo>
                        <a:pt x="-932" y="30"/>
                        <a:pt x="5732" y="-929"/>
                        <a:pt x="6525" y="65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82" name="Freeform 9581"/>
                <p:cNvSpPr/>
                <p:nvPr/>
              </p:nvSpPr>
              <p:spPr>
                <a:xfrm>
                  <a:off x="8214855" y="3318312"/>
                  <a:ext cx="8419" cy="62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19" h="6230" fill="none">
                      <a:moveTo>
                        <a:pt x="-10" y="-20"/>
                      </a:moveTo>
                      <a:cubicBezTo>
                        <a:pt x="-10" y="-20"/>
                        <a:pt x="1101" y="6210"/>
                        <a:pt x="8400" y="621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83" name="Freeform 9582"/>
                <p:cNvSpPr/>
                <p:nvPr/>
              </p:nvSpPr>
              <p:spPr>
                <a:xfrm>
                  <a:off x="8217235" y="3329006"/>
                  <a:ext cx="7616" cy="59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5961" fill="none">
                      <a:moveTo>
                        <a:pt x="-10" y="-10"/>
                      </a:moveTo>
                      <a:cubicBezTo>
                        <a:pt x="-10" y="-10"/>
                        <a:pt x="2846" y="7338"/>
                        <a:pt x="7606" y="574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84" name="Freeform 9583"/>
                <p:cNvSpPr/>
                <p:nvPr/>
              </p:nvSpPr>
              <p:spPr>
                <a:xfrm>
                  <a:off x="8232794" y="3329545"/>
                  <a:ext cx="6337" cy="78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7818" fill="none">
                      <a:moveTo>
                        <a:pt x="-20" y="729"/>
                      </a:moveTo>
                      <a:cubicBezTo>
                        <a:pt x="-20" y="729"/>
                        <a:pt x="6327" y="-2147"/>
                        <a:pt x="6327" y="3285"/>
                      </a:cubicBezTo>
                      <a:cubicBezTo>
                        <a:pt x="6327" y="8716"/>
                        <a:pt x="3154" y="7758"/>
                        <a:pt x="3154" y="775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85" name="Freeform 9584"/>
                <p:cNvSpPr/>
                <p:nvPr/>
              </p:nvSpPr>
              <p:spPr>
                <a:xfrm>
                  <a:off x="8245467" y="3328376"/>
                  <a:ext cx="4016" cy="5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6" h="5421" fill="none">
                      <a:moveTo>
                        <a:pt x="0" y="-20"/>
                      </a:moveTo>
                      <a:cubicBezTo>
                        <a:pt x="0" y="-20"/>
                        <a:pt x="5077" y="2855"/>
                        <a:pt x="3808" y="541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86" name="Freeform 9585"/>
                <p:cNvSpPr/>
                <p:nvPr/>
              </p:nvSpPr>
              <p:spPr>
                <a:xfrm>
                  <a:off x="8243563" y="3331552"/>
                  <a:ext cx="2856" cy="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6" h="5751" fill="none">
                      <a:moveTo>
                        <a:pt x="317" y="0"/>
                      </a:moveTo>
                      <a:cubicBezTo>
                        <a:pt x="317" y="0"/>
                        <a:pt x="-1428" y="4633"/>
                        <a:pt x="2856" y="575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87" name="Freeform 9586"/>
                <p:cNvSpPr/>
                <p:nvPr/>
              </p:nvSpPr>
              <p:spPr>
                <a:xfrm>
                  <a:off x="8254988" y="3326250"/>
                  <a:ext cx="9520" cy="53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5302" fill="none">
                      <a:moveTo>
                        <a:pt x="0" y="5302"/>
                      </a:moveTo>
                      <a:cubicBezTo>
                        <a:pt x="0" y="5302"/>
                        <a:pt x="6664" y="-3005"/>
                        <a:pt x="9520" y="11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88" name="Freeform 9587"/>
                <p:cNvSpPr/>
                <p:nvPr/>
              </p:nvSpPr>
              <p:spPr>
                <a:xfrm>
                  <a:off x="8247937" y="3318462"/>
                  <a:ext cx="4522" cy="7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2" h="7039" fill="none">
                      <a:moveTo>
                        <a:pt x="704" y="-10"/>
                      </a:moveTo>
                      <a:cubicBezTo>
                        <a:pt x="704" y="-10"/>
                        <a:pt x="-2469" y="7019"/>
                        <a:pt x="4512" y="70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89" name="Freeform 9588"/>
                <p:cNvSpPr/>
                <p:nvPr/>
              </p:nvSpPr>
              <p:spPr>
                <a:xfrm>
                  <a:off x="8260402" y="3317773"/>
                  <a:ext cx="9193" cy="2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93" h="2935" fill="none">
                      <a:moveTo>
                        <a:pt x="-20" y="679"/>
                      </a:moveTo>
                      <a:cubicBezTo>
                        <a:pt x="-20" y="679"/>
                        <a:pt x="8548" y="-1877"/>
                        <a:pt x="9183" y="291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90" name="Freeform 9589"/>
                <p:cNvSpPr/>
                <p:nvPr/>
              </p:nvSpPr>
              <p:spPr>
                <a:xfrm>
                  <a:off x="8267691" y="3325800"/>
                  <a:ext cx="6039" cy="28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2846" fill="none">
                      <a:moveTo>
                        <a:pt x="-10" y="0"/>
                      </a:moveTo>
                      <a:cubicBezTo>
                        <a:pt x="-10" y="639"/>
                        <a:pt x="-10" y="3834"/>
                        <a:pt x="6019" y="255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91" name="Freeform 9590"/>
                <p:cNvSpPr/>
                <p:nvPr/>
              </p:nvSpPr>
              <p:spPr>
                <a:xfrm>
                  <a:off x="8281971" y="3321967"/>
                  <a:ext cx="5266" cy="7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66" h="7039" fill="none">
                      <a:moveTo>
                        <a:pt x="-10" y="0"/>
                      </a:moveTo>
                      <a:cubicBezTo>
                        <a:pt x="-10" y="0"/>
                        <a:pt x="8241" y="2875"/>
                        <a:pt x="4115" y="702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92" name="Freeform 9591"/>
                <p:cNvSpPr/>
                <p:nvPr/>
              </p:nvSpPr>
              <p:spPr>
                <a:xfrm>
                  <a:off x="8281881" y="3325800"/>
                  <a:ext cx="5474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74" h="8626" fill="none">
                      <a:moveTo>
                        <a:pt x="79" y="0"/>
                      </a:moveTo>
                      <a:cubicBezTo>
                        <a:pt x="79" y="0"/>
                        <a:pt x="-1190" y="8626"/>
                        <a:pt x="5474" y="86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93" name="Freeform 9592"/>
                <p:cNvSpPr/>
                <p:nvPr/>
              </p:nvSpPr>
              <p:spPr>
                <a:xfrm>
                  <a:off x="8290539" y="3321997"/>
                  <a:ext cx="10472" cy="57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72" h="5721" fill="none">
                      <a:moveTo>
                        <a:pt x="0" y="5721"/>
                      </a:moveTo>
                      <a:cubicBezTo>
                        <a:pt x="0" y="5721"/>
                        <a:pt x="6019" y="-3225"/>
                        <a:pt x="10472" y="12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94" name="Freeform 9593"/>
                <p:cNvSpPr/>
                <p:nvPr/>
              </p:nvSpPr>
              <p:spPr>
                <a:xfrm>
                  <a:off x="8305771" y="3316545"/>
                  <a:ext cx="2112" cy="102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2" h="10214" fill="none">
                      <a:moveTo>
                        <a:pt x="942" y="0"/>
                      </a:moveTo>
                      <a:cubicBezTo>
                        <a:pt x="942" y="0"/>
                        <a:pt x="4115" y="7977"/>
                        <a:pt x="-10" y="102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95" name="Freeform 9594"/>
                <p:cNvSpPr/>
                <p:nvPr/>
              </p:nvSpPr>
              <p:spPr>
                <a:xfrm>
                  <a:off x="8302678" y="3321009"/>
                  <a:ext cx="2469" cy="89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9" h="8956" fill="none">
                      <a:moveTo>
                        <a:pt x="863" y="0"/>
                      </a:moveTo>
                      <a:cubicBezTo>
                        <a:pt x="863" y="0"/>
                        <a:pt x="-1993" y="6070"/>
                        <a:pt x="2449" y="894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96" name="Freeform 9595"/>
                <p:cNvSpPr/>
                <p:nvPr/>
              </p:nvSpPr>
              <p:spPr>
                <a:xfrm>
                  <a:off x="8313059" y="3315586"/>
                  <a:ext cx="1755" cy="82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55" h="8297" fill="none">
                      <a:moveTo>
                        <a:pt x="0" y="-10"/>
                      </a:moveTo>
                      <a:cubicBezTo>
                        <a:pt x="0" y="-10"/>
                        <a:pt x="3173" y="5421"/>
                        <a:pt x="952" y="829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97" name="Freeform 9596"/>
                <p:cNvSpPr/>
                <p:nvPr/>
              </p:nvSpPr>
              <p:spPr>
                <a:xfrm>
                  <a:off x="8310413" y="3320709"/>
                  <a:ext cx="3600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0" h="7668" fill="none">
                      <a:moveTo>
                        <a:pt x="426" y="-20"/>
                      </a:moveTo>
                      <a:cubicBezTo>
                        <a:pt x="426" y="-20"/>
                        <a:pt x="-1795" y="5411"/>
                        <a:pt x="3600" y="76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98" name="Freeform 9597"/>
                <p:cNvSpPr/>
                <p:nvPr/>
              </p:nvSpPr>
              <p:spPr>
                <a:xfrm>
                  <a:off x="8315292" y="3311633"/>
                  <a:ext cx="7943" cy="4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43" h="4583" fill="none">
                      <a:moveTo>
                        <a:pt x="-10" y="4583"/>
                      </a:moveTo>
                      <a:cubicBezTo>
                        <a:pt x="-10" y="3624"/>
                        <a:pt x="5702" y="-2446"/>
                        <a:pt x="7923" y="10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599" name="Freeform 9598"/>
                <p:cNvSpPr/>
                <p:nvPr/>
              </p:nvSpPr>
              <p:spPr>
                <a:xfrm>
                  <a:off x="8323859" y="3308248"/>
                  <a:ext cx="3957" cy="98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57" h="9884" fill="none">
                      <a:moveTo>
                        <a:pt x="-10" y="-20"/>
                      </a:moveTo>
                      <a:cubicBezTo>
                        <a:pt x="-10" y="-20"/>
                        <a:pt x="7130" y="4932"/>
                        <a:pt x="2211" y="988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00" name="Freeform 9599"/>
                <p:cNvSpPr/>
                <p:nvPr/>
              </p:nvSpPr>
              <p:spPr>
                <a:xfrm>
                  <a:off x="8298780" y="3310464"/>
                  <a:ext cx="5712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7668" fill="none">
                      <a:moveTo>
                        <a:pt x="0" y="7668"/>
                      </a:moveTo>
                      <a:cubicBezTo>
                        <a:pt x="0" y="7668"/>
                        <a:pt x="0" y="0"/>
                        <a:pt x="5712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01" name="Freeform 9600"/>
                <p:cNvSpPr/>
                <p:nvPr/>
              </p:nvSpPr>
              <p:spPr>
                <a:xfrm>
                  <a:off x="8312108" y="3300879"/>
                  <a:ext cx="1339" cy="83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9" h="8327" fill="none">
                      <a:moveTo>
                        <a:pt x="635" y="0"/>
                      </a:moveTo>
                      <a:cubicBezTo>
                        <a:pt x="635" y="0"/>
                        <a:pt x="2539" y="8307"/>
                        <a:pt x="0" y="830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02" name="Freeform 9601"/>
                <p:cNvSpPr/>
                <p:nvPr/>
              </p:nvSpPr>
              <p:spPr>
                <a:xfrm>
                  <a:off x="8308300" y="3295039"/>
                  <a:ext cx="8895" cy="90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9046" fill="none">
                      <a:moveTo>
                        <a:pt x="0" y="9036"/>
                      </a:moveTo>
                      <a:cubicBezTo>
                        <a:pt x="0" y="9036"/>
                        <a:pt x="3491" y="-3744"/>
                        <a:pt x="8885" y="10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03" name="Freeform 9602"/>
                <p:cNvSpPr/>
                <p:nvPr/>
              </p:nvSpPr>
              <p:spPr>
                <a:xfrm>
                  <a:off x="8313387" y="3285244"/>
                  <a:ext cx="6039" cy="6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6050" fill="none">
                      <a:moveTo>
                        <a:pt x="-10" y="-20"/>
                      </a:moveTo>
                      <a:cubicBezTo>
                        <a:pt x="-10" y="-20"/>
                        <a:pt x="2211" y="5092"/>
                        <a:pt x="6019" y="605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04" name="Freeform 9603"/>
                <p:cNvSpPr/>
                <p:nvPr/>
              </p:nvSpPr>
              <p:spPr>
                <a:xfrm>
                  <a:off x="8309580" y="3281321"/>
                  <a:ext cx="9847" cy="39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47" h="3924" fill="none">
                      <a:moveTo>
                        <a:pt x="-10" y="3904"/>
                      </a:moveTo>
                      <a:cubicBezTo>
                        <a:pt x="-10" y="3904"/>
                        <a:pt x="7289" y="-2806"/>
                        <a:pt x="9827" y="13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05" name="Freeform 9604"/>
                <p:cNvSpPr/>
                <p:nvPr/>
              </p:nvSpPr>
              <p:spPr>
                <a:xfrm>
                  <a:off x="8313715" y="3270867"/>
                  <a:ext cx="3154" cy="50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4" h="5092" fill="none">
                      <a:moveTo>
                        <a:pt x="3154" y="-20"/>
                      </a:moveTo>
                      <a:cubicBezTo>
                        <a:pt x="3154" y="-20"/>
                        <a:pt x="2995" y="3974"/>
                        <a:pt x="-20" y="509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06" name="Freeform 9605"/>
                <p:cNvSpPr/>
                <p:nvPr/>
              </p:nvSpPr>
              <p:spPr>
                <a:xfrm>
                  <a:off x="8308091" y="3269579"/>
                  <a:ext cx="1815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5" h="8626" fill="none">
                      <a:moveTo>
                        <a:pt x="1795" y="-10"/>
                      </a:moveTo>
                      <a:cubicBezTo>
                        <a:pt x="1795" y="-10"/>
                        <a:pt x="-2330" y="6060"/>
                        <a:pt x="1795" y="86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07" name="Freeform 9606"/>
                <p:cNvSpPr/>
                <p:nvPr/>
              </p:nvSpPr>
              <p:spPr>
                <a:xfrm>
                  <a:off x="8303540" y="3275330"/>
                  <a:ext cx="2588" cy="3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8" h="3325" fill="none">
                      <a:moveTo>
                        <a:pt x="635" y="-10"/>
                      </a:moveTo>
                      <a:cubicBezTo>
                        <a:pt x="635" y="-10"/>
                        <a:pt x="5395" y="4782"/>
                        <a:pt x="0" y="28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08" name="Freeform 9607"/>
                <p:cNvSpPr/>
                <p:nvPr/>
              </p:nvSpPr>
              <p:spPr>
                <a:xfrm>
                  <a:off x="8292116" y="3263199"/>
                  <a:ext cx="3897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7" h="8626" fill="none">
                      <a:moveTo>
                        <a:pt x="0" y="-20"/>
                      </a:moveTo>
                      <a:cubicBezTo>
                        <a:pt x="0" y="-20"/>
                        <a:pt x="5395" y="3175"/>
                        <a:pt x="3491" y="860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09" name="Freeform 9608"/>
                <p:cNvSpPr/>
                <p:nvPr/>
              </p:nvSpPr>
              <p:spPr>
                <a:xfrm>
                  <a:off x="8297322" y="3279793"/>
                  <a:ext cx="5920" cy="99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20" h="9914" fill="none">
                      <a:moveTo>
                        <a:pt x="2410" y="0"/>
                      </a:moveTo>
                      <a:cubicBezTo>
                        <a:pt x="2410" y="0"/>
                        <a:pt x="-4889" y="7348"/>
                        <a:pt x="5900" y="990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10" name="Freeform 9609"/>
                <p:cNvSpPr/>
                <p:nvPr/>
              </p:nvSpPr>
              <p:spPr>
                <a:xfrm>
                  <a:off x="8299733" y="3296088"/>
                  <a:ext cx="2826" cy="54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26" h="5451" fill="none">
                      <a:moveTo>
                        <a:pt x="952" y="0"/>
                      </a:moveTo>
                      <a:cubicBezTo>
                        <a:pt x="952" y="0"/>
                        <a:pt x="5712" y="1917"/>
                        <a:pt x="0" y="54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11" name="Freeform 9610"/>
                <p:cNvSpPr/>
                <p:nvPr/>
              </p:nvSpPr>
              <p:spPr>
                <a:xfrm>
                  <a:off x="8202628" y="3292103"/>
                  <a:ext cx="5712" cy="2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2" h="2396" fill="none">
                      <a:moveTo>
                        <a:pt x="0" y="469"/>
                      </a:moveTo>
                      <a:cubicBezTo>
                        <a:pt x="0" y="469"/>
                        <a:pt x="3491" y="-1448"/>
                        <a:pt x="5712" y="238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12" name="Freeform 9611"/>
                <p:cNvSpPr/>
                <p:nvPr/>
              </p:nvSpPr>
              <p:spPr>
                <a:xfrm>
                  <a:off x="8212624" y="3298813"/>
                  <a:ext cx="7140" cy="44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40" h="4493" fill="none">
                      <a:moveTo>
                        <a:pt x="0" y="-10"/>
                      </a:moveTo>
                      <a:cubicBezTo>
                        <a:pt x="0" y="-10"/>
                        <a:pt x="2697" y="5581"/>
                        <a:pt x="7140" y="430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13" name="Freeform 9612"/>
                <p:cNvSpPr/>
                <p:nvPr/>
              </p:nvSpPr>
              <p:spPr>
                <a:xfrm>
                  <a:off x="8217859" y="3293482"/>
                  <a:ext cx="7646" cy="4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46" h="4523" fill="none">
                      <a:moveTo>
                        <a:pt x="0" y="50"/>
                      </a:moveTo>
                      <a:cubicBezTo>
                        <a:pt x="0" y="50"/>
                        <a:pt x="8251" y="-909"/>
                        <a:pt x="7616" y="452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14" name="Freeform 9613"/>
                <p:cNvSpPr/>
                <p:nvPr/>
              </p:nvSpPr>
              <p:spPr>
                <a:xfrm>
                  <a:off x="8222946" y="3300581"/>
                  <a:ext cx="4314" cy="7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14" h="7338" fill="none">
                      <a:moveTo>
                        <a:pt x="-10" y="-20"/>
                      </a:moveTo>
                      <a:cubicBezTo>
                        <a:pt x="-10" y="-20"/>
                        <a:pt x="5385" y="2855"/>
                        <a:pt x="4115" y="73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15" name="Freeform 9614"/>
                <p:cNvSpPr/>
                <p:nvPr/>
              </p:nvSpPr>
              <p:spPr>
                <a:xfrm>
                  <a:off x="8222947" y="3308877"/>
                  <a:ext cx="3481" cy="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81" h="5751" fill="none">
                      <a:moveTo>
                        <a:pt x="-10" y="-10"/>
                      </a:moveTo>
                      <a:cubicBezTo>
                        <a:pt x="-10" y="-10"/>
                        <a:pt x="-327" y="5741"/>
                        <a:pt x="3481" y="574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16" name="Freeform 9615"/>
                <p:cNvSpPr/>
                <p:nvPr/>
              </p:nvSpPr>
              <p:spPr>
                <a:xfrm>
                  <a:off x="8233746" y="3312083"/>
                  <a:ext cx="7081" cy="6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81" h="6050" fill="none">
                      <a:moveTo>
                        <a:pt x="-20" y="-20"/>
                      </a:moveTo>
                      <a:cubicBezTo>
                        <a:pt x="-20" y="-20"/>
                        <a:pt x="8231" y="1897"/>
                        <a:pt x="6962" y="605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17" name="Freeform 9616"/>
                <p:cNvSpPr/>
                <p:nvPr/>
              </p:nvSpPr>
              <p:spPr>
                <a:xfrm>
                  <a:off x="8227707" y="3320049"/>
                  <a:ext cx="6337" cy="33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3355" fill="none">
                      <a:moveTo>
                        <a:pt x="-10" y="0"/>
                      </a:moveTo>
                      <a:cubicBezTo>
                        <a:pt x="-10" y="0"/>
                        <a:pt x="1894" y="4153"/>
                        <a:pt x="6337" y="31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18" name="Freeform 9617"/>
                <p:cNvSpPr/>
                <p:nvPr/>
              </p:nvSpPr>
              <p:spPr>
                <a:xfrm>
                  <a:off x="8241986" y="3315556"/>
                  <a:ext cx="6337" cy="54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5451" fill="none">
                      <a:moveTo>
                        <a:pt x="-10" y="5451"/>
                      </a:moveTo>
                      <a:cubicBezTo>
                        <a:pt x="-10" y="5451"/>
                        <a:pt x="3481" y="-939"/>
                        <a:pt x="6337" y="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19" name="Freeform 9618"/>
                <p:cNvSpPr/>
                <p:nvPr/>
              </p:nvSpPr>
              <p:spPr>
                <a:xfrm>
                  <a:off x="8254660" y="3313999"/>
                  <a:ext cx="3838" cy="7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38" h="7009" fill="none">
                      <a:moveTo>
                        <a:pt x="10" y="-20"/>
                      </a:moveTo>
                      <a:cubicBezTo>
                        <a:pt x="10" y="-20"/>
                        <a:pt x="-625" y="7009"/>
                        <a:pt x="3818" y="70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20" name="Freeform 9619"/>
                <p:cNvSpPr/>
                <p:nvPr/>
              </p:nvSpPr>
              <p:spPr>
                <a:xfrm>
                  <a:off x="8260075" y="3311903"/>
                  <a:ext cx="9193" cy="20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93" h="2097" fill="none">
                      <a:moveTo>
                        <a:pt x="-10" y="2077"/>
                      </a:moveTo>
                      <a:cubicBezTo>
                        <a:pt x="-10" y="2077"/>
                        <a:pt x="5067" y="-2716"/>
                        <a:pt x="9193" y="207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21" name="Freeform 9620"/>
                <p:cNvSpPr/>
                <p:nvPr/>
              </p:nvSpPr>
              <p:spPr>
                <a:xfrm>
                  <a:off x="8273730" y="3318133"/>
                  <a:ext cx="6664" cy="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64" h="4792" fill="none">
                      <a:moveTo>
                        <a:pt x="-20" y="4792"/>
                      </a:moveTo>
                      <a:cubicBezTo>
                        <a:pt x="-20" y="4792"/>
                        <a:pt x="5692" y="2875"/>
                        <a:pt x="6644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22" name="Freeform 9621"/>
                <p:cNvSpPr/>
                <p:nvPr/>
              </p:nvSpPr>
              <p:spPr>
                <a:xfrm>
                  <a:off x="8286730" y="3314478"/>
                  <a:ext cx="9014" cy="2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14" h="2396" fill="none">
                      <a:moveTo>
                        <a:pt x="-10" y="1098"/>
                      </a:moveTo>
                      <a:cubicBezTo>
                        <a:pt x="-10" y="1098"/>
                        <a:pt x="10145" y="-2097"/>
                        <a:pt x="8876" y="237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23" name="Freeform 9622"/>
                <p:cNvSpPr/>
                <p:nvPr/>
              </p:nvSpPr>
              <p:spPr>
                <a:xfrm>
                  <a:off x="8286731" y="3302497"/>
                  <a:ext cx="8895" cy="6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6709" fill="none">
                      <a:moveTo>
                        <a:pt x="-10" y="6689"/>
                      </a:moveTo>
                      <a:cubicBezTo>
                        <a:pt x="-10" y="6689"/>
                        <a:pt x="8876" y="3495"/>
                        <a:pt x="8876" y="-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24" name="Freeform 9623"/>
                <p:cNvSpPr/>
                <p:nvPr/>
              </p:nvSpPr>
              <p:spPr>
                <a:xfrm>
                  <a:off x="8286106" y="3294171"/>
                  <a:ext cx="2410" cy="5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0" h="5751" fill="none">
                      <a:moveTo>
                        <a:pt x="2202" y="0"/>
                      </a:moveTo>
                      <a:cubicBezTo>
                        <a:pt x="2202" y="0"/>
                        <a:pt x="3471" y="5751"/>
                        <a:pt x="-20" y="575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25" name="Freeform 9624"/>
                <p:cNvSpPr/>
                <p:nvPr/>
              </p:nvSpPr>
              <p:spPr>
                <a:xfrm>
                  <a:off x="8278788" y="3285843"/>
                  <a:ext cx="10799" cy="41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99" h="4193" fill="none">
                      <a:moveTo>
                        <a:pt x="0" y="4173"/>
                      </a:moveTo>
                      <a:cubicBezTo>
                        <a:pt x="0" y="4173"/>
                        <a:pt x="6981" y="-3175"/>
                        <a:pt x="10799" y="161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26" name="Freeform 9625"/>
                <p:cNvSpPr/>
                <p:nvPr/>
              </p:nvSpPr>
              <p:spPr>
                <a:xfrm>
                  <a:off x="8266412" y="3278834"/>
                  <a:ext cx="9907" cy="38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07" h="3834" fill="none">
                      <a:moveTo>
                        <a:pt x="0" y="0"/>
                      </a:moveTo>
                      <a:cubicBezTo>
                        <a:pt x="0" y="0"/>
                        <a:pt x="10789" y="0"/>
                        <a:pt x="9837" y="383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27" name="Freeform 9626"/>
                <p:cNvSpPr/>
                <p:nvPr/>
              </p:nvSpPr>
              <p:spPr>
                <a:xfrm>
                  <a:off x="8279740" y="3276738"/>
                  <a:ext cx="7616" cy="37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3714" fill="none">
                      <a:moveTo>
                        <a:pt x="0" y="3694"/>
                      </a:moveTo>
                      <a:cubicBezTo>
                        <a:pt x="0" y="3694"/>
                        <a:pt x="3332" y="-2855"/>
                        <a:pt x="7616" y="145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28" name="Freeform 9627"/>
                <p:cNvSpPr/>
                <p:nvPr/>
              </p:nvSpPr>
              <p:spPr>
                <a:xfrm>
                  <a:off x="8274355" y="3271346"/>
                  <a:ext cx="6188" cy="22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88" h="2217" fill="none">
                      <a:moveTo>
                        <a:pt x="6178" y="-20"/>
                      </a:moveTo>
                      <a:cubicBezTo>
                        <a:pt x="6178" y="-20"/>
                        <a:pt x="1735" y="3494"/>
                        <a:pt x="-10" y="173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29" name="Freeform 9628"/>
                <p:cNvSpPr/>
                <p:nvPr/>
              </p:nvSpPr>
              <p:spPr>
                <a:xfrm>
                  <a:off x="8265460" y="3267034"/>
                  <a:ext cx="3600" cy="67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0" h="6739" fill="none">
                      <a:moveTo>
                        <a:pt x="3491" y="-20"/>
                      </a:moveTo>
                      <a:cubicBezTo>
                        <a:pt x="3491" y="-20"/>
                        <a:pt x="4443" y="7328"/>
                        <a:pt x="0" y="668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30" name="Freeform 9629"/>
                <p:cNvSpPr/>
                <p:nvPr/>
              </p:nvSpPr>
              <p:spPr>
                <a:xfrm>
                  <a:off x="8251180" y="3267033"/>
                  <a:ext cx="7646" cy="7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46" h="7009" fill="none">
                      <a:moveTo>
                        <a:pt x="0" y="-20"/>
                      </a:moveTo>
                      <a:cubicBezTo>
                        <a:pt x="0" y="-20"/>
                        <a:pt x="8251" y="1578"/>
                        <a:pt x="7616" y="70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31" name="Freeform 9630"/>
                <p:cNvSpPr/>
                <p:nvPr/>
              </p:nvSpPr>
              <p:spPr>
                <a:xfrm>
                  <a:off x="8241779" y="3260953"/>
                  <a:ext cx="3392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92" h="7668" fill="none">
                      <a:moveTo>
                        <a:pt x="1150" y="-10"/>
                      </a:moveTo>
                      <a:cubicBezTo>
                        <a:pt x="1150" y="-10"/>
                        <a:pt x="-2658" y="4463"/>
                        <a:pt x="3372" y="765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32" name="Freeform 9631"/>
                <p:cNvSpPr/>
                <p:nvPr/>
              </p:nvSpPr>
              <p:spPr>
                <a:xfrm>
                  <a:off x="8234044" y="3264158"/>
                  <a:ext cx="2142" cy="7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2" h="7668" fill="none">
                      <a:moveTo>
                        <a:pt x="0" y="-20"/>
                      </a:moveTo>
                      <a:cubicBezTo>
                        <a:pt x="0" y="-20"/>
                        <a:pt x="4125" y="5411"/>
                        <a:pt x="952" y="764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33" name="Freeform 9632"/>
                <p:cNvSpPr/>
                <p:nvPr/>
              </p:nvSpPr>
              <p:spPr>
                <a:xfrm>
                  <a:off x="8226428" y="3271826"/>
                  <a:ext cx="7616" cy="5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5421" fill="none">
                      <a:moveTo>
                        <a:pt x="0" y="-20"/>
                      </a:moveTo>
                      <a:cubicBezTo>
                        <a:pt x="0" y="-20"/>
                        <a:pt x="2856" y="5411"/>
                        <a:pt x="7616" y="541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34" name="Freeform 9633"/>
                <p:cNvSpPr/>
                <p:nvPr/>
              </p:nvSpPr>
              <p:spPr>
                <a:xfrm>
                  <a:off x="8221667" y="3271826"/>
                  <a:ext cx="1874" cy="7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4" h="7338" fill="none">
                      <a:moveTo>
                        <a:pt x="0" y="-20"/>
                      </a:moveTo>
                      <a:cubicBezTo>
                        <a:pt x="0" y="-20"/>
                        <a:pt x="3173" y="4133"/>
                        <a:pt x="1269" y="73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35" name="Freeform 9634"/>
                <p:cNvSpPr/>
                <p:nvPr/>
              </p:nvSpPr>
              <p:spPr>
                <a:xfrm>
                  <a:off x="8226755" y="3279164"/>
                  <a:ext cx="2231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1" h="8626" fill="none">
                      <a:moveTo>
                        <a:pt x="2211" y="-10"/>
                      </a:moveTo>
                      <a:cubicBezTo>
                        <a:pt x="2211" y="-10"/>
                        <a:pt x="-2866" y="6380"/>
                        <a:pt x="2211" y="86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36" name="Freeform 9635"/>
                <p:cNvSpPr/>
                <p:nvPr/>
              </p:nvSpPr>
              <p:spPr>
                <a:xfrm>
                  <a:off x="8223273" y="3285544"/>
                  <a:ext cx="5385" cy="79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5" h="7997" fill="none">
                      <a:moveTo>
                        <a:pt x="-20" y="0"/>
                      </a:moveTo>
                      <a:cubicBezTo>
                        <a:pt x="-20" y="0"/>
                        <a:pt x="5375" y="6070"/>
                        <a:pt x="5375" y="798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37" name="Freeform 9636"/>
                <p:cNvSpPr/>
                <p:nvPr/>
              </p:nvSpPr>
              <p:spPr>
                <a:xfrm>
                  <a:off x="8231664" y="3296478"/>
                  <a:ext cx="8419" cy="21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19" h="2187" fill="none">
                      <a:moveTo>
                        <a:pt x="0" y="90"/>
                      </a:moveTo>
                      <a:cubicBezTo>
                        <a:pt x="0" y="90"/>
                        <a:pt x="8409" y="-709"/>
                        <a:pt x="8409" y="216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38" name="Freeform 9637"/>
                <p:cNvSpPr/>
                <p:nvPr/>
              </p:nvSpPr>
              <p:spPr>
                <a:xfrm>
                  <a:off x="8231664" y="3299921"/>
                  <a:ext cx="6188" cy="3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88" h="3534" fill="none">
                      <a:moveTo>
                        <a:pt x="0" y="0"/>
                      </a:moveTo>
                      <a:cubicBezTo>
                        <a:pt x="0" y="0"/>
                        <a:pt x="2063" y="3514"/>
                        <a:pt x="6188" y="35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39" name="Freeform 9638"/>
                <p:cNvSpPr/>
                <p:nvPr/>
              </p:nvSpPr>
              <p:spPr>
                <a:xfrm>
                  <a:off x="8230236" y="3304414"/>
                  <a:ext cx="11127" cy="5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27" h="5421" fill="none">
                      <a:moveTo>
                        <a:pt x="0" y="-20"/>
                      </a:moveTo>
                      <a:cubicBezTo>
                        <a:pt x="0" y="-20"/>
                        <a:pt x="11107" y="1897"/>
                        <a:pt x="11107" y="541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40" name="Freeform 9639"/>
                <p:cNvSpPr/>
                <p:nvPr/>
              </p:nvSpPr>
              <p:spPr>
                <a:xfrm>
                  <a:off x="8248651" y="3302438"/>
                  <a:ext cx="7943" cy="4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43" h="4523" fill="none">
                      <a:moveTo>
                        <a:pt x="-10" y="4513"/>
                      </a:moveTo>
                      <a:cubicBezTo>
                        <a:pt x="-10" y="4513"/>
                        <a:pt x="3639" y="-2995"/>
                        <a:pt x="7923" y="131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41" name="Freeform 9640"/>
                <p:cNvSpPr/>
                <p:nvPr/>
              </p:nvSpPr>
              <p:spPr>
                <a:xfrm>
                  <a:off x="8246748" y="3290966"/>
                  <a:ext cx="8895" cy="38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3864" fill="none">
                      <a:moveTo>
                        <a:pt x="-10" y="3844"/>
                      </a:moveTo>
                      <a:cubicBezTo>
                        <a:pt x="-10" y="3844"/>
                        <a:pt x="7289" y="-4143"/>
                        <a:pt x="8876" y="288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42" name="Freeform 9641"/>
                <p:cNvSpPr/>
                <p:nvPr/>
              </p:nvSpPr>
              <p:spPr>
                <a:xfrm>
                  <a:off x="8238179" y="3283957"/>
                  <a:ext cx="8568" cy="5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68" h="5122" fill="none">
                      <a:moveTo>
                        <a:pt x="-10" y="-10"/>
                      </a:moveTo>
                      <a:cubicBezTo>
                        <a:pt x="-10" y="-10"/>
                        <a:pt x="3481" y="7338"/>
                        <a:pt x="8558" y="446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43" name="Freeform 9642"/>
                <p:cNvSpPr/>
                <p:nvPr/>
              </p:nvSpPr>
              <p:spPr>
                <a:xfrm>
                  <a:off x="8242938" y="3280482"/>
                  <a:ext cx="10472" cy="31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72" h="3145" fill="none">
                      <a:moveTo>
                        <a:pt x="0" y="270"/>
                      </a:moveTo>
                      <a:cubicBezTo>
                        <a:pt x="0" y="270"/>
                        <a:pt x="8875" y="-1328"/>
                        <a:pt x="10472" y="31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44" name="Freeform 9643"/>
                <p:cNvSpPr/>
                <p:nvPr/>
              </p:nvSpPr>
              <p:spPr>
                <a:xfrm>
                  <a:off x="8252459" y="3272784"/>
                  <a:ext cx="3808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08" h="6380" fill="none">
                      <a:moveTo>
                        <a:pt x="-10" y="-20"/>
                      </a:moveTo>
                      <a:cubicBezTo>
                        <a:pt x="-10" y="1258"/>
                        <a:pt x="625" y="5731"/>
                        <a:pt x="3798" y="637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45" name="Freeform 9644"/>
                <p:cNvSpPr/>
                <p:nvPr/>
              </p:nvSpPr>
              <p:spPr>
                <a:xfrm>
                  <a:off x="8260699" y="3286892"/>
                  <a:ext cx="8895" cy="31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5" h="3145" fill="none">
                      <a:moveTo>
                        <a:pt x="0" y="1208"/>
                      </a:moveTo>
                      <a:cubicBezTo>
                        <a:pt x="0" y="1208"/>
                        <a:pt x="5712" y="-2626"/>
                        <a:pt x="8885" y="312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46" name="Freeform 9645"/>
                <p:cNvSpPr/>
                <p:nvPr/>
              </p:nvSpPr>
              <p:spPr>
                <a:xfrm>
                  <a:off x="8264835" y="3295788"/>
                  <a:ext cx="7616" cy="25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6" h="2546" fill="none">
                      <a:moveTo>
                        <a:pt x="-10" y="-20"/>
                      </a:moveTo>
                      <a:cubicBezTo>
                        <a:pt x="-10" y="-20"/>
                        <a:pt x="2846" y="4453"/>
                        <a:pt x="7606" y="15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47" name="Freeform 9646"/>
                <p:cNvSpPr/>
                <p:nvPr/>
              </p:nvSpPr>
              <p:spPr>
                <a:xfrm>
                  <a:off x="8261235" y="3294170"/>
                  <a:ext cx="4225" cy="10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25" h="10244" fill="none">
                      <a:moveTo>
                        <a:pt x="99" y="0"/>
                      </a:moveTo>
                      <a:cubicBezTo>
                        <a:pt x="99" y="639"/>
                        <a:pt x="-1170" y="10224"/>
                        <a:pt x="4225" y="1022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48" name="Freeform 9647"/>
                <p:cNvSpPr/>
                <p:nvPr/>
              </p:nvSpPr>
              <p:spPr>
                <a:xfrm>
                  <a:off x="8282299" y="3300880"/>
                  <a:ext cx="1904" cy="47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4" h="4792" fill="none">
                      <a:moveTo>
                        <a:pt x="1250" y="0"/>
                      </a:moveTo>
                      <a:cubicBezTo>
                        <a:pt x="615" y="0"/>
                        <a:pt x="3788" y="3834"/>
                        <a:pt x="-20" y="479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49" name="Freeform 9648"/>
                <p:cNvSpPr/>
                <p:nvPr/>
              </p:nvSpPr>
              <p:spPr>
                <a:xfrm>
                  <a:off x="8270874" y="3303455"/>
                  <a:ext cx="6962" cy="7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62" h="7009" fill="none">
                      <a:moveTo>
                        <a:pt x="-20" y="-20"/>
                      </a:moveTo>
                      <a:cubicBezTo>
                        <a:pt x="-20" y="-20"/>
                        <a:pt x="1250" y="7009"/>
                        <a:pt x="6962" y="70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50" name="Freeform 9649"/>
                <p:cNvSpPr/>
                <p:nvPr/>
              </p:nvSpPr>
              <p:spPr>
                <a:xfrm>
                  <a:off x="8277835" y="3291595"/>
                  <a:ext cx="5087" cy="32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87" h="3235" fill="none">
                      <a:moveTo>
                        <a:pt x="0" y="3215"/>
                      </a:moveTo>
                      <a:cubicBezTo>
                        <a:pt x="0" y="3215"/>
                        <a:pt x="2544" y="-1897"/>
                        <a:pt x="5077" y="65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51" name="Freeform 9650"/>
                <p:cNvSpPr/>
                <p:nvPr/>
              </p:nvSpPr>
              <p:spPr>
                <a:xfrm>
                  <a:off x="8279740" y="3304085"/>
                  <a:ext cx="5236" cy="8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36" h="8626" fill="none">
                      <a:moveTo>
                        <a:pt x="0" y="-10"/>
                      </a:moveTo>
                      <a:cubicBezTo>
                        <a:pt x="0" y="-10"/>
                        <a:pt x="8568" y="5741"/>
                        <a:pt x="3808" y="86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52" name="Freeform 9651"/>
                <p:cNvSpPr/>
                <p:nvPr/>
              </p:nvSpPr>
              <p:spPr>
                <a:xfrm>
                  <a:off x="8262604" y="3301209"/>
                  <a:ext cx="5415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15" h="6380" fill="none">
                      <a:moveTo>
                        <a:pt x="5395" y="-10"/>
                      </a:moveTo>
                      <a:cubicBezTo>
                        <a:pt x="5395" y="-10"/>
                        <a:pt x="1745" y="5581"/>
                        <a:pt x="0" y="63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53" name="Freeform 9652"/>
                <p:cNvSpPr/>
                <p:nvPr/>
              </p:nvSpPr>
              <p:spPr>
                <a:xfrm>
                  <a:off x="8249602" y="3296866"/>
                  <a:ext cx="6337" cy="24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2426" fill="none">
                      <a:moveTo>
                        <a:pt x="-10" y="2416"/>
                      </a:moveTo>
                      <a:cubicBezTo>
                        <a:pt x="-10" y="2416"/>
                        <a:pt x="4750" y="-2057"/>
                        <a:pt x="6337" y="113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54" name="Freeform 9653"/>
                <p:cNvSpPr/>
                <p:nvPr/>
              </p:nvSpPr>
              <p:spPr>
                <a:xfrm>
                  <a:off x="8274029" y="3311842"/>
                  <a:ext cx="6039" cy="18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1827" fill="none">
                      <a:moveTo>
                        <a:pt x="0" y="1817"/>
                      </a:moveTo>
                      <a:cubicBezTo>
                        <a:pt x="0" y="1817"/>
                        <a:pt x="2856" y="-2336"/>
                        <a:pt x="6029" y="181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55" name="Freeform 9654"/>
                <p:cNvSpPr/>
                <p:nvPr/>
              </p:nvSpPr>
              <p:spPr>
                <a:xfrm>
                  <a:off x="8294347" y="3294170"/>
                  <a:ext cx="2856" cy="83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6" h="8327" fill="none">
                      <a:moveTo>
                        <a:pt x="2846" y="0"/>
                      </a:moveTo>
                      <a:cubicBezTo>
                        <a:pt x="2846" y="0"/>
                        <a:pt x="2529" y="8946"/>
                        <a:pt x="-10" y="830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56" name="Freeform 9655"/>
                <p:cNvSpPr/>
                <p:nvPr/>
              </p:nvSpPr>
              <p:spPr>
                <a:xfrm>
                  <a:off x="8275308" y="3297076"/>
                  <a:ext cx="5385" cy="38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5" h="3804" fill="none">
                      <a:moveTo>
                        <a:pt x="-10" y="3804"/>
                      </a:moveTo>
                      <a:cubicBezTo>
                        <a:pt x="-10" y="3804"/>
                        <a:pt x="1577" y="-1308"/>
                        <a:pt x="5385" y="29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57" name="Freeform 9656"/>
                <p:cNvSpPr/>
                <p:nvPr/>
              </p:nvSpPr>
              <p:spPr>
                <a:xfrm>
                  <a:off x="8265312" y="3290816"/>
                  <a:ext cx="8717" cy="33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17" h="3385" fill="none">
                      <a:moveTo>
                        <a:pt x="-10" y="0"/>
                      </a:moveTo>
                      <a:cubicBezTo>
                        <a:pt x="-10" y="0"/>
                        <a:pt x="6813" y="6230"/>
                        <a:pt x="8717" y="175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58" name="Freeform 9657"/>
                <p:cNvSpPr/>
                <p:nvPr/>
              </p:nvSpPr>
              <p:spPr>
                <a:xfrm>
                  <a:off x="8293395" y="3282668"/>
                  <a:ext cx="1845" cy="82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5" h="8207" fill="none">
                      <a:moveTo>
                        <a:pt x="942" y="8147"/>
                      </a:moveTo>
                      <a:cubicBezTo>
                        <a:pt x="942" y="8946"/>
                        <a:pt x="3481" y="1917"/>
                        <a:pt x="-10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59" name="Freeform 9658"/>
                <p:cNvSpPr/>
                <p:nvPr/>
              </p:nvSpPr>
              <p:spPr>
                <a:xfrm>
                  <a:off x="8234698" y="3270328"/>
                  <a:ext cx="8241" cy="101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1" h="10124" fill="none">
                      <a:moveTo>
                        <a:pt x="-20" y="10104"/>
                      </a:moveTo>
                      <a:cubicBezTo>
                        <a:pt x="-20" y="10104"/>
                        <a:pt x="4899" y="-2836"/>
                        <a:pt x="8231" y="5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60" name="Freeform 9659"/>
                <p:cNvSpPr/>
                <p:nvPr/>
              </p:nvSpPr>
              <p:spPr>
                <a:xfrm>
                  <a:off x="8206137" y="3319420"/>
                  <a:ext cx="2083" cy="11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83" h="11502" fill="none">
                      <a:moveTo>
                        <a:pt x="1250" y="0"/>
                      </a:moveTo>
                      <a:cubicBezTo>
                        <a:pt x="1250" y="0"/>
                        <a:pt x="3788" y="9575"/>
                        <a:pt x="-20" y="1150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61" name="Freeform 9660"/>
                <p:cNvSpPr/>
                <p:nvPr/>
              </p:nvSpPr>
              <p:spPr>
                <a:xfrm>
                  <a:off x="8208042" y="3334756"/>
                  <a:ext cx="3600" cy="7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0" h="7338" fill="none">
                      <a:moveTo>
                        <a:pt x="-20" y="-10"/>
                      </a:moveTo>
                      <a:cubicBezTo>
                        <a:pt x="-20" y="-10"/>
                        <a:pt x="4423" y="1588"/>
                        <a:pt x="3471" y="733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62" name="Freeform 9661"/>
                <p:cNvSpPr/>
                <p:nvPr/>
              </p:nvSpPr>
              <p:spPr>
                <a:xfrm>
                  <a:off x="8196290" y="3333798"/>
                  <a:ext cx="3749" cy="6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49" h="6380" fill="none">
                      <a:moveTo>
                        <a:pt x="-10" y="-10"/>
                      </a:moveTo>
                      <a:cubicBezTo>
                        <a:pt x="-10" y="-10"/>
                        <a:pt x="6337" y="2546"/>
                        <a:pt x="2529" y="63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63" name="Freeform 9662"/>
                <p:cNvSpPr/>
                <p:nvPr/>
              </p:nvSpPr>
              <p:spPr>
                <a:xfrm>
                  <a:off x="8189002" y="3342754"/>
                  <a:ext cx="3481" cy="7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81" h="7009" fill="none">
                      <a:moveTo>
                        <a:pt x="3471" y="-20"/>
                      </a:moveTo>
                      <a:cubicBezTo>
                        <a:pt x="3471" y="-20"/>
                        <a:pt x="-2241" y="4772"/>
                        <a:pt x="932" y="70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64" name="Freeform 9663"/>
                <p:cNvSpPr/>
                <p:nvPr/>
              </p:nvSpPr>
              <p:spPr>
                <a:xfrm>
                  <a:off x="8175347" y="3344011"/>
                  <a:ext cx="2856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56" h="10543" fill="none">
                      <a:moveTo>
                        <a:pt x="2846" y="0"/>
                      </a:moveTo>
                      <a:cubicBezTo>
                        <a:pt x="2846" y="0"/>
                        <a:pt x="1577" y="8946"/>
                        <a:pt x="-10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65" name="Freeform 9664"/>
                <p:cNvSpPr/>
                <p:nvPr/>
              </p:nvSpPr>
              <p:spPr>
                <a:xfrm>
                  <a:off x="8163506" y="3350421"/>
                  <a:ext cx="1696" cy="70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6" h="7009" fill="none">
                      <a:moveTo>
                        <a:pt x="724" y="-20"/>
                      </a:moveTo>
                      <a:cubicBezTo>
                        <a:pt x="724" y="-20"/>
                        <a:pt x="-1497" y="6050"/>
                        <a:pt x="1676" y="70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66" name="Freeform 9665"/>
                <p:cNvSpPr/>
                <p:nvPr/>
              </p:nvSpPr>
              <p:spPr>
                <a:xfrm>
                  <a:off x="8165202" y="3364470"/>
                  <a:ext cx="1041" cy="7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1" h="7338" fill="none">
                      <a:moveTo>
                        <a:pt x="-20" y="-10"/>
                      </a:moveTo>
                      <a:cubicBezTo>
                        <a:pt x="-20" y="-10"/>
                        <a:pt x="2360" y="4942"/>
                        <a:pt x="-20" y="733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67" name="Freeform 9666"/>
                <p:cNvSpPr/>
                <p:nvPr/>
              </p:nvSpPr>
              <p:spPr>
                <a:xfrm>
                  <a:off x="8160114" y="3373426"/>
                  <a:ext cx="6039" cy="54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9" h="5421" fill="none">
                      <a:moveTo>
                        <a:pt x="-10" y="-20"/>
                      </a:moveTo>
                      <a:cubicBezTo>
                        <a:pt x="-10" y="939"/>
                        <a:pt x="1259" y="6051"/>
                        <a:pt x="6019" y="541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68" name="Freeform 9667"/>
                <p:cNvSpPr/>
                <p:nvPr/>
              </p:nvSpPr>
              <p:spPr>
                <a:xfrm>
                  <a:off x="8168355" y="3373426"/>
                  <a:ext cx="3183" cy="121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3" h="12131" fill="none">
                      <a:moveTo>
                        <a:pt x="3173" y="-20"/>
                      </a:moveTo>
                      <a:cubicBezTo>
                        <a:pt x="3173" y="-20"/>
                        <a:pt x="2539" y="12131"/>
                        <a:pt x="0" y="121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69" name="Freeform 9668"/>
                <p:cNvSpPr/>
                <p:nvPr/>
              </p:nvSpPr>
              <p:spPr>
                <a:xfrm>
                  <a:off x="8196618" y="3258796"/>
                  <a:ext cx="9520" cy="56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20" h="5661" fill="none">
                      <a:moveTo>
                        <a:pt x="-20" y="5661"/>
                      </a:moveTo>
                      <a:cubicBezTo>
                        <a:pt x="-20" y="5661"/>
                        <a:pt x="10135" y="-3604"/>
                        <a:pt x="9500" y="150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70" name="Freeform 9669"/>
                <p:cNvSpPr/>
                <p:nvPr/>
              </p:nvSpPr>
              <p:spPr>
                <a:xfrm>
                  <a:off x="8210244" y="3255202"/>
                  <a:ext cx="5415" cy="7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15" h="7039" fill="none">
                      <a:moveTo>
                        <a:pt x="0" y="-10"/>
                      </a:moveTo>
                      <a:cubicBezTo>
                        <a:pt x="0" y="-10"/>
                        <a:pt x="4125" y="1588"/>
                        <a:pt x="5395" y="70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71" name="Freeform 9670"/>
                <p:cNvSpPr/>
                <p:nvPr/>
              </p:nvSpPr>
              <p:spPr>
                <a:xfrm>
                  <a:off x="8234371" y="3257358"/>
                  <a:ext cx="11424" cy="26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4" h="2636" fill="none">
                      <a:moveTo>
                        <a:pt x="0" y="1353"/>
                      </a:moveTo>
                      <a:cubicBezTo>
                        <a:pt x="0" y="1353"/>
                        <a:pt x="7606" y="-2486"/>
                        <a:pt x="11424" y="26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72" name="Freeform 9671"/>
                <p:cNvSpPr/>
                <p:nvPr/>
              </p:nvSpPr>
              <p:spPr>
                <a:xfrm>
                  <a:off x="8246092" y="3261043"/>
                  <a:ext cx="8271" cy="31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71" h="3115" fill="none">
                      <a:moveTo>
                        <a:pt x="8261" y="1498"/>
                      </a:moveTo>
                      <a:cubicBezTo>
                        <a:pt x="8261" y="1498"/>
                        <a:pt x="-783" y="-2816"/>
                        <a:pt x="10" y="30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73" name="Freeform 9672"/>
                <p:cNvSpPr/>
                <p:nvPr/>
              </p:nvSpPr>
              <p:spPr>
                <a:xfrm>
                  <a:off x="8258498" y="3261732"/>
                  <a:ext cx="7289" cy="24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9" h="2426" fill="none">
                      <a:moveTo>
                        <a:pt x="-20" y="2406"/>
                      </a:moveTo>
                      <a:cubicBezTo>
                        <a:pt x="-20" y="2406"/>
                        <a:pt x="4740" y="-1428"/>
                        <a:pt x="7279" y="48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74" name="Freeform 9673"/>
                <p:cNvSpPr/>
                <p:nvPr/>
              </p:nvSpPr>
              <p:spPr>
                <a:xfrm>
                  <a:off x="8273968" y="3258407"/>
                  <a:ext cx="2618" cy="79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8" h="7967" fill="none">
                      <a:moveTo>
                        <a:pt x="60" y="-20"/>
                      </a:moveTo>
                      <a:cubicBezTo>
                        <a:pt x="60" y="-20"/>
                        <a:pt x="-575" y="6370"/>
                        <a:pt x="2598" y="796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75" name="Freeform 9674"/>
                <p:cNvSpPr/>
                <p:nvPr/>
              </p:nvSpPr>
              <p:spPr>
                <a:xfrm>
                  <a:off x="8284203" y="3265746"/>
                  <a:ext cx="9074" cy="91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74" h="9106" fill="none">
                      <a:moveTo>
                        <a:pt x="-20" y="-10"/>
                      </a:moveTo>
                      <a:cubicBezTo>
                        <a:pt x="-20" y="-10"/>
                        <a:pt x="9818" y="5741"/>
                        <a:pt x="9024" y="909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76" name="Freeform 9675"/>
                <p:cNvSpPr/>
                <p:nvPr/>
              </p:nvSpPr>
              <p:spPr>
                <a:xfrm>
                  <a:off x="8302707" y="3287461"/>
                  <a:ext cx="5296" cy="10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96" h="10543" fill="none">
                      <a:moveTo>
                        <a:pt x="5276" y="0"/>
                      </a:moveTo>
                      <a:cubicBezTo>
                        <a:pt x="5276" y="0"/>
                        <a:pt x="-2023" y="1597"/>
                        <a:pt x="516" y="105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  <p:sp>
              <p:nvSpPr>
                <p:cNvPr id="9677" name="Freeform 9676"/>
                <p:cNvSpPr/>
                <p:nvPr/>
              </p:nvSpPr>
              <p:spPr>
                <a:xfrm>
                  <a:off x="8302290" y="3296088"/>
                  <a:ext cx="5772" cy="9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72" h="9585" fill="none">
                      <a:moveTo>
                        <a:pt x="5692" y="0"/>
                      </a:moveTo>
                      <a:cubicBezTo>
                        <a:pt x="5692" y="0"/>
                        <a:pt x="6644" y="8307"/>
                        <a:pt x="-20" y="958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noFill/>
                  <a:bevel/>
                </a:ln>
              </p:spPr>
            </p:sp>
          </p:grpSp>
          <p:grpSp>
            <p:nvGrpSpPr>
              <p:cNvPr id="9678" name="Group 9677"/>
              <p:cNvGrpSpPr/>
              <p:nvPr/>
            </p:nvGrpSpPr>
            <p:grpSpPr>
              <a:xfrm>
                <a:off x="8023105" y="3307463"/>
                <a:ext cx="244837" cy="209648"/>
                <a:chOff x="8023105" y="3307463"/>
                <a:chExt cx="244837" cy="209648"/>
              </a:xfrm>
            </p:grpSpPr>
            <p:grpSp>
              <p:nvGrpSpPr>
                <p:cNvPr id="9679" name="Group 9678"/>
                <p:cNvGrpSpPr/>
                <p:nvPr/>
              </p:nvGrpSpPr>
              <p:grpSpPr>
                <a:xfrm>
                  <a:off x="8023105" y="3308206"/>
                  <a:ext cx="244837" cy="208905"/>
                  <a:chOff x="8023105" y="3308206"/>
                  <a:chExt cx="244837" cy="208905"/>
                </a:xfrm>
              </p:grpSpPr>
              <p:sp>
                <p:nvSpPr>
                  <p:cNvPr id="9680" name="Freeform 9679"/>
                  <p:cNvSpPr/>
                  <p:nvPr/>
                </p:nvSpPr>
                <p:spPr>
                  <a:xfrm>
                    <a:off x="8029625" y="3373425"/>
                    <a:ext cx="238318" cy="1436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8318" h="143686">
                        <a:moveTo>
                          <a:pt x="0" y="69051"/>
                        </a:moveTo>
                        <a:cubicBezTo>
                          <a:pt x="0" y="69051"/>
                          <a:pt x="7856" y="100413"/>
                          <a:pt x="33343" y="119421"/>
                        </a:cubicBezTo>
                        <a:cubicBezTo>
                          <a:pt x="58830" y="138429"/>
                          <a:pt x="74877" y="143180"/>
                          <a:pt x="106656" y="143180"/>
                        </a:cubicBezTo>
                        <a:cubicBezTo>
                          <a:pt x="138436" y="143180"/>
                          <a:pt x="144414" y="146666"/>
                          <a:pt x="168013" y="135261"/>
                        </a:cubicBezTo>
                        <a:cubicBezTo>
                          <a:pt x="191612" y="123856"/>
                          <a:pt x="203883" y="111818"/>
                          <a:pt x="211749" y="102631"/>
                        </a:cubicBezTo>
                        <a:cubicBezTo>
                          <a:pt x="219616" y="93444"/>
                          <a:pt x="227796" y="77287"/>
                          <a:pt x="234718" y="55112"/>
                        </a:cubicBezTo>
                        <a:cubicBezTo>
                          <a:pt x="241642" y="32937"/>
                          <a:pt x="236606" y="8544"/>
                          <a:pt x="235662" y="6643"/>
                        </a:cubicBezTo>
                        <a:cubicBezTo>
                          <a:pt x="234718" y="4742"/>
                          <a:pt x="233145" y="0"/>
                          <a:pt x="233145" y="0"/>
                        </a:cubicBezTo>
                        <a:cubicBezTo>
                          <a:pt x="233145" y="0"/>
                          <a:pt x="237235" y="13929"/>
                          <a:pt x="209547" y="44975"/>
                        </a:cubicBezTo>
                        <a:cubicBezTo>
                          <a:pt x="181858" y="76021"/>
                          <a:pt x="151966" y="88058"/>
                          <a:pt x="116096" y="95661"/>
                        </a:cubicBezTo>
                        <a:cubicBezTo>
                          <a:pt x="80226" y="103264"/>
                          <a:pt x="46558" y="104849"/>
                          <a:pt x="29882" y="93760"/>
                        </a:cubicBezTo>
                        <a:cubicBezTo>
                          <a:pt x="13206" y="82673"/>
                          <a:pt x="5339" y="83307"/>
                          <a:pt x="0" y="69051"/>
                        </a:cubicBezTo>
                        <a:close/>
                      </a:path>
                    </a:pathLst>
                  </a:custGeom>
                  <a:gradFill>
                    <a:gsLst>
                      <a:gs pos="56000">
                        <a:srgbClr val="854B29"/>
                      </a:gs>
                      <a:gs pos="100000">
                        <a:srgbClr val="C18057"/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9681" name="Freeform 9680"/>
                  <p:cNvSpPr/>
                  <p:nvPr/>
                </p:nvSpPr>
                <p:spPr>
                  <a:xfrm>
                    <a:off x="8023105" y="3308324"/>
                    <a:ext cx="240264" cy="1747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0264" h="174751">
                        <a:moveTo>
                          <a:pt x="124503" y="0"/>
                        </a:moveTo>
                        <a:cubicBezTo>
                          <a:pt x="124503" y="0"/>
                          <a:pt x="154080" y="782"/>
                          <a:pt x="171701" y="4584"/>
                        </a:cubicBezTo>
                        <a:cubicBezTo>
                          <a:pt x="189321" y="8385"/>
                          <a:pt x="215751" y="25175"/>
                          <a:pt x="225506" y="38164"/>
                        </a:cubicBezTo>
                        <a:cubicBezTo>
                          <a:pt x="235260" y="51152"/>
                          <a:pt x="243441" y="62240"/>
                          <a:pt x="239035" y="81248"/>
                        </a:cubicBezTo>
                        <a:cubicBezTo>
                          <a:pt x="234630" y="100255"/>
                          <a:pt x="210717" y="124331"/>
                          <a:pt x="207885" y="128133"/>
                        </a:cubicBezTo>
                        <a:cubicBezTo>
                          <a:pt x="205053" y="131934"/>
                          <a:pt x="175162" y="155377"/>
                          <a:pt x="143696" y="164247"/>
                        </a:cubicBezTo>
                        <a:cubicBezTo>
                          <a:pt x="112231" y="173117"/>
                          <a:pt x="77935" y="176285"/>
                          <a:pt x="57483" y="174067"/>
                        </a:cubicBezTo>
                        <a:cubicBezTo>
                          <a:pt x="37030" y="171850"/>
                          <a:pt x="15005" y="151892"/>
                          <a:pt x="11544" y="144923"/>
                        </a:cubicBezTo>
                        <a:cubicBezTo>
                          <a:pt x="8083" y="137954"/>
                          <a:pt x="4936" y="130351"/>
                          <a:pt x="2104" y="116095"/>
                        </a:cubicBezTo>
                        <a:cubicBezTo>
                          <a:pt x="-728" y="101839"/>
                          <a:pt x="-4189" y="75862"/>
                          <a:pt x="17207" y="55587"/>
                        </a:cubicBezTo>
                        <a:cubicBezTo>
                          <a:pt x="38604" y="35312"/>
                          <a:pt x="57483" y="20740"/>
                          <a:pt x="74788" y="13137"/>
                        </a:cubicBezTo>
                        <a:cubicBezTo>
                          <a:pt x="92094" y="5534"/>
                          <a:pt x="101219" y="-1119"/>
                          <a:pt x="124503" y="0"/>
                        </a:cubicBezTo>
                        <a:close/>
                      </a:path>
                    </a:pathLst>
                  </a:custGeom>
                  <a:gradFill>
                    <a:gsLst>
                      <a:gs pos="62000">
                        <a:srgbClr val="B5AD02"/>
                      </a:gs>
                      <a:gs pos="39000">
                        <a:srgbClr val="CDBF39"/>
                      </a:gs>
                      <a:gs pos="0">
                        <a:srgbClr val="D7CD5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9682" name="Freeform 9681"/>
                  <p:cNvSpPr/>
                  <p:nvPr/>
                </p:nvSpPr>
                <p:spPr>
                  <a:xfrm>
                    <a:off x="8091601" y="3421271"/>
                    <a:ext cx="19528" cy="389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528" h="38906">
                        <a:moveTo>
                          <a:pt x="0" y="37362"/>
                        </a:moveTo>
                        <a:lnTo>
                          <a:pt x="19508" y="0"/>
                        </a:lnTo>
                        <a:cubicBezTo>
                          <a:pt x="19508" y="0"/>
                          <a:pt x="4405" y="48133"/>
                          <a:pt x="0" y="37362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83" name="Freeform 9682"/>
                  <p:cNvSpPr/>
                  <p:nvPr/>
                </p:nvSpPr>
                <p:spPr>
                  <a:xfrm>
                    <a:off x="8103960" y="3421271"/>
                    <a:ext cx="14071" cy="352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71" h="35283">
                        <a:moveTo>
                          <a:pt x="14071" y="0"/>
                        </a:moveTo>
                        <a:cubicBezTo>
                          <a:pt x="13127" y="-970"/>
                          <a:pt x="-2134" y="32768"/>
                          <a:pt x="226" y="35144"/>
                        </a:cubicBezTo>
                        <a:cubicBezTo>
                          <a:pt x="2586" y="37520"/>
                          <a:pt x="14385" y="2831"/>
                          <a:pt x="14071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84" name="Freeform 9683"/>
                  <p:cNvSpPr/>
                  <p:nvPr/>
                </p:nvSpPr>
                <p:spPr>
                  <a:xfrm>
                    <a:off x="8113252" y="3418420"/>
                    <a:ext cx="11386" cy="342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386" h="34273">
                        <a:moveTo>
                          <a:pt x="11386" y="0"/>
                        </a:moveTo>
                        <a:cubicBezTo>
                          <a:pt x="11386" y="0"/>
                          <a:pt x="-4031" y="32293"/>
                          <a:pt x="1003" y="34194"/>
                        </a:cubicBezTo>
                        <a:cubicBezTo>
                          <a:pt x="6037" y="36095"/>
                          <a:pt x="11386" y="0"/>
                          <a:pt x="11386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85" name="Freeform 9684"/>
                  <p:cNvSpPr/>
                  <p:nvPr/>
                </p:nvSpPr>
                <p:spPr>
                  <a:xfrm>
                    <a:off x="8124048" y="3419370"/>
                    <a:ext cx="6372" cy="308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72" h="30858">
                        <a:moveTo>
                          <a:pt x="6254" y="0"/>
                        </a:moveTo>
                        <a:cubicBezTo>
                          <a:pt x="6254" y="0"/>
                          <a:pt x="-2871" y="27858"/>
                          <a:pt x="905" y="30709"/>
                        </a:cubicBezTo>
                        <a:cubicBezTo>
                          <a:pt x="4680" y="33560"/>
                          <a:pt x="6883" y="-653"/>
                          <a:pt x="6254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86" name="Freeform 9685"/>
                  <p:cNvSpPr/>
                  <p:nvPr/>
                </p:nvSpPr>
                <p:spPr>
                  <a:xfrm>
                    <a:off x="8132780" y="3416816"/>
                    <a:ext cx="11386" cy="387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386" h="38728">
                        <a:moveTo>
                          <a:pt x="6018" y="0"/>
                        </a:moveTo>
                        <a:cubicBezTo>
                          <a:pt x="6018" y="0"/>
                          <a:pt x="-2478" y="32946"/>
                          <a:pt x="669" y="34530"/>
                        </a:cubicBezTo>
                        <a:cubicBezTo>
                          <a:pt x="3815" y="36114"/>
                          <a:pt x="11367" y="43084"/>
                          <a:pt x="11367" y="34530"/>
                        </a:cubicBezTo>
                        <a:cubicBezTo>
                          <a:pt x="11367" y="25977"/>
                          <a:pt x="6018" y="0"/>
                          <a:pt x="6018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87" name="Freeform 9686"/>
                  <p:cNvSpPr/>
                  <p:nvPr/>
                </p:nvSpPr>
                <p:spPr>
                  <a:xfrm>
                    <a:off x="8145406" y="3416816"/>
                    <a:ext cx="11445" cy="350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45" h="35015">
                        <a:moveTo>
                          <a:pt x="0" y="0"/>
                        </a:moveTo>
                        <a:cubicBezTo>
                          <a:pt x="0" y="1584"/>
                          <a:pt x="315" y="32313"/>
                          <a:pt x="3146" y="34214"/>
                        </a:cubicBezTo>
                        <a:cubicBezTo>
                          <a:pt x="5978" y="36114"/>
                          <a:pt x="9911" y="34372"/>
                          <a:pt x="11327" y="32946"/>
                        </a:cubicBezTo>
                        <a:cubicBezTo>
                          <a:pt x="12743" y="31521"/>
                          <a:pt x="0" y="634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88" name="Freeform 9687"/>
                  <p:cNvSpPr/>
                  <p:nvPr/>
                </p:nvSpPr>
                <p:spPr>
                  <a:xfrm>
                    <a:off x="8154226" y="3415242"/>
                    <a:ext cx="9911" cy="326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911" h="32640">
                        <a:moveTo>
                          <a:pt x="0" y="0"/>
                        </a:moveTo>
                        <a:cubicBezTo>
                          <a:pt x="0" y="0"/>
                          <a:pt x="934" y="33253"/>
                          <a:pt x="7856" y="32640"/>
                        </a:cubicBezTo>
                        <a:cubicBezTo>
                          <a:pt x="14779" y="31986"/>
                          <a:pt x="2193" y="2841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89" name="Freeform 9688"/>
                  <p:cNvSpPr/>
                  <p:nvPr/>
                </p:nvSpPr>
                <p:spPr>
                  <a:xfrm>
                    <a:off x="8159565" y="3412065"/>
                    <a:ext cx="16254" cy="312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254" h="31273">
                        <a:moveTo>
                          <a:pt x="0" y="0"/>
                        </a:moveTo>
                        <a:cubicBezTo>
                          <a:pt x="1259" y="4435"/>
                          <a:pt x="8810" y="34214"/>
                          <a:pt x="15103" y="31046"/>
                        </a:cubicBezTo>
                        <a:cubicBezTo>
                          <a:pt x="21396" y="27878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0" name="Freeform 9689"/>
                  <p:cNvSpPr/>
                  <p:nvPr/>
                </p:nvSpPr>
                <p:spPr>
                  <a:xfrm>
                    <a:off x="8163665" y="3407966"/>
                    <a:ext cx="23363" cy="25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363" h="25660">
                        <a:moveTo>
                          <a:pt x="0" y="0"/>
                        </a:moveTo>
                        <a:cubicBezTo>
                          <a:pt x="0" y="0"/>
                          <a:pt x="13205" y="27224"/>
                          <a:pt x="21701" y="25660"/>
                        </a:cubicBezTo>
                        <a:cubicBezTo>
                          <a:pt x="30197" y="24057"/>
                          <a:pt x="3766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1" name="Freeform 9690"/>
                  <p:cNvSpPr/>
                  <p:nvPr/>
                </p:nvSpPr>
                <p:spPr>
                  <a:xfrm>
                    <a:off x="8168061" y="3405709"/>
                    <a:ext cx="29174" cy="203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174" h="20314">
                        <a:moveTo>
                          <a:pt x="0" y="0"/>
                        </a:moveTo>
                        <a:cubicBezTo>
                          <a:pt x="0" y="0"/>
                          <a:pt x="22655" y="21245"/>
                          <a:pt x="25172" y="20314"/>
                        </a:cubicBezTo>
                        <a:cubicBezTo>
                          <a:pt x="27689" y="19344"/>
                          <a:pt x="29892" y="18711"/>
                          <a:pt x="28948" y="15859"/>
                        </a:cubicBezTo>
                        <a:cubicBezTo>
                          <a:pt x="28004" y="13008"/>
                          <a:pt x="-1101" y="-1089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2" name="Freeform 9691"/>
                  <p:cNvSpPr/>
                  <p:nvPr/>
                </p:nvSpPr>
                <p:spPr>
                  <a:xfrm>
                    <a:off x="8173724" y="3401313"/>
                    <a:ext cx="32507" cy="198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507" h="19839">
                        <a:moveTo>
                          <a:pt x="0" y="0"/>
                        </a:moveTo>
                        <a:cubicBezTo>
                          <a:pt x="0" y="0"/>
                          <a:pt x="23913" y="22156"/>
                          <a:pt x="28633" y="19621"/>
                        </a:cubicBezTo>
                        <a:cubicBezTo>
                          <a:pt x="33353" y="17087"/>
                          <a:pt x="33038" y="14869"/>
                          <a:pt x="31465" y="13285"/>
                        </a:cubicBezTo>
                        <a:cubicBezTo>
                          <a:pt x="29892" y="11702"/>
                          <a:pt x="0" y="-65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3" name="Freeform 9692"/>
                  <p:cNvSpPr/>
                  <p:nvPr/>
                </p:nvSpPr>
                <p:spPr>
                  <a:xfrm>
                    <a:off x="8180656" y="3398135"/>
                    <a:ext cx="28319" cy="134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319" h="13483">
                        <a:moveTo>
                          <a:pt x="0" y="0"/>
                        </a:moveTo>
                        <a:cubicBezTo>
                          <a:pt x="0" y="0"/>
                          <a:pt x="21072" y="15196"/>
                          <a:pt x="26106" y="13295"/>
                        </a:cubicBezTo>
                        <a:cubicBezTo>
                          <a:pt x="31140" y="11395"/>
                          <a:pt x="26106" y="7276"/>
                          <a:pt x="26106" y="7276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4" name="Freeform 9693"/>
                  <p:cNvSpPr/>
                  <p:nvPr/>
                </p:nvSpPr>
                <p:spPr>
                  <a:xfrm>
                    <a:off x="8179712" y="3391483"/>
                    <a:ext cx="37905" cy="126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905" h="12682">
                        <a:moveTo>
                          <a:pt x="0" y="0"/>
                        </a:moveTo>
                        <a:cubicBezTo>
                          <a:pt x="2193" y="2208"/>
                          <a:pt x="27679" y="12662"/>
                          <a:pt x="34287" y="12662"/>
                        </a:cubicBezTo>
                        <a:cubicBezTo>
                          <a:pt x="40895" y="12662"/>
                          <a:pt x="36489" y="8227"/>
                          <a:pt x="36489" y="8227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5" name="Freeform 9694"/>
                  <p:cNvSpPr/>
                  <p:nvPr/>
                </p:nvSpPr>
                <p:spPr>
                  <a:xfrm>
                    <a:off x="8182544" y="3388631"/>
                    <a:ext cx="37522" cy="95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522" h="9504">
                        <a:moveTo>
                          <a:pt x="0" y="-10"/>
                        </a:moveTo>
                        <a:cubicBezTo>
                          <a:pt x="2507" y="-10"/>
                          <a:pt x="31455" y="9494"/>
                          <a:pt x="34916" y="9494"/>
                        </a:cubicBezTo>
                        <a:cubicBezTo>
                          <a:pt x="38377" y="9494"/>
                          <a:pt x="38377" y="5376"/>
                          <a:pt x="34916" y="3158"/>
                        </a:cubicBezTo>
                        <a:cubicBezTo>
                          <a:pt x="31455" y="940"/>
                          <a:pt x="0" y="-10"/>
                          <a:pt x="0" y="-1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6" name="Freeform 9695"/>
                  <p:cNvSpPr/>
                  <p:nvPr/>
                </p:nvSpPr>
                <p:spPr>
                  <a:xfrm>
                    <a:off x="8192308" y="3384176"/>
                    <a:ext cx="34454" cy="63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454" h="6356">
                        <a:moveTo>
                          <a:pt x="0" y="960"/>
                        </a:moveTo>
                        <a:cubicBezTo>
                          <a:pt x="0" y="1911"/>
                          <a:pt x="29872" y="6346"/>
                          <a:pt x="32075" y="6346"/>
                        </a:cubicBezTo>
                        <a:cubicBezTo>
                          <a:pt x="34277" y="6346"/>
                          <a:pt x="36165" y="3178"/>
                          <a:pt x="32075" y="960"/>
                        </a:cubicBezTo>
                        <a:cubicBezTo>
                          <a:pt x="27984" y="-1257"/>
                          <a:pt x="0" y="960"/>
                          <a:pt x="0" y="96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7" name="Freeform 9696"/>
                  <p:cNvSpPr/>
                  <p:nvPr/>
                </p:nvSpPr>
                <p:spPr>
                  <a:xfrm>
                    <a:off x="8190096" y="3375653"/>
                    <a:ext cx="34661" cy="73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661" h="7336">
                        <a:moveTo>
                          <a:pt x="0" y="7266"/>
                        </a:moveTo>
                        <a:cubicBezTo>
                          <a:pt x="0" y="7266"/>
                          <a:pt x="32399" y="7900"/>
                          <a:pt x="33972" y="5366"/>
                        </a:cubicBezTo>
                        <a:cubicBezTo>
                          <a:pt x="35545" y="2831"/>
                          <a:pt x="34602" y="-20"/>
                          <a:pt x="30511" y="-20"/>
                        </a:cubicBezTo>
                        <a:cubicBezTo>
                          <a:pt x="26421" y="-20"/>
                          <a:pt x="0" y="7266"/>
                          <a:pt x="0" y="7266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8" name="Freeform 9697"/>
                  <p:cNvSpPr/>
                  <p:nvPr/>
                </p:nvSpPr>
                <p:spPr>
                  <a:xfrm>
                    <a:off x="8183164" y="3366743"/>
                    <a:ext cx="36283" cy="12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283" h="12117">
                        <a:moveTo>
                          <a:pt x="0" y="12058"/>
                        </a:moveTo>
                        <a:cubicBezTo>
                          <a:pt x="0" y="12058"/>
                          <a:pt x="30206" y="-931"/>
                          <a:pt x="33038" y="20"/>
                        </a:cubicBezTo>
                        <a:cubicBezTo>
                          <a:pt x="35870" y="970"/>
                          <a:pt x="37443" y="4772"/>
                          <a:pt x="35241" y="5722"/>
                        </a:cubicBezTo>
                        <a:cubicBezTo>
                          <a:pt x="33038" y="6672"/>
                          <a:pt x="1259" y="12692"/>
                          <a:pt x="0" y="12058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9" name="Freeform 9698"/>
                  <p:cNvSpPr/>
                  <p:nvPr/>
                </p:nvSpPr>
                <p:spPr>
                  <a:xfrm>
                    <a:off x="8178149" y="3356289"/>
                    <a:ext cx="36401" cy="187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401" h="18711">
                        <a:moveTo>
                          <a:pt x="0" y="18711"/>
                        </a:moveTo>
                        <a:cubicBezTo>
                          <a:pt x="4700" y="16176"/>
                          <a:pt x="28614" y="-1247"/>
                          <a:pt x="32389" y="20"/>
                        </a:cubicBezTo>
                        <a:cubicBezTo>
                          <a:pt x="36165" y="1287"/>
                          <a:pt x="38367" y="6039"/>
                          <a:pt x="33963" y="7940"/>
                        </a:cubicBezTo>
                        <a:cubicBezTo>
                          <a:pt x="29557" y="9840"/>
                          <a:pt x="767" y="17919"/>
                          <a:pt x="0" y="18711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0" name="Freeform 9699"/>
                  <p:cNvSpPr/>
                  <p:nvPr/>
                </p:nvSpPr>
                <p:spPr>
                  <a:xfrm>
                    <a:off x="8171541" y="3351745"/>
                    <a:ext cx="33451" cy="21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451" h="21057">
                        <a:moveTo>
                          <a:pt x="0" y="21057"/>
                        </a:moveTo>
                        <a:cubicBezTo>
                          <a:pt x="7847" y="14701"/>
                          <a:pt x="25782" y="-1772"/>
                          <a:pt x="29243" y="129"/>
                        </a:cubicBezTo>
                        <a:cubicBezTo>
                          <a:pt x="32704" y="2029"/>
                          <a:pt x="34592" y="2663"/>
                          <a:pt x="32704" y="4564"/>
                        </a:cubicBezTo>
                        <a:cubicBezTo>
                          <a:pt x="30816" y="6465"/>
                          <a:pt x="767" y="20245"/>
                          <a:pt x="0" y="21057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1" name="Freeform 9700"/>
                  <p:cNvSpPr/>
                  <p:nvPr/>
                </p:nvSpPr>
                <p:spPr>
                  <a:xfrm>
                    <a:off x="8169005" y="3344914"/>
                    <a:ext cx="30000" cy="247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000" h="24710">
                        <a:moveTo>
                          <a:pt x="0" y="24710"/>
                        </a:moveTo>
                        <a:cubicBezTo>
                          <a:pt x="2832" y="20582"/>
                          <a:pt x="23913" y="0"/>
                          <a:pt x="26431" y="0"/>
                        </a:cubicBezTo>
                        <a:cubicBezTo>
                          <a:pt x="28948" y="0"/>
                          <a:pt x="31465" y="1891"/>
                          <a:pt x="28948" y="4425"/>
                        </a:cubicBezTo>
                        <a:cubicBezTo>
                          <a:pt x="26431" y="6960"/>
                          <a:pt x="1259" y="24710"/>
                          <a:pt x="0" y="2471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2" name="Freeform 9701"/>
                  <p:cNvSpPr/>
                  <p:nvPr/>
                </p:nvSpPr>
                <p:spPr>
                  <a:xfrm>
                    <a:off x="8166173" y="3337638"/>
                    <a:ext cx="23304" cy="319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304" h="31986">
                        <a:moveTo>
                          <a:pt x="0" y="31986"/>
                        </a:moveTo>
                        <a:cubicBezTo>
                          <a:pt x="0" y="31986"/>
                          <a:pt x="16047" y="0"/>
                          <a:pt x="18564" y="0"/>
                        </a:cubicBezTo>
                        <a:cubicBezTo>
                          <a:pt x="21082" y="0"/>
                          <a:pt x="23304" y="-337"/>
                          <a:pt x="23304" y="3148"/>
                        </a:cubicBezTo>
                        <a:cubicBezTo>
                          <a:pt x="23304" y="6633"/>
                          <a:pt x="1259" y="31986"/>
                          <a:pt x="0" y="31986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3" name="Freeform 9702"/>
                  <p:cNvSpPr/>
                  <p:nvPr/>
                </p:nvSpPr>
                <p:spPr>
                  <a:xfrm>
                    <a:off x="8160833" y="3336182"/>
                    <a:ext cx="16755" cy="334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755" h="33442">
                        <a:moveTo>
                          <a:pt x="0" y="33442"/>
                        </a:moveTo>
                        <a:cubicBezTo>
                          <a:pt x="0" y="33442"/>
                          <a:pt x="8171" y="2069"/>
                          <a:pt x="13835" y="168"/>
                        </a:cubicBezTo>
                        <a:cubicBezTo>
                          <a:pt x="19498" y="-1732"/>
                          <a:pt x="17925" y="11890"/>
                          <a:pt x="0" y="33442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4" name="Freeform 9703"/>
                  <p:cNvSpPr/>
                  <p:nvPr/>
                </p:nvSpPr>
                <p:spPr>
                  <a:xfrm>
                    <a:off x="8155789" y="3332797"/>
                    <a:ext cx="13540" cy="368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40" h="36827">
                        <a:moveTo>
                          <a:pt x="0" y="36827"/>
                        </a:moveTo>
                        <a:cubicBezTo>
                          <a:pt x="944" y="33649"/>
                          <a:pt x="3618" y="5930"/>
                          <a:pt x="6293" y="3237"/>
                        </a:cubicBezTo>
                        <a:cubicBezTo>
                          <a:pt x="8968" y="545"/>
                          <a:pt x="10383" y="-1831"/>
                          <a:pt x="13215" y="1970"/>
                        </a:cubicBezTo>
                        <a:cubicBezTo>
                          <a:pt x="16047" y="5772"/>
                          <a:pt x="0" y="37451"/>
                          <a:pt x="0" y="36827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5" name="Freeform 9704"/>
                  <p:cNvSpPr/>
                  <p:nvPr/>
                </p:nvSpPr>
                <p:spPr>
                  <a:xfrm>
                    <a:off x="8148562" y="3333480"/>
                    <a:ext cx="8702" cy="361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02" h="36144">
                        <a:moveTo>
                          <a:pt x="-10" y="36144"/>
                        </a:moveTo>
                        <a:cubicBezTo>
                          <a:pt x="-10" y="35184"/>
                          <a:pt x="2822" y="653"/>
                          <a:pt x="5969" y="0"/>
                        </a:cubicBezTo>
                        <a:cubicBezTo>
                          <a:pt x="9115" y="-614"/>
                          <a:pt x="11947" y="5722"/>
                          <a:pt x="-10" y="36144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6" name="Freeform 9705"/>
                  <p:cNvSpPr/>
                  <p:nvPr/>
                </p:nvSpPr>
                <p:spPr>
                  <a:xfrm>
                    <a:off x="8141040" y="3331044"/>
                    <a:ext cx="8378" cy="370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78" h="37005">
                        <a:moveTo>
                          <a:pt x="1534" y="37005"/>
                        </a:moveTo>
                        <a:cubicBezTo>
                          <a:pt x="1534" y="33184"/>
                          <a:pt x="-1927" y="9108"/>
                          <a:pt x="1534" y="3406"/>
                        </a:cubicBezTo>
                        <a:cubicBezTo>
                          <a:pt x="4995" y="-2297"/>
                          <a:pt x="6568" y="871"/>
                          <a:pt x="8142" y="871"/>
                        </a:cubicBezTo>
                        <a:cubicBezTo>
                          <a:pt x="9715" y="871"/>
                          <a:pt x="2478" y="37005"/>
                          <a:pt x="1534" y="37005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7" name="Freeform 9706"/>
                  <p:cNvSpPr/>
                  <p:nvPr/>
                </p:nvSpPr>
                <p:spPr>
                  <a:xfrm>
                    <a:off x="8123075" y="3335024"/>
                    <a:ext cx="13835" cy="358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835" h="35877">
                        <a:moveTo>
                          <a:pt x="13835" y="35877"/>
                        </a:moveTo>
                        <a:cubicBezTo>
                          <a:pt x="13835" y="34907"/>
                          <a:pt x="8800" y="59"/>
                          <a:pt x="6917" y="59"/>
                        </a:cubicBezTo>
                        <a:cubicBezTo>
                          <a:pt x="5025" y="59"/>
                          <a:pt x="-639" y="-891"/>
                          <a:pt x="0" y="4811"/>
                        </a:cubicBezTo>
                        <a:cubicBezTo>
                          <a:pt x="619" y="10514"/>
                          <a:pt x="13835" y="35877"/>
                          <a:pt x="13835" y="35877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8" name="Freeform 9707"/>
                  <p:cNvSpPr/>
                  <p:nvPr/>
                </p:nvSpPr>
                <p:spPr>
                  <a:xfrm>
                    <a:off x="8111866" y="3337935"/>
                    <a:ext cx="21268" cy="320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268" h="32016">
                        <a:moveTo>
                          <a:pt x="21268" y="32016"/>
                        </a:moveTo>
                        <a:cubicBezTo>
                          <a:pt x="21268" y="32016"/>
                          <a:pt x="7109" y="950"/>
                          <a:pt x="1445" y="0"/>
                        </a:cubicBezTo>
                        <a:cubicBezTo>
                          <a:pt x="-4218" y="-950"/>
                          <a:pt x="7581" y="17265"/>
                          <a:pt x="21268" y="32016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9" name="Freeform 9708"/>
                  <p:cNvSpPr/>
                  <p:nvPr/>
                </p:nvSpPr>
                <p:spPr>
                  <a:xfrm>
                    <a:off x="8104109" y="3344290"/>
                    <a:ext cx="27788" cy="323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788" h="32313">
                        <a:moveTo>
                          <a:pt x="27788" y="32313"/>
                        </a:moveTo>
                        <a:cubicBezTo>
                          <a:pt x="27788" y="32313"/>
                          <a:pt x="7316" y="-970"/>
                          <a:pt x="4169" y="0"/>
                        </a:cubicBezTo>
                        <a:cubicBezTo>
                          <a:pt x="1023" y="931"/>
                          <a:pt x="-1180" y="614"/>
                          <a:pt x="708" y="5049"/>
                        </a:cubicBezTo>
                        <a:cubicBezTo>
                          <a:pt x="2596" y="9484"/>
                          <a:pt x="27788" y="32313"/>
                          <a:pt x="27788" y="32313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0" name="Freeform 9709"/>
                  <p:cNvSpPr/>
                  <p:nvPr/>
                </p:nvSpPr>
                <p:spPr>
                  <a:xfrm>
                    <a:off x="8098739" y="3351745"/>
                    <a:ext cx="28112" cy="270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112" h="27056">
                        <a:moveTo>
                          <a:pt x="28112" y="27056"/>
                        </a:moveTo>
                        <a:cubicBezTo>
                          <a:pt x="28112" y="27056"/>
                          <a:pt x="7964" y="762"/>
                          <a:pt x="3559" y="129"/>
                        </a:cubicBezTo>
                        <a:cubicBezTo>
                          <a:pt x="-846" y="-505"/>
                          <a:pt x="-531" y="762"/>
                          <a:pt x="1042" y="4564"/>
                        </a:cubicBezTo>
                        <a:cubicBezTo>
                          <a:pt x="2616" y="8365"/>
                          <a:pt x="28112" y="27690"/>
                          <a:pt x="28112" y="27056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1" name="Freeform 9710"/>
                  <p:cNvSpPr/>
                  <p:nvPr/>
                </p:nvSpPr>
                <p:spPr>
                  <a:xfrm>
                    <a:off x="8091187" y="3356645"/>
                    <a:ext cx="30619" cy="247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619" h="24710">
                        <a:moveTo>
                          <a:pt x="30619" y="24710"/>
                        </a:moveTo>
                        <a:cubicBezTo>
                          <a:pt x="30619" y="24710"/>
                          <a:pt x="5762" y="0"/>
                          <a:pt x="1672" y="0"/>
                        </a:cubicBezTo>
                        <a:cubicBezTo>
                          <a:pt x="-2419" y="0"/>
                          <a:pt x="-1160" y="4732"/>
                          <a:pt x="30619" y="2471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2" name="Freeform 9711"/>
                  <p:cNvSpPr/>
                  <p:nvPr/>
                </p:nvSpPr>
                <p:spPr>
                  <a:xfrm>
                    <a:off x="8084373" y="3364961"/>
                    <a:ext cx="32419" cy="214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419" h="21443">
                        <a:moveTo>
                          <a:pt x="32419" y="21443"/>
                        </a:moveTo>
                        <a:cubicBezTo>
                          <a:pt x="32419" y="21443"/>
                          <a:pt x="0" y="-5168"/>
                          <a:pt x="0" y="851"/>
                        </a:cubicBezTo>
                        <a:cubicBezTo>
                          <a:pt x="0" y="6870"/>
                          <a:pt x="32419" y="21443"/>
                          <a:pt x="32419" y="21443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3" name="Freeform 9712"/>
                  <p:cNvSpPr/>
                  <p:nvPr/>
                </p:nvSpPr>
                <p:spPr>
                  <a:xfrm>
                    <a:off x="8079418" y="3370901"/>
                    <a:ext cx="30767" cy="1550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767" h="15503">
                        <a:moveTo>
                          <a:pt x="30767" y="15503"/>
                        </a:moveTo>
                        <a:cubicBezTo>
                          <a:pt x="30767" y="15503"/>
                          <a:pt x="4002" y="-970"/>
                          <a:pt x="855" y="-20"/>
                        </a:cubicBezTo>
                        <a:cubicBezTo>
                          <a:pt x="-2291" y="931"/>
                          <a:pt x="2114" y="5999"/>
                          <a:pt x="30767" y="15503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4" name="Freeform 9713"/>
                  <p:cNvSpPr/>
                  <p:nvPr/>
                </p:nvSpPr>
                <p:spPr>
                  <a:xfrm>
                    <a:off x="8064433" y="3381593"/>
                    <a:ext cx="35664" cy="57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664" h="5762">
                        <a:moveTo>
                          <a:pt x="35664" y="5762"/>
                        </a:moveTo>
                        <a:cubicBezTo>
                          <a:pt x="35664" y="5762"/>
                          <a:pt x="2311" y="-2475"/>
                          <a:pt x="108" y="693"/>
                        </a:cubicBezTo>
                        <a:cubicBezTo>
                          <a:pt x="-2094" y="3861"/>
                          <a:pt x="28112" y="5762"/>
                          <a:pt x="35664" y="5762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5" name="Freeform 9714"/>
                  <p:cNvSpPr/>
                  <p:nvPr/>
                </p:nvSpPr>
                <p:spPr>
                  <a:xfrm>
                    <a:off x="8064108" y="3390295"/>
                    <a:ext cx="40708" cy="53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708" h="5346">
                        <a:moveTo>
                          <a:pt x="40708" y="4029"/>
                        </a:moveTo>
                        <a:cubicBezTo>
                          <a:pt x="37247" y="4029"/>
                          <a:pt x="1691" y="-2307"/>
                          <a:pt x="118" y="861"/>
                        </a:cubicBezTo>
                        <a:cubicBezTo>
                          <a:pt x="-1455" y="4029"/>
                          <a:pt x="11131" y="7197"/>
                          <a:pt x="40708" y="4029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6" name="Freeform 9715"/>
                  <p:cNvSpPr/>
                  <p:nvPr/>
                </p:nvSpPr>
                <p:spPr>
                  <a:xfrm>
                    <a:off x="8057294" y="3398373"/>
                    <a:ext cx="49410" cy="57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410" h="5762">
                        <a:moveTo>
                          <a:pt x="49410" y="69"/>
                        </a:moveTo>
                        <a:cubicBezTo>
                          <a:pt x="41229" y="-564"/>
                          <a:pt x="-1563" y="2287"/>
                          <a:pt x="0" y="5138"/>
                        </a:cubicBezTo>
                        <a:cubicBezTo>
                          <a:pt x="1583" y="7989"/>
                          <a:pt x="50039" y="69"/>
                          <a:pt x="49410" y="69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7" name="Freeform 9716"/>
                  <p:cNvSpPr/>
                  <p:nvPr/>
                </p:nvSpPr>
                <p:spPr>
                  <a:xfrm>
                    <a:off x="8058562" y="3403510"/>
                    <a:ext cx="45959" cy="82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959" h="8256">
                        <a:moveTo>
                          <a:pt x="45959" y="0"/>
                        </a:moveTo>
                        <a:cubicBezTo>
                          <a:pt x="44995" y="0"/>
                          <a:pt x="1259" y="3485"/>
                          <a:pt x="0" y="7286"/>
                        </a:cubicBezTo>
                        <a:cubicBezTo>
                          <a:pt x="-1259" y="11088"/>
                          <a:pt x="40904" y="2534"/>
                          <a:pt x="45959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8" name="Freeform 9717"/>
                  <p:cNvSpPr/>
                  <p:nvPr/>
                </p:nvSpPr>
                <p:spPr>
                  <a:xfrm>
                    <a:off x="8056674" y="3406065"/>
                    <a:ext cx="49085" cy="142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085" h="14226">
                        <a:moveTo>
                          <a:pt x="49085" y="-20"/>
                        </a:moveTo>
                        <a:cubicBezTo>
                          <a:pt x="45310" y="-20"/>
                          <a:pt x="1573" y="9484"/>
                          <a:pt x="0" y="13602"/>
                        </a:cubicBezTo>
                        <a:cubicBezTo>
                          <a:pt x="-1573" y="17721"/>
                          <a:pt x="49085" y="-20"/>
                          <a:pt x="49085" y="-2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9" name="Freeform 9718"/>
                  <p:cNvSpPr/>
                  <p:nvPr/>
                </p:nvSpPr>
                <p:spPr>
                  <a:xfrm>
                    <a:off x="8061099" y="3410490"/>
                    <a:ext cx="41829" cy="183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829" h="18354">
                        <a:moveTo>
                          <a:pt x="41829" y="0"/>
                        </a:moveTo>
                        <a:cubicBezTo>
                          <a:pt x="38682" y="1574"/>
                          <a:pt x="1239" y="12345"/>
                          <a:pt x="0" y="17414"/>
                        </a:cubicBezTo>
                        <a:cubicBezTo>
                          <a:pt x="-1278" y="22482"/>
                          <a:pt x="35221" y="5692"/>
                          <a:pt x="41829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20" name="Freeform 9719"/>
                  <p:cNvSpPr/>
                  <p:nvPr/>
                </p:nvSpPr>
                <p:spPr>
                  <a:xfrm>
                    <a:off x="8064551" y="3415568"/>
                    <a:ext cx="37758" cy="245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758" h="24591">
                        <a:moveTo>
                          <a:pt x="37758" y="0"/>
                        </a:moveTo>
                        <a:cubicBezTo>
                          <a:pt x="36647" y="1089"/>
                          <a:pt x="934" y="18671"/>
                          <a:pt x="0" y="23740"/>
                        </a:cubicBezTo>
                        <a:cubicBezTo>
                          <a:pt x="-954" y="28808"/>
                          <a:pt x="31455" y="9484"/>
                          <a:pt x="37758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21" name="Freeform 9720"/>
                  <p:cNvSpPr/>
                  <p:nvPr/>
                </p:nvSpPr>
                <p:spPr>
                  <a:xfrm>
                    <a:off x="8072102" y="3420945"/>
                    <a:ext cx="28938" cy="280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938" h="28066">
                        <a:moveTo>
                          <a:pt x="28938" y="0"/>
                        </a:moveTo>
                        <a:cubicBezTo>
                          <a:pt x="26735" y="3158"/>
                          <a:pt x="0" y="20265"/>
                          <a:pt x="0" y="24066"/>
                        </a:cubicBezTo>
                        <a:cubicBezTo>
                          <a:pt x="0" y="27868"/>
                          <a:pt x="9430" y="37688"/>
                          <a:pt x="28938" y="0"/>
                        </a:cubicBezTo>
                        <a:close/>
                      </a:path>
                    </a:pathLst>
                  </a:custGeom>
                  <a:solidFill>
                    <a:srgbClr val="9F930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22" name="Freeform 9721"/>
                  <p:cNvSpPr/>
                  <p:nvPr/>
                </p:nvSpPr>
                <p:spPr>
                  <a:xfrm>
                    <a:off x="8103252" y="3366238"/>
                    <a:ext cx="83923" cy="486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923" h="48677">
                        <a:moveTo>
                          <a:pt x="8486" y="22700"/>
                        </a:moveTo>
                        <a:cubicBezTo>
                          <a:pt x="8486" y="22700"/>
                          <a:pt x="0" y="22700"/>
                          <a:pt x="2507" y="29353"/>
                        </a:cubicBezTo>
                        <a:cubicBezTo>
                          <a:pt x="5025" y="36006"/>
                          <a:pt x="2193" y="37273"/>
                          <a:pt x="619" y="42341"/>
                        </a:cubicBezTo>
                        <a:cubicBezTo>
                          <a:pt x="-954" y="47410"/>
                          <a:pt x="0" y="50261"/>
                          <a:pt x="9115" y="47727"/>
                        </a:cubicBezTo>
                        <a:cubicBezTo>
                          <a:pt x="18240" y="45192"/>
                          <a:pt x="18869" y="42044"/>
                          <a:pt x="25791" y="44252"/>
                        </a:cubicBezTo>
                        <a:cubicBezTo>
                          <a:pt x="32714" y="46460"/>
                          <a:pt x="34602" y="41391"/>
                          <a:pt x="39951" y="40124"/>
                        </a:cubicBezTo>
                        <a:cubicBezTo>
                          <a:pt x="45300" y="38857"/>
                          <a:pt x="48446" y="42658"/>
                          <a:pt x="52537" y="36639"/>
                        </a:cubicBezTo>
                        <a:cubicBezTo>
                          <a:pt x="56627" y="30620"/>
                          <a:pt x="54739" y="30303"/>
                          <a:pt x="60088" y="29036"/>
                        </a:cubicBezTo>
                        <a:cubicBezTo>
                          <a:pt x="65437" y="27769"/>
                          <a:pt x="68898" y="27135"/>
                          <a:pt x="70472" y="23651"/>
                        </a:cubicBezTo>
                        <a:cubicBezTo>
                          <a:pt x="72045" y="20166"/>
                          <a:pt x="79596" y="22700"/>
                          <a:pt x="82428" y="19215"/>
                        </a:cubicBezTo>
                        <a:cubicBezTo>
                          <a:pt x="85260" y="15731"/>
                          <a:pt x="84317" y="16048"/>
                          <a:pt x="77394" y="10662"/>
                        </a:cubicBezTo>
                        <a:cubicBezTo>
                          <a:pt x="70472" y="5277"/>
                          <a:pt x="69528" y="1158"/>
                          <a:pt x="64493" y="1158"/>
                        </a:cubicBezTo>
                        <a:cubicBezTo>
                          <a:pt x="59459" y="1158"/>
                          <a:pt x="49877" y="-1836"/>
                          <a:pt x="46258" y="1807"/>
                        </a:cubicBezTo>
                        <a:cubicBezTo>
                          <a:pt x="42640" y="5450"/>
                          <a:pt x="38063" y="1158"/>
                          <a:pt x="34287" y="1158"/>
                        </a:cubicBezTo>
                        <a:cubicBezTo>
                          <a:pt x="30511" y="1158"/>
                          <a:pt x="24218" y="5593"/>
                          <a:pt x="24218" y="9712"/>
                        </a:cubicBezTo>
                        <a:cubicBezTo>
                          <a:pt x="24218" y="13830"/>
                          <a:pt x="22173" y="17790"/>
                          <a:pt x="17768" y="17790"/>
                        </a:cubicBezTo>
                        <a:cubicBezTo>
                          <a:pt x="13363" y="17790"/>
                          <a:pt x="9744" y="16998"/>
                          <a:pt x="8486" y="22700"/>
                        </a:cubicBezTo>
                        <a:close/>
                      </a:path>
                    </a:pathLst>
                  </a:custGeom>
                  <a:gradFill>
                    <a:gsLst>
                      <a:gs pos="47000">
                        <a:srgbClr val="FCDABD"/>
                      </a:gs>
                      <a:gs pos="0">
                        <a:srgbClr val="FEF0E4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9723" name="Freeform 9722"/>
                <p:cNvSpPr/>
                <p:nvPr/>
              </p:nvSpPr>
              <p:spPr>
                <a:xfrm rot="8100000">
                  <a:off x="8105728" y="3367733"/>
                  <a:ext cx="5014" cy="85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14" h="8542">
                      <a:moveTo>
                        <a:pt x="2502" y="0"/>
                      </a:moveTo>
                      <a:cubicBezTo>
                        <a:pt x="2502" y="0"/>
                        <a:pt x="-3166" y="9726"/>
                        <a:pt x="2502" y="8411"/>
                      </a:cubicBezTo>
                      <a:cubicBezTo>
                        <a:pt x="8169" y="7096"/>
                        <a:pt x="2502" y="0"/>
                        <a:pt x="250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24" name="Freeform 9723"/>
                <p:cNvSpPr/>
                <p:nvPr/>
              </p:nvSpPr>
              <p:spPr>
                <a:xfrm rot="7200000">
                  <a:off x="8097229" y="3375343"/>
                  <a:ext cx="5023" cy="85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23" h="8528">
                      <a:moveTo>
                        <a:pt x="2506" y="0"/>
                      </a:moveTo>
                      <a:cubicBezTo>
                        <a:pt x="2506" y="0"/>
                        <a:pt x="-3171" y="9709"/>
                        <a:pt x="2506" y="8397"/>
                      </a:cubicBezTo>
                      <a:cubicBezTo>
                        <a:pt x="8183" y="7084"/>
                        <a:pt x="2506" y="0"/>
                        <a:pt x="250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25" name="Freeform 9724"/>
                <p:cNvSpPr/>
                <p:nvPr/>
              </p:nvSpPr>
              <p:spPr>
                <a:xfrm rot="5400000">
                  <a:off x="8093124" y="3389160"/>
                  <a:ext cx="5031" cy="85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" h="8513">
                      <a:moveTo>
                        <a:pt x="2510" y="0"/>
                      </a:moveTo>
                      <a:cubicBezTo>
                        <a:pt x="2510" y="0"/>
                        <a:pt x="-3177" y="9693"/>
                        <a:pt x="2510" y="8382"/>
                      </a:cubicBezTo>
                      <a:cubicBezTo>
                        <a:pt x="8197" y="7072"/>
                        <a:pt x="2510" y="0"/>
                        <a:pt x="251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26" name="Freeform 9725"/>
                <p:cNvSpPr/>
                <p:nvPr/>
              </p:nvSpPr>
              <p:spPr>
                <a:xfrm rot="3600000">
                  <a:off x="8085224" y="3410507"/>
                  <a:ext cx="5023" cy="85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23" h="8528">
                      <a:moveTo>
                        <a:pt x="2506" y="0"/>
                      </a:moveTo>
                      <a:cubicBezTo>
                        <a:pt x="2506" y="0"/>
                        <a:pt x="-3171" y="9709"/>
                        <a:pt x="2506" y="8397"/>
                      </a:cubicBezTo>
                      <a:cubicBezTo>
                        <a:pt x="8183" y="7084"/>
                        <a:pt x="2506" y="0"/>
                        <a:pt x="250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27" name="Freeform 9726"/>
                <p:cNvSpPr/>
                <p:nvPr/>
              </p:nvSpPr>
              <p:spPr>
                <a:xfrm rot="600000">
                  <a:off x="8102685" y="3431454"/>
                  <a:ext cx="4700" cy="85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0" h="8570">
                      <a:moveTo>
                        <a:pt x="2345" y="0"/>
                      </a:moveTo>
                      <a:cubicBezTo>
                        <a:pt x="2345" y="0"/>
                        <a:pt x="-2968" y="9757"/>
                        <a:pt x="2345" y="8438"/>
                      </a:cubicBezTo>
                      <a:cubicBezTo>
                        <a:pt x="7658" y="7119"/>
                        <a:pt x="2345" y="0"/>
                        <a:pt x="234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28" name="Freeform 9727"/>
                <p:cNvSpPr/>
                <p:nvPr/>
              </p:nvSpPr>
              <p:spPr>
                <a:xfrm>
                  <a:off x="8127449" y="3426701"/>
                  <a:ext cx="4997" cy="85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97" h="8571">
                      <a:moveTo>
                        <a:pt x="2493" y="0"/>
                      </a:moveTo>
                      <a:cubicBezTo>
                        <a:pt x="2493" y="0"/>
                        <a:pt x="-3155" y="9759"/>
                        <a:pt x="2493" y="8439"/>
                      </a:cubicBezTo>
                      <a:cubicBezTo>
                        <a:pt x="8141" y="7120"/>
                        <a:pt x="2493" y="0"/>
                        <a:pt x="249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29" name="Freeform 9728"/>
                <p:cNvSpPr/>
                <p:nvPr/>
              </p:nvSpPr>
              <p:spPr>
                <a:xfrm rot="-900000">
                  <a:off x="8144939" y="3429490"/>
                  <a:ext cx="5000" cy="85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0" h="8567">
                      <a:moveTo>
                        <a:pt x="2494" y="0"/>
                      </a:moveTo>
                      <a:cubicBezTo>
                        <a:pt x="2494" y="0"/>
                        <a:pt x="-3156" y="9754"/>
                        <a:pt x="2494" y="8436"/>
                      </a:cubicBezTo>
                      <a:cubicBezTo>
                        <a:pt x="8145" y="7117"/>
                        <a:pt x="2494" y="0"/>
                        <a:pt x="249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30" name="Freeform 9729"/>
                <p:cNvSpPr/>
                <p:nvPr/>
              </p:nvSpPr>
              <p:spPr>
                <a:xfrm rot="-900000">
                  <a:off x="8160102" y="3413576"/>
                  <a:ext cx="5000" cy="85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0" h="8567">
                      <a:moveTo>
                        <a:pt x="2494" y="0"/>
                      </a:moveTo>
                      <a:cubicBezTo>
                        <a:pt x="2494" y="0"/>
                        <a:pt x="-3156" y="9754"/>
                        <a:pt x="2494" y="8436"/>
                      </a:cubicBezTo>
                      <a:cubicBezTo>
                        <a:pt x="8145" y="7117"/>
                        <a:pt x="2494" y="0"/>
                        <a:pt x="249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31" name="Freeform 9730"/>
                <p:cNvSpPr/>
                <p:nvPr/>
              </p:nvSpPr>
              <p:spPr>
                <a:xfrm rot="-2700000">
                  <a:off x="8174925" y="3408358"/>
                  <a:ext cx="5014" cy="85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14" h="8542">
                      <a:moveTo>
                        <a:pt x="2502" y="0"/>
                      </a:moveTo>
                      <a:cubicBezTo>
                        <a:pt x="2502" y="0"/>
                        <a:pt x="-3166" y="9726"/>
                        <a:pt x="2502" y="8411"/>
                      </a:cubicBezTo>
                      <a:cubicBezTo>
                        <a:pt x="8169" y="7096"/>
                        <a:pt x="2502" y="0"/>
                        <a:pt x="250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32" name="Freeform 9731"/>
                <p:cNvSpPr/>
                <p:nvPr/>
              </p:nvSpPr>
              <p:spPr>
                <a:xfrm rot="-3600000">
                  <a:off x="8191093" y="3404611"/>
                  <a:ext cx="5023" cy="85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23" h="8528">
                      <a:moveTo>
                        <a:pt x="2506" y="0"/>
                      </a:moveTo>
                      <a:cubicBezTo>
                        <a:pt x="2506" y="0"/>
                        <a:pt x="-3171" y="9709"/>
                        <a:pt x="2506" y="8397"/>
                      </a:cubicBezTo>
                      <a:cubicBezTo>
                        <a:pt x="8183" y="7084"/>
                        <a:pt x="2506" y="0"/>
                        <a:pt x="250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33" name="Freeform 9732"/>
                <p:cNvSpPr/>
                <p:nvPr/>
              </p:nvSpPr>
              <p:spPr>
                <a:xfrm rot="-9900000">
                  <a:off x="8147874" y="3353776"/>
                  <a:ext cx="5000" cy="85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0" h="8567">
                      <a:moveTo>
                        <a:pt x="2494" y="0"/>
                      </a:moveTo>
                      <a:cubicBezTo>
                        <a:pt x="2494" y="0"/>
                        <a:pt x="-3156" y="9754"/>
                        <a:pt x="2494" y="8436"/>
                      </a:cubicBezTo>
                      <a:cubicBezTo>
                        <a:pt x="8145" y="7117"/>
                        <a:pt x="2494" y="0"/>
                        <a:pt x="249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34" name="Freeform 9733"/>
                <p:cNvSpPr/>
                <p:nvPr/>
              </p:nvSpPr>
              <p:spPr>
                <a:xfrm rot="10800000">
                  <a:off x="8127491" y="3348265"/>
                  <a:ext cx="4997" cy="85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97" h="8571">
                      <a:moveTo>
                        <a:pt x="2493" y="0"/>
                      </a:moveTo>
                      <a:cubicBezTo>
                        <a:pt x="2493" y="0"/>
                        <a:pt x="-3155" y="9759"/>
                        <a:pt x="2493" y="8439"/>
                      </a:cubicBezTo>
                      <a:cubicBezTo>
                        <a:pt x="8141" y="7120"/>
                        <a:pt x="2493" y="0"/>
                        <a:pt x="249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35" name="Freeform 9734"/>
                <p:cNvSpPr/>
                <p:nvPr/>
              </p:nvSpPr>
              <p:spPr>
                <a:xfrm rot="-9000000">
                  <a:off x="8171175" y="3349802"/>
                  <a:ext cx="5006" cy="85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06" h="8557">
                      <a:moveTo>
                        <a:pt x="2497" y="0"/>
                      </a:moveTo>
                      <a:cubicBezTo>
                        <a:pt x="2497" y="0"/>
                        <a:pt x="-3160" y="9742"/>
                        <a:pt x="2497" y="8425"/>
                      </a:cubicBezTo>
                      <a:cubicBezTo>
                        <a:pt x="8155" y="7108"/>
                        <a:pt x="2497" y="0"/>
                        <a:pt x="249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36" name="Freeform 9735"/>
                <p:cNvSpPr/>
                <p:nvPr/>
              </p:nvSpPr>
              <p:spPr>
                <a:xfrm rot="-8100000">
                  <a:off x="8174578" y="3363783"/>
                  <a:ext cx="5014" cy="85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14" h="8542">
                      <a:moveTo>
                        <a:pt x="2502" y="0"/>
                      </a:moveTo>
                      <a:cubicBezTo>
                        <a:pt x="2502" y="0"/>
                        <a:pt x="-3166" y="9726"/>
                        <a:pt x="2502" y="8411"/>
                      </a:cubicBezTo>
                      <a:cubicBezTo>
                        <a:pt x="8169" y="7096"/>
                        <a:pt x="2502" y="0"/>
                        <a:pt x="250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37" name="Freeform 9736"/>
                <p:cNvSpPr/>
                <p:nvPr/>
              </p:nvSpPr>
              <p:spPr>
                <a:xfrm rot="-5880000">
                  <a:off x="8194872" y="3367569"/>
                  <a:ext cx="4838" cy="81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38" h="8187">
                      <a:moveTo>
                        <a:pt x="2414" y="0"/>
                      </a:moveTo>
                      <a:cubicBezTo>
                        <a:pt x="2414" y="0"/>
                        <a:pt x="-3055" y="9321"/>
                        <a:pt x="2414" y="8061"/>
                      </a:cubicBezTo>
                      <a:cubicBezTo>
                        <a:pt x="7882" y="6801"/>
                        <a:pt x="2414" y="0"/>
                        <a:pt x="241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38" name="Freeform 9737"/>
                <p:cNvSpPr/>
                <p:nvPr/>
              </p:nvSpPr>
              <p:spPr>
                <a:xfrm rot="-4200000">
                  <a:off x="8199050" y="3386078"/>
                  <a:ext cx="5027" cy="8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27" h="8520">
                      <a:moveTo>
                        <a:pt x="2508" y="0"/>
                      </a:moveTo>
                      <a:cubicBezTo>
                        <a:pt x="2508" y="0"/>
                        <a:pt x="-3174" y="9700"/>
                        <a:pt x="2508" y="8389"/>
                      </a:cubicBezTo>
                      <a:cubicBezTo>
                        <a:pt x="8190" y="7078"/>
                        <a:pt x="2508" y="0"/>
                        <a:pt x="250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739" name="Freeform 9738"/>
                <p:cNvSpPr/>
                <p:nvPr/>
              </p:nvSpPr>
              <p:spPr>
                <a:xfrm>
                  <a:off x="8023105" y="3307582"/>
                  <a:ext cx="240264" cy="174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0264" h="174751">
                      <a:moveTo>
                        <a:pt x="124502" y="0"/>
                      </a:moveTo>
                      <a:cubicBezTo>
                        <a:pt x="124502" y="0"/>
                        <a:pt x="154079" y="782"/>
                        <a:pt x="171700" y="4584"/>
                      </a:cubicBezTo>
                      <a:cubicBezTo>
                        <a:pt x="189321" y="8385"/>
                        <a:pt x="215751" y="25175"/>
                        <a:pt x="225505" y="38164"/>
                      </a:cubicBezTo>
                      <a:cubicBezTo>
                        <a:pt x="235260" y="51152"/>
                        <a:pt x="243440" y="62240"/>
                        <a:pt x="239035" y="81248"/>
                      </a:cubicBezTo>
                      <a:cubicBezTo>
                        <a:pt x="234630" y="100255"/>
                        <a:pt x="210717" y="124331"/>
                        <a:pt x="207885" y="128133"/>
                      </a:cubicBezTo>
                      <a:cubicBezTo>
                        <a:pt x="205053" y="131934"/>
                        <a:pt x="175161" y="155377"/>
                        <a:pt x="143696" y="164247"/>
                      </a:cubicBezTo>
                      <a:cubicBezTo>
                        <a:pt x="112231" y="173117"/>
                        <a:pt x="77935" y="176285"/>
                        <a:pt x="57482" y="174068"/>
                      </a:cubicBezTo>
                      <a:cubicBezTo>
                        <a:pt x="37030" y="171850"/>
                        <a:pt x="15005" y="151892"/>
                        <a:pt x="11544" y="144923"/>
                      </a:cubicBezTo>
                      <a:cubicBezTo>
                        <a:pt x="8083" y="137954"/>
                        <a:pt x="4936" y="130351"/>
                        <a:pt x="2104" y="116095"/>
                      </a:cubicBezTo>
                      <a:cubicBezTo>
                        <a:pt x="-728" y="101839"/>
                        <a:pt x="-4189" y="75862"/>
                        <a:pt x="17207" y="55587"/>
                      </a:cubicBezTo>
                      <a:cubicBezTo>
                        <a:pt x="38604" y="35312"/>
                        <a:pt x="57482" y="20740"/>
                        <a:pt x="74788" y="13137"/>
                      </a:cubicBezTo>
                      <a:cubicBezTo>
                        <a:pt x="92094" y="5534"/>
                        <a:pt x="101219" y="-1119"/>
                        <a:pt x="12450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1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9740" name="Durian"/>
            <p:cNvGrpSpPr/>
            <p:nvPr/>
          </p:nvGrpSpPr>
          <p:grpSpPr>
            <a:xfrm>
              <a:off x="5602262" y="3103524"/>
              <a:ext cx="477489" cy="304781"/>
              <a:chOff x="5602262" y="3103524"/>
              <a:chExt cx="477489" cy="304781"/>
            </a:xfrm>
          </p:grpSpPr>
          <p:sp>
            <p:nvSpPr>
              <p:cNvPr id="9741" name="Freeform 9740"/>
              <p:cNvSpPr/>
              <p:nvPr/>
            </p:nvSpPr>
            <p:spPr>
              <a:xfrm>
                <a:off x="5602262" y="3207489"/>
                <a:ext cx="100486" cy="39297"/>
              </a:xfrm>
              <a:custGeom>
                <a:avLst/>
                <a:gdLst/>
                <a:ahLst/>
                <a:cxnLst/>
                <a:rect l="0" t="0" r="0" b="0"/>
                <a:pathLst>
                  <a:path w="100486" h="39297">
                    <a:moveTo>
                      <a:pt x="3563" y="3934"/>
                    </a:moveTo>
                    <a:cubicBezTo>
                      <a:pt x="3563" y="3934"/>
                      <a:pt x="0" y="11714"/>
                      <a:pt x="0" y="17372"/>
                    </a:cubicBezTo>
                    <a:cubicBezTo>
                      <a:pt x="0" y="23030"/>
                      <a:pt x="1425" y="30102"/>
                      <a:pt x="1425" y="30102"/>
                    </a:cubicBezTo>
                    <a:cubicBezTo>
                      <a:pt x="1425" y="30102"/>
                      <a:pt x="3563" y="33639"/>
                      <a:pt x="9977" y="33639"/>
                    </a:cubicBezTo>
                    <a:cubicBezTo>
                      <a:pt x="16391" y="33639"/>
                      <a:pt x="17817" y="31517"/>
                      <a:pt x="17817" y="31517"/>
                    </a:cubicBezTo>
                    <a:lnTo>
                      <a:pt x="96211" y="39297"/>
                    </a:lnTo>
                    <a:lnTo>
                      <a:pt x="100486" y="11007"/>
                    </a:lnTo>
                    <a:lnTo>
                      <a:pt x="96211" y="8885"/>
                    </a:lnTo>
                    <a:cubicBezTo>
                      <a:pt x="96211" y="8885"/>
                      <a:pt x="68416" y="11007"/>
                      <a:pt x="53450" y="11007"/>
                    </a:cubicBezTo>
                    <a:cubicBezTo>
                      <a:pt x="38484" y="11007"/>
                      <a:pt x="24944" y="4641"/>
                      <a:pt x="23518" y="5349"/>
                    </a:cubicBezTo>
                    <a:cubicBezTo>
                      <a:pt x="22093" y="6056"/>
                      <a:pt x="9977" y="-5967"/>
                      <a:pt x="3563" y="3934"/>
                    </a:cubicBezTo>
                    <a:close/>
                  </a:path>
                </a:pathLst>
              </a:custGeom>
              <a:gradFill>
                <a:gsLst>
                  <a:gs pos="14000">
                    <a:srgbClr val="C9B10E"/>
                  </a:gs>
                  <a:gs pos="54000">
                    <a:srgbClr val="FBF4C6"/>
                  </a:gs>
                  <a:gs pos="85000">
                    <a:srgbClr val="C9B10E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742" name="Freeform 9741"/>
              <p:cNvSpPr/>
              <p:nvPr/>
            </p:nvSpPr>
            <p:spPr>
              <a:xfrm>
                <a:off x="5658341" y="3104187"/>
                <a:ext cx="421411" cy="304117"/>
              </a:xfrm>
              <a:custGeom>
                <a:avLst/>
                <a:gdLst/>
                <a:ahLst/>
                <a:cxnLst/>
                <a:rect l="0" t="0" r="0" b="0"/>
                <a:pathLst>
                  <a:path w="421411" h="304117">
                    <a:moveTo>
                      <a:pt x="28444" y="106058"/>
                    </a:moveTo>
                    <a:lnTo>
                      <a:pt x="20653" y="99457"/>
                    </a:lnTo>
                    <a:lnTo>
                      <a:pt x="26354" y="90970"/>
                    </a:lnTo>
                    <a:lnTo>
                      <a:pt x="20653" y="84369"/>
                    </a:lnTo>
                    <a:lnTo>
                      <a:pt x="26354" y="79654"/>
                    </a:lnTo>
                    <a:lnTo>
                      <a:pt x="23978" y="71167"/>
                    </a:lnTo>
                    <a:lnTo>
                      <a:pt x="33956" y="71167"/>
                    </a:lnTo>
                    <a:lnTo>
                      <a:pt x="22078" y="65792"/>
                    </a:lnTo>
                    <a:lnTo>
                      <a:pt x="28444" y="57022"/>
                    </a:lnTo>
                    <a:lnTo>
                      <a:pt x="36141" y="57022"/>
                    </a:lnTo>
                    <a:lnTo>
                      <a:pt x="28444" y="42405"/>
                    </a:lnTo>
                    <a:lnTo>
                      <a:pt x="36141" y="42405"/>
                    </a:lnTo>
                    <a:lnTo>
                      <a:pt x="41082" y="42405"/>
                    </a:lnTo>
                    <a:lnTo>
                      <a:pt x="41082" y="31090"/>
                    </a:lnTo>
                    <a:lnTo>
                      <a:pt x="49159" y="35333"/>
                    </a:lnTo>
                    <a:lnTo>
                      <a:pt x="46784" y="20717"/>
                    </a:lnTo>
                    <a:lnTo>
                      <a:pt x="57569" y="28119"/>
                    </a:lnTo>
                    <a:lnTo>
                      <a:pt x="57569" y="17416"/>
                    </a:lnTo>
                    <a:lnTo>
                      <a:pt x="59612" y="10344"/>
                    </a:lnTo>
                    <a:lnTo>
                      <a:pt x="71965" y="19774"/>
                    </a:lnTo>
                    <a:lnTo>
                      <a:pt x="74340" y="7986"/>
                    </a:lnTo>
                    <a:lnTo>
                      <a:pt x="79472" y="19113"/>
                    </a:lnTo>
                    <a:lnTo>
                      <a:pt x="85552" y="7986"/>
                    </a:lnTo>
                    <a:lnTo>
                      <a:pt x="94295" y="13644"/>
                    </a:lnTo>
                    <a:lnTo>
                      <a:pt x="101422" y="10344"/>
                    </a:lnTo>
                    <a:lnTo>
                      <a:pt x="106648" y="15530"/>
                    </a:lnTo>
                    <a:lnTo>
                      <a:pt x="109974" y="4214"/>
                    </a:lnTo>
                    <a:lnTo>
                      <a:pt x="116151" y="10344"/>
                    </a:lnTo>
                    <a:lnTo>
                      <a:pt x="122327" y="4214"/>
                    </a:lnTo>
                    <a:lnTo>
                      <a:pt x="128028" y="12701"/>
                    </a:lnTo>
                    <a:lnTo>
                      <a:pt x="136580" y="0"/>
                    </a:lnTo>
                    <a:lnTo>
                      <a:pt x="140856" y="12701"/>
                    </a:lnTo>
                    <a:lnTo>
                      <a:pt x="147983" y="914"/>
                    </a:lnTo>
                    <a:lnTo>
                      <a:pt x="151783" y="12701"/>
                    </a:lnTo>
                    <a:lnTo>
                      <a:pt x="158911" y="5629"/>
                    </a:lnTo>
                    <a:lnTo>
                      <a:pt x="158911" y="17416"/>
                    </a:lnTo>
                    <a:lnTo>
                      <a:pt x="166037" y="5629"/>
                    </a:lnTo>
                    <a:lnTo>
                      <a:pt x="167843" y="10626"/>
                    </a:lnTo>
                    <a:lnTo>
                      <a:pt x="175539" y="4214"/>
                    </a:lnTo>
                    <a:lnTo>
                      <a:pt x="175539" y="19774"/>
                    </a:lnTo>
                    <a:lnTo>
                      <a:pt x="182667" y="7043"/>
                    </a:lnTo>
                    <a:lnTo>
                      <a:pt x="187893" y="19774"/>
                    </a:lnTo>
                    <a:lnTo>
                      <a:pt x="191218" y="10344"/>
                    </a:lnTo>
                    <a:lnTo>
                      <a:pt x="193594" y="19774"/>
                    </a:lnTo>
                    <a:lnTo>
                      <a:pt x="198821" y="10344"/>
                    </a:lnTo>
                    <a:lnTo>
                      <a:pt x="201671" y="19774"/>
                    </a:lnTo>
                    <a:lnTo>
                      <a:pt x="204521" y="10344"/>
                    </a:lnTo>
                    <a:cubicBezTo>
                      <a:pt x="204521" y="10344"/>
                      <a:pt x="205947" y="20717"/>
                      <a:pt x="206897" y="20717"/>
                    </a:cubicBezTo>
                    <a:cubicBezTo>
                      <a:pt x="207847" y="20717"/>
                      <a:pt x="211173" y="10344"/>
                      <a:pt x="211173" y="10344"/>
                    </a:cubicBezTo>
                    <a:lnTo>
                      <a:pt x="213074" y="17416"/>
                    </a:lnTo>
                    <a:lnTo>
                      <a:pt x="217824" y="7986"/>
                    </a:lnTo>
                    <a:lnTo>
                      <a:pt x="223526" y="22602"/>
                    </a:lnTo>
                    <a:lnTo>
                      <a:pt x="227802" y="10344"/>
                    </a:lnTo>
                    <a:lnTo>
                      <a:pt x="232553" y="22602"/>
                    </a:lnTo>
                    <a:lnTo>
                      <a:pt x="235879" y="7043"/>
                    </a:lnTo>
                    <a:lnTo>
                      <a:pt x="240155" y="19774"/>
                    </a:lnTo>
                    <a:lnTo>
                      <a:pt x="242530" y="7986"/>
                    </a:lnTo>
                    <a:lnTo>
                      <a:pt x="244906" y="17416"/>
                    </a:lnTo>
                    <a:lnTo>
                      <a:pt x="249657" y="10344"/>
                    </a:lnTo>
                    <a:lnTo>
                      <a:pt x="251558" y="22602"/>
                    </a:lnTo>
                    <a:lnTo>
                      <a:pt x="260110" y="10344"/>
                    </a:lnTo>
                    <a:lnTo>
                      <a:pt x="262010" y="22602"/>
                    </a:lnTo>
                    <a:lnTo>
                      <a:pt x="267712" y="7986"/>
                    </a:lnTo>
                    <a:lnTo>
                      <a:pt x="271988" y="24488"/>
                    </a:lnTo>
                    <a:lnTo>
                      <a:pt x="275314" y="10344"/>
                    </a:lnTo>
                    <a:lnTo>
                      <a:pt x="280065" y="22602"/>
                    </a:lnTo>
                    <a:lnTo>
                      <a:pt x="284340" y="13644"/>
                    </a:lnTo>
                    <a:lnTo>
                      <a:pt x="287429" y="31090"/>
                    </a:lnTo>
                    <a:lnTo>
                      <a:pt x="293843" y="13644"/>
                    </a:lnTo>
                    <a:lnTo>
                      <a:pt x="297643" y="28119"/>
                    </a:lnTo>
                    <a:lnTo>
                      <a:pt x="306054" y="19774"/>
                    </a:lnTo>
                    <a:lnTo>
                      <a:pt x="304771" y="32504"/>
                    </a:lnTo>
                    <a:lnTo>
                      <a:pt x="312847" y="23310"/>
                    </a:lnTo>
                    <a:lnTo>
                      <a:pt x="314035" y="33683"/>
                    </a:lnTo>
                    <a:lnTo>
                      <a:pt x="319974" y="17416"/>
                    </a:lnTo>
                    <a:lnTo>
                      <a:pt x="325675" y="32504"/>
                    </a:lnTo>
                    <a:lnTo>
                      <a:pt x="332565" y="25196"/>
                    </a:lnTo>
                    <a:lnTo>
                      <a:pt x="330902" y="38162"/>
                    </a:lnTo>
                    <a:lnTo>
                      <a:pt x="341022" y="28119"/>
                    </a:lnTo>
                    <a:lnTo>
                      <a:pt x="338503" y="39105"/>
                    </a:lnTo>
                    <a:lnTo>
                      <a:pt x="348481" y="33683"/>
                    </a:lnTo>
                    <a:cubicBezTo>
                      <a:pt x="348481" y="33683"/>
                      <a:pt x="346581" y="43349"/>
                      <a:pt x="346581" y="42405"/>
                    </a:cubicBezTo>
                    <a:cubicBezTo>
                      <a:pt x="346581" y="41462"/>
                      <a:pt x="357508" y="33683"/>
                      <a:pt x="357508" y="33683"/>
                    </a:cubicBezTo>
                    <a:lnTo>
                      <a:pt x="354895" y="47356"/>
                    </a:lnTo>
                    <a:lnTo>
                      <a:pt x="362734" y="42405"/>
                    </a:lnTo>
                    <a:lnTo>
                      <a:pt x="359884" y="51364"/>
                    </a:lnTo>
                    <a:lnTo>
                      <a:pt x="364872" y="46413"/>
                    </a:lnTo>
                    <a:lnTo>
                      <a:pt x="364444" y="51364"/>
                    </a:lnTo>
                    <a:lnTo>
                      <a:pt x="370811" y="49006"/>
                    </a:lnTo>
                    <a:lnTo>
                      <a:pt x="368578" y="55466"/>
                    </a:lnTo>
                    <a:lnTo>
                      <a:pt x="376037" y="53250"/>
                    </a:lnTo>
                    <a:lnTo>
                      <a:pt x="373662" y="61737"/>
                    </a:lnTo>
                    <a:lnTo>
                      <a:pt x="384590" y="55466"/>
                    </a:lnTo>
                    <a:lnTo>
                      <a:pt x="383164" y="62680"/>
                    </a:lnTo>
                    <a:lnTo>
                      <a:pt x="389340" y="62680"/>
                    </a:lnTo>
                    <a:lnTo>
                      <a:pt x="386490" y="67866"/>
                    </a:lnTo>
                    <a:lnTo>
                      <a:pt x="397085" y="67866"/>
                    </a:lnTo>
                    <a:lnTo>
                      <a:pt x="394329" y="72346"/>
                    </a:lnTo>
                    <a:lnTo>
                      <a:pt x="402643" y="71167"/>
                    </a:lnTo>
                    <a:lnTo>
                      <a:pt x="402643" y="78475"/>
                    </a:lnTo>
                    <a:lnTo>
                      <a:pt x="408820" y="75882"/>
                    </a:lnTo>
                    <a:lnTo>
                      <a:pt x="406445" y="84369"/>
                    </a:lnTo>
                    <a:lnTo>
                      <a:pt x="414521" y="86255"/>
                    </a:lnTo>
                    <a:lnTo>
                      <a:pt x="407870" y="91819"/>
                    </a:lnTo>
                    <a:lnTo>
                      <a:pt x="418323" y="97571"/>
                    </a:lnTo>
                    <a:lnTo>
                      <a:pt x="410483" y="102522"/>
                    </a:lnTo>
                    <a:lnTo>
                      <a:pt x="419748" y="109830"/>
                    </a:lnTo>
                    <a:lnTo>
                      <a:pt x="412146" y="114074"/>
                    </a:lnTo>
                    <a:lnTo>
                      <a:pt x="421411" y="118081"/>
                    </a:lnTo>
                    <a:lnTo>
                      <a:pt x="412146" y="123975"/>
                    </a:lnTo>
                    <a:lnTo>
                      <a:pt x="418323" y="130104"/>
                    </a:lnTo>
                    <a:lnTo>
                      <a:pt x="410483" y="132273"/>
                    </a:lnTo>
                    <a:lnTo>
                      <a:pt x="418323" y="139063"/>
                    </a:lnTo>
                    <a:lnTo>
                      <a:pt x="408820" y="142363"/>
                    </a:lnTo>
                    <a:lnTo>
                      <a:pt x="416659" y="150143"/>
                    </a:lnTo>
                    <a:lnTo>
                      <a:pt x="407870" y="156980"/>
                    </a:lnTo>
                    <a:lnTo>
                      <a:pt x="415566" y="162638"/>
                    </a:lnTo>
                    <a:lnTo>
                      <a:pt x="407870" y="162638"/>
                    </a:lnTo>
                    <a:lnTo>
                      <a:pt x="413714" y="169710"/>
                    </a:lnTo>
                    <a:lnTo>
                      <a:pt x="404069" y="168767"/>
                    </a:lnTo>
                    <a:lnTo>
                      <a:pt x="413714" y="178339"/>
                    </a:lnTo>
                    <a:lnTo>
                      <a:pt x="397941" y="180131"/>
                    </a:lnTo>
                    <a:lnTo>
                      <a:pt x="410483" y="185270"/>
                    </a:lnTo>
                    <a:lnTo>
                      <a:pt x="397941" y="186684"/>
                    </a:lnTo>
                    <a:lnTo>
                      <a:pt x="400981" y="198707"/>
                    </a:lnTo>
                    <a:lnTo>
                      <a:pt x="391241" y="198707"/>
                    </a:lnTo>
                    <a:lnTo>
                      <a:pt x="394329" y="210967"/>
                    </a:lnTo>
                    <a:lnTo>
                      <a:pt x="384590" y="211674"/>
                    </a:lnTo>
                    <a:lnTo>
                      <a:pt x="386490" y="220161"/>
                    </a:lnTo>
                    <a:lnTo>
                      <a:pt x="386490" y="223461"/>
                    </a:lnTo>
                    <a:lnTo>
                      <a:pt x="373662" y="219972"/>
                    </a:lnTo>
                    <a:lnTo>
                      <a:pt x="375087" y="236663"/>
                    </a:lnTo>
                    <a:lnTo>
                      <a:pt x="364872" y="233363"/>
                    </a:lnTo>
                    <a:lnTo>
                      <a:pt x="368578" y="249393"/>
                    </a:lnTo>
                    <a:lnTo>
                      <a:pt x="359884" y="240765"/>
                    </a:lnTo>
                    <a:lnTo>
                      <a:pt x="359884" y="254580"/>
                    </a:lnTo>
                    <a:lnTo>
                      <a:pt x="346581" y="248686"/>
                    </a:lnTo>
                    <a:lnTo>
                      <a:pt x="339929" y="263538"/>
                    </a:lnTo>
                    <a:lnTo>
                      <a:pt x="338503" y="252977"/>
                    </a:lnTo>
                    <a:lnTo>
                      <a:pt x="335177" y="268253"/>
                    </a:lnTo>
                    <a:lnTo>
                      <a:pt x="320972" y="256513"/>
                    </a:lnTo>
                    <a:lnTo>
                      <a:pt x="319974" y="271366"/>
                    </a:lnTo>
                    <a:lnTo>
                      <a:pt x="309521" y="263538"/>
                    </a:lnTo>
                    <a:lnTo>
                      <a:pt x="304771" y="277825"/>
                    </a:lnTo>
                    <a:lnTo>
                      <a:pt x="293843" y="265236"/>
                    </a:lnTo>
                    <a:lnTo>
                      <a:pt x="293843" y="281455"/>
                    </a:lnTo>
                    <a:lnTo>
                      <a:pt x="287429" y="272968"/>
                    </a:lnTo>
                    <a:lnTo>
                      <a:pt x="284340" y="281927"/>
                    </a:lnTo>
                    <a:lnTo>
                      <a:pt x="275789" y="271554"/>
                    </a:lnTo>
                    <a:lnTo>
                      <a:pt x="270087" y="286170"/>
                    </a:lnTo>
                    <a:lnTo>
                      <a:pt x="259064" y="278250"/>
                    </a:lnTo>
                    <a:lnTo>
                      <a:pt x="256546" y="290650"/>
                    </a:lnTo>
                    <a:lnTo>
                      <a:pt x="249087" y="279381"/>
                    </a:lnTo>
                    <a:lnTo>
                      <a:pt x="245381" y="292772"/>
                    </a:lnTo>
                    <a:cubicBezTo>
                      <a:pt x="245381" y="292772"/>
                      <a:pt x="238920" y="274289"/>
                      <a:pt x="237399" y="274289"/>
                    </a:cubicBezTo>
                    <a:cubicBezTo>
                      <a:pt x="235879" y="274289"/>
                      <a:pt x="233978" y="296072"/>
                      <a:pt x="232553" y="295600"/>
                    </a:cubicBezTo>
                    <a:cubicBezTo>
                      <a:pt x="231128" y="295129"/>
                      <a:pt x="223526" y="281927"/>
                      <a:pt x="223526" y="281927"/>
                    </a:cubicBezTo>
                    <a:lnTo>
                      <a:pt x="217824" y="298901"/>
                    </a:lnTo>
                    <a:lnTo>
                      <a:pt x="212888" y="286170"/>
                    </a:lnTo>
                    <a:lnTo>
                      <a:pt x="209748" y="298901"/>
                    </a:lnTo>
                    <a:lnTo>
                      <a:pt x="203096" y="286170"/>
                    </a:lnTo>
                    <a:lnTo>
                      <a:pt x="196444" y="304117"/>
                    </a:lnTo>
                    <a:lnTo>
                      <a:pt x="191218" y="294186"/>
                    </a:lnTo>
                    <a:lnTo>
                      <a:pt x="181241" y="304117"/>
                    </a:lnTo>
                    <a:lnTo>
                      <a:pt x="181241" y="286170"/>
                    </a:lnTo>
                    <a:lnTo>
                      <a:pt x="174114" y="298901"/>
                    </a:lnTo>
                    <a:lnTo>
                      <a:pt x="174114" y="286170"/>
                    </a:lnTo>
                    <a:lnTo>
                      <a:pt x="168413" y="298901"/>
                    </a:lnTo>
                    <a:lnTo>
                      <a:pt x="166037" y="290650"/>
                    </a:lnTo>
                    <a:lnTo>
                      <a:pt x="154991" y="301612"/>
                    </a:lnTo>
                    <a:cubicBezTo>
                      <a:pt x="154991" y="301612"/>
                      <a:pt x="154160" y="285228"/>
                      <a:pt x="152972" y="283577"/>
                    </a:cubicBezTo>
                    <a:cubicBezTo>
                      <a:pt x="151783" y="281927"/>
                      <a:pt x="149408" y="298901"/>
                      <a:pt x="149408" y="298901"/>
                    </a:cubicBezTo>
                    <a:lnTo>
                      <a:pt x="144182" y="286170"/>
                    </a:lnTo>
                    <a:lnTo>
                      <a:pt x="140856" y="295600"/>
                    </a:lnTo>
                    <a:lnTo>
                      <a:pt x="140238" y="277825"/>
                    </a:lnTo>
                    <a:lnTo>
                      <a:pt x="130642" y="296779"/>
                    </a:lnTo>
                    <a:lnTo>
                      <a:pt x="128028" y="279381"/>
                    </a:lnTo>
                    <a:lnTo>
                      <a:pt x="123752" y="294186"/>
                    </a:lnTo>
                    <a:lnTo>
                      <a:pt x="121377" y="281927"/>
                    </a:lnTo>
                    <a:lnTo>
                      <a:pt x="113299" y="292772"/>
                    </a:lnTo>
                    <a:lnTo>
                      <a:pt x="113299" y="278250"/>
                    </a:lnTo>
                    <a:lnTo>
                      <a:pt x="106648" y="290650"/>
                    </a:lnTo>
                    <a:lnTo>
                      <a:pt x="101422" y="274383"/>
                    </a:lnTo>
                    <a:lnTo>
                      <a:pt x="92395" y="281927"/>
                    </a:lnTo>
                    <a:lnTo>
                      <a:pt x="91730" y="271366"/>
                    </a:lnTo>
                    <a:lnTo>
                      <a:pt x="83605" y="283577"/>
                    </a:lnTo>
                    <a:lnTo>
                      <a:pt x="86693" y="263538"/>
                    </a:lnTo>
                    <a:lnTo>
                      <a:pt x="71965" y="270140"/>
                    </a:lnTo>
                    <a:lnTo>
                      <a:pt x="71965" y="257881"/>
                    </a:lnTo>
                    <a:lnTo>
                      <a:pt x="57569" y="271366"/>
                    </a:lnTo>
                    <a:lnTo>
                      <a:pt x="63413" y="257881"/>
                    </a:lnTo>
                    <a:lnTo>
                      <a:pt x="49159" y="263538"/>
                    </a:lnTo>
                    <a:lnTo>
                      <a:pt x="55811" y="247508"/>
                    </a:lnTo>
                    <a:lnTo>
                      <a:pt x="39657" y="249393"/>
                    </a:lnTo>
                    <a:lnTo>
                      <a:pt x="29941" y="243948"/>
                    </a:lnTo>
                    <a:lnTo>
                      <a:pt x="38707" y="233363"/>
                    </a:lnTo>
                    <a:lnTo>
                      <a:pt x="33956" y="226761"/>
                    </a:lnTo>
                    <a:lnTo>
                      <a:pt x="17327" y="227233"/>
                    </a:lnTo>
                    <a:lnTo>
                      <a:pt x="19512" y="219972"/>
                    </a:lnTo>
                    <a:lnTo>
                      <a:pt x="26354" y="214974"/>
                    </a:lnTo>
                    <a:lnTo>
                      <a:pt x="11150" y="214974"/>
                    </a:lnTo>
                    <a:lnTo>
                      <a:pt x="22078" y="208373"/>
                    </a:lnTo>
                    <a:lnTo>
                      <a:pt x="0" y="203894"/>
                    </a:lnTo>
                    <a:lnTo>
                      <a:pt x="20653" y="196586"/>
                    </a:lnTo>
                    <a:lnTo>
                      <a:pt x="5164" y="193945"/>
                    </a:lnTo>
                    <a:lnTo>
                      <a:pt x="18277" y="189514"/>
                    </a:lnTo>
                    <a:lnTo>
                      <a:pt x="8775" y="185270"/>
                    </a:lnTo>
                    <a:lnTo>
                      <a:pt x="22078" y="178339"/>
                    </a:lnTo>
                    <a:lnTo>
                      <a:pt x="13051" y="168767"/>
                    </a:lnTo>
                    <a:lnTo>
                      <a:pt x="28444" y="165750"/>
                    </a:lnTo>
                    <a:lnTo>
                      <a:pt x="20653" y="152059"/>
                    </a:lnTo>
                    <a:lnTo>
                      <a:pt x="31105" y="152059"/>
                    </a:lnTo>
                    <a:lnTo>
                      <a:pt x="23978" y="145193"/>
                    </a:lnTo>
                    <a:lnTo>
                      <a:pt x="36141" y="142552"/>
                    </a:lnTo>
                    <a:lnTo>
                      <a:pt x="26354" y="135291"/>
                    </a:lnTo>
                    <a:lnTo>
                      <a:pt x="36141" y="132273"/>
                    </a:lnTo>
                    <a:lnTo>
                      <a:pt x="23978" y="126050"/>
                    </a:lnTo>
                    <a:lnTo>
                      <a:pt x="36141" y="122089"/>
                    </a:lnTo>
                    <a:lnTo>
                      <a:pt x="23978" y="118081"/>
                    </a:lnTo>
                    <a:lnTo>
                      <a:pt x="33006" y="114074"/>
                    </a:lnTo>
                    <a:lnTo>
                      <a:pt x="15901" y="109830"/>
                    </a:lnTo>
                    <a:lnTo>
                      <a:pt x="28444" y="106058"/>
                    </a:lnTo>
                    <a:close/>
                  </a:path>
                </a:pathLst>
              </a:custGeom>
              <a:solidFill>
                <a:srgbClr val="504415"/>
              </a:solidFill>
              <a:ln w="7600" cap="flat">
                <a:solidFill>
                  <a:srgbClr val="454545"/>
                </a:solidFill>
                <a:bevel/>
              </a:ln>
            </p:spPr>
          </p:sp>
          <p:sp>
            <p:nvSpPr>
              <p:cNvPr id="9743" name="Freeform 9742"/>
              <p:cNvSpPr/>
              <p:nvPr/>
            </p:nvSpPr>
            <p:spPr>
              <a:xfrm>
                <a:off x="5664265" y="3103524"/>
                <a:ext cx="413928" cy="294216"/>
              </a:xfrm>
              <a:custGeom>
                <a:avLst/>
                <a:gdLst/>
                <a:ahLst/>
                <a:cxnLst/>
                <a:rect l="0" t="0" r="0" b="0"/>
                <a:pathLst>
                  <a:path w="413928" h="294216">
                    <a:moveTo>
                      <a:pt x="29932" y="113699"/>
                    </a:moveTo>
                    <a:lnTo>
                      <a:pt x="15109" y="110870"/>
                    </a:lnTo>
                    <a:lnTo>
                      <a:pt x="22520" y="107758"/>
                    </a:lnTo>
                    <a:lnTo>
                      <a:pt x="22520" y="103515"/>
                    </a:lnTo>
                    <a:lnTo>
                      <a:pt x="17959" y="100968"/>
                    </a:lnTo>
                    <a:cubicBezTo>
                      <a:pt x="17959" y="100968"/>
                      <a:pt x="16676" y="98564"/>
                      <a:pt x="17959" y="97291"/>
                    </a:cubicBezTo>
                    <a:cubicBezTo>
                      <a:pt x="19242" y="96018"/>
                      <a:pt x="22520" y="95311"/>
                      <a:pt x="23091" y="94745"/>
                    </a:cubicBezTo>
                    <a:cubicBezTo>
                      <a:pt x="23661" y="94179"/>
                      <a:pt x="23661" y="90784"/>
                      <a:pt x="23091" y="90219"/>
                    </a:cubicBezTo>
                    <a:cubicBezTo>
                      <a:pt x="22520" y="89653"/>
                      <a:pt x="16534" y="86824"/>
                      <a:pt x="16534" y="86824"/>
                    </a:cubicBezTo>
                    <a:lnTo>
                      <a:pt x="29932" y="78902"/>
                    </a:lnTo>
                    <a:cubicBezTo>
                      <a:pt x="29932" y="78902"/>
                      <a:pt x="31643" y="74659"/>
                      <a:pt x="30787" y="74942"/>
                    </a:cubicBezTo>
                    <a:cubicBezTo>
                      <a:pt x="29932" y="75225"/>
                      <a:pt x="21950" y="66455"/>
                      <a:pt x="21380" y="66455"/>
                    </a:cubicBezTo>
                    <a:cubicBezTo>
                      <a:pt x="20810" y="66455"/>
                      <a:pt x="17959" y="62211"/>
                      <a:pt x="17959" y="62211"/>
                    </a:cubicBezTo>
                    <a:cubicBezTo>
                      <a:pt x="17959" y="62211"/>
                      <a:pt x="33923" y="57402"/>
                      <a:pt x="34493" y="57402"/>
                    </a:cubicBezTo>
                    <a:cubicBezTo>
                      <a:pt x="35063" y="57402"/>
                      <a:pt x="36204" y="55139"/>
                      <a:pt x="35348" y="54290"/>
                    </a:cubicBezTo>
                    <a:cubicBezTo>
                      <a:pt x="34493" y="53442"/>
                      <a:pt x="27937" y="45803"/>
                      <a:pt x="27367" y="43540"/>
                    </a:cubicBezTo>
                    <a:cubicBezTo>
                      <a:pt x="26796" y="41277"/>
                      <a:pt x="26511" y="39579"/>
                      <a:pt x="27367" y="39014"/>
                    </a:cubicBezTo>
                    <a:cubicBezTo>
                      <a:pt x="28222" y="38448"/>
                      <a:pt x="45326" y="41843"/>
                      <a:pt x="45326" y="41843"/>
                    </a:cubicBezTo>
                    <a:lnTo>
                      <a:pt x="43330" y="22605"/>
                    </a:lnTo>
                    <a:lnTo>
                      <a:pt x="57014" y="29112"/>
                    </a:lnTo>
                    <a:lnTo>
                      <a:pt x="55018" y="13836"/>
                    </a:lnTo>
                    <a:lnTo>
                      <a:pt x="66991" y="23737"/>
                    </a:lnTo>
                    <a:lnTo>
                      <a:pt x="63570" y="12987"/>
                    </a:lnTo>
                    <a:lnTo>
                      <a:pt x="73547" y="19776"/>
                    </a:lnTo>
                    <a:lnTo>
                      <a:pt x="74973" y="9875"/>
                    </a:lnTo>
                    <a:lnTo>
                      <a:pt x="81529" y="16382"/>
                    </a:lnTo>
                    <a:lnTo>
                      <a:pt x="86803" y="6622"/>
                    </a:lnTo>
                    <a:lnTo>
                      <a:pt x="94358" y="16382"/>
                    </a:lnTo>
                    <a:lnTo>
                      <a:pt x="99204" y="16382"/>
                    </a:lnTo>
                    <a:lnTo>
                      <a:pt x="108611" y="0"/>
                    </a:lnTo>
                    <a:lnTo>
                      <a:pt x="112887" y="13836"/>
                    </a:lnTo>
                    <a:lnTo>
                      <a:pt x="116308" y="12421"/>
                    </a:lnTo>
                    <a:lnTo>
                      <a:pt x="121439" y="822"/>
                    </a:lnTo>
                    <a:lnTo>
                      <a:pt x="126855" y="14401"/>
                    </a:lnTo>
                    <a:lnTo>
                      <a:pt x="135407" y="2237"/>
                    </a:lnTo>
                    <a:lnTo>
                      <a:pt x="139968" y="11289"/>
                    </a:lnTo>
                    <a:lnTo>
                      <a:pt x="146525" y="2237"/>
                    </a:lnTo>
                    <a:lnTo>
                      <a:pt x="151086" y="19776"/>
                    </a:lnTo>
                    <a:lnTo>
                      <a:pt x="155932" y="18645"/>
                    </a:lnTo>
                    <a:lnTo>
                      <a:pt x="161919" y="11289"/>
                    </a:lnTo>
                    <a:lnTo>
                      <a:pt x="161919" y="26849"/>
                    </a:lnTo>
                    <a:lnTo>
                      <a:pt x="169901" y="26849"/>
                    </a:lnTo>
                    <a:lnTo>
                      <a:pt x="180163" y="7046"/>
                    </a:lnTo>
                    <a:lnTo>
                      <a:pt x="181303" y="29961"/>
                    </a:lnTo>
                    <a:lnTo>
                      <a:pt x="189285" y="11855"/>
                    </a:lnTo>
                    <a:lnTo>
                      <a:pt x="194701" y="29112"/>
                    </a:lnTo>
                    <a:lnTo>
                      <a:pt x="193846" y="35619"/>
                    </a:lnTo>
                    <a:lnTo>
                      <a:pt x="204964" y="21191"/>
                    </a:lnTo>
                    <a:lnTo>
                      <a:pt x="202113" y="39014"/>
                    </a:lnTo>
                    <a:lnTo>
                      <a:pt x="210950" y="18645"/>
                    </a:lnTo>
                    <a:lnTo>
                      <a:pt x="216794" y="32931"/>
                    </a:lnTo>
                    <a:cubicBezTo>
                      <a:pt x="216794" y="32931"/>
                      <a:pt x="223208" y="28263"/>
                      <a:pt x="223208" y="29961"/>
                    </a:cubicBezTo>
                    <a:cubicBezTo>
                      <a:pt x="223208" y="31658"/>
                      <a:pt x="225203" y="39014"/>
                      <a:pt x="225203" y="39014"/>
                    </a:cubicBezTo>
                    <a:cubicBezTo>
                      <a:pt x="225203" y="39014"/>
                      <a:pt x="230620" y="21191"/>
                      <a:pt x="232045" y="21191"/>
                    </a:cubicBezTo>
                    <a:cubicBezTo>
                      <a:pt x="233470" y="21191"/>
                      <a:pt x="240027" y="39862"/>
                      <a:pt x="240027" y="41277"/>
                    </a:cubicBezTo>
                    <a:cubicBezTo>
                      <a:pt x="240027" y="42691"/>
                      <a:pt x="251145" y="29112"/>
                      <a:pt x="251145" y="29112"/>
                    </a:cubicBezTo>
                    <a:lnTo>
                      <a:pt x="253140" y="13836"/>
                    </a:lnTo>
                    <a:cubicBezTo>
                      <a:pt x="253140" y="13836"/>
                      <a:pt x="259127" y="30244"/>
                      <a:pt x="259127" y="33639"/>
                    </a:cubicBezTo>
                    <a:cubicBezTo>
                      <a:pt x="259127" y="37033"/>
                      <a:pt x="259412" y="43540"/>
                      <a:pt x="260267" y="42691"/>
                    </a:cubicBezTo>
                    <a:cubicBezTo>
                      <a:pt x="261122" y="41843"/>
                      <a:pt x="270530" y="21191"/>
                      <a:pt x="270530" y="21191"/>
                    </a:cubicBezTo>
                    <a:lnTo>
                      <a:pt x="274235" y="41277"/>
                    </a:lnTo>
                    <a:cubicBezTo>
                      <a:pt x="274235" y="41277"/>
                      <a:pt x="281077" y="40145"/>
                      <a:pt x="281077" y="38165"/>
                    </a:cubicBezTo>
                    <a:cubicBezTo>
                      <a:pt x="281077" y="36185"/>
                      <a:pt x="286208" y="27981"/>
                      <a:pt x="286778" y="27415"/>
                    </a:cubicBezTo>
                    <a:cubicBezTo>
                      <a:pt x="287348" y="26849"/>
                      <a:pt x="290627" y="51037"/>
                      <a:pt x="290199" y="50612"/>
                    </a:cubicBezTo>
                    <a:lnTo>
                      <a:pt x="299036" y="38165"/>
                    </a:lnTo>
                    <a:lnTo>
                      <a:pt x="305878" y="47784"/>
                    </a:lnTo>
                    <a:lnTo>
                      <a:pt x="308729" y="52876"/>
                    </a:lnTo>
                    <a:lnTo>
                      <a:pt x="320986" y="45803"/>
                    </a:lnTo>
                    <a:cubicBezTo>
                      <a:pt x="320986" y="45803"/>
                      <a:pt x="324978" y="55139"/>
                      <a:pt x="324693" y="55705"/>
                    </a:cubicBezTo>
                    <a:cubicBezTo>
                      <a:pt x="324408" y="56270"/>
                      <a:pt x="330679" y="51037"/>
                      <a:pt x="331249" y="51037"/>
                    </a:cubicBezTo>
                    <a:cubicBezTo>
                      <a:pt x="331819" y="51037"/>
                      <a:pt x="335953" y="55705"/>
                      <a:pt x="335953" y="55705"/>
                    </a:cubicBezTo>
                    <a:lnTo>
                      <a:pt x="339801" y="49198"/>
                    </a:lnTo>
                    <a:lnTo>
                      <a:pt x="341868" y="61575"/>
                    </a:lnTo>
                    <a:lnTo>
                      <a:pt x="347498" y="52027"/>
                    </a:lnTo>
                    <a:cubicBezTo>
                      <a:pt x="347498" y="52027"/>
                      <a:pt x="351346" y="58534"/>
                      <a:pt x="351346" y="60655"/>
                    </a:cubicBezTo>
                    <a:cubicBezTo>
                      <a:pt x="351346" y="62777"/>
                      <a:pt x="353199" y="62211"/>
                      <a:pt x="353769" y="62211"/>
                    </a:cubicBezTo>
                    <a:cubicBezTo>
                      <a:pt x="354339" y="62211"/>
                      <a:pt x="360896" y="61575"/>
                      <a:pt x="360896" y="61575"/>
                    </a:cubicBezTo>
                    <a:lnTo>
                      <a:pt x="358330" y="69850"/>
                    </a:lnTo>
                    <a:lnTo>
                      <a:pt x="372584" y="66455"/>
                    </a:lnTo>
                    <a:lnTo>
                      <a:pt x="370588" y="74942"/>
                    </a:lnTo>
                    <a:lnTo>
                      <a:pt x="380566" y="71264"/>
                    </a:lnTo>
                    <a:lnTo>
                      <a:pt x="380566" y="78902"/>
                    </a:lnTo>
                    <a:lnTo>
                      <a:pt x="384272" y="72679"/>
                    </a:lnTo>
                    <a:cubicBezTo>
                      <a:pt x="384272" y="72679"/>
                      <a:pt x="387407" y="77488"/>
                      <a:pt x="387123" y="78902"/>
                    </a:cubicBezTo>
                    <a:cubicBezTo>
                      <a:pt x="386837" y="80317"/>
                      <a:pt x="393394" y="78902"/>
                      <a:pt x="393963" y="78902"/>
                    </a:cubicBezTo>
                    <a:cubicBezTo>
                      <a:pt x="394533" y="78902"/>
                      <a:pt x="393108" y="83712"/>
                      <a:pt x="393108" y="83712"/>
                    </a:cubicBezTo>
                    <a:lnTo>
                      <a:pt x="404227" y="82580"/>
                    </a:lnTo>
                    <a:lnTo>
                      <a:pt x="401946" y="92481"/>
                    </a:lnTo>
                    <a:cubicBezTo>
                      <a:pt x="401946" y="92481"/>
                      <a:pt x="402231" y="99554"/>
                      <a:pt x="403086" y="98422"/>
                    </a:cubicBezTo>
                    <a:cubicBezTo>
                      <a:pt x="403942" y="97291"/>
                      <a:pt x="405367" y="99271"/>
                      <a:pt x="404797" y="100120"/>
                    </a:cubicBezTo>
                    <a:cubicBezTo>
                      <a:pt x="404227" y="100968"/>
                      <a:pt x="396529" y="107758"/>
                      <a:pt x="396529" y="107758"/>
                    </a:cubicBezTo>
                    <a:lnTo>
                      <a:pt x="409642" y="106344"/>
                    </a:lnTo>
                    <a:cubicBezTo>
                      <a:pt x="409642" y="106344"/>
                      <a:pt x="395104" y="120772"/>
                      <a:pt x="395817" y="120064"/>
                    </a:cubicBezTo>
                    <a:cubicBezTo>
                      <a:pt x="396529" y="119357"/>
                      <a:pt x="413928" y="115396"/>
                      <a:pt x="413928" y="116245"/>
                    </a:cubicBezTo>
                    <a:cubicBezTo>
                      <a:pt x="413928" y="117094"/>
                      <a:pt x="400521" y="126713"/>
                      <a:pt x="400521" y="126713"/>
                    </a:cubicBezTo>
                    <a:lnTo>
                      <a:pt x="408787" y="132936"/>
                    </a:lnTo>
                    <a:lnTo>
                      <a:pt x="399665" y="132936"/>
                    </a:lnTo>
                    <a:lnTo>
                      <a:pt x="407790" y="138170"/>
                    </a:lnTo>
                    <a:cubicBezTo>
                      <a:pt x="407790" y="138170"/>
                      <a:pt x="400521" y="143969"/>
                      <a:pt x="399665" y="143969"/>
                    </a:cubicBezTo>
                    <a:cubicBezTo>
                      <a:pt x="398810" y="143969"/>
                      <a:pt x="397955" y="145384"/>
                      <a:pt x="400521" y="147108"/>
                    </a:cubicBezTo>
                    <a:cubicBezTo>
                      <a:pt x="403086" y="148778"/>
                      <a:pt x="410783" y="153022"/>
                      <a:pt x="411068" y="153588"/>
                    </a:cubicBezTo>
                    <a:cubicBezTo>
                      <a:pt x="411353" y="154154"/>
                      <a:pt x="393108" y="157549"/>
                      <a:pt x="393108" y="158114"/>
                    </a:cubicBezTo>
                    <a:cubicBezTo>
                      <a:pt x="393108" y="158680"/>
                      <a:pt x="406507" y="166885"/>
                      <a:pt x="406507" y="167450"/>
                    </a:cubicBezTo>
                    <a:cubicBezTo>
                      <a:pt x="406507" y="168016"/>
                      <a:pt x="395817" y="168723"/>
                      <a:pt x="395817" y="168723"/>
                    </a:cubicBezTo>
                    <a:lnTo>
                      <a:pt x="405367" y="177635"/>
                    </a:lnTo>
                    <a:lnTo>
                      <a:pt x="388263" y="176220"/>
                    </a:lnTo>
                    <a:lnTo>
                      <a:pt x="396529" y="191779"/>
                    </a:lnTo>
                    <a:cubicBezTo>
                      <a:pt x="396529" y="191779"/>
                      <a:pt x="383701" y="186970"/>
                      <a:pt x="383131" y="186687"/>
                    </a:cubicBezTo>
                    <a:cubicBezTo>
                      <a:pt x="382561" y="186404"/>
                      <a:pt x="393963" y="194609"/>
                      <a:pt x="393963" y="194609"/>
                    </a:cubicBezTo>
                    <a:lnTo>
                      <a:pt x="377430" y="195457"/>
                    </a:lnTo>
                    <a:lnTo>
                      <a:pt x="387835" y="212148"/>
                    </a:lnTo>
                    <a:lnTo>
                      <a:pt x="374437" y="208329"/>
                    </a:lnTo>
                    <a:cubicBezTo>
                      <a:pt x="374437" y="208329"/>
                      <a:pt x="366027" y="208329"/>
                      <a:pt x="366597" y="208329"/>
                    </a:cubicBezTo>
                    <a:cubicBezTo>
                      <a:pt x="367167" y="208329"/>
                      <a:pt x="384272" y="217240"/>
                      <a:pt x="384272" y="217240"/>
                    </a:cubicBezTo>
                    <a:lnTo>
                      <a:pt x="369163" y="218089"/>
                    </a:lnTo>
                    <a:lnTo>
                      <a:pt x="369163" y="234215"/>
                    </a:lnTo>
                    <a:lnTo>
                      <a:pt x="350634" y="231102"/>
                    </a:lnTo>
                    <a:lnTo>
                      <a:pt x="347498" y="250623"/>
                    </a:lnTo>
                    <a:lnTo>
                      <a:pt x="333672" y="239731"/>
                    </a:lnTo>
                    <a:lnTo>
                      <a:pt x="328683" y="263353"/>
                    </a:lnTo>
                    <a:lnTo>
                      <a:pt x="310154" y="250623"/>
                    </a:lnTo>
                    <a:lnTo>
                      <a:pt x="299036" y="276932"/>
                    </a:lnTo>
                    <a:lnTo>
                      <a:pt x="288203" y="257695"/>
                    </a:lnTo>
                    <a:lnTo>
                      <a:pt x="279652" y="279195"/>
                    </a:lnTo>
                    <a:lnTo>
                      <a:pt x="267109" y="259958"/>
                    </a:lnTo>
                    <a:cubicBezTo>
                      <a:pt x="267109" y="259958"/>
                      <a:pt x="262405" y="283580"/>
                      <a:pt x="261549" y="282731"/>
                    </a:cubicBezTo>
                    <a:cubicBezTo>
                      <a:pt x="260694" y="281883"/>
                      <a:pt x="247581" y="268870"/>
                      <a:pt x="247581" y="268870"/>
                    </a:cubicBezTo>
                    <a:lnTo>
                      <a:pt x="243163" y="280044"/>
                    </a:lnTo>
                    <a:lnTo>
                      <a:pt x="231190" y="265899"/>
                    </a:lnTo>
                    <a:lnTo>
                      <a:pt x="225203" y="287683"/>
                    </a:lnTo>
                    <a:lnTo>
                      <a:pt x="213231" y="270708"/>
                    </a:lnTo>
                    <a:lnTo>
                      <a:pt x="206964" y="286834"/>
                    </a:lnTo>
                    <a:lnTo>
                      <a:pt x="204964" y="287399"/>
                    </a:lnTo>
                    <a:cubicBezTo>
                      <a:pt x="204964" y="287399"/>
                      <a:pt x="193418" y="269719"/>
                      <a:pt x="192706" y="269860"/>
                    </a:cubicBezTo>
                    <a:cubicBezTo>
                      <a:pt x="191993" y="270001"/>
                      <a:pt x="185864" y="294216"/>
                      <a:pt x="185864" y="294216"/>
                    </a:cubicBezTo>
                    <a:lnTo>
                      <a:pt x="174747" y="272689"/>
                    </a:lnTo>
                    <a:lnTo>
                      <a:pt x="165625" y="279195"/>
                    </a:lnTo>
                    <a:lnTo>
                      <a:pt x="155932" y="294216"/>
                    </a:lnTo>
                    <a:lnTo>
                      <a:pt x="153936" y="272689"/>
                    </a:lnTo>
                    <a:lnTo>
                      <a:pt x="136833" y="285419"/>
                    </a:lnTo>
                    <a:lnTo>
                      <a:pt x="126855" y="265899"/>
                    </a:lnTo>
                    <a:lnTo>
                      <a:pt x="112317" y="287683"/>
                    </a:lnTo>
                    <a:cubicBezTo>
                      <a:pt x="112317" y="287683"/>
                      <a:pt x="106615" y="264767"/>
                      <a:pt x="106045" y="264767"/>
                    </a:cubicBezTo>
                    <a:cubicBezTo>
                      <a:pt x="105475" y="264767"/>
                      <a:pt x="97494" y="267597"/>
                      <a:pt x="97494" y="267597"/>
                    </a:cubicBezTo>
                    <a:cubicBezTo>
                      <a:pt x="97494" y="267597"/>
                      <a:pt x="92647" y="272689"/>
                      <a:pt x="91222" y="272689"/>
                    </a:cubicBezTo>
                    <a:cubicBezTo>
                      <a:pt x="89796" y="272689"/>
                      <a:pt x="87088" y="254301"/>
                      <a:pt x="87088" y="254301"/>
                    </a:cubicBezTo>
                    <a:lnTo>
                      <a:pt x="64995" y="269860"/>
                    </a:lnTo>
                    <a:cubicBezTo>
                      <a:pt x="64995" y="269860"/>
                      <a:pt x="68986" y="250623"/>
                      <a:pt x="66991" y="250623"/>
                    </a:cubicBezTo>
                    <a:cubicBezTo>
                      <a:pt x="64995" y="250623"/>
                      <a:pt x="49602" y="259958"/>
                      <a:pt x="50172" y="259958"/>
                    </a:cubicBezTo>
                    <a:lnTo>
                      <a:pt x="49602" y="242419"/>
                    </a:lnTo>
                    <a:lnTo>
                      <a:pt x="27367" y="244965"/>
                    </a:lnTo>
                    <a:lnTo>
                      <a:pt x="33353" y="225444"/>
                    </a:lnTo>
                    <a:lnTo>
                      <a:pt x="12686" y="227001"/>
                    </a:lnTo>
                    <a:lnTo>
                      <a:pt x="22520" y="208329"/>
                    </a:lnTo>
                    <a:lnTo>
                      <a:pt x="0" y="204510"/>
                    </a:lnTo>
                    <a:lnTo>
                      <a:pt x="15109" y="194891"/>
                    </a:lnTo>
                    <a:cubicBezTo>
                      <a:pt x="15109" y="194891"/>
                      <a:pt x="2566" y="177635"/>
                      <a:pt x="1995" y="177635"/>
                    </a:cubicBezTo>
                    <a:cubicBezTo>
                      <a:pt x="1425" y="177635"/>
                      <a:pt x="17959" y="175796"/>
                      <a:pt x="17959" y="175796"/>
                    </a:cubicBezTo>
                    <a:lnTo>
                      <a:pt x="8267" y="161509"/>
                    </a:lnTo>
                    <a:cubicBezTo>
                      <a:pt x="8267" y="161509"/>
                      <a:pt x="21950" y="159812"/>
                      <a:pt x="22520" y="160095"/>
                    </a:cubicBezTo>
                    <a:cubicBezTo>
                      <a:pt x="23091" y="160377"/>
                      <a:pt x="20810" y="156417"/>
                      <a:pt x="20810" y="152739"/>
                    </a:cubicBezTo>
                    <a:cubicBezTo>
                      <a:pt x="20810" y="149062"/>
                      <a:pt x="22520" y="145667"/>
                      <a:pt x="22520" y="143969"/>
                    </a:cubicBezTo>
                    <a:cubicBezTo>
                      <a:pt x="22520" y="142272"/>
                      <a:pt x="29932" y="142272"/>
                      <a:pt x="31643" y="140574"/>
                    </a:cubicBezTo>
                    <a:cubicBezTo>
                      <a:pt x="33353" y="138877"/>
                      <a:pt x="35348" y="126146"/>
                      <a:pt x="35348" y="126146"/>
                    </a:cubicBezTo>
                    <a:cubicBezTo>
                      <a:pt x="35348" y="126146"/>
                      <a:pt x="35634" y="119357"/>
                      <a:pt x="34493" y="118226"/>
                    </a:cubicBezTo>
                    <a:cubicBezTo>
                      <a:pt x="33353" y="117094"/>
                      <a:pt x="29932" y="113699"/>
                      <a:pt x="29932" y="113699"/>
                    </a:cubicBezTo>
                    <a:close/>
                  </a:path>
                </a:pathLst>
              </a:custGeom>
              <a:solidFill>
                <a:srgbClr val="685410"/>
              </a:solidFill>
              <a:ln w="7600" cap="flat">
                <a:noFill/>
                <a:bevel/>
              </a:ln>
            </p:spPr>
          </p:sp>
          <p:sp>
            <p:nvSpPr>
              <p:cNvPr id="9744" name="Freeform 9743"/>
              <p:cNvSpPr/>
              <p:nvPr/>
            </p:nvSpPr>
            <p:spPr>
              <a:xfrm>
                <a:off x="5679766" y="3122222"/>
                <a:ext cx="384574" cy="249747"/>
              </a:xfrm>
              <a:custGeom>
                <a:avLst/>
                <a:gdLst/>
                <a:ahLst/>
                <a:cxnLst/>
                <a:rect l="0" t="0" r="0" b="0"/>
                <a:pathLst>
                  <a:path w="384574" h="249747">
                    <a:moveTo>
                      <a:pt x="13956" y="93209"/>
                    </a:moveTo>
                    <a:cubicBezTo>
                      <a:pt x="13956" y="93209"/>
                      <a:pt x="12056" y="82365"/>
                      <a:pt x="13956" y="78121"/>
                    </a:cubicBezTo>
                    <a:cubicBezTo>
                      <a:pt x="15857" y="73878"/>
                      <a:pt x="17757" y="65863"/>
                      <a:pt x="17757" y="61148"/>
                    </a:cubicBezTo>
                    <a:cubicBezTo>
                      <a:pt x="17757" y="56433"/>
                      <a:pt x="13956" y="46060"/>
                      <a:pt x="17757" y="42288"/>
                    </a:cubicBezTo>
                    <a:cubicBezTo>
                      <a:pt x="21558" y="38516"/>
                      <a:pt x="22271" y="37808"/>
                      <a:pt x="22271" y="37808"/>
                    </a:cubicBezTo>
                    <a:cubicBezTo>
                      <a:pt x="22271" y="37808"/>
                      <a:pt x="30110" y="28614"/>
                      <a:pt x="32486" y="27671"/>
                    </a:cubicBezTo>
                    <a:cubicBezTo>
                      <a:pt x="34861" y="26728"/>
                      <a:pt x="32961" y="15412"/>
                      <a:pt x="38187" y="15412"/>
                    </a:cubicBezTo>
                    <a:cubicBezTo>
                      <a:pt x="43414" y="15412"/>
                      <a:pt x="46977" y="13290"/>
                      <a:pt x="46977" y="13290"/>
                    </a:cubicBezTo>
                    <a:cubicBezTo>
                      <a:pt x="46977" y="13290"/>
                      <a:pt x="48639" y="7397"/>
                      <a:pt x="57191" y="7397"/>
                    </a:cubicBezTo>
                    <a:cubicBezTo>
                      <a:pt x="65743" y="7397"/>
                      <a:pt x="65268" y="796"/>
                      <a:pt x="75721" y="796"/>
                    </a:cubicBezTo>
                    <a:cubicBezTo>
                      <a:pt x="86174" y="796"/>
                      <a:pt x="86649" y="-1090"/>
                      <a:pt x="91874" y="796"/>
                    </a:cubicBezTo>
                    <a:cubicBezTo>
                      <a:pt x="97101" y="2682"/>
                      <a:pt x="102803" y="-1090"/>
                      <a:pt x="111354" y="796"/>
                    </a:cubicBezTo>
                    <a:cubicBezTo>
                      <a:pt x="119907" y="2682"/>
                      <a:pt x="134636" y="2682"/>
                      <a:pt x="138436" y="7397"/>
                    </a:cubicBezTo>
                    <a:cubicBezTo>
                      <a:pt x="142237" y="12112"/>
                      <a:pt x="155540" y="15412"/>
                      <a:pt x="162192" y="17770"/>
                    </a:cubicBezTo>
                    <a:cubicBezTo>
                      <a:pt x="168843" y="20127"/>
                      <a:pt x="180721" y="23428"/>
                      <a:pt x="186898" y="24842"/>
                    </a:cubicBezTo>
                    <a:cubicBezTo>
                      <a:pt x="193073" y="26257"/>
                      <a:pt x="209229" y="27199"/>
                      <a:pt x="215880" y="29557"/>
                    </a:cubicBezTo>
                    <a:cubicBezTo>
                      <a:pt x="222532" y="31915"/>
                      <a:pt x="249612" y="37808"/>
                      <a:pt x="254364" y="37808"/>
                    </a:cubicBezTo>
                    <a:cubicBezTo>
                      <a:pt x="259115" y="37808"/>
                      <a:pt x="271467" y="41345"/>
                      <a:pt x="279070" y="42288"/>
                    </a:cubicBezTo>
                    <a:cubicBezTo>
                      <a:pt x="286672" y="43230"/>
                      <a:pt x="297124" y="45117"/>
                      <a:pt x="305676" y="47003"/>
                    </a:cubicBezTo>
                    <a:cubicBezTo>
                      <a:pt x="314227" y="48889"/>
                      <a:pt x="333707" y="56433"/>
                      <a:pt x="337983" y="57847"/>
                    </a:cubicBezTo>
                    <a:cubicBezTo>
                      <a:pt x="342259" y="59262"/>
                      <a:pt x="353186" y="63505"/>
                      <a:pt x="356989" y="64448"/>
                    </a:cubicBezTo>
                    <a:cubicBezTo>
                      <a:pt x="360789" y="65391"/>
                      <a:pt x="375043" y="64448"/>
                      <a:pt x="375043" y="64448"/>
                    </a:cubicBezTo>
                    <a:cubicBezTo>
                      <a:pt x="375043" y="64448"/>
                      <a:pt x="356275" y="84958"/>
                      <a:pt x="351286" y="86137"/>
                    </a:cubicBezTo>
                    <a:cubicBezTo>
                      <a:pt x="346298" y="87316"/>
                      <a:pt x="370291" y="75764"/>
                      <a:pt x="377418" y="73878"/>
                    </a:cubicBezTo>
                    <a:cubicBezTo>
                      <a:pt x="384574" y="71992"/>
                      <a:pt x="384574" y="71992"/>
                      <a:pt x="384574" y="71992"/>
                    </a:cubicBezTo>
                    <a:lnTo>
                      <a:pt x="373618" y="93209"/>
                    </a:lnTo>
                    <a:cubicBezTo>
                      <a:pt x="373618" y="93209"/>
                      <a:pt x="382644" y="107355"/>
                      <a:pt x="380743" y="112541"/>
                    </a:cubicBezTo>
                    <a:cubicBezTo>
                      <a:pt x="378843" y="117727"/>
                      <a:pt x="377418" y="131401"/>
                      <a:pt x="375043" y="138945"/>
                    </a:cubicBezTo>
                    <a:cubicBezTo>
                      <a:pt x="372668" y="146489"/>
                      <a:pt x="363639" y="164877"/>
                      <a:pt x="360789" y="171479"/>
                    </a:cubicBezTo>
                    <a:cubicBezTo>
                      <a:pt x="357939" y="178079"/>
                      <a:pt x="351762" y="184209"/>
                      <a:pt x="346061" y="191753"/>
                    </a:cubicBezTo>
                    <a:cubicBezTo>
                      <a:pt x="340359" y="199297"/>
                      <a:pt x="330382" y="209670"/>
                      <a:pt x="324442" y="213206"/>
                    </a:cubicBezTo>
                    <a:cubicBezTo>
                      <a:pt x="318504" y="216742"/>
                      <a:pt x="301400" y="226644"/>
                      <a:pt x="295224" y="228530"/>
                    </a:cubicBezTo>
                    <a:cubicBezTo>
                      <a:pt x="289046" y="230416"/>
                      <a:pt x="272893" y="235131"/>
                      <a:pt x="264341" y="236545"/>
                    </a:cubicBezTo>
                    <a:cubicBezTo>
                      <a:pt x="255789" y="237960"/>
                      <a:pt x="236309" y="243618"/>
                      <a:pt x="233458" y="243618"/>
                    </a:cubicBezTo>
                    <a:cubicBezTo>
                      <a:pt x="230608" y="243618"/>
                      <a:pt x="209229" y="241732"/>
                      <a:pt x="204001" y="244560"/>
                    </a:cubicBezTo>
                    <a:cubicBezTo>
                      <a:pt x="198776" y="247390"/>
                      <a:pt x="172645" y="249747"/>
                      <a:pt x="167418" y="249747"/>
                    </a:cubicBezTo>
                    <a:cubicBezTo>
                      <a:pt x="162192" y="249747"/>
                      <a:pt x="145088" y="249275"/>
                      <a:pt x="135586" y="247861"/>
                    </a:cubicBezTo>
                    <a:cubicBezTo>
                      <a:pt x="126083" y="246447"/>
                      <a:pt x="114205" y="243618"/>
                      <a:pt x="106603" y="243618"/>
                    </a:cubicBezTo>
                    <a:cubicBezTo>
                      <a:pt x="99001" y="243618"/>
                      <a:pt x="90925" y="238431"/>
                      <a:pt x="83323" y="237489"/>
                    </a:cubicBezTo>
                    <a:cubicBezTo>
                      <a:pt x="75721" y="236545"/>
                      <a:pt x="71445" y="232302"/>
                      <a:pt x="65268" y="230416"/>
                    </a:cubicBezTo>
                    <a:cubicBezTo>
                      <a:pt x="59092" y="228530"/>
                      <a:pt x="51015" y="231830"/>
                      <a:pt x="46977" y="224758"/>
                    </a:cubicBezTo>
                    <a:cubicBezTo>
                      <a:pt x="42938" y="217685"/>
                      <a:pt x="40562" y="220986"/>
                      <a:pt x="34386" y="215800"/>
                    </a:cubicBezTo>
                    <a:cubicBezTo>
                      <a:pt x="28210" y="210613"/>
                      <a:pt x="19420" y="208491"/>
                      <a:pt x="17757" y="203069"/>
                    </a:cubicBezTo>
                    <a:cubicBezTo>
                      <a:pt x="16094" y="197646"/>
                      <a:pt x="13956" y="200239"/>
                      <a:pt x="10155" y="191753"/>
                    </a:cubicBezTo>
                    <a:cubicBezTo>
                      <a:pt x="6355" y="183266"/>
                      <a:pt x="-772" y="187038"/>
                      <a:pt x="0" y="176665"/>
                    </a:cubicBezTo>
                    <a:cubicBezTo>
                      <a:pt x="2079" y="166292"/>
                      <a:pt x="3029" y="157805"/>
                      <a:pt x="4929" y="154033"/>
                    </a:cubicBezTo>
                    <a:cubicBezTo>
                      <a:pt x="6830" y="150261"/>
                      <a:pt x="10155" y="140831"/>
                      <a:pt x="10155" y="138945"/>
                    </a:cubicBezTo>
                    <a:cubicBezTo>
                      <a:pt x="10155" y="137059"/>
                      <a:pt x="5404" y="129987"/>
                      <a:pt x="7780" y="127629"/>
                    </a:cubicBezTo>
                    <a:cubicBezTo>
                      <a:pt x="10155" y="125272"/>
                      <a:pt x="17757" y="122678"/>
                      <a:pt x="17757" y="124873"/>
                    </a:cubicBezTo>
                    <a:lnTo>
                      <a:pt x="21083" y="109712"/>
                    </a:lnTo>
                    <a:lnTo>
                      <a:pt x="22984" y="96275"/>
                    </a:lnTo>
                    <a:lnTo>
                      <a:pt x="13956" y="93209"/>
                    </a:lnTo>
                    <a:close/>
                  </a:path>
                </a:pathLst>
              </a:custGeom>
              <a:gradFill>
                <a:gsLst>
                  <a:gs pos="89000">
                    <a:srgbClr val="F7EA95"/>
                  </a:gs>
                  <a:gs pos="0">
                    <a:srgbClr val="FCF6D2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9745" name="Freeform 9744"/>
              <p:cNvSpPr/>
              <p:nvPr/>
            </p:nvSpPr>
            <p:spPr>
              <a:xfrm>
                <a:off x="6029627" y="3186670"/>
                <a:ext cx="34713" cy="21689"/>
              </a:xfrm>
              <a:custGeom>
                <a:avLst/>
                <a:gdLst/>
                <a:ahLst/>
                <a:cxnLst/>
                <a:rect l="0" t="0" r="0" b="0"/>
                <a:pathLst>
                  <a:path w="34713" h="21689">
                    <a:moveTo>
                      <a:pt x="24231" y="0"/>
                    </a:moveTo>
                    <a:lnTo>
                      <a:pt x="0" y="21689"/>
                    </a:lnTo>
                    <a:lnTo>
                      <a:pt x="21855" y="16502"/>
                    </a:lnTo>
                    <a:lnTo>
                      <a:pt x="34713" y="7544"/>
                    </a:lnTo>
                    <a:lnTo>
                      <a:pt x="30407" y="5187"/>
                    </a:lnTo>
                    <a:lnTo>
                      <a:pt x="30407" y="3271"/>
                    </a:lnTo>
                    <a:lnTo>
                      <a:pt x="29457" y="943"/>
                    </a:lnTo>
                    <a:lnTo>
                      <a:pt x="24231" y="0"/>
                    </a:lnTo>
                    <a:close/>
                  </a:path>
                </a:pathLst>
              </a:custGeom>
              <a:solidFill>
                <a:srgbClr val="C28847"/>
              </a:solidFill>
              <a:ln w="7600" cap="flat">
                <a:noFill/>
                <a:bevel/>
              </a:ln>
            </p:spPr>
          </p:sp>
          <p:sp>
            <p:nvSpPr>
              <p:cNvPr id="9746" name="Freeform 9745"/>
              <p:cNvSpPr/>
              <p:nvPr/>
            </p:nvSpPr>
            <p:spPr>
              <a:xfrm>
                <a:off x="5698918" y="3193300"/>
                <a:ext cx="342839" cy="78593"/>
              </a:xfrm>
              <a:custGeom>
                <a:avLst/>
                <a:gdLst/>
                <a:ahLst/>
                <a:cxnLst/>
                <a:rect l="0" t="0" r="0" b="0"/>
                <a:pathLst>
                  <a:path w="342839" h="78593">
                    <a:moveTo>
                      <a:pt x="0" y="50421"/>
                    </a:moveTo>
                    <a:cubicBezTo>
                      <a:pt x="-921" y="50421"/>
                      <a:pt x="9532" y="67395"/>
                      <a:pt x="23785" y="66452"/>
                    </a:cubicBezTo>
                    <a:cubicBezTo>
                      <a:pt x="38039" y="65509"/>
                      <a:pt x="55618" y="66452"/>
                      <a:pt x="70822" y="65509"/>
                    </a:cubicBezTo>
                    <a:cubicBezTo>
                      <a:pt x="86025" y="64566"/>
                      <a:pt x="90302" y="68338"/>
                      <a:pt x="103605" y="73524"/>
                    </a:cubicBezTo>
                    <a:cubicBezTo>
                      <a:pt x="116908" y="78711"/>
                      <a:pt x="117383" y="80125"/>
                      <a:pt x="130686" y="76825"/>
                    </a:cubicBezTo>
                    <a:cubicBezTo>
                      <a:pt x="143990" y="73524"/>
                      <a:pt x="156818" y="80597"/>
                      <a:pt x="173446" y="73524"/>
                    </a:cubicBezTo>
                    <a:cubicBezTo>
                      <a:pt x="190075" y="66452"/>
                      <a:pt x="201003" y="62208"/>
                      <a:pt x="211931" y="61265"/>
                    </a:cubicBezTo>
                    <a:cubicBezTo>
                      <a:pt x="222858" y="60322"/>
                      <a:pt x="219057" y="58908"/>
                      <a:pt x="248989" y="54664"/>
                    </a:cubicBezTo>
                    <a:cubicBezTo>
                      <a:pt x="278922" y="50421"/>
                      <a:pt x="280347" y="49949"/>
                      <a:pt x="297451" y="46177"/>
                    </a:cubicBezTo>
                    <a:cubicBezTo>
                      <a:pt x="314555" y="42405"/>
                      <a:pt x="314080" y="49006"/>
                      <a:pt x="318356" y="44763"/>
                    </a:cubicBezTo>
                    <a:cubicBezTo>
                      <a:pt x="322631" y="40519"/>
                      <a:pt x="325245" y="35097"/>
                      <a:pt x="331659" y="28732"/>
                    </a:cubicBezTo>
                    <a:cubicBezTo>
                      <a:pt x="338073" y="22367"/>
                      <a:pt x="338786" y="16473"/>
                      <a:pt x="338786" y="16473"/>
                    </a:cubicBezTo>
                    <a:lnTo>
                      <a:pt x="342839" y="12465"/>
                    </a:lnTo>
                    <a:cubicBezTo>
                      <a:pt x="342839" y="12465"/>
                      <a:pt x="332134" y="12701"/>
                      <a:pt x="329284" y="11758"/>
                    </a:cubicBezTo>
                    <a:cubicBezTo>
                      <a:pt x="326433" y="10815"/>
                      <a:pt x="340211" y="10344"/>
                      <a:pt x="316931" y="6100"/>
                    </a:cubicBezTo>
                    <a:cubicBezTo>
                      <a:pt x="293650" y="1857"/>
                      <a:pt x="286998" y="0"/>
                      <a:pt x="278447" y="0"/>
                    </a:cubicBezTo>
                    <a:cubicBezTo>
                      <a:pt x="269894" y="0"/>
                      <a:pt x="266093" y="0"/>
                      <a:pt x="260392" y="0"/>
                    </a:cubicBezTo>
                    <a:cubicBezTo>
                      <a:pt x="254690" y="0"/>
                      <a:pt x="245663" y="2328"/>
                      <a:pt x="238537" y="2328"/>
                    </a:cubicBezTo>
                    <a:cubicBezTo>
                      <a:pt x="231410" y="2328"/>
                      <a:pt x="220483" y="0"/>
                      <a:pt x="211931" y="0"/>
                    </a:cubicBezTo>
                    <a:cubicBezTo>
                      <a:pt x="203378" y="0"/>
                      <a:pt x="196252" y="2328"/>
                      <a:pt x="190550" y="2328"/>
                    </a:cubicBezTo>
                    <a:cubicBezTo>
                      <a:pt x="184849" y="2328"/>
                      <a:pt x="171420" y="2328"/>
                      <a:pt x="156818" y="9401"/>
                    </a:cubicBezTo>
                    <a:cubicBezTo>
                      <a:pt x="142089" y="16473"/>
                      <a:pt x="135912" y="17416"/>
                      <a:pt x="129261" y="24017"/>
                    </a:cubicBezTo>
                    <a:cubicBezTo>
                      <a:pt x="122609" y="30618"/>
                      <a:pt x="123084" y="33447"/>
                      <a:pt x="116433" y="33447"/>
                    </a:cubicBezTo>
                    <a:cubicBezTo>
                      <a:pt x="109780" y="33447"/>
                      <a:pt x="105980" y="33447"/>
                      <a:pt x="99328" y="33447"/>
                    </a:cubicBezTo>
                    <a:cubicBezTo>
                      <a:pt x="92677" y="33447"/>
                      <a:pt x="83174" y="33447"/>
                      <a:pt x="75573" y="33447"/>
                    </a:cubicBezTo>
                    <a:cubicBezTo>
                      <a:pt x="67971" y="33447"/>
                      <a:pt x="51817" y="36748"/>
                      <a:pt x="39464" y="36748"/>
                    </a:cubicBezTo>
                    <a:cubicBezTo>
                      <a:pt x="27111" y="36748"/>
                      <a:pt x="23785" y="34390"/>
                      <a:pt x="23785" y="34390"/>
                    </a:cubicBezTo>
                    <a:lnTo>
                      <a:pt x="3831" y="25196"/>
                    </a:lnTo>
                    <a:lnTo>
                      <a:pt x="0" y="50421"/>
                    </a:lnTo>
                    <a:close/>
                  </a:path>
                </a:pathLst>
              </a:custGeom>
              <a:solidFill>
                <a:srgbClr val="FDF8E8"/>
              </a:solidFill>
              <a:ln w="7600" cap="flat">
                <a:noFill/>
                <a:bevel/>
              </a:ln>
            </p:spPr>
          </p:sp>
          <p:sp>
            <p:nvSpPr>
              <p:cNvPr id="9747" name="Freeform 9746"/>
              <p:cNvSpPr/>
              <p:nvPr/>
            </p:nvSpPr>
            <p:spPr>
              <a:xfrm>
                <a:off x="5717982" y="3204881"/>
                <a:ext cx="319722" cy="46015"/>
              </a:xfrm>
              <a:custGeom>
                <a:avLst/>
                <a:gdLst/>
                <a:ahLst/>
                <a:cxnLst/>
                <a:rect l="0" t="0" r="0" b="0"/>
                <a:pathLst>
                  <a:path w="319722" h="46015">
                    <a:moveTo>
                      <a:pt x="0" y="29881"/>
                    </a:moveTo>
                    <a:cubicBezTo>
                      <a:pt x="0" y="29881"/>
                      <a:pt x="13273" y="31767"/>
                      <a:pt x="17549" y="35068"/>
                    </a:cubicBezTo>
                    <a:cubicBezTo>
                      <a:pt x="21826" y="38368"/>
                      <a:pt x="23726" y="37425"/>
                      <a:pt x="30853" y="38368"/>
                    </a:cubicBezTo>
                    <a:cubicBezTo>
                      <a:pt x="37979" y="39311"/>
                      <a:pt x="27052" y="36011"/>
                      <a:pt x="42255" y="39311"/>
                    </a:cubicBezTo>
                    <a:cubicBezTo>
                      <a:pt x="57459" y="42612"/>
                      <a:pt x="58884" y="39311"/>
                      <a:pt x="68387" y="43083"/>
                    </a:cubicBezTo>
                    <a:cubicBezTo>
                      <a:pt x="77889" y="46855"/>
                      <a:pt x="82165" y="45912"/>
                      <a:pt x="91667" y="45912"/>
                    </a:cubicBezTo>
                    <a:cubicBezTo>
                      <a:pt x="101170" y="45912"/>
                      <a:pt x="94993" y="43083"/>
                      <a:pt x="112572" y="41197"/>
                    </a:cubicBezTo>
                    <a:cubicBezTo>
                      <a:pt x="130152" y="39311"/>
                      <a:pt x="125876" y="37425"/>
                      <a:pt x="140604" y="38368"/>
                    </a:cubicBezTo>
                    <a:cubicBezTo>
                      <a:pt x="155333" y="39311"/>
                      <a:pt x="140604" y="42612"/>
                      <a:pt x="168636" y="38368"/>
                    </a:cubicBezTo>
                    <a:cubicBezTo>
                      <a:pt x="196667" y="34125"/>
                      <a:pt x="193342" y="35539"/>
                      <a:pt x="203319" y="32710"/>
                    </a:cubicBezTo>
                    <a:cubicBezTo>
                      <a:pt x="213296" y="29881"/>
                      <a:pt x="208071" y="31767"/>
                      <a:pt x="217097" y="28938"/>
                    </a:cubicBezTo>
                    <a:cubicBezTo>
                      <a:pt x="226124" y="26109"/>
                      <a:pt x="228025" y="24223"/>
                      <a:pt x="233727" y="24223"/>
                    </a:cubicBezTo>
                    <a:cubicBezTo>
                      <a:pt x="239427" y="24223"/>
                      <a:pt x="243703" y="24695"/>
                      <a:pt x="253206" y="22809"/>
                    </a:cubicBezTo>
                    <a:cubicBezTo>
                      <a:pt x="262708" y="20923"/>
                      <a:pt x="274111" y="17151"/>
                      <a:pt x="275061" y="17151"/>
                    </a:cubicBezTo>
                    <a:cubicBezTo>
                      <a:pt x="276011" y="17151"/>
                      <a:pt x="285039" y="16208"/>
                      <a:pt x="289315" y="16208"/>
                    </a:cubicBezTo>
                    <a:cubicBezTo>
                      <a:pt x="293590" y="16208"/>
                      <a:pt x="298342" y="16679"/>
                      <a:pt x="301668" y="14793"/>
                    </a:cubicBezTo>
                    <a:cubicBezTo>
                      <a:pt x="304993" y="12907"/>
                      <a:pt x="307369" y="9607"/>
                      <a:pt x="312120" y="6778"/>
                    </a:cubicBezTo>
                    <a:cubicBezTo>
                      <a:pt x="316871" y="3949"/>
                      <a:pt x="319722" y="2534"/>
                      <a:pt x="319722" y="2534"/>
                    </a:cubicBezTo>
                    <a:cubicBezTo>
                      <a:pt x="319722" y="2534"/>
                      <a:pt x="312120" y="-766"/>
                      <a:pt x="310220" y="177"/>
                    </a:cubicBezTo>
                    <a:cubicBezTo>
                      <a:pt x="308319" y="1120"/>
                      <a:pt x="320198" y="-2181"/>
                      <a:pt x="301668" y="3949"/>
                    </a:cubicBezTo>
                    <a:cubicBezTo>
                      <a:pt x="283138" y="10078"/>
                      <a:pt x="281713" y="9607"/>
                      <a:pt x="278387" y="9607"/>
                    </a:cubicBezTo>
                    <a:cubicBezTo>
                      <a:pt x="275061" y="9607"/>
                      <a:pt x="292165" y="9607"/>
                      <a:pt x="260808" y="9607"/>
                    </a:cubicBezTo>
                    <a:cubicBezTo>
                      <a:pt x="229450" y="9607"/>
                      <a:pt x="238477" y="4892"/>
                      <a:pt x="224699" y="6778"/>
                    </a:cubicBezTo>
                    <a:cubicBezTo>
                      <a:pt x="210921" y="8664"/>
                      <a:pt x="197617" y="3477"/>
                      <a:pt x="186690" y="8192"/>
                    </a:cubicBezTo>
                    <a:cubicBezTo>
                      <a:pt x="175762" y="12907"/>
                      <a:pt x="155808" y="13379"/>
                      <a:pt x="153907" y="11493"/>
                    </a:cubicBezTo>
                    <a:cubicBezTo>
                      <a:pt x="152007" y="9607"/>
                      <a:pt x="156758" y="-1238"/>
                      <a:pt x="145355" y="6778"/>
                    </a:cubicBezTo>
                    <a:cubicBezTo>
                      <a:pt x="133952" y="14793"/>
                      <a:pt x="145355" y="6778"/>
                      <a:pt x="130152" y="14793"/>
                    </a:cubicBezTo>
                    <a:cubicBezTo>
                      <a:pt x="114948" y="22809"/>
                      <a:pt x="127301" y="19508"/>
                      <a:pt x="108771" y="24223"/>
                    </a:cubicBezTo>
                    <a:cubicBezTo>
                      <a:pt x="90242" y="28938"/>
                      <a:pt x="96418" y="25638"/>
                      <a:pt x="83828" y="27760"/>
                    </a:cubicBezTo>
                    <a:cubicBezTo>
                      <a:pt x="71237" y="29881"/>
                      <a:pt x="60785" y="28938"/>
                      <a:pt x="55559" y="28938"/>
                    </a:cubicBezTo>
                    <a:cubicBezTo>
                      <a:pt x="50332" y="28938"/>
                      <a:pt x="33228" y="27995"/>
                      <a:pt x="28002" y="28938"/>
                    </a:cubicBezTo>
                    <a:cubicBezTo>
                      <a:pt x="22776" y="29881"/>
                      <a:pt x="0" y="25166"/>
                      <a:pt x="0" y="29881"/>
                    </a:cubicBezTo>
                    <a:close/>
                  </a:path>
                </a:pathLst>
              </a:custGeom>
              <a:solidFill>
                <a:srgbClr val="FCF6CF"/>
              </a:solidFill>
              <a:ln w="7600" cap="flat">
                <a:noFill/>
                <a:bevel/>
              </a:ln>
            </p:spPr>
          </p:sp>
          <p:sp>
            <p:nvSpPr>
              <p:cNvPr id="9748" name="Freeform 9747"/>
              <p:cNvSpPr/>
              <p:nvPr/>
            </p:nvSpPr>
            <p:spPr>
              <a:xfrm>
                <a:off x="5703952" y="3231580"/>
                <a:ext cx="330323" cy="127835"/>
              </a:xfrm>
              <a:custGeom>
                <a:avLst/>
                <a:gdLst/>
                <a:ahLst/>
                <a:cxnLst/>
                <a:rect l="0" t="0" r="0" b="0"/>
                <a:pathLst>
                  <a:path w="330323" h="127835">
                    <a:moveTo>
                      <a:pt x="15901" y="35245"/>
                    </a:moveTo>
                    <a:cubicBezTo>
                      <a:pt x="15901" y="35245"/>
                      <a:pt x="5449" y="37602"/>
                      <a:pt x="2123" y="51276"/>
                    </a:cubicBezTo>
                    <a:cubicBezTo>
                      <a:pt x="-1203" y="64949"/>
                      <a:pt x="-728" y="70607"/>
                      <a:pt x="4024" y="80508"/>
                    </a:cubicBezTo>
                    <a:cubicBezTo>
                      <a:pt x="8775" y="90410"/>
                      <a:pt x="16852" y="97011"/>
                      <a:pt x="17802" y="97011"/>
                    </a:cubicBezTo>
                    <a:cubicBezTo>
                      <a:pt x="18752" y="97011"/>
                      <a:pt x="30630" y="105027"/>
                      <a:pt x="35381" y="108327"/>
                    </a:cubicBezTo>
                    <a:cubicBezTo>
                      <a:pt x="40132" y="111627"/>
                      <a:pt x="61512" y="117757"/>
                      <a:pt x="67214" y="117757"/>
                    </a:cubicBezTo>
                    <a:cubicBezTo>
                      <a:pt x="72915" y="117757"/>
                      <a:pt x="86693" y="123886"/>
                      <a:pt x="92870" y="123886"/>
                    </a:cubicBezTo>
                    <a:cubicBezTo>
                      <a:pt x="99046" y="123886"/>
                      <a:pt x="115200" y="127659"/>
                      <a:pt x="123277" y="127659"/>
                    </a:cubicBezTo>
                    <a:cubicBezTo>
                      <a:pt x="131354" y="127659"/>
                      <a:pt x="145132" y="128601"/>
                      <a:pt x="148933" y="126244"/>
                    </a:cubicBezTo>
                    <a:cubicBezTo>
                      <a:pt x="152734" y="123886"/>
                      <a:pt x="165161" y="123886"/>
                      <a:pt x="170313" y="123886"/>
                    </a:cubicBezTo>
                    <a:cubicBezTo>
                      <a:pt x="175539" y="123886"/>
                      <a:pt x="195495" y="123415"/>
                      <a:pt x="204521" y="122001"/>
                    </a:cubicBezTo>
                    <a:cubicBezTo>
                      <a:pt x="213549" y="120586"/>
                      <a:pt x="220200" y="117757"/>
                      <a:pt x="220200" y="117757"/>
                    </a:cubicBezTo>
                    <a:cubicBezTo>
                      <a:pt x="220200" y="117757"/>
                      <a:pt x="229702" y="113514"/>
                      <a:pt x="236354" y="113514"/>
                    </a:cubicBezTo>
                    <a:cubicBezTo>
                      <a:pt x="243005" y="113514"/>
                      <a:pt x="241580" y="113042"/>
                      <a:pt x="256783" y="108327"/>
                    </a:cubicBezTo>
                    <a:cubicBezTo>
                      <a:pt x="271987" y="103612"/>
                      <a:pt x="281490" y="97482"/>
                      <a:pt x="287191" y="95597"/>
                    </a:cubicBezTo>
                    <a:cubicBezTo>
                      <a:pt x="292893" y="93710"/>
                      <a:pt x="301920" y="85223"/>
                      <a:pt x="303345" y="82866"/>
                    </a:cubicBezTo>
                    <a:cubicBezTo>
                      <a:pt x="304771" y="80508"/>
                      <a:pt x="314273" y="77680"/>
                      <a:pt x="317599" y="70607"/>
                    </a:cubicBezTo>
                    <a:cubicBezTo>
                      <a:pt x="320924" y="63534"/>
                      <a:pt x="324725" y="52690"/>
                      <a:pt x="326151" y="49861"/>
                    </a:cubicBezTo>
                    <a:cubicBezTo>
                      <a:pt x="327576" y="47032"/>
                      <a:pt x="325200" y="48918"/>
                      <a:pt x="328526" y="38545"/>
                    </a:cubicBezTo>
                    <a:cubicBezTo>
                      <a:pt x="331852" y="28172"/>
                      <a:pt x="329476" y="24400"/>
                      <a:pt x="329476" y="16856"/>
                    </a:cubicBezTo>
                    <a:cubicBezTo>
                      <a:pt x="329476" y="9312"/>
                      <a:pt x="327576" y="6012"/>
                      <a:pt x="325200" y="2240"/>
                    </a:cubicBezTo>
                    <a:cubicBezTo>
                      <a:pt x="322824" y="-1532"/>
                      <a:pt x="322824" y="354"/>
                      <a:pt x="317599" y="1297"/>
                    </a:cubicBezTo>
                    <a:cubicBezTo>
                      <a:pt x="312372" y="2240"/>
                      <a:pt x="314273" y="1768"/>
                      <a:pt x="300019" y="5069"/>
                    </a:cubicBezTo>
                    <a:cubicBezTo>
                      <a:pt x="285765" y="8369"/>
                      <a:pt x="269612" y="13556"/>
                      <a:pt x="256783" y="14970"/>
                    </a:cubicBezTo>
                    <a:cubicBezTo>
                      <a:pt x="243955" y="16385"/>
                      <a:pt x="229702" y="20628"/>
                      <a:pt x="214499" y="22514"/>
                    </a:cubicBezTo>
                    <a:cubicBezTo>
                      <a:pt x="199295" y="24400"/>
                      <a:pt x="199770" y="27229"/>
                      <a:pt x="189080" y="28408"/>
                    </a:cubicBezTo>
                    <a:cubicBezTo>
                      <a:pt x="178390" y="29587"/>
                      <a:pt x="169838" y="34302"/>
                      <a:pt x="164612" y="37602"/>
                    </a:cubicBezTo>
                    <a:cubicBezTo>
                      <a:pt x="159386" y="40903"/>
                      <a:pt x="160336" y="41846"/>
                      <a:pt x="150358" y="38545"/>
                    </a:cubicBezTo>
                    <a:cubicBezTo>
                      <a:pt x="140381" y="35245"/>
                      <a:pt x="122327" y="33359"/>
                      <a:pt x="118051" y="33359"/>
                    </a:cubicBezTo>
                    <a:cubicBezTo>
                      <a:pt x="113775" y="33359"/>
                      <a:pt x="97621" y="35245"/>
                      <a:pt x="96670" y="35245"/>
                    </a:cubicBezTo>
                    <a:cubicBezTo>
                      <a:pt x="95720" y="35245"/>
                      <a:pt x="82892" y="22514"/>
                      <a:pt x="82892" y="22514"/>
                    </a:cubicBezTo>
                    <a:cubicBezTo>
                      <a:pt x="82892" y="22514"/>
                      <a:pt x="75528" y="17092"/>
                      <a:pt x="67214" y="21571"/>
                    </a:cubicBezTo>
                    <a:cubicBezTo>
                      <a:pt x="58899" y="26050"/>
                      <a:pt x="49278" y="25932"/>
                      <a:pt x="46784" y="28408"/>
                    </a:cubicBezTo>
                    <a:cubicBezTo>
                      <a:pt x="44289" y="30883"/>
                      <a:pt x="25404" y="28644"/>
                      <a:pt x="15901" y="35245"/>
                    </a:cubicBezTo>
                    <a:close/>
                  </a:path>
                </a:pathLst>
              </a:custGeom>
              <a:gradFill>
                <a:gsLst>
                  <a:gs pos="56000">
                    <a:srgbClr val="F5CD3D"/>
                  </a:gs>
                  <a:gs pos="0">
                    <a:srgbClr val="F6E3A5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9749" name="Freeform 9748"/>
              <p:cNvSpPr/>
              <p:nvPr/>
            </p:nvSpPr>
            <p:spPr>
              <a:xfrm>
                <a:off x="5712192" y="3149672"/>
                <a:ext cx="247964" cy="85489"/>
              </a:xfrm>
              <a:custGeom>
                <a:avLst/>
                <a:gdLst/>
                <a:ahLst/>
                <a:cxnLst/>
                <a:rect l="0" t="0" r="0" b="0"/>
                <a:pathLst>
                  <a:path w="247964" h="85489">
                    <a:moveTo>
                      <a:pt x="3385" y="77547"/>
                    </a:moveTo>
                    <a:cubicBezTo>
                      <a:pt x="3385" y="77547"/>
                      <a:pt x="25715" y="78962"/>
                      <a:pt x="32842" y="80376"/>
                    </a:cubicBezTo>
                    <a:cubicBezTo>
                      <a:pt x="39969" y="81790"/>
                      <a:pt x="34743" y="84148"/>
                      <a:pt x="49471" y="84148"/>
                    </a:cubicBezTo>
                    <a:cubicBezTo>
                      <a:pt x="64200" y="84148"/>
                      <a:pt x="67526" y="84148"/>
                      <a:pt x="71802" y="84148"/>
                    </a:cubicBezTo>
                    <a:cubicBezTo>
                      <a:pt x="76078" y="84148"/>
                      <a:pt x="89381" y="87920"/>
                      <a:pt x="94607" y="82734"/>
                    </a:cubicBezTo>
                    <a:cubicBezTo>
                      <a:pt x="99834" y="77547"/>
                      <a:pt x="117887" y="76132"/>
                      <a:pt x="117887" y="70946"/>
                    </a:cubicBezTo>
                    <a:cubicBezTo>
                      <a:pt x="117887" y="65759"/>
                      <a:pt x="117887" y="60573"/>
                      <a:pt x="128340" y="60573"/>
                    </a:cubicBezTo>
                    <a:cubicBezTo>
                      <a:pt x="138793" y="60573"/>
                      <a:pt x="146394" y="59630"/>
                      <a:pt x="152571" y="54915"/>
                    </a:cubicBezTo>
                    <a:cubicBezTo>
                      <a:pt x="158747" y="50200"/>
                      <a:pt x="166825" y="48785"/>
                      <a:pt x="176802" y="48785"/>
                    </a:cubicBezTo>
                    <a:cubicBezTo>
                      <a:pt x="186779" y="48785"/>
                      <a:pt x="196756" y="50671"/>
                      <a:pt x="202458" y="48785"/>
                    </a:cubicBezTo>
                    <a:cubicBezTo>
                      <a:pt x="208159" y="46899"/>
                      <a:pt x="222887" y="50200"/>
                      <a:pt x="230015" y="48785"/>
                    </a:cubicBezTo>
                    <a:cubicBezTo>
                      <a:pt x="237141" y="47371"/>
                      <a:pt x="242367" y="45455"/>
                      <a:pt x="244743" y="44542"/>
                    </a:cubicBezTo>
                    <a:cubicBezTo>
                      <a:pt x="247119" y="43628"/>
                      <a:pt x="247119" y="36998"/>
                      <a:pt x="247119" y="38884"/>
                    </a:cubicBezTo>
                    <a:cubicBezTo>
                      <a:pt x="247119" y="38884"/>
                      <a:pt x="250444" y="32283"/>
                      <a:pt x="243793" y="28982"/>
                    </a:cubicBezTo>
                    <a:cubicBezTo>
                      <a:pt x="237141" y="25682"/>
                      <a:pt x="226926" y="23560"/>
                      <a:pt x="216711" y="21439"/>
                    </a:cubicBezTo>
                    <a:cubicBezTo>
                      <a:pt x="206496" y="19317"/>
                      <a:pt x="185353" y="14366"/>
                      <a:pt x="182028" y="12480"/>
                    </a:cubicBezTo>
                    <a:cubicBezTo>
                      <a:pt x="178702" y="10594"/>
                      <a:pt x="177752" y="9180"/>
                      <a:pt x="171575" y="9180"/>
                    </a:cubicBezTo>
                    <a:cubicBezTo>
                      <a:pt x="165399" y="9180"/>
                      <a:pt x="153521" y="11537"/>
                      <a:pt x="144019" y="11537"/>
                    </a:cubicBezTo>
                    <a:cubicBezTo>
                      <a:pt x="134516" y="11537"/>
                      <a:pt x="130715" y="11537"/>
                      <a:pt x="122639" y="9180"/>
                    </a:cubicBezTo>
                    <a:cubicBezTo>
                      <a:pt x="114562" y="6822"/>
                      <a:pt x="105059" y="1164"/>
                      <a:pt x="98408" y="1164"/>
                    </a:cubicBezTo>
                    <a:cubicBezTo>
                      <a:pt x="91756" y="1164"/>
                      <a:pt x="87481" y="-722"/>
                      <a:pt x="75127" y="221"/>
                    </a:cubicBezTo>
                    <a:cubicBezTo>
                      <a:pt x="62774" y="1164"/>
                      <a:pt x="50897" y="6822"/>
                      <a:pt x="36643" y="10594"/>
                    </a:cubicBezTo>
                    <a:cubicBezTo>
                      <a:pt x="22390" y="14366"/>
                      <a:pt x="13363" y="28982"/>
                      <a:pt x="10274" y="33462"/>
                    </a:cubicBezTo>
                    <a:cubicBezTo>
                      <a:pt x="7186" y="37941"/>
                      <a:pt x="1010" y="46428"/>
                      <a:pt x="1010" y="51614"/>
                    </a:cubicBezTo>
                    <a:cubicBezTo>
                      <a:pt x="1010" y="56801"/>
                      <a:pt x="-1366" y="70003"/>
                      <a:pt x="1010" y="73775"/>
                    </a:cubicBezTo>
                    <a:cubicBezTo>
                      <a:pt x="3385" y="77547"/>
                      <a:pt x="3385" y="77547"/>
                      <a:pt x="3385" y="77547"/>
                    </a:cubicBezTo>
                    <a:close/>
                  </a:path>
                </a:pathLst>
              </a:custGeom>
              <a:gradFill>
                <a:gsLst>
                  <a:gs pos="79000">
                    <a:srgbClr val="F5CD3D"/>
                  </a:gs>
                  <a:gs pos="0">
                    <a:srgbClr val="F6E3A4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9750" name="Freeform 9749"/>
              <p:cNvSpPr/>
              <p:nvPr/>
            </p:nvSpPr>
            <p:spPr>
              <a:xfrm>
                <a:off x="5728984" y="3197544"/>
                <a:ext cx="81022" cy="31959"/>
              </a:xfrm>
              <a:custGeom>
                <a:avLst/>
                <a:gdLst/>
                <a:ahLst/>
                <a:cxnLst/>
                <a:rect l="0" t="0" r="0" b="0"/>
                <a:pathLst>
                  <a:path w="81022" h="31959">
                    <a:moveTo>
                      <a:pt x="75914" y="28261"/>
                    </a:moveTo>
                    <a:cubicBezTo>
                      <a:pt x="75914" y="28261"/>
                      <a:pt x="80666" y="25903"/>
                      <a:pt x="80666" y="23546"/>
                    </a:cubicBezTo>
                    <a:cubicBezTo>
                      <a:pt x="80666" y="21188"/>
                      <a:pt x="83516" y="19302"/>
                      <a:pt x="73301" y="16237"/>
                    </a:cubicBezTo>
                    <a:cubicBezTo>
                      <a:pt x="63086" y="13173"/>
                      <a:pt x="65699" y="15294"/>
                      <a:pt x="62136" y="13173"/>
                    </a:cubicBezTo>
                    <a:cubicBezTo>
                      <a:pt x="58573" y="11051"/>
                      <a:pt x="52871" y="11522"/>
                      <a:pt x="51208" y="13173"/>
                    </a:cubicBezTo>
                    <a:cubicBezTo>
                      <a:pt x="49545" y="14823"/>
                      <a:pt x="46220" y="14823"/>
                      <a:pt x="43131" y="11758"/>
                    </a:cubicBezTo>
                    <a:cubicBezTo>
                      <a:pt x="40043" y="8693"/>
                      <a:pt x="31491" y="4450"/>
                      <a:pt x="29828" y="6100"/>
                    </a:cubicBezTo>
                    <a:cubicBezTo>
                      <a:pt x="28165" y="7750"/>
                      <a:pt x="20801" y="5629"/>
                      <a:pt x="20801" y="3743"/>
                    </a:cubicBezTo>
                    <a:cubicBezTo>
                      <a:pt x="20801" y="1857"/>
                      <a:pt x="22226" y="0"/>
                      <a:pt x="15100" y="0"/>
                    </a:cubicBezTo>
                    <a:cubicBezTo>
                      <a:pt x="7973" y="0"/>
                      <a:pt x="3697" y="2328"/>
                      <a:pt x="3697" y="4686"/>
                    </a:cubicBezTo>
                    <a:cubicBezTo>
                      <a:pt x="3697" y="7043"/>
                      <a:pt x="3697" y="12937"/>
                      <a:pt x="3697" y="14587"/>
                    </a:cubicBezTo>
                    <a:cubicBezTo>
                      <a:pt x="3697" y="16237"/>
                      <a:pt x="371" y="15059"/>
                      <a:pt x="371" y="20245"/>
                    </a:cubicBezTo>
                    <a:cubicBezTo>
                      <a:pt x="371" y="25432"/>
                      <a:pt x="-579" y="26846"/>
                      <a:pt x="371" y="28261"/>
                    </a:cubicBezTo>
                    <a:cubicBezTo>
                      <a:pt x="1321" y="29675"/>
                      <a:pt x="7023" y="31561"/>
                      <a:pt x="7973" y="31561"/>
                    </a:cubicBezTo>
                    <a:cubicBezTo>
                      <a:pt x="8923" y="31561"/>
                      <a:pt x="17000" y="31561"/>
                      <a:pt x="17000" y="31561"/>
                    </a:cubicBezTo>
                    <a:cubicBezTo>
                      <a:pt x="17000" y="31561"/>
                      <a:pt x="31254" y="32976"/>
                      <a:pt x="36480" y="30618"/>
                    </a:cubicBezTo>
                    <a:cubicBezTo>
                      <a:pt x="41706" y="28261"/>
                      <a:pt x="49783" y="25903"/>
                      <a:pt x="55959" y="28261"/>
                    </a:cubicBezTo>
                    <a:cubicBezTo>
                      <a:pt x="62136" y="30618"/>
                      <a:pt x="67837" y="28261"/>
                      <a:pt x="71163" y="28261"/>
                    </a:cubicBezTo>
                    <a:cubicBezTo>
                      <a:pt x="74489" y="28261"/>
                      <a:pt x="75914" y="28261"/>
                      <a:pt x="75914" y="28261"/>
                    </a:cubicBezTo>
                    <a:close/>
                  </a:path>
                </a:pathLst>
              </a:custGeom>
              <a:gradFill>
                <a:gsLst>
                  <a:gs pos="84000">
                    <a:srgbClr val="FEFBF3"/>
                  </a:gs>
                  <a:gs pos="100000">
                    <a:srgbClr val="FDF8E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751" name="Freeform 9750"/>
              <p:cNvSpPr/>
              <p:nvPr/>
            </p:nvSpPr>
            <p:spPr>
              <a:xfrm>
                <a:off x="5712727" y="3131372"/>
                <a:ext cx="168769" cy="69443"/>
              </a:xfrm>
              <a:custGeom>
                <a:avLst/>
                <a:gdLst/>
                <a:ahLst/>
                <a:cxnLst/>
                <a:rect l="0" t="0" r="0" b="0"/>
                <a:pathLst>
                  <a:path w="168769" h="69443">
                    <a:moveTo>
                      <a:pt x="1078" y="69443"/>
                    </a:moveTo>
                    <a:lnTo>
                      <a:pt x="0" y="66363"/>
                    </a:lnTo>
                    <a:lnTo>
                      <a:pt x="0" y="52195"/>
                    </a:lnTo>
                    <a:cubicBezTo>
                      <a:pt x="0" y="52195"/>
                      <a:pt x="862" y="46959"/>
                      <a:pt x="4025" y="38952"/>
                    </a:cubicBezTo>
                    <a:cubicBezTo>
                      <a:pt x="7187" y="30944"/>
                      <a:pt x="8337" y="28788"/>
                      <a:pt x="8337" y="27864"/>
                    </a:cubicBezTo>
                    <a:cubicBezTo>
                      <a:pt x="8337" y="26940"/>
                      <a:pt x="15956" y="16006"/>
                      <a:pt x="21275" y="13080"/>
                    </a:cubicBezTo>
                    <a:cubicBezTo>
                      <a:pt x="26593" y="10154"/>
                      <a:pt x="34212" y="3532"/>
                      <a:pt x="44562" y="1992"/>
                    </a:cubicBezTo>
                    <a:cubicBezTo>
                      <a:pt x="54912" y="452"/>
                      <a:pt x="69861" y="452"/>
                      <a:pt x="73886" y="452"/>
                    </a:cubicBezTo>
                    <a:cubicBezTo>
                      <a:pt x="77911" y="452"/>
                      <a:pt x="86824" y="-677"/>
                      <a:pt x="89124" y="658"/>
                    </a:cubicBezTo>
                    <a:cubicBezTo>
                      <a:pt x="91423" y="1992"/>
                      <a:pt x="96311" y="3224"/>
                      <a:pt x="101773" y="5072"/>
                    </a:cubicBezTo>
                    <a:cubicBezTo>
                      <a:pt x="107236" y="6920"/>
                      <a:pt x="107775" y="8871"/>
                      <a:pt x="108799" y="8871"/>
                    </a:cubicBezTo>
                    <a:cubicBezTo>
                      <a:pt x="109823" y="8871"/>
                      <a:pt x="120461" y="15852"/>
                      <a:pt x="125061" y="17700"/>
                    </a:cubicBezTo>
                    <a:cubicBezTo>
                      <a:pt x="129661" y="19548"/>
                      <a:pt x="138285" y="23244"/>
                      <a:pt x="141448" y="24168"/>
                    </a:cubicBezTo>
                    <a:cubicBezTo>
                      <a:pt x="144611" y="25092"/>
                      <a:pt x="151511" y="27864"/>
                      <a:pt x="154673" y="27864"/>
                    </a:cubicBezTo>
                    <a:cubicBezTo>
                      <a:pt x="157835" y="27864"/>
                      <a:pt x="168769" y="29096"/>
                      <a:pt x="168769" y="29096"/>
                    </a:cubicBezTo>
                    <a:lnTo>
                      <a:pt x="168769" y="29096"/>
                    </a:lnTo>
                    <a:cubicBezTo>
                      <a:pt x="168769" y="29096"/>
                      <a:pt x="168185" y="30636"/>
                      <a:pt x="152660" y="32176"/>
                    </a:cubicBezTo>
                    <a:cubicBezTo>
                      <a:pt x="137135" y="33716"/>
                      <a:pt x="131960" y="34948"/>
                      <a:pt x="128511" y="32484"/>
                    </a:cubicBezTo>
                    <a:cubicBezTo>
                      <a:pt x="125061" y="30020"/>
                      <a:pt x="112124" y="26940"/>
                      <a:pt x="107523" y="24168"/>
                    </a:cubicBezTo>
                    <a:cubicBezTo>
                      <a:pt x="102924" y="21396"/>
                      <a:pt x="97269" y="21191"/>
                      <a:pt x="97269" y="21191"/>
                    </a:cubicBezTo>
                    <a:cubicBezTo>
                      <a:pt x="97269" y="21191"/>
                      <a:pt x="77049" y="18316"/>
                      <a:pt x="72161" y="20164"/>
                    </a:cubicBezTo>
                    <a:cubicBezTo>
                      <a:pt x="67274" y="22012"/>
                      <a:pt x="51462" y="25400"/>
                      <a:pt x="49449" y="26632"/>
                    </a:cubicBezTo>
                    <a:cubicBezTo>
                      <a:pt x="47437" y="27864"/>
                      <a:pt x="30906" y="32022"/>
                      <a:pt x="29325" y="33716"/>
                    </a:cubicBezTo>
                    <a:cubicBezTo>
                      <a:pt x="27743" y="35410"/>
                      <a:pt x="22712" y="37720"/>
                      <a:pt x="18112" y="42647"/>
                    </a:cubicBezTo>
                    <a:cubicBezTo>
                      <a:pt x="13512" y="47575"/>
                      <a:pt x="8433" y="57329"/>
                      <a:pt x="6229" y="59690"/>
                    </a:cubicBezTo>
                    <a:cubicBezTo>
                      <a:pt x="4025" y="62051"/>
                      <a:pt x="1078" y="69443"/>
                      <a:pt x="1078" y="69443"/>
                    </a:cubicBezTo>
                    <a:close/>
                  </a:path>
                </a:pathLst>
              </a:custGeom>
              <a:solidFill>
                <a:srgbClr val="DBC011"/>
              </a:solidFill>
              <a:ln w="7600" cap="flat">
                <a:noFill/>
                <a:bevel/>
              </a:ln>
            </p:spPr>
          </p:sp>
          <p:sp>
            <p:nvSpPr>
              <p:cNvPr id="9752" name="Freeform 9751"/>
              <p:cNvSpPr/>
              <p:nvPr/>
            </p:nvSpPr>
            <p:spPr>
              <a:xfrm>
                <a:off x="5879446" y="3158291"/>
                <a:ext cx="8374" cy="32931"/>
              </a:xfrm>
              <a:custGeom>
                <a:avLst/>
                <a:gdLst/>
                <a:ahLst/>
                <a:cxnLst/>
                <a:rect l="0" t="0" r="0" b="0"/>
                <a:pathLst>
                  <a:path w="8374" h="32931">
                    <a:moveTo>
                      <a:pt x="1470" y="560"/>
                    </a:moveTo>
                    <a:cubicBezTo>
                      <a:pt x="1470" y="560"/>
                      <a:pt x="-1856" y="6218"/>
                      <a:pt x="1470" y="7632"/>
                    </a:cubicBezTo>
                    <a:cubicBezTo>
                      <a:pt x="4796" y="9047"/>
                      <a:pt x="5746" y="10933"/>
                      <a:pt x="5746" y="14705"/>
                    </a:cubicBezTo>
                    <a:cubicBezTo>
                      <a:pt x="5746" y="18477"/>
                      <a:pt x="3608" y="30500"/>
                      <a:pt x="5746" y="32622"/>
                    </a:cubicBezTo>
                    <a:cubicBezTo>
                      <a:pt x="7884" y="34743"/>
                      <a:pt x="5271" y="25549"/>
                      <a:pt x="7646" y="18005"/>
                    </a:cubicBezTo>
                    <a:cubicBezTo>
                      <a:pt x="10022" y="10461"/>
                      <a:pt x="5746" y="6218"/>
                      <a:pt x="5746" y="6218"/>
                    </a:cubicBezTo>
                    <a:lnTo>
                      <a:pt x="5746" y="560"/>
                    </a:lnTo>
                    <a:cubicBezTo>
                      <a:pt x="5746" y="560"/>
                      <a:pt x="2895" y="-855"/>
                      <a:pt x="1470" y="560"/>
                    </a:cubicBezTo>
                    <a:close/>
                  </a:path>
                </a:pathLst>
              </a:custGeom>
              <a:solidFill>
                <a:srgbClr val="EDC337"/>
              </a:solidFill>
              <a:ln w="7600" cap="flat">
                <a:noFill/>
                <a:bevel/>
              </a:ln>
            </p:spPr>
          </p:sp>
          <p:sp>
            <p:nvSpPr>
              <p:cNvPr id="9753" name="Freeform 9752"/>
              <p:cNvSpPr/>
              <p:nvPr/>
            </p:nvSpPr>
            <p:spPr>
              <a:xfrm>
                <a:off x="5788759" y="3273926"/>
                <a:ext cx="13318" cy="31119"/>
              </a:xfrm>
              <a:custGeom>
                <a:avLst/>
                <a:gdLst/>
                <a:ahLst/>
                <a:cxnLst/>
                <a:rect l="0" t="0" r="0" b="0"/>
                <a:pathLst>
                  <a:path w="13318" h="31119">
                    <a:moveTo>
                      <a:pt x="13288" y="0"/>
                    </a:moveTo>
                    <a:cubicBezTo>
                      <a:pt x="13288" y="0"/>
                      <a:pt x="12338" y="4214"/>
                      <a:pt x="8062" y="6100"/>
                    </a:cubicBezTo>
                    <a:cubicBezTo>
                      <a:pt x="3786" y="7986"/>
                      <a:pt x="6162" y="8458"/>
                      <a:pt x="6162" y="14116"/>
                    </a:cubicBezTo>
                    <a:cubicBezTo>
                      <a:pt x="6162" y="19774"/>
                      <a:pt x="2361" y="26846"/>
                      <a:pt x="2361" y="26846"/>
                    </a:cubicBezTo>
                    <a:cubicBezTo>
                      <a:pt x="2361" y="26846"/>
                      <a:pt x="-15" y="31119"/>
                      <a:pt x="-15" y="31119"/>
                    </a:cubicBezTo>
                    <a:cubicBezTo>
                      <a:pt x="-15" y="31119"/>
                      <a:pt x="8062" y="26375"/>
                      <a:pt x="8062" y="20245"/>
                    </a:cubicBezTo>
                    <a:cubicBezTo>
                      <a:pt x="8062" y="14116"/>
                      <a:pt x="8062" y="7986"/>
                      <a:pt x="8062" y="7986"/>
                    </a:cubicBezTo>
                    <a:lnTo>
                      <a:pt x="13288" y="0"/>
                    </a:lnTo>
                    <a:close/>
                  </a:path>
                </a:pathLst>
              </a:custGeom>
              <a:solidFill>
                <a:srgbClr val="E5BB3A"/>
              </a:solidFill>
              <a:ln w="7600" cap="flat">
                <a:noFill/>
                <a:bevel/>
              </a:ln>
            </p:spPr>
          </p:sp>
          <p:sp>
            <p:nvSpPr>
              <p:cNvPr id="9754" name="Freeform 9753"/>
              <p:cNvSpPr/>
              <p:nvPr/>
            </p:nvSpPr>
            <p:spPr>
              <a:xfrm>
                <a:off x="5852097" y="3282767"/>
                <a:ext cx="31001" cy="73200"/>
              </a:xfrm>
              <a:custGeom>
                <a:avLst/>
                <a:gdLst/>
                <a:ahLst/>
                <a:cxnLst/>
                <a:rect l="0" t="0" r="0" b="0"/>
                <a:pathLst>
                  <a:path w="31001" h="73200">
                    <a:moveTo>
                      <a:pt x="29769" y="1031"/>
                    </a:moveTo>
                    <a:cubicBezTo>
                      <a:pt x="29769" y="1031"/>
                      <a:pt x="31669" y="5746"/>
                      <a:pt x="30719" y="13290"/>
                    </a:cubicBezTo>
                    <a:cubicBezTo>
                      <a:pt x="29769" y="20834"/>
                      <a:pt x="21217" y="25549"/>
                      <a:pt x="20267" y="26021"/>
                    </a:cubicBezTo>
                    <a:cubicBezTo>
                      <a:pt x="19316" y="26492"/>
                      <a:pt x="15501" y="27435"/>
                      <a:pt x="15501" y="32150"/>
                    </a:cubicBezTo>
                    <a:cubicBezTo>
                      <a:pt x="15501" y="36865"/>
                      <a:pt x="15040" y="45352"/>
                      <a:pt x="12665" y="47710"/>
                    </a:cubicBezTo>
                    <a:cubicBezTo>
                      <a:pt x="10289" y="50067"/>
                      <a:pt x="4113" y="53368"/>
                      <a:pt x="3638" y="54311"/>
                    </a:cubicBezTo>
                    <a:cubicBezTo>
                      <a:pt x="3162" y="55254"/>
                      <a:pt x="3638" y="61383"/>
                      <a:pt x="3638" y="61383"/>
                    </a:cubicBezTo>
                    <a:lnTo>
                      <a:pt x="3638" y="70342"/>
                    </a:lnTo>
                    <a:lnTo>
                      <a:pt x="3638" y="73200"/>
                    </a:lnTo>
                    <a:cubicBezTo>
                      <a:pt x="3638" y="73200"/>
                      <a:pt x="1737" y="67984"/>
                      <a:pt x="1500" y="63505"/>
                    </a:cubicBezTo>
                    <a:cubicBezTo>
                      <a:pt x="1262" y="59026"/>
                      <a:pt x="-1826" y="55490"/>
                      <a:pt x="1500" y="52189"/>
                    </a:cubicBezTo>
                    <a:cubicBezTo>
                      <a:pt x="4825" y="48889"/>
                      <a:pt x="1975" y="48889"/>
                      <a:pt x="6013" y="46295"/>
                    </a:cubicBezTo>
                    <a:cubicBezTo>
                      <a:pt x="10052" y="43702"/>
                      <a:pt x="12665" y="43938"/>
                      <a:pt x="12665" y="41109"/>
                    </a:cubicBezTo>
                    <a:cubicBezTo>
                      <a:pt x="12665" y="38280"/>
                      <a:pt x="12665" y="36865"/>
                      <a:pt x="12665" y="32150"/>
                    </a:cubicBezTo>
                    <a:cubicBezTo>
                      <a:pt x="12665" y="27435"/>
                      <a:pt x="16941" y="20834"/>
                      <a:pt x="20267" y="19420"/>
                    </a:cubicBezTo>
                    <a:cubicBezTo>
                      <a:pt x="23592" y="18005"/>
                      <a:pt x="27393" y="18005"/>
                      <a:pt x="27393" y="15176"/>
                    </a:cubicBezTo>
                    <a:cubicBezTo>
                      <a:pt x="27393" y="12347"/>
                      <a:pt x="25018" y="13290"/>
                      <a:pt x="27393" y="9047"/>
                    </a:cubicBezTo>
                    <a:cubicBezTo>
                      <a:pt x="29769" y="4803"/>
                      <a:pt x="29769" y="1974"/>
                      <a:pt x="29769" y="1031"/>
                    </a:cubicBezTo>
                    <a:cubicBezTo>
                      <a:pt x="29769" y="88"/>
                      <a:pt x="29769" y="-855"/>
                      <a:pt x="29769" y="1031"/>
                    </a:cubicBezTo>
                    <a:close/>
                  </a:path>
                </a:pathLst>
              </a:custGeom>
              <a:solidFill>
                <a:srgbClr val="EDC337"/>
              </a:solidFill>
              <a:ln w="7600" cap="flat">
                <a:noFill/>
                <a:bevel/>
              </a:ln>
            </p:spPr>
          </p:sp>
          <p:sp>
            <p:nvSpPr>
              <p:cNvPr id="9755" name="Freeform 9754"/>
              <p:cNvSpPr/>
              <p:nvPr/>
            </p:nvSpPr>
            <p:spPr>
              <a:xfrm>
                <a:off x="5894324" y="3263318"/>
                <a:ext cx="13452" cy="56978"/>
              </a:xfrm>
              <a:custGeom>
                <a:avLst/>
                <a:gdLst/>
                <a:ahLst/>
                <a:cxnLst/>
                <a:rect l="0" t="0" r="0" b="0"/>
                <a:pathLst>
                  <a:path w="13452" h="56978">
                    <a:moveTo>
                      <a:pt x="6310" y="0"/>
                    </a:moveTo>
                    <a:cubicBezTo>
                      <a:pt x="6310" y="0"/>
                      <a:pt x="371" y="13880"/>
                      <a:pt x="371" y="15766"/>
                    </a:cubicBezTo>
                    <a:cubicBezTo>
                      <a:pt x="371" y="17652"/>
                      <a:pt x="371" y="20009"/>
                      <a:pt x="371" y="24253"/>
                    </a:cubicBezTo>
                    <a:cubicBezTo>
                      <a:pt x="371" y="28489"/>
                      <a:pt x="-579" y="29911"/>
                      <a:pt x="371" y="33683"/>
                    </a:cubicBezTo>
                    <a:cubicBezTo>
                      <a:pt x="1321" y="37455"/>
                      <a:pt x="10824" y="52071"/>
                      <a:pt x="10824" y="53957"/>
                    </a:cubicBezTo>
                    <a:cubicBezTo>
                      <a:pt x="10824" y="55843"/>
                      <a:pt x="15575" y="59615"/>
                      <a:pt x="12249" y="53957"/>
                    </a:cubicBezTo>
                    <a:cubicBezTo>
                      <a:pt x="8923" y="48299"/>
                      <a:pt x="5122" y="36512"/>
                      <a:pt x="5122" y="36512"/>
                    </a:cubicBezTo>
                    <a:cubicBezTo>
                      <a:pt x="5122" y="36512"/>
                      <a:pt x="5122" y="33683"/>
                      <a:pt x="5122" y="28968"/>
                    </a:cubicBezTo>
                    <a:cubicBezTo>
                      <a:pt x="5122" y="24253"/>
                      <a:pt x="5597" y="22838"/>
                      <a:pt x="5122" y="21424"/>
                    </a:cubicBezTo>
                    <a:cubicBezTo>
                      <a:pt x="4647" y="20009"/>
                      <a:pt x="5122" y="20009"/>
                      <a:pt x="5122" y="16709"/>
                    </a:cubicBezTo>
                    <a:cubicBezTo>
                      <a:pt x="5122" y="13408"/>
                      <a:pt x="2509" y="13644"/>
                      <a:pt x="5122" y="11051"/>
                    </a:cubicBezTo>
                    <a:cubicBezTo>
                      <a:pt x="7735" y="8458"/>
                      <a:pt x="8448" y="6336"/>
                      <a:pt x="8448" y="6336"/>
                    </a:cubicBezTo>
                    <a:lnTo>
                      <a:pt x="6310" y="0"/>
                    </a:lnTo>
                    <a:close/>
                  </a:path>
                </a:pathLst>
              </a:custGeom>
              <a:solidFill>
                <a:srgbClr val="E5BB3A"/>
              </a:solidFill>
              <a:ln w="7600" cap="flat">
                <a:noFill/>
                <a:bevel/>
              </a:ln>
            </p:spPr>
          </p:sp>
          <p:sp>
            <p:nvSpPr>
              <p:cNvPr id="9756" name="Freeform 9755"/>
              <p:cNvSpPr/>
              <p:nvPr/>
            </p:nvSpPr>
            <p:spPr>
              <a:xfrm>
                <a:off x="5713706" y="3254566"/>
                <a:ext cx="51312" cy="17239"/>
              </a:xfrm>
              <a:custGeom>
                <a:avLst/>
                <a:gdLst/>
                <a:ahLst/>
                <a:cxnLst/>
                <a:rect l="0" t="0" r="0" b="0"/>
                <a:pathLst>
                  <a:path w="51312" h="17239">
                    <a:moveTo>
                      <a:pt x="0" y="14145"/>
                    </a:moveTo>
                    <a:cubicBezTo>
                      <a:pt x="0" y="14145"/>
                      <a:pt x="1871" y="18389"/>
                      <a:pt x="10898" y="16974"/>
                    </a:cubicBezTo>
                    <a:cubicBezTo>
                      <a:pt x="19925" y="15559"/>
                      <a:pt x="20400" y="16502"/>
                      <a:pt x="27052" y="14145"/>
                    </a:cubicBezTo>
                    <a:cubicBezTo>
                      <a:pt x="33703" y="11787"/>
                      <a:pt x="35129" y="10845"/>
                      <a:pt x="38930" y="10845"/>
                    </a:cubicBezTo>
                    <a:cubicBezTo>
                      <a:pt x="42731" y="10845"/>
                      <a:pt x="41543" y="13909"/>
                      <a:pt x="44631" y="10845"/>
                    </a:cubicBezTo>
                    <a:cubicBezTo>
                      <a:pt x="47719" y="7780"/>
                      <a:pt x="48907" y="6129"/>
                      <a:pt x="49382" y="4715"/>
                    </a:cubicBezTo>
                    <a:cubicBezTo>
                      <a:pt x="49857" y="3300"/>
                      <a:pt x="51312" y="943"/>
                      <a:pt x="51312" y="943"/>
                    </a:cubicBezTo>
                    <a:lnTo>
                      <a:pt x="51312" y="0"/>
                    </a:lnTo>
                    <a:cubicBezTo>
                      <a:pt x="51312" y="0"/>
                      <a:pt x="36554" y="3772"/>
                      <a:pt x="28477" y="5658"/>
                    </a:cubicBezTo>
                    <a:cubicBezTo>
                      <a:pt x="20400" y="7544"/>
                      <a:pt x="16599" y="5658"/>
                      <a:pt x="14699" y="7544"/>
                    </a:cubicBezTo>
                    <a:cubicBezTo>
                      <a:pt x="12798" y="9430"/>
                      <a:pt x="0" y="11316"/>
                      <a:pt x="0" y="14145"/>
                    </a:cubicBezTo>
                    <a:close/>
                  </a:path>
                </a:pathLst>
              </a:custGeom>
              <a:solidFill>
                <a:srgbClr val="FEFBF3"/>
              </a:solidFill>
              <a:ln w="7600" cap="flat">
                <a:noFill/>
                <a:bevel/>
              </a:ln>
            </p:spPr>
          </p:sp>
          <p:sp>
            <p:nvSpPr>
              <p:cNvPr id="9757" name="Freeform 9756"/>
              <p:cNvSpPr/>
              <p:nvPr/>
            </p:nvSpPr>
            <p:spPr>
              <a:xfrm>
                <a:off x="5772234" y="3241393"/>
                <a:ext cx="217498" cy="52071"/>
              </a:xfrm>
              <a:custGeom>
                <a:avLst/>
                <a:gdLst/>
                <a:ahLst/>
                <a:cxnLst/>
                <a:rect l="0" t="0" r="0" b="0"/>
                <a:pathLst>
                  <a:path w="217498" h="52071">
                    <a:moveTo>
                      <a:pt x="4157" y="10344"/>
                    </a:moveTo>
                    <a:cubicBezTo>
                      <a:pt x="4157" y="10344"/>
                      <a:pt x="-2970" y="17887"/>
                      <a:pt x="1307" y="22131"/>
                    </a:cubicBezTo>
                    <a:cubicBezTo>
                      <a:pt x="5583" y="26375"/>
                      <a:pt x="12234" y="24960"/>
                      <a:pt x="14135" y="23545"/>
                    </a:cubicBezTo>
                    <a:cubicBezTo>
                      <a:pt x="16035" y="22131"/>
                      <a:pt x="18411" y="23074"/>
                      <a:pt x="21736" y="25432"/>
                    </a:cubicBezTo>
                    <a:cubicBezTo>
                      <a:pt x="25062" y="27789"/>
                      <a:pt x="31476" y="31325"/>
                      <a:pt x="29813" y="34390"/>
                    </a:cubicBezTo>
                    <a:cubicBezTo>
                      <a:pt x="28151" y="37455"/>
                      <a:pt x="26013" y="42877"/>
                      <a:pt x="27913" y="44763"/>
                    </a:cubicBezTo>
                    <a:cubicBezTo>
                      <a:pt x="29813" y="46649"/>
                      <a:pt x="30288" y="44733"/>
                      <a:pt x="32664" y="38633"/>
                    </a:cubicBezTo>
                    <a:cubicBezTo>
                      <a:pt x="35040" y="32533"/>
                      <a:pt x="35040" y="31561"/>
                      <a:pt x="37415" y="31561"/>
                    </a:cubicBezTo>
                    <a:cubicBezTo>
                      <a:pt x="39791" y="31561"/>
                      <a:pt x="38365" y="31561"/>
                      <a:pt x="43117" y="31561"/>
                    </a:cubicBezTo>
                    <a:cubicBezTo>
                      <a:pt x="47868" y="31561"/>
                      <a:pt x="51669" y="32533"/>
                      <a:pt x="54044" y="32533"/>
                    </a:cubicBezTo>
                    <a:cubicBezTo>
                      <a:pt x="56420" y="32533"/>
                      <a:pt x="63546" y="32533"/>
                      <a:pt x="64497" y="32533"/>
                    </a:cubicBezTo>
                    <a:cubicBezTo>
                      <a:pt x="65447" y="32533"/>
                      <a:pt x="67822" y="32032"/>
                      <a:pt x="72574" y="34390"/>
                    </a:cubicBezTo>
                    <a:cubicBezTo>
                      <a:pt x="77325" y="36747"/>
                      <a:pt x="94904" y="37690"/>
                      <a:pt x="94904" y="38633"/>
                    </a:cubicBezTo>
                    <a:cubicBezTo>
                      <a:pt x="94904" y="39576"/>
                      <a:pt x="101556" y="39576"/>
                      <a:pt x="103931" y="39576"/>
                    </a:cubicBezTo>
                    <a:cubicBezTo>
                      <a:pt x="106307" y="39576"/>
                      <a:pt x="109157" y="40048"/>
                      <a:pt x="112008" y="37219"/>
                    </a:cubicBezTo>
                    <a:cubicBezTo>
                      <a:pt x="114859" y="34390"/>
                      <a:pt x="120085" y="31561"/>
                      <a:pt x="120085" y="31561"/>
                    </a:cubicBezTo>
                    <a:lnTo>
                      <a:pt x="123886" y="27789"/>
                    </a:lnTo>
                    <a:cubicBezTo>
                      <a:pt x="123886" y="27789"/>
                      <a:pt x="125786" y="30146"/>
                      <a:pt x="125786" y="34390"/>
                    </a:cubicBezTo>
                    <a:cubicBezTo>
                      <a:pt x="125786" y="38633"/>
                      <a:pt x="128162" y="38162"/>
                      <a:pt x="131013" y="39576"/>
                    </a:cubicBezTo>
                    <a:cubicBezTo>
                      <a:pt x="133863" y="40991"/>
                      <a:pt x="139565" y="35804"/>
                      <a:pt x="141465" y="41462"/>
                    </a:cubicBezTo>
                    <a:cubicBezTo>
                      <a:pt x="143366" y="47120"/>
                      <a:pt x="141465" y="49006"/>
                      <a:pt x="149542" y="50421"/>
                    </a:cubicBezTo>
                    <a:cubicBezTo>
                      <a:pt x="157619" y="51835"/>
                      <a:pt x="156669" y="53250"/>
                      <a:pt x="160944" y="50421"/>
                    </a:cubicBezTo>
                    <a:cubicBezTo>
                      <a:pt x="165221" y="47592"/>
                      <a:pt x="164746" y="44763"/>
                      <a:pt x="168072" y="44763"/>
                    </a:cubicBezTo>
                    <a:cubicBezTo>
                      <a:pt x="171397" y="44763"/>
                      <a:pt x="173297" y="43348"/>
                      <a:pt x="177574" y="44763"/>
                    </a:cubicBezTo>
                    <a:cubicBezTo>
                      <a:pt x="181850" y="46177"/>
                      <a:pt x="179949" y="48063"/>
                      <a:pt x="185176" y="44763"/>
                    </a:cubicBezTo>
                    <a:cubicBezTo>
                      <a:pt x="190402" y="41462"/>
                      <a:pt x="189451" y="44291"/>
                      <a:pt x="192302" y="41462"/>
                    </a:cubicBezTo>
                    <a:cubicBezTo>
                      <a:pt x="195153" y="38633"/>
                      <a:pt x="194203" y="38132"/>
                      <a:pt x="198479" y="35333"/>
                    </a:cubicBezTo>
                    <a:cubicBezTo>
                      <a:pt x="202755" y="32533"/>
                      <a:pt x="201329" y="34449"/>
                      <a:pt x="204655" y="32533"/>
                    </a:cubicBezTo>
                    <a:cubicBezTo>
                      <a:pt x="207981" y="30618"/>
                      <a:pt x="207981" y="33447"/>
                      <a:pt x="210832" y="27789"/>
                    </a:cubicBezTo>
                    <a:cubicBezTo>
                      <a:pt x="213682" y="22131"/>
                      <a:pt x="213445" y="26139"/>
                      <a:pt x="215108" y="19773"/>
                    </a:cubicBezTo>
                    <a:cubicBezTo>
                      <a:pt x="216770" y="13408"/>
                      <a:pt x="217498" y="13644"/>
                      <a:pt x="217498" y="11287"/>
                    </a:cubicBezTo>
                    <a:cubicBezTo>
                      <a:pt x="217498" y="8929"/>
                      <a:pt x="217498" y="8929"/>
                      <a:pt x="217498" y="6100"/>
                    </a:cubicBezTo>
                    <a:cubicBezTo>
                      <a:pt x="217498" y="3271"/>
                      <a:pt x="214157" y="0"/>
                      <a:pt x="214157" y="0"/>
                    </a:cubicBezTo>
                    <a:cubicBezTo>
                      <a:pt x="214157" y="0"/>
                      <a:pt x="214632" y="0"/>
                      <a:pt x="213207" y="0"/>
                    </a:cubicBezTo>
                    <a:cubicBezTo>
                      <a:pt x="211782" y="0"/>
                      <a:pt x="207981" y="4214"/>
                      <a:pt x="198479" y="5157"/>
                    </a:cubicBezTo>
                    <a:cubicBezTo>
                      <a:pt x="188976" y="6100"/>
                      <a:pt x="172347" y="5157"/>
                      <a:pt x="160944" y="6571"/>
                    </a:cubicBezTo>
                    <a:cubicBezTo>
                      <a:pt x="149542" y="7986"/>
                      <a:pt x="131963" y="13644"/>
                      <a:pt x="131013" y="14115"/>
                    </a:cubicBezTo>
                    <a:cubicBezTo>
                      <a:pt x="130063" y="14587"/>
                      <a:pt x="119135" y="13172"/>
                      <a:pt x="113909" y="16473"/>
                    </a:cubicBezTo>
                    <a:cubicBezTo>
                      <a:pt x="108749" y="19773"/>
                      <a:pt x="106782" y="20716"/>
                      <a:pt x="102506" y="22131"/>
                    </a:cubicBezTo>
                    <a:cubicBezTo>
                      <a:pt x="98230" y="23545"/>
                      <a:pt x="97279" y="25432"/>
                      <a:pt x="91103" y="25432"/>
                    </a:cubicBezTo>
                    <a:cubicBezTo>
                      <a:pt x="84926" y="25432"/>
                      <a:pt x="84451" y="25432"/>
                      <a:pt x="81600" y="25432"/>
                    </a:cubicBezTo>
                    <a:cubicBezTo>
                      <a:pt x="78750" y="25432"/>
                      <a:pt x="80650" y="24488"/>
                      <a:pt x="72574" y="24488"/>
                    </a:cubicBezTo>
                    <a:cubicBezTo>
                      <a:pt x="64497" y="24488"/>
                      <a:pt x="61112" y="23545"/>
                      <a:pt x="55440" y="23545"/>
                    </a:cubicBezTo>
                    <a:cubicBezTo>
                      <a:pt x="49768" y="23545"/>
                      <a:pt x="40741" y="23545"/>
                      <a:pt x="37415" y="23545"/>
                    </a:cubicBezTo>
                    <a:cubicBezTo>
                      <a:pt x="34089" y="23545"/>
                      <a:pt x="29813" y="22131"/>
                      <a:pt x="29813" y="22131"/>
                    </a:cubicBezTo>
                    <a:cubicBezTo>
                      <a:pt x="29813" y="22131"/>
                      <a:pt x="26488" y="20716"/>
                      <a:pt x="24112" y="19773"/>
                    </a:cubicBezTo>
                    <a:cubicBezTo>
                      <a:pt x="21736" y="18830"/>
                      <a:pt x="21261" y="16944"/>
                      <a:pt x="18411" y="14115"/>
                    </a:cubicBezTo>
                    <a:cubicBezTo>
                      <a:pt x="15560" y="11287"/>
                      <a:pt x="13184" y="10344"/>
                      <a:pt x="13184" y="10344"/>
                    </a:cubicBezTo>
                    <a:lnTo>
                      <a:pt x="4157" y="10344"/>
                    </a:lnTo>
                    <a:close/>
                  </a:path>
                </a:pathLst>
              </a:custGeom>
              <a:gradFill>
                <a:gsLst>
                  <a:gs pos="68000">
                    <a:srgbClr val="FDF8EC"/>
                  </a:gs>
                  <a:gs pos="100000">
                    <a:srgbClr val="FDF8E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758" name="Freeform 9757"/>
              <p:cNvSpPr/>
              <p:nvPr/>
            </p:nvSpPr>
            <p:spPr>
              <a:xfrm>
                <a:off x="5699453" y="3263539"/>
                <a:ext cx="27527" cy="57110"/>
              </a:xfrm>
              <a:custGeom>
                <a:avLst/>
                <a:gdLst/>
                <a:ahLst/>
                <a:cxnLst/>
                <a:rect l="0" t="0" r="0" b="0"/>
                <a:pathLst>
                  <a:path w="27527" h="57110">
                    <a:moveTo>
                      <a:pt x="27527" y="0"/>
                    </a:moveTo>
                    <a:cubicBezTo>
                      <a:pt x="27527" y="0"/>
                      <a:pt x="16373" y="-486"/>
                      <a:pt x="9927" y="6586"/>
                    </a:cubicBezTo>
                    <a:cubicBezTo>
                      <a:pt x="3480" y="13659"/>
                      <a:pt x="-37" y="17902"/>
                      <a:pt x="-37" y="26861"/>
                    </a:cubicBezTo>
                    <a:cubicBezTo>
                      <a:pt x="-37" y="35819"/>
                      <a:pt x="2894" y="52322"/>
                      <a:pt x="15201" y="55622"/>
                    </a:cubicBezTo>
                    <a:cubicBezTo>
                      <a:pt x="27527" y="58922"/>
                      <a:pt x="15201" y="55622"/>
                      <a:pt x="15201" y="55622"/>
                    </a:cubicBezTo>
                    <a:cubicBezTo>
                      <a:pt x="15201" y="55622"/>
                      <a:pt x="1136" y="40063"/>
                      <a:pt x="6410" y="26861"/>
                    </a:cubicBezTo>
                    <a:cubicBezTo>
                      <a:pt x="11685" y="13659"/>
                      <a:pt x="17546" y="3286"/>
                      <a:pt x="27527" y="0"/>
                    </a:cubicBezTo>
                    <a:close/>
                  </a:path>
                </a:pathLst>
              </a:custGeom>
              <a:solidFill>
                <a:srgbClr val="DBC011"/>
              </a:solidFill>
              <a:ln w="7600" cap="flat">
                <a:noFill/>
                <a:bevel/>
              </a:ln>
            </p:spPr>
          </p:sp>
          <p:sp>
            <p:nvSpPr>
              <p:cNvPr id="9759" name="Freeform 9758"/>
              <p:cNvSpPr/>
              <p:nvPr/>
            </p:nvSpPr>
            <p:spPr>
              <a:xfrm>
                <a:off x="5703640" y="3126819"/>
                <a:ext cx="118393" cy="97114"/>
              </a:xfrm>
              <a:custGeom>
                <a:avLst/>
                <a:gdLst/>
                <a:ahLst/>
                <a:cxnLst/>
                <a:rect l="0" t="0" r="0" b="0"/>
                <a:pathLst>
                  <a:path w="118393" h="97114">
                    <a:moveTo>
                      <a:pt x="1010" y="88141"/>
                    </a:moveTo>
                    <a:cubicBezTo>
                      <a:pt x="1010" y="88141"/>
                      <a:pt x="-1366" y="77768"/>
                      <a:pt x="1010" y="64095"/>
                    </a:cubicBezTo>
                    <a:cubicBezTo>
                      <a:pt x="3385" y="50421"/>
                      <a:pt x="-1366" y="43820"/>
                      <a:pt x="4811" y="36276"/>
                    </a:cubicBezTo>
                    <a:cubicBezTo>
                      <a:pt x="10987" y="28732"/>
                      <a:pt x="16213" y="19302"/>
                      <a:pt x="19064" y="17888"/>
                    </a:cubicBezTo>
                    <a:cubicBezTo>
                      <a:pt x="21915" y="16473"/>
                      <a:pt x="32842" y="6572"/>
                      <a:pt x="38068" y="5157"/>
                    </a:cubicBezTo>
                    <a:cubicBezTo>
                      <a:pt x="43295" y="3743"/>
                      <a:pt x="58973" y="0"/>
                      <a:pt x="69426" y="0"/>
                    </a:cubicBezTo>
                    <a:cubicBezTo>
                      <a:pt x="79878" y="0"/>
                      <a:pt x="101259" y="442"/>
                      <a:pt x="104584" y="2800"/>
                    </a:cubicBezTo>
                    <a:cubicBezTo>
                      <a:pt x="107910" y="5157"/>
                      <a:pt x="118393" y="11287"/>
                      <a:pt x="118393" y="11287"/>
                    </a:cubicBezTo>
                    <a:lnTo>
                      <a:pt x="118393" y="12701"/>
                    </a:lnTo>
                    <a:cubicBezTo>
                      <a:pt x="118393" y="12701"/>
                      <a:pt x="107435" y="5157"/>
                      <a:pt x="94132" y="5157"/>
                    </a:cubicBezTo>
                    <a:cubicBezTo>
                      <a:pt x="80829" y="5157"/>
                      <a:pt x="59449" y="3743"/>
                      <a:pt x="46145" y="8929"/>
                    </a:cubicBezTo>
                    <a:cubicBezTo>
                      <a:pt x="32842" y="14116"/>
                      <a:pt x="19539" y="26846"/>
                      <a:pt x="17639" y="32976"/>
                    </a:cubicBezTo>
                    <a:cubicBezTo>
                      <a:pt x="15738" y="39105"/>
                      <a:pt x="10512" y="47121"/>
                      <a:pt x="10512" y="53250"/>
                    </a:cubicBezTo>
                    <a:cubicBezTo>
                      <a:pt x="10512" y="59380"/>
                      <a:pt x="10512" y="65509"/>
                      <a:pt x="10512" y="65509"/>
                    </a:cubicBezTo>
                    <a:cubicBezTo>
                      <a:pt x="10512" y="65509"/>
                      <a:pt x="14788" y="82012"/>
                      <a:pt x="15025" y="83662"/>
                    </a:cubicBezTo>
                    <a:cubicBezTo>
                      <a:pt x="15263" y="85312"/>
                      <a:pt x="12887" y="97114"/>
                      <a:pt x="12887" y="97114"/>
                    </a:cubicBezTo>
                    <a:cubicBezTo>
                      <a:pt x="12887" y="97114"/>
                      <a:pt x="3385" y="96157"/>
                      <a:pt x="1010" y="88141"/>
                    </a:cubicBezTo>
                    <a:close/>
                  </a:path>
                </a:pathLst>
              </a:custGeom>
              <a:solidFill>
                <a:srgbClr val="F5E67C"/>
              </a:solidFill>
              <a:ln w="7600" cap="flat">
                <a:noFill/>
                <a:bevel/>
              </a:ln>
            </p:spPr>
          </p:sp>
          <p:sp>
            <p:nvSpPr>
              <p:cNvPr id="9760" name="Freeform 9759"/>
              <p:cNvSpPr/>
              <p:nvPr/>
            </p:nvSpPr>
            <p:spPr>
              <a:xfrm>
                <a:off x="6037704" y="3187421"/>
                <a:ext cx="25656" cy="16223"/>
              </a:xfrm>
              <a:custGeom>
                <a:avLst/>
                <a:gdLst/>
                <a:ahLst/>
                <a:cxnLst/>
                <a:rect l="0" t="0" r="0" b="0"/>
                <a:pathLst>
                  <a:path w="25656" h="16223">
                    <a:moveTo>
                      <a:pt x="18529" y="192"/>
                    </a:moveTo>
                    <a:lnTo>
                      <a:pt x="0" y="16223"/>
                    </a:lnTo>
                    <a:lnTo>
                      <a:pt x="11878" y="14808"/>
                    </a:lnTo>
                    <a:lnTo>
                      <a:pt x="25656" y="6321"/>
                    </a:lnTo>
                    <a:lnTo>
                      <a:pt x="23280" y="4906"/>
                    </a:lnTo>
                    <a:cubicBezTo>
                      <a:pt x="23280" y="4906"/>
                      <a:pt x="21855" y="-1282"/>
                      <a:pt x="18529" y="192"/>
                    </a:cubicBezTo>
                    <a:close/>
                  </a:path>
                </a:pathLst>
              </a:custGeom>
              <a:solidFill>
                <a:srgbClr val="AB6933"/>
              </a:solidFill>
              <a:ln w="7600" cap="flat">
                <a:noFill/>
                <a:bevel/>
              </a:ln>
            </p:spPr>
          </p:sp>
        </p:grpSp>
      </p:grpSp>
      <p:sp>
        <p:nvSpPr>
          <p:cNvPr id="2856" name="TextBox 2"/>
          <p:cNvSpPr txBox="1"/>
          <p:nvPr/>
        </p:nvSpPr>
        <p:spPr>
          <a:xfrm>
            <a:off x="113351" y="81937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4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60" name="Group13060"/>
          <p:cNvGrpSpPr/>
          <p:nvPr/>
        </p:nvGrpSpPr>
        <p:grpSpPr>
          <a:xfrm>
            <a:off x="336425" y="445288"/>
            <a:ext cx="8471150" cy="5967425"/>
            <a:chOff x="336425" y="445288"/>
            <a:chExt cx="8471150" cy="5967425"/>
          </a:xfrm>
        </p:grpSpPr>
        <p:sp>
          <p:nvSpPr>
            <p:cNvPr id="12622" name="Round-head Rectangle"/>
            <p:cNvSpPr/>
            <p:nvPr/>
          </p:nvSpPr>
          <p:spPr>
            <a:xfrm>
              <a:off x="5566837" y="2667074"/>
              <a:ext cx="1343710" cy="527494"/>
            </a:xfrm>
            <a:custGeom>
              <a:avLst/>
              <a:gdLst>
                <a:gd name="connsiteX0" fmla="*/ 671855 w 1343710"/>
                <a:gd name="connsiteY0" fmla="*/ 263747 h 527494"/>
                <a:gd name="connsiteX1" fmla="*/ 0 w 1343710"/>
                <a:gd name="connsiteY1" fmla="*/ 263747 h 527494"/>
                <a:gd name="connsiteX2" fmla="*/ 671855 w 1343710"/>
                <a:gd name="connsiteY2" fmla="*/ 0 h 527494"/>
                <a:gd name="connsiteX3" fmla="*/ 1343710 w 1343710"/>
                <a:gd name="connsiteY3" fmla="*/ 263747 h 527494"/>
                <a:gd name="connsiteX4" fmla="*/ 671855 w 1343710"/>
                <a:gd name="connsiteY4" fmla="*/ 527494 h 52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710" h="527494">
                  <a:moveTo>
                    <a:pt x="263747" y="527494"/>
                  </a:moveTo>
                  <a:lnTo>
                    <a:pt x="1079960" y="527494"/>
                  </a:lnTo>
                  <a:cubicBezTo>
                    <a:pt x="1225629" y="527494"/>
                    <a:pt x="1343710" y="409414"/>
                    <a:pt x="1343710" y="263747"/>
                  </a:cubicBezTo>
                  <a:cubicBezTo>
                    <a:pt x="1343710" y="118080"/>
                    <a:pt x="1225629" y="0"/>
                    <a:pt x="1079960" y="0"/>
                  </a:cubicBezTo>
                  <a:lnTo>
                    <a:pt x="263747" y="0"/>
                  </a:lnTo>
                  <a:cubicBezTo>
                    <a:pt x="118080" y="0"/>
                    <a:pt x="0" y="118080"/>
                    <a:pt x="0" y="263747"/>
                  </a:cubicBezTo>
                  <a:cubicBezTo>
                    <a:pt x="0" y="409414"/>
                    <a:pt x="118080" y="527494"/>
                    <a:pt x="263747" y="527494"/>
                  </a:cubicBezTo>
                  <a:close/>
                </a:path>
              </a:pathLst>
            </a:custGeom>
            <a:solidFill>
              <a:srgbClr val="FFF2E7"/>
            </a:solidFill>
            <a:ln w="7600" cap="flat">
              <a:solidFill>
                <a:srgbClr val="FFC37C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Warm Fruits</a:t>
              </a:r>
            </a:p>
          </p:txBody>
        </p:sp>
        <p:sp>
          <p:nvSpPr>
            <p:cNvPr id="9840" name="Round-head Rectangle"/>
            <p:cNvSpPr/>
            <p:nvPr/>
          </p:nvSpPr>
          <p:spPr>
            <a:xfrm>
              <a:off x="460252" y="2667074"/>
              <a:ext cx="1343710" cy="527494"/>
            </a:xfrm>
            <a:custGeom>
              <a:avLst/>
              <a:gdLst>
                <a:gd name="connsiteX0" fmla="*/ 671855 w 1343710"/>
                <a:gd name="connsiteY0" fmla="*/ 263747 h 527494"/>
                <a:gd name="connsiteX1" fmla="*/ 0 w 1343710"/>
                <a:gd name="connsiteY1" fmla="*/ 263747 h 527494"/>
                <a:gd name="connsiteX2" fmla="*/ 671855 w 1343710"/>
                <a:gd name="connsiteY2" fmla="*/ 0 h 527494"/>
                <a:gd name="connsiteX3" fmla="*/ 1343710 w 1343710"/>
                <a:gd name="connsiteY3" fmla="*/ 263747 h 527494"/>
                <a:gd name="connsiteX4" fmla="*/ 671855 w 1343710"/>
                <a:gd name="connsiteY4" fmla="*/ 527494 h 52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710" h="527494">
                  <a:moveTo>
                    <a:pt x="263747" y="527494"/>
                  </a:moveTo>
                  <a:lnTo>
                    <a:pt x="1079960" y="527494"/>
                  </a:lnTo>
                  <a:cubicBezTo>
                    <a:pt x="1225629" y="527494"/>
                    <a:pt x="1343710" y="409414"/>
                    <a:pt x="1343710" y="263747"/>
                  </a:cubicBezTo>
                  <a:cubicBezTo>
                    <a:pt x="1343710" y="118080"/>
                    <a:pt x="1225629" y="0"/>
                    <a:pt x="1079960" y="0"/>
                  </a:cubicBezTo>
                  <a:lnTo>
                    <a:pt x="263747" y="0"/>
                  </a:lnTo>
                  <a:cubicBezTo>
                    <a:pt x="118080" y="0"/>
                    <a:pt x="0" y="118080"/>
                    <a:pt x="0" y="263747"/>
                  </a:cubicBezTo>
                  <a:cubicBezTo>
                    <a:pt x="0" y="409414"/>
                    <a:pt x="118080" y="527494"/>
                    <a:pt x="263747" y="527494"/>
                  </a:cubicBezTo>
                  <a:close/>
                </a:path>
              </a:pathLst>
            </a:custGeom>
            <a:solidFill>
              <a:srgbClr val="7ECCB6"/>
            </a:solidFill>
            <a:ln w="7600" cap="flat">
              <a:solidFill>
                <a:srgbClr val="7ECCB6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Cold Fruits</a:t>
              </a:r>
            </a:p>
          </p:txBody>
        </p:sp>
        <p:sp>
          <p:nvSpPr>
            <p:cNvPr id="9841" name="Round-head Rectangle"/>
            <p:cNvSpPr/>
            <p:nvPr/>
          </p:nvSpPr>
          <p:spPr>
            <a:xfrm>
              <a:off x="2042253" y="2667074"/>
              <a:ext cx="1343710" cy="527494"/>
            </a:xfrm>
            <a:custGeom>
              <a:avLst/>
              <a:gdLst>
                <a:gd name="connsiteX0" fmla="*/ 671855 w 1343710"/>
                <a:gd name="connsiteY0" fmla="*/ 263747 h 527494"/>
                <a:gd name="connsiteX1" fmla="*/ 0 w 1343710"/>
                <a:gd name="connsiteY1" fmla="*/ 263747 h 527494"/>
                <a:gd name="connsiteX2" fmla="*/ 671855 w 1343710"/>
                <a:gd name="connsiteY2" fmla="*/ 0 h 527494"/>
                <a:gd name="connsiteX3" fmla="*/ 1343710 w 1343710"/>
                <a:gd name="connsiteY3" fmla="*/ 263747 h 527494"/>
                <a:gd name="connsiteX4" fmla="*/ 671855 w 1343710"/>
                <a:gd name="connsiteY4" fmla="*/ 527494 h 52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710" h="527494">
                  <a:moveTo>
                    <a:pt x="263747" y="527494"/>
                  </a:moveTo>
                  <a:lnTo>
                    <a:pt x="1079960" y="527494"/>
                  </a:lnTo>
                  <a:cubicBezTo>
                    <a:pt x="1225629" y="527494"/>
                    <a:pt x="1343710" y="409414"/>
                    <a:pt x="1343710" y="263747"/>
                  </a:cubicBezTo>
                  <a:cubicBezTo>
                    <a:pt x="1343710" y="118080"/>
                    <a:pt x="1225629" y="0"/>
                    <a:pt x="1079960" y="0"/>
                  </a:cubicBezTo>
                  <a:lnTo>
                    <a:pt x="263747" y="0"/>
                  </a:lnTo>
                  <a:cubicBezTo>
                    <a:pt x="118080" y="0"/>
                    <a:pt x="0" y="118080"/>
                    <a:pt x="0" y="263747"/>
                  </a:cubicBezTo>
                  <a:cubicBezTo>
                    <a:pt x="0" y="409414"/>
                    <a:pt x="118080" y="527494"/>
                    <a:pt x="263747" y="527494"/>
                  </a:cubicBezTo>
                  <a:close/>
                </a:path>
              </a:pathLst>
            </a:custGeom>
            <a:solidFill>
              <a:srgbClr val="7ECCB6"/>
            </a:solidFill>
            <a:ln w="7600" cap="flat">
              <a:solidFill>
                <a:srgbClr val="7ECCB6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Cool Fruits</a:t>
              </a:r>
            </a:p>
          </p:txBody>
        </p:sp>
        <p:sp>
          <p:nvSpPr>
            <p:cNvPr id="9842" name="Round-head Rectangle"/>
            <p:cNvSpPr/>
            <p:nvPr/>
          </p:nvSpPr>
          <p:spPr>
            <a:xfrm>
              <a:off x="3794698" y="2667074"/>
              <a:ext cx="1343710" cy="527494"/>
            </a:xfrm>
            <a:custGeom>
              <a:avLst/>
              <a:gdLst>
                <a:gd name="connsiteX0" fmla="*/ 671855 w 1343710"/>
                <a:gd name="connsiteY0" fmla="*/ 263747 h 527494"/>
                <a:gd name="connsiteX1" fmla="*/ 0 w 1343710"/>
                <a:gd name="connsiteY1" fmla="*/ 263747 h 527494"/>
                <a:gd name="connsiteX2" fmla="*/ 671855 w 1343710"/>
                <a:gd name="connsiteY2" fmla="*/ 0 h 527494"/>
                <a:gd name="connsiteX3" fmla="*/ 1343710 w 1343710"/>
                <a:gd name="connsiteY3" fmla="*/ 263747 h 527494"/>
                <a:gd name="connsiteX4" fmla="*/ 671855 w 1343710"/>
                <a:gd name="connsiteY4" fmla="*/ 527494 h 52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710" h="527494">
                  <a:moveTo>
                    <a:pt x="263747" y="527494"/>
                  </a:moveTo>
                  <a:lnTo>
                    <a:pt x="1079960" y="527494"/>
                  </a:lnTo>
                  <a:cubicBezTo>
                    <a:pt x="1225629" y="527494"/>
                    <a:pt x="1343710" y="409414"/>
                    <a:pt x="1343710" y="263747"/>
                  </a:cubicBezTo>
                  <a:cubicBezTo>
                    <a:pt x="1343710" y="118080"/>
                    <a:pt x="1225629" y="0"/>
                    <a:pt x="1079960" y="0"/>
                  </a:cubicBezTo>
                  <a:lnTo>
                    <a:pt x="263747" y="0"/>
                  </a:lnTo>
                  <a:cubicBezTo>
                    <a:pt x="118080" y="0"/>
                    <a:pt x="0" y="118080"/>
                    <a:pt x="0" y="263747"/>
                  </a:cubicBezTo>
                  <a:cubicBezTo>
                    <a:pt x="0" y="409414"/>
                    <a:pt x="118080" y="527494"/>
                    <a:pt x="263747" y="527494"/>
                  </a:cubicBezTo>
                  <a:close/>
                </a:path>
              </a:pathLst>
            </a:custGeom>
            <a:solidFill>
              <a:srgbClr val="7ECCB6"/>
            </a:solidFill>
            <a:ln w="7600" cap="flat">
              <a:solidFill>
                <a:srgbClr val="7ECCB6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Neutral Fruits</a:t>
              </a:r>
            </a:p>
          </p:txBody>
        </p:sp>
        <p:sp>
          <p:nvSpPr>
            <p:cNvPr id="9843" name="Round-head Rectangle"/>
            <p:cNvSpPr/>
            <p:nvPr/>
          </p:nvSpPr>
          <p:spPr>
            <a:xfrm>
              <a:off x="5566837" y="2667074"/>
              <a:ext cx="1343710" cy="527494"/>
            </a:xfrm>
            <a:custGeom>
              <a:avLst/>
              <a:gdLst>
                <a:gd name="connsiteX0" fmla="*/ 671855 w 1343710"/>
                <a:gd name="connsiteY0" fmla="*/ 263747 h 527494"/>
                <a:gd name="connsiteX1" fmla="*/ 0 w 1343710"/>
                <a:gd name="connsiteY1" fmla="*/ 263747 h 527494"/>
                <a:gd name="connsiteX2" fmla="*/ 671855 w 1343710"/>
                <a:gd name="connsiteY2" fmla="*/ 0 h 527494"/>
                <a:gd name="connsiteX3" fmla="*/ 1343710 w 1343710"/>
                <a:gd name="connsiteY3" fmla="*/ 263747 h 527494"/>
                <a:gd name="connsiteX4" fmla="*/ 671855 w 1343710"/>
                <a:gd name="connsiteY4" fmla="*/ 527494 h 52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710" h="527494">
                  <a:moveTo>
                    <a:pt x="263747" y="527494"/>
                  </a:moveTo>
                  <a:lnTo>
                    <a:pt x="1079960" y="527494"/>
                  </a:lnTo>
                  <a:cubicBezTo>
                    <a:pt x="1225629" y="527494"/>
                    <a:pt x="1343710" y="409414"/>
                    <a:pt x="1343710" y="263747"/>
                  </a:cubicBezTo>
                  <a:cubicBezTo>
                    <a:pt x="1343710" y="118080"/>
                    <a:pt x="1225629" y="0"/>
                    <a:pt x="1079960" y="0"/>
                  </a:cubicBezTo>
                  <a:lnTo>
                    <a:pt x="263747" y="0"/>
                  </a:lnTo>
                  <a:cubicBezTo>
                    <a:pt x="118080" y="0"/>
                    <a:pt x="0" y="118080"/>
                    <a:pt x="0" y="263747"/>
                  </a:cubicBezTo>
                  <a:cubicBezTo>
                    <a:pt x="0" y="409414"/>
                    <a:pt x="118080" y="527494"/>
                    <a:pt x="263747" y="527494"/>
                  </a:cubicBezTo>
                  <a:close/>
                </a:path>
              </a:pathLst>
            </a:custGeom>
            <a:solidFill>
              <a:srgbClr val="7ECCB6"/>
            </a:solidFill>
            <a:ln w="7600" cap="flat">
              <a:solidFill>
                <a:srgbClr val="7ECCB6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Warm Fruits</a:t>
              </a:r>
            </a:p>
          </p:txBody>
        </p:sp>
        <p:sp>
          <p:nvSpPr>
            <p:cNvPr id="9844" name="Round-head Rectangle"/>
            <p:cNvSpPr/>
            <p:nvPr/>
          </p:nvSpPr>
          <p:spPr>
            <a:xfrm>
              <a:off x="7319556" y="2667074"/>
              <a:ext cx="1343710" cy="527494"/>
            </a:xfrm>
            <a:custGeom>
              <a:avLst/>
              <a:gdLst>
                <a:gd name="connsiteX0" fmla="*/ 671855 w 1343710"/>
                <a:gd name="connsiteY0" fmla="*/ 263747 h 527494"/>
                <a:gd name="connsiteX1" fmla="*/ 0 w 1343710"/>
                <a:gd name="connsiteY1" fmla="*/ 263747 h 527494"/>
                <a:gd name="connsiteX2" fmla="*/ 671855 w 1343710"/>
                <a:gd name="connsiteY2" fmla="*/ 0 h 527494"/>
                <a:gd name="connsiteX3" fmla="*/ 1343710 w 1343710"/>
                <a:gd name="connsiteY3" fmla="*/ 263747 h 527494"/>
                <a:gd name="connsiteX4" fmla="*/ 671855 w 1343710"/>
                <a:gd name="connsiteY4" fmla="*/ 527494 h 52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710" h="527494">
                  <a:moveTo>
                    <a:pt x="263747" y="527494"/>
                  </a:moveTo>
                  <a:lnTo>
                    <a:pt x="1079960" y="527494"/>
                  </a:lnTo>
                  <a:cubicBezTo>
                    <a:pt x="1225629" y="527494"/>
                    <a:pt x="1343710" y="409414"/>
                    <a:pt x="1343710" y="263747"/>
                  </a:cubicBezTo>
                  <a:cubicBezTo>
                    <a:pt x="1343710" y="118080"/>
                    <a:pt x="1225629" y="0"/>
                    <a:pt x="1079960" y="0"/>
                  </a:cubicBezTo>
                  <a:lnTo>
                    <a:pt x="263747" y="0"/>
                  </a:lnTo>
                  <a:cubicBezTo>
                    <a:pt x="118080" y="0"/>
                    <a:pt x="0" y="118080"/>
                    <a:pt x="0" y="263747"/>
                  </a:cubicBezTo>
                  <a:cubicBezTo>
                    <a:pt x="0" y="409414"/>
                    <a:pt x="118080" y="527494"/>
                    <a:pt x="263747" y="527494"/>
                  </a:cubicBezTo>
                  <a:close/>
                </a:path>
              </a:pathLst>
            </a:custGeom>
            <a:solidFill>
              <a:srgbClr val="7ECCB6"/>
            </a:solidFill>
            <a:ln w="7600" cap="flat">
              <a:solidFill>
                <a:srgbClr val="7ECCB6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Hot Fruits</a:t>
              </a:r>
            </a:p>
          </p:txBody>
        </p:sp>
        <p:sp>
          <p:nvSpPr>
            <p:cNvPr id="9845" name="Vertical Flag"/>
            <p:cNvSpPr/>
            <p:nvPr/>
          </p:nvSpPr>
          <p:spPr>
            <a:xfrm>
              <a:off x="343668" y="3440782"/>
              <a:ext cx="1576871" cy="2964152"/>
            </a:xfrm>
            <a:custGeom>
              <a:avLst/>
              <a:gdLst>
                <a:gd name="connsiteX0" fmla="*/ 788439 w 1576871"/>
                <a:gd name="connsiteY0" fmla="*/ 1482076 h 2964152"/>
                <a:gd name="connsiteX1" fmla="*/ 0 w 1576871"/>
                <a:gd name="connsiteY1" fmla="*/ 1482076 h 2964152"/>
                <a:gd name="connsiteX2" fmla="*/ 788439 w 1576871"/>
                <a:gd name="connsiteY2" fmla="*/ 0 h 2964152"/>
                <a:gd name="connsiteX3" fmla="*/ 1576871 w 1576871"/>
                <a:gd name="connsiteY3" fmla="*/ 1482076 h 2964152"/>
                <a:gd name="connsiteX4" fmla="*/ 788439 w 1576871"/>
                <a:gd name="connsiteY4" fmla="*/ 2964152 h 2964152"/>
                <a:gd name="rtl" fmla="*/ 270794 w 1576871"/>
                <a:gd name="rtr" fmla="*/ 1576869 w 157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t" r="rtr" b="b"/>
              <a:pathLst>
                <a:path w="1576871" h="2964152">
                  <a:moveTo>
                    <a:pt x="315374" y="0"/>
                  </a:moveTo>
                  <a:lnTo>
                    <a:pt x="1576871" y="0"/>
                  </a:lnTo>
                  <a:cubicBezTo>
                    <a:pt x="1576871" y="0"/>
                    <a:pt x="1261494" y="296415"/>
                    <a:pt x="1261494" y="741038"/>
                  </a:cubicBezTo>
                  <a:cubicBezTo>
                    <a:pt x="1261494" y="1185661"/>
                    <a:pt x="1576871" y="1778491"/>
                    <a:pt x="1576871" y="2223114"/>
                  </a:cubicBezTo>
                  <a:cubicBezTo>
                    <a:pt x="1576871" y="2667737"/>
                    <a:pt x="1261494" y="2964152"/>
                    <a:pt x="1261494" y="2964152"/>
                  </a:cubicBezTo>
                  <a:lnTo>
                    <a:pt x="0" y="2964152"/>
                  </a:lnTo>
                  <a:cubicBezTo>
                    <a:pt x="0" y="2964152"/>
                    <a:pt x="315374" y="2667737"/>
                    <a:pt x="315374" y="2223114"/>
                  </a:cubicBezTo>
                  <a:cubicBezTo>
                    <a:pt x="315374" y="1778491"/>
                    <a:pt x="0" y="1185661"/>
                    <a:pt x="0" y="741038"/>
                  </a:cubicBezTo>
                  <a:cubicBezTo>
                    <a:pt x="0" y="296415"/>
                    <a:pt x="315374" y="0"/>
                    <a:pt x="315374" y="0"/>
                  </a:cubicBezTo>
                  <a:close/>
                </a:path>
              </a:pathLst>
            </a:custGeom>
            <a:solidFill>
              <a:srgbClr val="81BACE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tomato</a:t>
              </a:r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 </a:t>
              </a:r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watermelon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banana 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grapefruit 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persimmon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mulberry 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star fruit</a:t>
              </a:r>
            </a:p>
          </p:txBody>
        </p:sp>
        <p:sp>
          <p:nvSpPr>
            <p:cNvPr id="9846" name="Vertical Flag"/>
            <p:cNvSpPr/>
            <p:nvPr/>
          </p:nvSpPr>
          <p:spPr>
            <a:xfrm>
              <a:off x="1925669" y="3440782"/>
              <a:ext cx="1576871" cy="2964152"/>
            </a:xfrm>
            <a:custGeom>
              <a:avLst/>
              <a:gdLst>
                <a:gd name="connsiteX0" fmla="*/ 788439 w 1576871"/>
                <a:gd name="connsiteY0" fmla="*/ 1482076 h 2964152"/>
                <a:gd name="connsiteX1" fmla="*/ 0 w 1576871"/>
                <a:gd name="connsiteY1" fmla="*/ 1482076 h 2964152"/>
                <a:gd name="connsiteX2" fmla="*/ 788439 w 1576871"/>
                <a:gd name="connsiteY2" fmla="*/ 0 h 2964152"/>
                <a:gd name="connsiteX3" fmla="*/ 1576871 w 1576871"/>
                <a:gd name="connsiteY3" fmla="*/ 1482076 h 2964152"/>
                <a:gd name="connsiteX4" fmla="*/ 788439 w 1576871"/>
                <a:gd name="connsiteY4" fmla="*/ 2964152 h 2964152"/>
                <a:gd name="rtl" fmla="*/ 306472 w 1576871"/>
                <a:gd name="rtr" fmla="*/ 1576872 w 157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t" r="rtr" b="b"/>
              <a:pathLst>
                <a:path w="1576871" h="2964152">
                  <a:moveTo>
                    <a:pt x="315374" y="0"/>
                  </a:moveTo>
                  <a:lnTo>
                    <a:pt x="1576871" y="0"/>
                  </a:lnTo>
                  <a:cubicBezTo>
                    <a:pt x="1576871" y="0"/>
                    <a:pt x="1261494" y="296415"/>
                    <a:pt x="1261494" y="741038"/>
                  </a:cubicBezTo>
                  <a:cubicBezTo>
                    <a:pt x="1261494" y="1185661"/>
                    <a:pt x="1576871" y="1778491"/>
                    <a:pt x="1576871" y="2223114"/>
                  </a:cubicBezTo>
                  <a:cubicBezTo>
                    <a:pt x="1576871" y="2667737"/>
                    <a:pt x="1261494" y="2964152"/>
                    <a:pt x="1261494" y="2964152"/>
                  </a:cubicBezTo>
                  <a:lnTo>
                    <a:pt x="0" y="2964152"/>
                  </a:lnTo>
                  <a:cubicBezTo>
                    <a:pt x="0" y="2964152"/>
                    <a:pt x="315374" y="2667737"/>
                    <a:pt x="315374" y="2223114"/>
                  </a:cubicBezTo>
                  <a:cubicBezTo>
                    <a:pt x="315374" y="1778491"/>
                    <a:pt x="0" y="1185661"/>
                    <a:pt x="0" y="741038"/>
                  </a:cubicBezTo>
                  <a:cubicBezTo>
                    <a:pt x="0" y="296415"/>
                    <a:pt x="315374" y="0"/>
                    <a:pt x="315374" y="0"/>
                  </a:cubicBezTo>
                  <a:close/>
                </a:path>
              </a:pathLst>
            </a:custGeom>
            <a:solidFill>
              <a:srgbClr val="81BACE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pears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muskmelon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apple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pineapple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coconut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strawberry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orange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tangerine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loquat fruit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papaya</a:t>
              </a:r>
            </a:p>
          </p:txBody>
        </p:sp>
        <p:sp>
          <p:nvSpPr>
            <p:cNvPr id="9847" name="Vertical Flag"/>
            <p:cNvSpPr/>
            <p:nvPr/>
          </p:nvSpPr>
          <p:spPr>
            <a:xfrm>
              <a:off x="3687964" y="3440782"/>
              <a:ext cx="1576871" cy="2964152"/>
            </a:xfrm>
            <a:custGeom>
              <a:avLst/>
              <a:gdLst>
                <a:gd name="connsiteX0" fmla="*/ 788439 w 1576871"/>
                <a:gd name="connsiteY0" fmla="*/ 1482076 h 2964152"/>
                <a:gd name="connsiteX1" fmla="*/ 0 w 1576871"/>
                <a:gd name="connsiteY1" fmla="*/ 1482076 h 2964152"/>
                <a:gd name="connsiteX2" fmla="*/ 788439 w 1576871"/>
                <a:gd name="connsiteY2" fmla="*/ 0 h 2964152"/>
                <a:gd name="connsiteX3" fmla="*/ 1576871 w 1576871"/>
                <a:gd name="connsiteY3" fmla="*/ 1482076 h 2964152"/>
                <a:gd name="connsiteX4" fmla="*/ 788439 w 1576871"/>
                <a:gd name="connsiteY4" fmla="*/ 2964152 h 296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871" h="2964152">
                  <a:moveTo>
                    <a:pt x="315374" y="0"/>
                  </a:moveTo>
                  <a:lnTo>
                    <a:pt x="1576871" y="0"/>
                  </a:lnTo>
                  <a:cubicBezTo>
                    <a:pt x="1576871" y="0"/>
                    <a:pt x="1261494" y="296415"/>
                    <a:pt x="1261494" y="741038"/>
                  </a:cubicBezTo>
                  <a:cubicBezTo>
                    <a:pt x="1261494" y="1185661"/>
                    <a:pt x="1576871" y="1778491"/>
                    <a:pt x="1576871" y="2223114"/>
                  </a:cubicBezTo>
                  <a:cubicBezTo>
                    <a:pt x="1576871" y="2667737"/>
                    <a:pt x="1261494" y="2964152"/>
                    <a:pt x="1261494" y="2964152"/>
                  </a:cubicBezTo>
                  <a:lnTo>
                    <a:pt x="0" y="2964152"/>
                  </a:lnTo>
                  <a:cubicBezTo>
                    <a:pt x="0" y="2964152"/>
                    <a:pt x="315374" y="2667737"/>
                    <a:pt x="315374" y="2223114"/>
                  </a:cubicBezTo>
                  <a:cubicBezTo>
                    <a:pt x="315374" y="1778491"/>
                    <a:pt x="0" y="1185661"/>
                    <a:pt x="0" y="741038"/>
                  </a:cubicBezTo>
                  <a:cubicBezTo>
                    <a:pt x="0" y="296415"/>
                    <a:pt x="315374" y="0"/>
                    <a:pt x="315374" y="0"/>
                  </a:cubicBezTo>
                  <a:close/>
                </a:path>
              </a:pathLst>
            </a:custGeom>
            <a:solidFill>
              <a:srgbClr val="81BACE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plums</a:t>
              </a:r>
            </a:p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fig</a:t>
              </a:r>
            </a:p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grapes</a:t>
              </a:r>
            </a:p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lemon</a:t>
              </a:r>
            </a:p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olives</a:t>
              </a:r>
            </a:p>
            <a:p>
              <a:pPr algn="ctr"/>
              <a:endParaRPr sz="912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848" name="Vertical Flag"/>
            <p:cNvSpPr/>
            <p:nvPr/>
          </p:nvSpPr>
          <p:spPr>
            <a:xfrm>
              <a:off x="5450252" y="3440782"/>
              <a:ext cx="1576871" cy="2964152"/>
            </a:xfrm>
            <a:custGeom>
              <a:avLst/>
              <a:gdLst>
                <a:gd name="connsiteX0" fmla="*/ 788439 w 1576871"/>
                <a:gd name="connsiteY0" fmla="*/ 1482076 h 2964152"/>
                <a:gd name="connsiteX1" fmla="*/ 0 w 1576871"/>
                <a:gd name="connsiteY1" fmla="*/ 1482076 h 2964152"/>
                <a:gd name="connsiteX2" fmla="*/ 788439 w 1576871"/>
                <a:gd name="connsiteY2" fmla="*/ 0 h 2964152"/>
                <a:gd name="connsiteX3" fmla="*/ 1576871 w 1576871"/>
                <a:gd name="connsiteY3" fmla="*/ 1482076 h 2964152"/>
                <a:gd name="connsiteX4" fmla="*/ 788439 w 1576871"/>
                <a:gd name="connsiteY4" fmla="*/ 2964152 h 2964152"/>
                <a:gd name="rtl" fmla="*/ 308296 w 1576871"/>
                <a:gd name="rtr" fmla="*/ 1576872 w 157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t" r="rtr" b="b"/>
              <a:pathLst>
                <a:path w="1576871" h="2964152">
                  <a:moveTo>
                    <a:pt x="315374" y="0"/>
                  </a:moveTo>
                  <a:lnTo>
                    <a:pt x="1576871" y="0"/>
                  </a:lnTo>
                  <a:cubicBezTo>
                    <a:pt x="1576871" y="0"/>
                    <a:pt x="1261494" y="296415"/>
                    <a:pt x="1261494" y="741038"/>
                  </a:cubicBezTo>
                  <a:cubicBezTo>
                    <a:pt x="1261494" y="1185661"/>
                    <a:pt x="1576871" y="1778491"/>
                    <a:pt x="1576871" y="2223114"/>
                  </a:cubicBezTo>
                  <a:cubicBezTo>
                    <a:pt x="1576871" y="2667737"/>
                    <a:pt x="1261494" y="2964152"/>
                    <a:pt x="1261494" y="2964152"/>
                  </a:cubicBezTo>
                  <a:lnTo>
                    <a:pt x="0" y="2964152"/>
                  </a:lnTo>
                  <a:cubicBezTo>
                    <a:pt x="0" y="2964152"/>
                    <a:pt x="315374" y="2667737"/>
                    <a:pt x="315374" y="2223114"/>
                  </a:cubicBezTo>
                  <a:cubicBezTo>
                    <a:pt x="315374" y="1778491"/>
                    <a:pt x="0" y="1185661"/>
                    <a:pt x="0" y="741038"/>
                  </a:cubicBezTo>
                  <a:cubicBezTo>
                    <a:pt x="0" y="296415"/>
                    <a:pt x="315374" y="0"/>
                    <a:pt x="315374" y="0"/>
                  </a:cubicBezTo>
                  <a:close/>
                </a:path>
              </a:pathLst>
            </a:custGeom>
            <a:solidFill>
              <a:srgbClr val="81BACE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pomegranate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apricot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peach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cherry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 longan fruit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raspberry</a:t>
              </a:r>
            </a:p>
            <a:p>
              <a:pPr algn="l"/>
              <a:endParaRPr sz="912"/>
            </a:p>
            <a:p>
              <a:pPr algn="l"/>
              <a:r>
                <a:rPr sz="912">
                  <a:solidFill>
                    <a:srgbClr val="000000"/>
                  </a:solidFill>
                  <a:latin typeface="Calibri"/>
                </a:rPr>
                <a:t>chestnut</a:t>
              </a:r>
            </a:p>
          </p:txBody>
        </p:sp>
        <p:sp>
          <p:nvSpPr>
            <p:cNvPr id="9849" name="Vertical Flag"/>
            <p:cNvSpPr/>
            <p:nvPr/>
          </p:nvSpPr>
          <p:spPr>
            <a:xfrm>
              <a:off x="7212548" y="3440782"/>
              <a:ext cx="1576871" cy="2964152"/>
            </a:xfrm>
            <a:custGeom>
              <a:avLst/>
              <a:gdLst>
                <a:gd name="connsiteX0" fmla="*/ 788439 w 1576871"/>
                <a:gd name="connsiteY0" fmla="*/ 1482076 h 2964152"/>
                <a:gd name="connsiteX1" fmla="*/ 0 w 1576871"/>
                <a:gd name="connsiteY1" fmla="*/ 1482076 h 2964152"/>
                <a:gd name="connsiteX2" fmla="*/ 788439 w 1576871"/>
                <a:gd name="connsiteY2" fmla="*/ 0 h 2964152"/>
                <a:gd name="connsiteX3" fmla="*/ 1576871 w 1576871"/>
                <a:gd name="connsiteY3" fmla="*/ 1482076 h 2964152"/>
                <a:gd name="connsiteX4" fmla="*/ 788439 w 1576871"/>
                <a:gd name="connsiteY4" fmla="*/ 2964152 h 2964152"/>
                <a:gd name="rtl" fmla="*/ 15185 w 1576871"/>
                <a:gd name="rtt" fmla="*/ 386506 h 2964152"/>
                <a:gd name="rtr" fmla="*/ 1592056 w 1576871"/>
                <a:gd name="rtb" fmla="*/ 2879306 h 296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576871" h="2964152">
                  <a:moveTo>
                    <a:pt x="315374" y="0"/>
                  </a:moveTo>
                  <a:lnTo>
                    <a:pt x="1576871" y="0"/>
                  </a:lnTo>
                  <a:cubicBezTo>
                    <a:pt x="1576871" y="0"/>
                    <a:pt x="1261494" y="296415"/>
                    <a:pt x="1261494" y="741038"/>
                  </a:cubicBezTo>
                  <a:cubicBezTo>
                    <a:pt x="1261494" y="1185661"/>
                    <a:pt x="1576871" y="1778491"/>
                    <a:pt x="1576871" y="2223114"/>
                  </a:cubicBezTo>
                  <a:cubicBezTo>
                    <a:pt x="1576871" y="2667737"/>
                    <a:pt x="1261494" y="2964152"/>
                    <a:pt x="1261494" y="2964152"/>
                  </a:cubicBezTo>
                  <a:lnTo>
                    <a:pt x="0" y="2964152"/>
                  </a:lnTo>
                  <a:cubicBezTo>
                    <a:pt x="0" y="2964152"/>
                    <a:pt x="315374" y="2667737"/>
                    <a:pt x="315374" y="2223114"/>
                  </a:cubicBezTo>
                  <a:cubicBezTo>
                    <a:pt x="315374" y="1778491"/>
                    <a:pt x="0" y="1185661"/>
                    <a:pt x="0" y="741038"/>
                  </a:cubicBezTo>
                  <a:cubicBezTo>
                    <a:pt x="0" y="296415"/>
                    <a:pt x="315374" y="0"/>
                    <a:pt x="315374" y="0"/>
                  </a:cubicBezTo>
                  <a:close/>
                </a:path>
              </a:pathLst>
            </a:custGeom>
            <a:solidFill>
              <a:srgbClr val="81BACE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durian </a:t>
              </a:r>
            </a:p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black pepper</a:t>
              </a:r>
            </a:p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cinnamon</a:t>
              </a:r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ginger(dried)</a:t>
              </a:r>
            </a:p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chili pepper</a:t>
              </a:r>
            </a:p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mustard seed</a:t>
              </a:r>
            </a:p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mango</a:t>
              </a:r>
            </a:p>
            <a:p>
              <a:pPr algn="ctr"/>
              <a:endParaRPr sz="912"/>
            </a:p>
            <a:p>
              <a:pPr algn="ctr"/>
              <a:r>
                <a:rPr sz="912">
                  <a:solidFill>
                    <a:srgbClr val="000000"/>
                  </a:solidFill>
                  <a:latin typeface="Calibri"/>
                </a:rPr>
                <a:t>litchi</a:t>
              </a:r>
            </a:p>
          </p:txBody>
        </p:sp>
        <p:sp>
          <p:nvSpPr>
            <p:cNvPr id="9850" name="Flag"/>
            <p:cNvSpPr/>
            <p:nvPr/>
          </p:nvSpPr>
          <p:spPr>
            <a:xfrm>
              <a:off x="3173231" y="1240676"/>
              <a:ext cx="2586645" cy="1019821"/>
            </a:xfrm>
            <a:custGeom>
              <a:avLst/>
              <a:gdLst>
                <a:gd name="connsiteX0" fmla="*/ 1293322 w 2586645"/>
                <a:gd name="connsiteY0" fmla="*/ 892346 h 1019821"/>
                <a:gd name="connsiteX1" fmla="*/ 1293322 w 2586645"/>
                <a:gd name="connsiteY1" fmla="*/ 127478 h 1019821"/>
                <a:gd name="connsiteX2" fmla="*/ 2586645 w 2586645"/>
                <a:gd name="connsiteY2" fmla="*/ 509911 h 1019821"/>
                <a:gd name="connsiteX3" fmla="*/ 0 w 2586645"/>
                <a:gd name="connsiteY3" fmla="*/ 509911 h 1019821"/>
                <a:gd name="connsiteX4" fmla="*/ 1293322 w 2586645"/>
                <a:gd name="connsiteY4" fmla="*/ 509911 h 101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6645" h="1019821">
                  <a:moveTo>
                    <a:pt x="0" y="892346"/>
                  </a:moveTo>
                  <a:lnTo>
                    <a:pt x="0" y="127478"/>
                  </a:lnTo>
                  <a:cubicBezTo>
                    <a:pt x="414354" y="297448"/>
                    <a:pt x="878968" y="297448"/>
                    <a:pt x="1293322" y="127478"/>
                  </a:cubicBezTo>
                  <a:cubicBezTo>
                    <a:pt x="1707677" y="-42493"/>
                    <a:pt x="2172291" y="-42493"/>
                    <a:pt x="2586645" y="127478"/>
                  </a:cubicBezTo>
                  <a:lnTo>
                    <a:pt x="2586645" y="892346"/>
                  </a:lnTo>
                  <a:cubicBezTo>
                    <a:pt x="2172292" y="722370"/>
                    <a:pt x="1707675" y="722370"/>
                    <a:pt x="1293322" y="892347"/>
                  </a:cubicBezTo>
                  <a:cubicBezTo>
                    <a:pt x="878967" y="1062313"/>
                    <a:pt x="414355" y="1062313"/>
                    <a:pt x="0" y="892346"/>
                  </a:cubicBezTo>
                  <a:close/>
                </a:path>
              </a:pathLst>
            </a:custGeom>
            <a:solidFill>
              <a:srgbClr val="81BACE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000000"/>
                  </a:solidFill>
                  <a:latin typeface="Calibri"/>
                </a:rPr>
                <a:t>Fruits</a:t>
              </a:r>
            </a:p>
          </p:txBody>
        </p:sp>
        <p:grpSp>
          <p:nvGrpSpPr>
            <p:cNvPr id="9851" name="Tomato"/>
            <p:cNvGrpSpPr/>
            <p:nvPr/>
          </p:nvGrpSpPr>
          <p:grpSpPr>
            <a:xfrm>
              <a:off x="639839" y="3440780"/>
              <a:ext cx="321564" cy="385717"/>
              <a:chOff x="639839" y="3440780"/>
              <a:chExt cx="321564" cy="385717"/>
            </a:xfrm>
          </p:grpSpPr>
          <p:sp>
            <p:nvSpPr>
              <p:cNvPr id="9852" name="Freeform 9851"/>
              <p:cNvSpPr/>
              <p:nvPr/>
            </p:nvSpPr>
            <p:spPr>
              <a:xfrm>
                <a:off x="639839" y="3523332"/>
                <a:ext cx="320763" cy="302969"/>
              </a:xfrm>
              <a:custGeom>
                <a:avLst/>
                <a:gdLst/>
                <a:ahLst/>
                <a:cxnLst/>
                <a:rect l="0" t="0" r="0" b="0"/>
                <a:pathLst>
                  <a:path w="320763" h="302969">
                    <a:moveTo>
                      <a:pt x="143582" y="0"/>
                    </a:moveTo>
                    <a:cubicBezTo>
                      <a:pt x="143582" y="0"/>
                      <a:pt x="215962" y="-3714"/>
                      <a:pt x="262708" y="23225"/>
                    </a:cubicBezTo>
                    <a:cubicBezTo>
                      <a:pt x="309454" y="50165"/>
                      <a:pt x="320763" y="96912"/>
                      <a:pt x="320763" y="142075"/>
                    </a:cubicBezTo>
                    <a:cubicBezTo>
                      <a:pt x="320763" y="187238"/>
                      <a:pt x="302668" y="233194"/>
                      <a:pt x="269494" y="261717"/>
                    </a:cubicBezTo>
                    <a:cubicBezTo>
                      <a:pt x="236320" y="290242"/>
                      <a:pt x="219732" y="298660"/>
                      <a:pt x="164693" y="302969"/>
                    </a:cubicBezTo>
                    <a:cubicBezTo>
                      <a:pt x="109654" y="306089"/>
                      <a:pt x="61400" y="276772"/>
                      <a:pt x="31242" y="239532"/>
                    </a:cubicBezTo>
                    <a:cubicBezTo>
                      <a:pt x="1084" y="202293"/>
                      <a:pt x="-9472" y="127021"/>
                      <a:pt x="9377" y="85819"/>
                    </a:cubicBezTo>
                    <a:cubicBezTo>
                      <a:pt x="28226" y="44618"/>
                      <a:pt x="47829" y="8963"/>
                      <a:pt x="143582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D8350"/>
                  </a:gs>
                  <a:gs pos="72000">
                    <a:srgbClr val="B6180E"/>
                  </a:gs>
                  <a:gs pos="20000">
                    <a:srgbClr val="F63818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9853" name="Freeform 9852"/>
              <p:cNvSpPr/>
              <p:nvPr/>
            </p:nvSpPr>
            <p:spPr>
              <a:xfrm>
                <a:off x="817632" y="3540219"/>
                <a:ext cx="143771" cy="241859"/>
              </a:xfrm>
              <a:custGeom>
                <a:avLst/>
                <a:gdLst/>
                <a:ahLst/>
                <a:cxnLst/>
                <a:rect l="0" t="0" r="0" b="0"/>
                <a:pathLst>
                  <a:path w="143771" h="241859">
                    <a:moveTo>
                      <a:pt x="0" y="241397"/>
                    </a:moveTo>
                    <a:cubicBezTo>
                      <a:pt x="0" y="241397"/>
                      <a:pt x="58275" y="223438"/>
                      <a:pt x="76872" y="160580"/>
                    </a:cubicBezTo>
                    <a:cubicBezTo>
                      <a:pt x="95470" y="97721"/>
                      <a:pt x="65814" y="77120"/>
                      <a:pt x="46211" y="56520"/>
                    </a:cubicBezTo>
                    <a:cubicBezTo>
                      <a:pt x="26609" y="35919"/>
                      <a:pt x="22587" y="0"/>
                      <a:pt x="46211" y="0"/>
                    </a:cubicBezTo>
                    <a:cubicBezTo>
                      <a:pt x="69836" y="0"/>
                      <a:pt x="134676" y="34334"/>
                      <a:pt x="142718" y="104060"/>
                    </a:cubicBezTo>
                    <a:cubicBezTo>
                      <a:pt x="150760" y="173785"/>
                      <a:pt x="113565" y="248794"/>
                      <a:pt x="0" y="241397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CA3B30">
                      <a:alpha val="51000"/>
                    </a:srgbClr>
                  </a:gs>
                  <a:gs pos="100000">
                    <a:srgbClr val="8F140A">
                      <a:alpha val="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854" name="Freeform 9853"/>
              <p:cNvSpPr/>
              <p:nvPr/>
            </p:nvSpPr>
            <p:spPr>
              <a:xfrm>
                <a:off x="686019" y="3544923"/>
                <a:ext cx="106450" cy="59871"/>
              </a:xfrm>
              <a:custGeom>
                <a:avLst/>
                <a:gdLst/>
                <a:ahLst/>
                <a:cxnLst/>
                <a:rect l="0" t="0" r="0" b="0"/>
                <a:pathLst>
                  <a:path w="106450" h="59871">
                    <a:moveTo>
                      <a:pt x="12315" y="59871"/>
                    </a:moveTo>
                    <a:cubicBezTo>
                      <a:pt x="14128" y="59871"/>
                      <a:pt x="76986" y="38082"/>
                      <a:pt x="99348" y="34912"/>
                    </a:cubicBezTo>
                    <a:cubicBezTo>
                      <a:pt x="121710" y="31743"/>
                      <a:pt x="84238" y="9558"/>
                      <a:pt x="84238" y="2030"/>
                    </a:cubicBezTo>
                    <a:cubicBezTo>
                      <a:pt x="84238" y="-5497"/>
                      <a:pt x="12919" y="9558"/>
                      <a:pt x="2644" y="22631"/>
                    </a:cubicBezTo>
                    <a:cubicBezTo>
                      <a:pt x="-7631" y="35705"/>
                      <a:pt x="15337" y="43232"/>
                      <a:pt x="16545" y="43628"/>
                    </a:cubicBezTo>
                    <a:cubicBezTo>
                      <a:pt x="17754" y="44024"/>
                      <a:pt x="4457" y="52344"/>
                      <a:pt x="12315" y="59871"/>
                    </a:cubicBez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55" name="Freeform 9854"/>
              <p:cNvSpPr/>
              <p:nvPr/>
            </p:nvSpPr>
            <p:spPr>
              <a:xfrm>
                <a:off x="783421" y="3573496"/>
                <a:ext cx="87459" cy="44371"/>
              </a:xfrm>
              <a:custGeom>
                <a:avLst/>
                <a:gdLst/>
                <a:ahLst/>
                <a:cxnLst/>
                <a:rect l="0" t="0" r="0" b="0"/>
                <a:pathLst>
                  <a:path w="87459" h="44371">
                    <a:moveTo>
                      <a:pt x="7091" y="10350"/>
                    </a:moveTo>
                    <a:cubicBezTo>
                      <a:pt x="7091" y="10350"/>
                      <a:pt x="-2364" y="39416"/>
                      <a:pt x="591" y="43820"/>
                    </a:cubicBezTo>
                    <a:cubicBezTo>
                      <a:pt x="3546" y="48224"/>
                      <a:pt x="5318" y="27966"/>
                      <a:pt x="31911" y="27966"/>
                    </a:cubicBezTo>
                    <a:cubicBezTo>
                      <a:pt x="58503" y="27966"/>
                      <a:pt x="87459" y="40297"/>
                      <a:pt x="87459" y="40297"/>
                    </a:cubicBezTo>
                    <a:cubicBezTo>
                      <a:pt x="87459" y="40297"/>
                      <a:pt x="57617" y="8148"/>
                      <a:pt x="45502" y="1541"/>
                    </a:cubicBezTo>
                    <a:cubicBezTo>
                      <a:pt x="33388" y="-5065"/>
                      <a:pt x="5909" y="10350"/>
                      <a:pt x="7091" y="10350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56" name="Freeform 9855"/>
              <p:cNvSpPr/>
              <p:nvPr/>
            </p:nvSpPr>
            <p:spPr>
              <a:xfrm>
                <a:off x="807548" y="3548142"/>
                <a:ext cx="98109" cy="34863"/>
              </a:xfrm>
              <a:custGeom>
                <a:avLst/>
                <a:gdLst/>
                <a:ahLst/>
                <a:cxnLst/>
                <a:rect l="0" t="0" r="0" b="0"/>
                <a:pathLst>
                  <a:path w="98109" h="34863">
                    <a:moveTo>
                      <a:pt x="24632" y="34863"/>
                    </a:moveTo>
                    <a:cubicBezTo>
                      <a:pt x="24632" y="34863"/>
                      <a:pt x="28551" y="18105"/>
                      <a:pt x="55423" y="20499"/>
                    </a:cubicBezTo>
                    <a:cubicBezTo>
                      <a:pt x="82294" y="22893"/>
                      <a:pt x="96850" y="22893"/>
                      <a:pt x="96850" y="22893"/>
                    </a:cubicBezTo>
                    <a:cubicBezTo>
                      <a:pt x="96850" y="22893"/>
                      <a:pt x="104127" y="14514"/>
                      <a:pt x="84533" y="3142"/>
                    </a:cubicBezTo>
                    <a:cubicBezTo>
                      <a:pt x="64940" y="-8229"/>
                      <a:pt x="0" y="14514"/>
                      <a:pt x="0" y="14514"/>
                    </a:cubicBezTo>
                    <a:lnTo>
                      <a:pt x="24632" y="34863"/>
                    </a:lnTo>
                    <a:close/>
                  </a:path>
                </a:pathLst>
              </a:custGeom>
              <a:solidFill>
                <a:srgbClr val="FFFFFF">
                  <a:alpha val="22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57" name="Freeform 9856"/>
              <p:cNvSpPr/>
              <p:nvPr/>
            </p:nvSpPr>
            <p:spPr>
              <a:xfrm>
                <a:off x="645069" y="3542546"/>
                <a:ext cx="98533" cy="252803"/>
              </a:xfrm>
              <a:custGeom>
                <a:avLst/>
                <a:gdLst/>
                <a:ahLst/>
                <a:cxnLst/>
                <a:rect l="0" t="0" r="0" b="0"/>
                <a:pathLst>
                  <a:path w="98533" h="252803">
                    <a:moveTo>
                      <a:pt x="72003" y="252803"/>
                    </a:moveTo>
                    <a:cubicBezTo>
                      <a:pt x="72003" y="252803"/>
                      <a:pt x="21865" y="211206"/>
                      <a:pt x="10178" y="186248"/>
                    </a:cubicBezTo>
                    <a:cubicBezTo>
                      <a:pt x="-1508" y="161289"/>
                      <a:pt x="-2639" y="141481"/>
                      <a:pt x="4147" y="118503"/>
                    </a:cubicBezTo>
                    <a:cubicBezTo>
                      <a:pt x="10932" y="95526"/>
                      <a:pt x="17341" y="104638"/>
                      <a:pt x="13194" y="95526"/>
                    </a:cubicBezTo>
                    <a:cubicBezTo>
                      <a:pt x="9047" y="86414"/>
                      <a:pt x="11309" y="49966"/>
                      <a:pt x="30535" y="34120"/>
                    </a:cubicBezTo>
                    <a:cubicBezTo>
                      <a:pt x="49761" y="18273"/>
                      <a:pt x="59940" y="-3516"/>
                      <a:pt x="88590" y="446"/>
                    </a:cubicBezTo>
                    <a:cubicBezTo>
                      <a:pt x="117240" y="4407"/>
                      <a:pt x="78035" y="8765"/>
                      <a:pt x="45866" y="121804"/>
                    </a:cubicBezTo>
                    <a:cubicBezTo>
                      <a:pt x="13697" y="234844"/>
                      <a:pt x="143628" y="253595"/>
                      <a:pt x="72003" y="252803"/>
                    </a:cubicBezTo>
                    <a:close/>
                  </a:path>
                </a:pathLst>
              </a:custGeom>
              <a:solidFill>
                <a:srgbClr val="B80400">
                  <a:alpha val="1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58" name="Freeform 9857"/>
              <p:cNvSpPr/>
              <p:nvPr/>
            </p:nvSpPr>
            <p:spPr>
              <a:xfrm>
                <a:off x="671835" y="3523579"/>
                <a:ext cx="268782" cy="214619"/>
              </a:xfrm>
              <a:custGeom>
                <a:avLst/>
                <a:gdLst/>
                <a:ahLst/>
                <a:cxnLst/>
                <a:rect l="0" t="0" r="0" b="0"/>
                <a:pathLst>
                  <a:path w="268782" h="214619">
                    <a:moveTo>
                      <a:pt x="170975" y="47471"/>
                    </a:moveTo>
                    <a:cubicBezTo>
                      <a:pt x="170975" y="47471"/>
                      <a:pt x="228202" y="31879"/>
                      <a:pt x="240918" y="79769"/>
                    </a:cubicBezTo>
                    <a:cubicBezTo>
                      <a:pt x="253636" y="127658"/>
                      <a:pt x="252576" y="147333"/>
                      <a:pt x="221136" y="197450"/>
                    </a:cubicBezTo>
                    <a:cubicBezTo>
                      <a:pt x="189698" y="247568"/>
                      <a:pt x="272360" y="178516"/>
                      <a:pt x="268782" y="111695"/>
                    </a:cubicBezTo>
                    <a:cubicBezTo>
                      <a:pt x="264587" y="44873"/>
                      <a:pt x="249221" y="30395"/>
                      <a:pt x="197822" y="10162"/>
                    </a:cubicBezTo>
                    <a:cubicBezTo>
                      <a:pt x="146424" y="-10070"/>
                      <a:pt x="61819" y="1438"/>
                      <a:pt x="26847" y="29281"/>
                    </a:cubicBezTo>
                    <a:cubicBezTo>
                      <a:pt x="-8125" y="57123"/>
                      <a:pt x="-6359" y="85337"/>
                      <a:pt x="16956" y="91648"/>
                    </a:cubicBezTo>
                    <a:cubicBezTo>
                      <a:pt x="40271" y="97959"/>
                      <a:pt x="50162" y="66033"/>
                      <a:pt x="78776" y="60836"/>
                    </a:cubicBezTo>
                    <a:cubicBezTo>
                      <a:pt x="107390" y="55639"/>
                      <a:pt x="91846" y="113922"/>
                      <a:pt x="114807" y="105384"/>
                    </a:cubicBezTo>
                    <a:cubicBezTo>
                      <a:pt x="137769" y="96845"/>
                      <a:pt x="143068" y="76056"/>
                      <a:pt x="156492" y="81996"/>
                    </a:cubicBezTo>
                    <a:cubicBezTo>
                      <a:pt x="169915" y="87936"/>
                      <a:pt x="204887" y="121347"/>
                      <a:pt x="224670" y="125801"/>
                    </a:cubicBezTo>
                    <a:cubicBezTo>
                      <a:pt x="244452" y="130256"/>
                      <a:pt x="252223" y="128400"/>
                      <a:pt x="228555" y="98330"/>
                    </a:cubicBezTo>
                    <a:cubicBezTo>
                      <a:pt x="204887" y="68260"/>
                      <a:pt x="168148" y="53040"/>
                      <a:pt x="170975" y="47471"/>
                    </a:cubicBezTo>
                    <a:close/>
                  </a:path>
                </a:pathLst>
              </a:custGeom>
              <a:solidFill>
                <a:srgbClr val="C80F12">
                  <a:alpha val="1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59" name="Freeform 9858"/>
              <p:cNvSpPr/>
              <p:nvPr/>
            </p:nvSpPr>
            <p:spPr>
              <a:xfrm>
                <a:off x="840157" y="3544229"/>
                <a:ext cx="92218" cy="39171"/>
              </a:xfrm>
              <a:custGeom>
                <a:avLst/>
                <a:gdLst/>
                <a:ahLst/>
                <a:cxnLst/>
                <a:rect l="0" t="0" r="0" b="0"/>
                <a:pathLst>
                  <a:path w="92218" h="39171">
                    <a:moveTo>
                      <a:pt x="7728" y="16193"/>
                    </a:moveTo>
                    <a:cubicBezTo>
                      <a:pt x="7728" y="16193"/>
                      <a:pt x="40902" y="12232"/>
                      <a:pt x="50327" y="16193"/>
                    </a:cubicBezTo>
                    <a:cubicBezTo>
                      <a:pt x="59751" y="20155"/>
                      <a:pt x="83124" y="31644"/>
                      <a:pt x="87271" y="37586"/>
                    </a:cubicBezTo>
                    <a:cubicBezTo>
                      <a:pt x="91417" y="43529"/>
                      <a:pt x="101597" y="32040"/>
                      <a:pt x="70307" y="16193"/>
                    </a:cubicBezTo>
                    <a:cubicBezTo>
                      <a:pt x="39017" y="347"/>
                      <a:pt x="27708" y="-5200"/>
                      <a:pt x="8482" y="5497"/>
                    </a:cubicBezTo>
                    <a:cubicBezTo>
                      <a:pt x="-10744" y="16193"/>
                      <a:pt x="8859" y="16193"/>
                      <a:pt x="7728" y="16193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60" name="Freeform 9859"/>
              <p:cNvSpPr/>
              <p:nvPr/>
            </p:nvSpPr>
            <p:spPr>
              <a:xfrm>
                <a:off x="661468" y="3440780"/>
                <a:ext cx="287400" cy="215019"/>
              </a:xfrm>
              <a:custGeom>
                <a:avLst/>
                <a:gdLst/>
                <a:ahLst/>
                <a:cxnLst/>
                <a:rect l="0" t="0" r="0" b="0"/>
                <a:pathLst>
                  <a:path w="287400" h="215019">
                    <a:moveTo>
                      <a:pt x="120822" y="0"/>
                    </a:moveTo>
                    <a:cubicBezTo>
                      <a:pt x="120822" y="0"/>
                      <a:pt x="97073" y="15450"/>
                      <a:pt x="86894" y="46352"/>
                    </a:cubicBezTo>
                    <a:cubicBezTo>
                      <a:pt x="76715" y="77252"/>
                      <a:pt x="77469" y="80422"/>
                      <a:pt x="93679" y="97457"/>
                    </a:cubicBezTo>
                    <a:cubicBezTo>
                      <a:pt x="109890" y="114492"/>
                      <a:pt x="114413" y="120831"/>
                      <a:pt x="114413" y="122020"/>
                    </a:cubicBezTo>
                    <a:cubicBezTo>
                      <a:pt x="114413" y="123208"/>
                      <a:pt x="117806" y="127962"/>
                      <a:pt x="72946" y="118058"/>
                    </a:cubicBezTo>
                    <a:cubicBezTo>
                      <a:pt x="28085" y="108153"/>
                      <a:pt x="13948" y="109540"/>
                      <a:pt x="7728" y="116077"/>
                    </a:cubicBezTo>
                    <a:cubicBezTo>
                      <a:pt x="1508" y="122614"/>
                      <a:pt x="-2073" y="129547"/>
                      <a:pt x="1319" y="136281"/>
                    </a:cubicBezTo>
                    <a:cubicBezTo>
                      <a:pt x="4712" y="143016"/>
                      <a:pt x="6974" y="138658"/>
                      <a:pt x="6974" y="138658"/>
                    </a:cubicBezTo>
                    <a:cubicBezTo>
                      <a:pt x="6974" y="138658"/>
                      <a:pt x="-1696" y="122415"/>
                      <a:pt x="8482" y="118058"/>
                    </a:cubicBezTo>
                    <a:cubicBezTo>
                      <a:pt x="18661" y="113700"/>
                      <a:pt x="55982" y="120831"/>
                      <a:pt x="68045" y="124396"/>
                    </a:cubicBezTo>
                    <a:cubicBezTo>
                      <a:pt x="80108" y="127962"/>
                      <a:pt x="118937" y="139451"/>
                      <a:pt x="118937" y="139451"/>
                    </a:cubicBezTo>
                    <a:lnTo>
                      <a:pt x="120822" y="161636"/>
                    </a:lnTo>
                    <a:lnTo>
                      <a:pt x="127985" y="161636"/>
                    </a:lnTo>
                    <a:lnTo>
                      <a:pt x="134770" y="149355"/>
                    </a:lnTo>
                    <a:cubicBezTo>
                      <a:pt x="134770" y="149355"/>
                      <a:pt x="139294" y="144601"/>
                      <a:pt x="150227" y="144601"/>
                    </a:cubicBezTo>
                    <a:cubicBezTo>
                      <a:pt x="161159" y="144601"/>
                      <a:pt x="173599" y="145393"/>
                      <a:pt x="185663" y="154109"/>
                    </a:cubicBezTo>
                    <a:cubicBezTo>
                      <a:pt x="197726" y="162825"/>
                      <a:pt x="242210" y="191745"/>
                      <a:pt x="249372" y="196895"/>
                    </a:cubicBezTo>
                    <a:cubicBezTo>
                      <a:pt x="256535" y="202045"/>
                      <a:pt x="275761" y="206007"/>
                      <a:pt x="275761" y="206007"/>
                    </a:cubicBezTo>
                    <a:cubicBezTo>
                      <a:pt x="275761" y="206007"/>
                      <a:pt x="278399" y="211157"/>
                      <a:pt x="274630" y="213534"/>
                    </a:cubicBezTo>
                    <a:cubicBezTo>
                      <a:pt x="270860" y="215912"/>
                      <a:pt x="279530" y="215514"/>
                      <a:pt x="279530" y="211950"/>
                    </a:cubicBezTo>
                    <a:cubicBezTo>
                      <a:pt x="279530" y="208384"/>
                      <a:pt x="283300" y="204818"/>
                      <a:pt x="255027" y="194121"/>
                    </a:cubicBezTo>
                    <a:cubicBezTo>
                      <a:pt x="226754" y="183425"/>
                      <a:pt x="171337" y="129943"/>
                      <a:pt x="171337" y="129943"/>
                    </a:cubicBezTo>
                    <a:cubicBezTo>
                      <a:pt x="171337" y="129943"/>
                      <a:pt x="173222" y="120831"/>
                      <a:pt x="186794" y="118058"/>
                    </a:cubicBezTo>
                    <a:cubicBezTo>
                      <a:pt x="200365" y="115284"/>
                      <a:pt x="213936" y="111719"/>
                      <a:pt x="231277" y="114492"/>
                    </a:cubicBezTo>
                    <a:cubicBezTo>
                      <a:pt x="248618" y="117266"/>
                      <a:pt x="269729" y="121227"/>
                      <a:pt x="274630" y="124396"/>
                    </a:cubicBezTo>
                    <a:cubicBezTo>
                      <a:pt x="279530" y="127566"/>
                      <a:pt x="284808" y="129547"/>
                      <a:pt x="282169" y="133508"/>
                    </a:cubicBezTo>
                    <a:cubicBezTo>
                      <a:pt x="279530" y="137470"/>
                      <a:pt x="300264" y="129547"/>
                      <a:pt x="273876" y="120831"/>
                    </a:cubicBezTo>
                    <a:cubicBezTo>
                      <a:pt x="247487" y="112115"/>
                      <a:pt x="219968" y="104588"/>
                      <a:pt x="197726" y="108946"/>
                    </a:cubicBezTo>
                    <a:cubicBezTo>
                      <a:pt x="175484" y="113304"/>
                      <a:pt x="176615" y="110531"/>
                      <a:pt x="176615" y="110531"/>
                    </a:cubicBezTo>
                    <a:cubicBezTo>
                      <a:pt x="176615" y="110531"/>
                      <a:pt x="187924" y="100230"/>
                      <a:pt x="204888" y="94684"/>
                    </a:cubicBezTo>
                    <a:cubicBezTo>
                      <a:pt x="221852" y="89137"/>
                      <a:pt x="238439" y="83988"/>
                      <a:pt x="242210" y="86364"/>
                    </a:cubicBezTo>
                    <a:cubicBezTo>
                      <a:pt x="245979" y="88741"/>
                      <a:pt x="252011" y="88741"/>
                      <a:pt x="252011" y="92703"/>
                    </a:cubicBezTo>
                    <a:cubicBezTo>
                      <a:pt x="252011" y="96664"/>
                      <a:pt x="252011" y="99438"/>
                      <a:pt x="252011" y="99438"/>
                    </a:cubicBezTo>
                    <a:cubicBezTo>
                      <a:pt x="252011" y="99438"/>
                      <a:pt x="256535" y="95872"/>
                      <a:pt x="256535" y="91911"/>
                    </a:cubicBezTo>
                    <a:cubicBezTo>
                      <a:pt x="256535" y="87949"/>
                      <a:pt x="247487" y="77648"/>
                      <a:pt x="212051" y="84780"/>
                    </a:cubicBezTo>
                    <a:cubicBezTo>
                      <a:pt x="176615" y="91911"/>
                      <a:pt x="159274" y="107757"/>
                      <a:pt x="159274" y="107757"/>
                    </a:cubicBezTo>
                    <a:cubicBezTo>
                      <a:pt x="159274" y="107757"/>
                      <a:pt x="153243" y="110135"/>
                      <a:pt x="153243" y="101419"/>
                    </a:cubicBezTo>
                    <a:cubicBezTo>
                      <a:pt x="153243" y="92703"/>
                      <a:pt x="153243" y="87553"/>
                      <a:pt x="163044" y="80818"/>
                    </a:cubicBezTo>
                    <a:cubicBezTo>
                      <a:pt x="172845" y="74083"/>
                      <a:pt x="189809" y="57444"/>
                      <a:pt x="193202" y="56652"/>
                    </a:cubicBezTo>
                    <a:cubicBezTo>
                      <a:pt x="196595" y="55859"/>
                      <a:pt x="203758" y="56652"/>
                      <a:pt x="203758" y="56652"/>
                    </a:cubicBezTo>
                    <a:cubicBezTo>
                      <a:pt x="203758" y="56652"/>
                      <a:pt x="204888" y="53879"/>
                      <a:pt x="196972" y="51105"/>
                    </a:cubicBezTo>
                    <a:cubicBezTo>
                      <a:pt x="189055" y="48332"/>
                      <a:pt x="153808" y="72301"/>
                      <a:pt x="146457" y="80026"/>
                    </a:cubicBezTo>
                    <a:cubicBezTo>
                      <a:pt x="139106" y="87751"/>
                      <a:pt x="129870" y="103795"/>
                      <a:pt x="129870" y="107757"/>
                    </a:cubicBezTo>
                    <a:cubicBezTo>
                      <a:pt x="129870" y="111719"/>
                      <a:pt x="112906" y="109342"/>
                      <a:pt x="105366" y="97457"/>
                    </a:cubicBezTo>
                    <a:cubicBezTo>
                      <a:pt x="97826" y="85572"/>
                      <a:pt x="82370" y="83988"/>
                      <a:pt x="84632" y="75668"/>
                    </a:cubicBezTo>
                    <a:cubicBezTo>
                      <a:pt x="86894" y="67348"/>
                      <a:pt x="98957" y="35259"/>
                      <a:pt x="101219" y="28128"/>
                    </a:cubicBezTo>
                    <a:cubicBezTo>
                      <a:pt x="103481" y="20997"/>
                      <a:pt x="124592" y="5546"/>
                      <a:pt x="120822" y="0"/>
                    </a:cubicBezTo>
                    <a:close/>
                  </a:path>
                </a:pathLst>
              </a:custGeom>
              <a:gradFill>
                <a:gsLst>
                  <a:gs pos="24000">
                    <a:srgbClr val="6C8537"/>
                  </a:gs>
                  <a:gs pos="0">
                    <a:srgbClr val="99B95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00" cap="flat">
                <a:noFill/>
                <a:bevel/>
              </a:ln>
            </p:spPr>
          </p:sp>
          <p:sp>
            <p:nvSpPr>
              <p:cNvPr id="9861" name="Freeform 9860"/>
              <p:cNvSpPr/>
              <p:nvPr/>
            </p:nvSpPr>
            <p:spPr>
              <a:xfrm>
                <a:off x="785400" y="3551856"/>
                <a:ext cx="37934" cy="25058"/>
              </a:xfrm>
              <a:custGeom>
                <a:avLst/>
                <a:gdLst/>
                <a:ahLst/>
                <a:cxnLst/>
                <a:rect l="0" t="0" r="0" b="0"/>
                <a:pathLst>
                  <a:path w="37934" h="25058">
                    <a:moveTo>
                      <a:pt x="2545" y="6586"/>
                    </a:moveTo>
                    <a:cubicBezTo>
                      <a:pt x="2545" y="6586"/>
                      <a:pt x="-3864" y="17679"/>
                      <a:pt x="3676" y="21244"/>
                    </a:cubicBezTo>
                    <a:cubicBezTo>
                      <a:pt x="11215" y="24810"/>
                      <a:pt x="14231" y="24810"/>
                      <a:pt x="14231" y="24810"/>
                    </a:cubicBezTo>
                    <a:cubicBezTo>
                      <a:pt x="14231" y="24810"/>
                      <a:pt x="24032" y="26395"/>
                      <a:pt x="30818" y="21244"/>
                    </a:cubicBezTo>
                    <a:cubicBezTo>
                      <a:pt x="37604" y="16094"/>
                      <a:pt x="37981" y="13717"/>
                      <a:pt x="37227" y="13321"/>
                    </a:cubicBezTo>
                    <a:cubicBezTo>
                      <a:pt x="36473" y="12925"/>
                      <a:pt x="39112" y="10152"/>
                      <a:pt x="37227" y="3417"/>
                    </a:cubicBezTo>
                    <a:cubicBezTo>
                      <a:pt x="35342" y="-3318"/>
                      <a:pt x="7822" y="1040"/>
                      <a:pt x="2545" y="6586"/>
                    </a:cubicBezTo>
                    <a:close/>
                  </a:path>
                </a:pathLst>
              </a:custGeom>
              <a:solidFill>
                <a:srgbClr val="2D4003"/>
              </a:solidFill>
              <a:ln w="7600" cap="flat">
                <a:noFill/>
                <a:bevel/>
              </a:ln>
            </p:spPr>
          </p:sp>
          <p:sp>
            <p:nvSpPr>
              <p:cNvPr id="9862" name="Freeform 9861"/>
              <p:cNvSpPr/>
              <p:nvPr/>
            </p:nvSpPr>
            <p:spPr>
              <a:xfrm>
                <a:off x="791337" y="3526749"/>
                <a:ext cx="29781" cy="50065"/>
              </a:xfrm>
              <a:custGeom>
                <a:avLst/>
                <a:gdLst/>
                <a:ahLst/>
                <a:cxnLst/>
                <a:rect l="0" t="0" r="0" b="0"/>
                <a:pathLst>
                  <a:path w="29781" h="50065">
                    <a:moveTo>
                      <a:pt x="0" y="45559"/>
                    </a:moveTo>
                    <a:cubicBezTo>
                      <a:pt x="0" y="45559"/>
                      <a:pt x="5278" y="52690"/>
                      <a:pt x="16964" y="49124"/>
                    </a:cubicBezTo>
                    <a:cubicBezTo>
                      <a:pt x="28650" y="45559"/>
                      <a:pt x="29781" y="39617"/>
                      <a:pt x="29781" y="39617"/>
                    </a:cubicBezTo>
                    <a:lnTo>
                      <a:pt x="23373" y="9112"/>
                    </a:lnTo>
                    <a:cubicBezTo>
                      <a:pt x="23373" y="9112"/>
                      <a:pt x="21111" y="0"/>
                      <a:pt x="16964" y="0"/>
                    </a:cubicBezTo>
                    <a:cubicBezTo>
                      <a:pt x="12817" y="0"/>
                      <a:pt x="5843" y="4556"/>
                      <a:pt x="4901" y="9112"/>
                    </a:cubicBezTo>
                    <a:cubicBezTo>
                      <a:pt x="3958" y="13668"/>
                      <a:pt x="0" y="44767"/>
                      <a:pt x="0" y="45559"/>
                    </a:cubicBezTo>
                    <a:cubicBezTo>
                      <a:pt x="0" y="46351"/>
                      <a:pt x="754" y="46351"/>
                      <a:pt x="0" y="45559"/>
                    </a:cubicBezTo>
                    <a:close/>
                  </a:path>
                </a:pathLst>
              </a:custGeom>
              <a:gradFill>
                <a:gsLst>
                  <a:gs pos="62000">
                    <a:srgbClr val="4D5D13"/>
                  </a:gs>
                  <a:gs pos="100000">
                    <a:srgbClr val="6C8537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9863" name="Freeform 9862"/>
              <p:cNvSpPr/>
              <p:nvPr/>
            </p:nvSpPr>
            <p:spPr>
              <a:xfrm>
                <a:off x="799537" y="3526749"/>
                <a:ext cx="15032" cy="14262"/>
              </a:xfrm>
              <a:custGeom>
                <a:avLst/>
                <a:gdLst/>
                <a:ahLst/>
                <a:cxnLst/>
                <a:rect l="0" t="0" r="0" b="0"/>
                <a:pathLst>
                  <a:path w="15032" h="14262">
                    <a:moveTo>
                      <a:pt x="1037" y="4556"/>
                    </a:moveTo>
                    <a:cubicBezTo>
                      <a:pt x="1037" y="4556"/>
                      <a:pt x="-2545" y="11093"/>
                      <a:pt x="3487" y="13470"/>
                    </a:cubicBezTo>
                    <a:cubicBezTo>
                      <a:pt x="9519" y="15847"/>
                      <a:pt x="13666" y="12281"/>
                      <a:pt x="14796" y="11093"/>
                    </a:cubicBezTo>
                    <a:cubicBezTo>
                      <a:pt x="15927" y="9904"/>
                      <a:pt x="12723" y="-594"/>
                      <a:pt x="8765" y="0"/>
                    </a:cubicBezTo>
                    <a:cubicBezTo>
                      <a:pt x="4806" y="594"/>
                      <a:pt x="-283" y="3169"/>
                      <a:pt x="1037" y="4556"/>
                    </a:cubicBezTo>
                    <a:close/>
                  </a:path>
                </a:pathLst>
              </a:custGeom>
              <a:solidFill>
                <a:srgbClr val="818B3C"/>
              </a:solidFill>
              <a:ln w="7600" cap="flat">
                <a:noFill/>
                <a:bevel/>
              </a:ln>
            </p:spPr>
          </p:sp>
          <p:sp>
            <p:nvSpPr>
              <p:cNvPr id="9864" name="Freeform 9863"/>
              <p:cNvSpPr/>
              <p:nvPr/>
            </p:nvSpPr>
            <p:spPr>
              <a:xfrm>
                <a:off x="803119" y="3528977"/>
                <a:ext cx="7540" cy="7280"/>
              </a:xfrm>
              <a:custGeom>
                <a:avLst/>
                <a:gdLst/>
                <a:ahLst/>
                <a:cxnLst/>
                <a:rect l="0" t="0" r="0" b="0"/>
                <a:pathLst>
                  <a:path w="7540" h="7280">
                    <a:moveTo>
                      <a:pt x="848" y="2327"/>
                    </a:moveTo>
                    <a:cubicBezTo>
                      <a:pt x="848" y="2327"/>
                      <a:pt x="-1979" y="7280"/>
                      <a:pt x="2545" y="7280"/>
                    </a:cubicBezTo>
                    <a:cubicBezTo>
                      <a:pt x="7068" y="7280"/>
                      <a:pt x="6691" y="7676"/>
                      <a:pt x="7445" y="4506"/>
                    </a:cubicBezTo>
                    <a:cubicBezTo>
                      <a:pt x="8199" y="1337"/>
                      <a:pt x="5183" y="-2625"/>
                      <a:pt x="848" y="2327"/>
                    </a:cubicBezTo>
                    <a:close/>
                  </a:path>
                </a:pathLst>
              </a:custGeom>
              <a:solidFill>
                <a:srgbClr val="528410"/>
              </a:solidFill>
              <a:ln w="7600" cap="flat">
                <a:noFill/>
                <a:bevel/>
              </a:ln>
            </p:spPr>
          </p:sp>
          <p:sp>
            <p:nvSpPr>
              <p:cNvPr id="9865" name="Freeform 9864"/>
              <p:cNvSpPr/>
              <p:nvPr/>
            </p:nvSpPr>
            <p:spPr>
              <a:xfrm>
                <a:off x="752697" y="3690959"/>
                <a:ext cx="63898" cy="32634"/>
              </a:xfrm>
              <a:custGeom>
                <a:avLst/>
                <a:gdLst/>
                <a:ahLst/>
                <a:cxnLst/>
                <a:rect l="0" t="0" r="0" b="0"/>
                <a:pathLst>
                  <a:path w="63898" h="32634">
                    <a:moveTo>
                      <a:pt x="2556" y="198"/>
                    </a:moveTo>
                    <a:cubicBezTo>
                      <a:pt x="8132" y="-1783"/>
                      <a:pt x="10921" y="8518"/>
                      <a:pt x="31368" y="8518"/>
                    </a:cubicBezTo>
                    <a:cubicBezTo>
                      <a:pt x="51815" y="8518"/>
                      <a:pt x="62504" y="2179"/>
                      <a:pt x="63898" y="12479"/>
                    </a:cubicBezTo>
                    <a:cubicBezTo>
                      <a:pt x="65292" y="22780"/>
                      <a:pt x="52280" y="35853"/>
                      <a:pt x="25327" y="31891"/>
                    </a:cubicBezTo>
                    <a:cubicBezTo>
                      <a:pt x="-1626" y="27930"/>
                      <a:pt x="-3021" y="2179"/>
                      <a:pt x="2556" y="198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FFFFFF">
                      <a:alpha val="23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866" name="Freeform 9865"/>
              <p:cNvSpPr/>
              <p:nvPr/>
            </p:nvSpPr>
            <p:spPr>
              <a:xfrm>
                <a:off x="735215" y="3628167"/>
                <a:ext cx="124357" cy="49521"/>
              </a:xfrm>
              <a:custGeom>
                <a:avLst/>
                <a:gdLst/>
                <a:ahLst/>
                <a:cxnLst/>
                <a:rect l="0" t="0" r="0" b="0"/>
                <a:pathLst>
                  <a:path w="124357" h="49521">
                    <a:moveTo>
                      <a:pt x="330" y="0"/>
                    </a:moveTo>
                    <a:cubicBezTo>
                      <a:pt x="330" y="0"/>
                      <a:pt x="-7964" y="50709"/>
                      <a:pt x="55746" y="49521"/>
                    </a:cubicBezTo>
                    <a:cubicBezTo>
                      <a:pt x="119455" y="48332"/>
                      <a:pt x="124357" y="11093"/>
                      <a:pt x="124357" y="11093"/>
                    </a:cubicBezTo>
                    <a:cubicBezTo>
                      <a:pt x="124357" y="11093"/>
                      <a:pt x="62908" y="32089"/>
                      <a:pt x="330" y="0"/>
                    </a:cubicBezTo>
                    <a:close/>
                  </a:path>
                </a:pathLst>
              </a:custGeom>
              <a:solidFill>
                <a:srgbClr val="FFFFFF">
                  <a:alpha val="6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67" name="Freeform 9866"/>
              <p:cNvSpPr/>
              <p:nvPr/>
            </p:nvSpPr>
            <p:spPr>
              <a:xfrm>
                <a:off x="758832" y="3695516"/>
                <a:ext cx="51487" cy="26296"/>
              </a:xfrm>
              <a:custGeom>
                <a:avLst/>
                <a:gdLst/>
                <a:ahLst/>
                <a:cxnLst/>
                <a:rect l="0" t="0" r="0" b="0"/>
                <a:pathLst>
                  <a:path w="51487" h="26296">
                    <a:moveTo>
                      <a:pt x="2059" y="160"/>
                    </a:moveTo>
                    <a:cubicBezTo>
                      <a:pt x="6553" y="-1436"/>
                      <a:pt x="8800" y="6863"/>
                      <a:pt x="25275" y="6863"/>
                    </a:cubicBezTo>
                    <a:cubicBezTo>
                      <a:pt x="41751" y="6863"/>
                      <a:pt x="50364" y="1756"/>
                      <a:pt x="51487" y="10055"/>
                    </a:cubicBezTo>
                    <a:cubicBezTo>
                      <a:pt x="52610" y="18355"/>
                      <a:pt x="42126" y="28889"/>
                      <a:pt x="20408" y="25697"/>
                    </a:cubicBezTo>
                    <a:cubicBezTo>
                      <a:pt x="-1311" y="22505"/>
                      <a:pt x="-2434" y="1756"/>
                      <a:pt x="2059" y="160"/>
                    </a:cubicBezTo>
                    <a:close/>
                  </a:path>
                </a:pathLst>
              </a:custGeom>
              <a:solidFill>
                <a:srgbClr val="FFFFFF">
                  <a:alpha val="14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68" name="Freeform 9867"/>
              <p:cNvSpPr/>
              <p:nvPr/>
            </p:nvSpPr>
            <p:spPr>
              <a:xfrm>
                <a:off x="763119" y="3699477"/>
                <a:ext cx="39851" cy="20353"/>
              </a:xfrm>
              <a:custGeom>
                <a:avLst/>
                <a:gdLst/>
                <a:ahLst/>
                <a:cxnLst/>
                <a:rect l="0" t="0" r="0" b="0"/>
                <a:pathLst>
                  <a:path w="39851" h="20353">
                    <a:moveTo>
                      <a:pt x="1594" y="124"/>
                    </a:moveTo>
                    <a:cubicBezTo>
                      <a:pt x="5072" y="-1112"/>
                      <a:pt x="6811" y="5312"/>
                      <a:pt x="19563" y="5312"/>
                    </a:cubicBezTo>
                    <a:cubicBezTo>
                      <a:pt x="32316" y="5312"/>
                      <a:pt x="38982" y="1359"/>
                      <a:pt x="39851" y="7783"/>
                    </a:cubicBezTo>
                    <a:cubicBezTo>
                      <a:pt x="40721" y="14207"/>
                      <a:pt x="32606" y="22361"/>
                      <a:pt x="15796" y="19890"/>
                    </a:cubicBezTo>
                    <a:cubicBezTo>
                      <a:pt x="-1014" y="17419"/>
                      <a:pt x="-1884" y="1359"/>
                      <a:pt x="1594" y="12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5000"/>
                    </a:srgbClr>
                  </a:gs>
                  <a:gs pos="100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9869" name="Watermelon"/>
            <p:cNvGrpSpPr/>
            <p:nvPr/>
          </p:nvGrpSpPr>
          <p:grpSpPr>
            <a:xfrm>
              <a:off x="1132115" y="3458839"/>
              <a:ext cx="446711" cy="349600"/>
              <a:chOff x="1132115" y="3458839"/>
              <a:chExt cx="446711" cy="349600"/>
            </a:xfrm>
          </p:grpSpPr>
          <p:grpSp>
            <p:nvGrpSpPr>
              <p:cNvPr id="9870" name="Group 9869"/>
              <p:cNvGrpSpPr/>
              <p:nvPr/>
            </p:nvGrpSpPr>
            <p:grpSpPr>
              <a:xfrm>
                <a:off x="1132115" y="3458822"/>
                <a:ext cx="316041" cy="343876"/>
                <a:chOff x="1132115" y="3458822"/>
                <a:chExt cx="316041" cy="343876"/>
              </a:xfrm>
            </p:grpSpPr>
            <p:sp>
              <p:nvSpPr>
                <p:cNvPr id="9871" name="Freeform 9870"/>
                <p:cNvSpPr/>
                <p:nvPr/>
              </p:nvSpPr>
              <p:spPr>
                <a:xfrm>
                  <a:off x="1132115" y="3488786"/>
                  <a:ext cx="316041" cy="3139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6041" h="313913">
                      <a:moveTo>
                        <a:pt x="0" y="159991"/>
                      </a:moveTo>
                      <a:cubicBezTo>
                        <a:pt x="0" y="70716"/>
                        <a:pt x="72406" y="0"/>
                        <a:pt x="159678" y="0"/>
                      </a:cubicBezTo>
                      <a:cubicBezTo>
                        <a:pt x="246950" y="0"/>
                        <a:pt x="316041" y="70716"/>
                        <a:pt x="316041" y="159991"/>
                      </a:cubicBezTo>
                      <a:cubicBezTo>
                        <a:pt x="316041" y="249265"/>
                        <a:pt x="249160" y="313913"/>
                        <a:pt x="161888" y="313913"/>
                      </a:cubicBezTo>
                      <a:cubicBezTo>
                        <a:pt x="74616" y="313913"/>
                        <a:pt x="0" y="249265"/>
                        <a:pt x="0" y="1599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7E700"/>
                    </a:gs>
                    <a:gs pos="76000">
                      <a:srgbClr val="035728"/>
                    </a:gs>
                  </a:gsLst>
                  <a:lin ang="66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872" name="Freeform 9871"/>
                <p:cNvSpPr/>
                <p:nvPr/>
              </p:nvSpPr>
              <p:spPr>
                <a:xfrm>
                  <a:off x="1273560" y="3502027"/>
                  <a:ext cx="23758" cy="110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8" h="11034">
                      <a:moveTo>
                        <a:pt x="0" y="5517"/>
                      </a:moveTo>
                      <a:cubicBezTo>
                        <a:pt x="0" y="2470"/>
                        <a:pt x="5318" y="0"/>
                        <a:pt x="11879" y="0"/>
                      </a:cubicBezTo>
                      <a:cubicBezTo>
                        <a:pt x="18440" y="0"/>
                        <a:pt x="23758" y="2470"/>
                        <a:pt x="23758" y="5517"/>
                      </a:cubicBezTo>
                      <a:cubicBezTo>
                        <a:pt x="23758" y="8564"/>
                        <a:pt x="18440" y="11034"/>
                        <a:pt x="11879" y="11034"/>
                      </a:cubicBezTo>
                      <a:cubicBezTo>
                        <a:pt x="5318" y="11034"/>
                        <a:pt x="0" y="8564"/>
                        <a:pt x="0" y="5517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73" name="Freeform 9872"/>
                <p:cNvSpPr/>
                <p:nvPr/>
              </p:nvSpPr>
              <p:spPr>
                <a:xfrm>
                  <a:off x="1277980" y="3502578"/>
                  <a:ext cx="14918" cy="77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18" h="7724">
                      <a:moveTo>
                        <a:pt x="0" y="3862"/>
                      </a:moveTo>
                      <a:cubicBezTo>
                        <a:pt x="0" y="1729"/>
                        <a:pt x="3340" y="0"/>
                        <a:pt x="7459" y="0"/>
                      </a:cubicBezTo>
                      <a:cubicBezTo>
                        <a:pt x="11579" y="0"/>
                        <a:pt x="14918" y="1729"/>
                        <a:pt x="14918" y="3862"/>
                      </a:cubicBezTo>
                      <a:cubicBezTo>
                        <a:pt x="14918" y="5995"/>
                        <a:pt x="11579" y="7724"/>
                        <a:pt x="7459" y="7724"/>
                      </a:cubicBezTo>
                      <a:cubicBezTo>
                        <a:pt x="3340" y="7724"/>
                        <a:pt x="0" y="5995"/>
                        <a:pt x="0" y="3862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74" name="Freeform 9873"/>
                <p:cNvSpPr/>
                <p:nvPr/>
              </p:nvSpPr>
              <p:spPr>
                <a:xfrm>
                  <a:off x="1238198" y="3513061"/>
                  <a:ext cx="63229" cy="2863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229" h="286328">
                      <a:moveTo>
                        <a:pt x="44202" y="0"/>
                      </a:moveTo>
                      <a:cubicBezTo>
                        <a:pt x="44202" y="0"/>
                        <a:pt x="37019" y="9251"/>
                        <a:pt x="38124" y="19045"/>
                      </a:cubicBezTo>
                      <a:cubicBezTo>
                        <a:pt x="39229" y="28840"/>
                        <a:pt x="44202" y="43532"/>
                        <a:pt x="44202" y="46797"/>
                      </a:cubicBezTo>
                      <a:cubicBezTo>
                        <a:pt x="44202" y="50062"/>
                        <a:pt x="41992" y="59313"/>
                        <a:pt x="38124" y="60945"/>
                      </a:cubicBezTo>
                      <a:cubicBezTo>
                        <a:pt x="34256" y="62578"/>
                        <a:pt x="31494" y="59313"/>
                        <a:pt x="31494" y="59313"/>
                      </a:cubicBezTo>
                      <a:cubicBezTo>
                        <a:pt x="31494" y="59313"/>
                        <a:pt x="30112" y="66115"/>
                        <a:pt x="31494" y="67475"/>
                      </a:cubicBezTo>
                      <a:cubicBezTo>
                        <a:pt x="32875" y="68836"/>
                        <a:pt x="23482" y="70468"/>
                        <a:pt x="25968" y="72917"/>
                      </a:cubicBezTo>
                      <a:cubicBezTo>
                        <a:pt x="28455" y="75365"/>
                        <a:pt x="39229" y="65299"/>
                        <a:pt x="40334" y="71284"/>
                      </a:cubicBezTo>
                      <a:cubicBezTo>
                        <a:pt x="41439" y="77270"/>
                        <a:pt x="44202" y="81079"/>
                        <a:pt x="42268" y="88969"/>
                      </a:cubicBezTo>
                      <a:cubicBezTo>
                        <a:pt x="40334" y="96860"/>
                        <a:pt x="42268" y="106110"/>
                        <a:pt x="42268" y="111552"/>
                      </a:cubicBezTo>
                      <a:cubicBezTo>
                        <a:pt x="42268" y="116994"/>
                        <a:pt x="40334" y="116449"/>
                        <a:pt x="40334" y="123524"/>
                      </a:cubicBezTo>
                      <a:cubicBezTo>
                        <a:pt x="40334" y="130597"/>
                        <a:pt x="39229" y="136039"/>
                        <a:pt x="38124" y="136039"/>
                      </a:cubicBezTo>
                      <a:cubicBezTo>
                        <a:pt x="37019" y="136039"/>
                        <a:pt x="40334" y="139848"/>
                        <a:pt x="40334" y="146922"/>
                      </a:cubicBezTo>
                      <a:cubicBezTo>
                        <a:pt x="40334" y="153996"/>
                        <a:pt x="38124" y="163246"/>
                        <a:pt x="38124" y="163246"/>
                      </a:cubicBezTo>
                      <a:cubicBezTo>
                        <a:pt x="38124" y="163246"/>
                        <a:pt x="31494" y="169776"/>
                        <a:pt x="34809" y="175762"/>
                      </a:cubicBezTo>
                      <a:cubicBezTo>
                        <a:pt x="38124" y="181748"/>
                        <a:pt x="35914" y="183380"/>
                        <a:pt x="35914" y="190999"/>
                      </a:cubicBezTo>
                      <a:cubicBezTo>
                        <a:pt x="35914" y="198617"/>
                        <a:pt x="38400" y="191543"/>
                        <a:pt x="40334" y="201882"/>
                      </a:cubicBezTo>
                      <a:cubicBezTo>
                        <a:pt x="42268" y="212221"/>
                        <a:pt x="35914" y="213309"/>
                        <a:pt x="35914" y="216030"/>
                      </a:cubicBezTo>
                      <a:cubicBezTo>
                        <a:pt x="35914" y="218750"/>
                        <a:pt x="27626" y="227457"/>
                        <a:pt x="21548" y="223103"/>
                      </a:cubicBezTo>
                      <a:cubicBezTo>
                        <a:pt x="15471" y="218750"/>
                        <a:pt x="8840" y="225824"/>
                        <a:pt x="7735" y="217118"/>
                      </a:cubicBezTo>
                      <a:cubicBezTo>
                        <a:pt x="6630" y="208411"/>
                        <a:pt x="6630" y="200794"/>
                        <a:pt x="4420" y="200794"/>
                      </a:cubicBezTo>
                      <a:cubicBezTo>
                        <a:pt x="2210" y="200794"/>
                        <a:pt x="-276" y="200521"/>
                        <a:pt x="0" y="205147"/>
                      </a:cubicBezTo>
                      <a:cubicBezTo>
                        <a:pt x="276" y="209772"/>
                        <a:pt x="5525" y="220927"/>
                        <a:pt x="7735" y="225281"/>
                      </a:cubicBezTo>
                      <a:cubicBezTo>
                        <a:pt x="9945" y="229634"/>
                        <a:pt x="23206" y="224736"/>
                        <a:pt x="28455" y="229905"/>
                      </a:cubicBezTo>
                      <a:cubicBezTo>
                        <a:pt x="33704" y="235075"/>
                        <a:pt x="38124" y="226912"/>
                        <a:pt x="38124" y="233987"/>
                      </a:cubicBezTo>
                      <a:cubicBezTo>
                        <a:pt x="38124" y="241061"/>
                        <a:pt x="38124" y="248679"/>
                        <a:pt x="38124" y="251944"/>
                      </a:cubicBezTo>
                      <a:cubicBezTo>
                        <a:pt x="38124" y="255209"/>
                        <a:pt x="40334" y="262283"/>
                        <a:pt x="38124" y="264459"/>
                      </a:cubicBezTo>
                      <a:cubicBezTo>
                        <a:pt x="35914" y="266636"/>
                        <a:pt x="35637" y="266908"/>
                        <a:pt x="32599" y="269901"/>
                      </a:cubicBezTo>
                      <a:cubicBezTo>
                        <a:pt x="29560" y="272894"/>
                        <a:pt x="25692" y="267997"/>
                        <a:pt x="27073" y="270989"/>
                      </a:cubicBezTo>
                      <a:cubicBezTo>
                        <a:pt x="28455" y="273982"/>
                        <a:pt x="30389" y="278063"/>
                        <a:pt x="38124" y="279696"/>
                      </a:cubicBezTo>
                      <a:cubicBezTo>
                        <a:pt x="45859" y="281328"/>
                        <a:pt x="45307" y="287313"/>
                        <a:pt x="49174" y="286328"/>
                      </a:cubicBezTo>
                      <a:cubicBezTo>
                        <a:pt x="53042" y="285138"/>
                        <a:pt x="55805" y="286769"/>
                        <a:pt x="55805" y="279696"/>
                      </a:cubicBezTo>
                      <a:cubicBezTo>
                        <a:pt x="55805" y="272622"/>
                        <a:pt x="48622" y="271534"/>
                        <a:pt x="52213" y="265820"/>
                      </a:cubicBezTo>
                      <a:cubicBezTo>
                        <a:pt x="55805" y="260106"/>
                        <a:pt x="54147" y="248135"/>
                        <a:pt x="56910" y="248135"/>
                      </a:cubicBezTo>
                      <a:cubicBezTo>
                        <a:pt x="59672" y="248135"/>
                        <a:pt x="57462" y="234531"/>
                        <a:pt x="59120" y="232898"/>
                      </a:cubicBezTo>
                      <a:cubicBezTo>
                        <a:pt x="60777" y="231266"/>
                        <a:pt x="52489" y="228001"/>
                        <a:pt x="56910" y="222015"/>
                      </a:cubicBezTo>
                      <a:cubicBezTo>
                        <a:pt x="61330" y="216030"/>
                        <a:pt x="62435" y="218207"/>
                        <a:pt x="59120" y="213309"/>
                      </a:cubicBezTo>
                      <a:cubicBezTo>
                        <a:pt x="55805" y="208411"/>
                        <a:pt x="50832" y="208956"/>
                        <a:pt x="55805" y="204058"/>
                      </a:cubicBezTo>
                      <a:cubicBezTo>
                        <a:pt x="60777" y="199161"/>
                        <a:pt x="52766" y="189638"/>
                        <a:pt x="55805" y="186645"/>
                      </a:cubicBezTo>
                      <a:cubicBezTo>
                        <a:pt x="58843" y="183652"/>
                        <a:pt x="55805" y="186101"/>
                        <a:pt x="58015" y="174130"/>
                      </a:cubicBezTo>
                      <a:cubicBezTo>
                        <a:pt x="60225" y="162158"/>
                        <a:pt x="65750" y="155628"/>
                        <a:pt x="61882" y="146922"/>
                      </a:cubicBezTo>
                      <a:cubicBezTo>
                        <a:pt x="58015" y="138216"/>
                        <a:pt x="54699" y="122979"/>
                        <a:pt x="54699" y="119714"/>
                      </a:cubicBezTo>
                      <a:cubicBezTo>
                        <a:pt x="54699" y="116449"/>
                        <a:pt x="54699" y="95227"/>
                        <a:pt x="54699" y="90330"/>
                      </a:cubicBezTo>
                      <a:cubicBezTo>
                        <a:pt x="54699" y="85432"/>
                        <a:pt x="52213" y="80535"/>
                        <a:pt x="52213" y="69108"/>
                      </a:cubicBezTo>
                      <a:cubicBezTo>
                        <a:pt x="52213" y="57680"/>
                        <a:pt x="53871" y="61762"/>
                        <a:pt x="52489" y="46797"/>
                      </a:cubicBezTo>
                      <a:cubicBezTo>
                        <a:pt x="51108" y="31833"/>
                        <a:pt x="45859" y="13604"/>
                        <a:pt x="47517" y="9795"/>
                      </a:cubicBezTo>
                      <a:cubicBezTo>
                        <a:pt x="49174" y="5986"/>
                        <a:pt x="48345" y="0"/>
                        <a:pt x="44202" y="0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75" name="Freeform 9874"/>
                <p:cNvSpPr/>
                <p:nvPr/>
              </p:nvSpPr>
              <p:spPr>
                <a:xfrm>
                  <a:off x="1178493" y="3510302"/>
                  <a:ext cx="96725" cy="284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725" h="284397">
                      <a:moveTo>
                        <a:pt x="96725" y="0"/>
                      </a:moveTo>
                      <a:cubicBezTo>
                        <a:pt x="96725" y="0"/>
                        <a:pt x="78769" y="5793"/>
                        <a:pt x="72967" y="17654"/>
                      </a:cubicBezTo>
                      <a:cubicBezTo>
                        <a:pt x="67165" y="29516"/>
                        <a:pt x="57773" y="38894"/>
                        <a:pt x="58878" y="37791"/>
                      </a:cubicBezTo>
                      <a:lnTo>
                        <a:pt x="53076" y="46894"/>
                      </a:lnTo>
                      <a:cubicBezTo>
                        <a:pt x="53076" y="46894"/>
                        <a:pt x="53076" y="45239"/>
                        <a:pt x="48104" y="48549"/>
                      </a:cubicBezTo>
                      <a:cubicBezTo>
                        <a:pt x="43131" y="51859"/>
                        <a:pt x="40092" y="56548"/>
                        <a:pt x="39263" y="57376"/>
                      </a:cubicBezTo>
                      <a:cubicBezTo>
                        <a:pt x="38434" y="58204"/>
                        <a:pt x="34843" y="60686"/>
                        <a:pt x="37606" y="60686"/>
                      </a:cubicBezTo>
                      <a:cubicBezTo>
                        <a:pt x="40368" y="60686"/>
                        <a:pt x="46446" y="57376"/>
                        <a:pt x="44236" y="62341"/>
                      </a:cubicBezTo>
                      <a:cubicBezTo>
                        <a:pt x="42026" y="67306"/>
                        <a:pt x="34843" y="75030"/>
                        <a:pt x="34843" y="75030"/>
                      </a:cubicBezTo>
                      <a:cubicBezTo>
                        <a:pt x="34843" y="75030"/>
                        <a:pt x="26279" y="83581"/>
                        <a:pt x="28765" y="86064"/>
                      </a:cubicBezTo>
                      <a:cubicBezTo>
                        <a:pt x="31252" y="88546"/>
                        <a:pt x="26555" y="93788"/>
                        <a:pt x="26555" y="94891"/>
                      </a:cubicBezTo>
                      <a:cubicBezTo>
                        <a:pt x="26555" y="95994"/>
                        <a:pt x="27660" y="98201"/>
                        <a:pt x="27660" y="99305"/>
                      </a:cubicBezTo>
                      <a:cubicBezTo>
                        <a:pt x="27660" y="100407"/>
                        <a:pt x="21583" y="107029"/>
                        <a:pt x="21583" y="107029"/>
                      </a:cubicBezTo>
                      <a:cubicBezTo>
                        <a:pt x="21583" y="107029"/>
                        <a:pt x="17715" y="118614"/>
                        <a:pt x="18820" y="122476"/>
                      </a:cubicBezTo>
                      <a:cubicBezTo>
                        <a:pt x="19925" y="126337"/>
                        <a:pt x="18820" y="130751"/>
                        <a:pt x="16058" y="133509"/>
                      </a:cubicBezTo>
                      <a:cubicBezTo>
                        <a:pt x="13295" y="136267"/>
                        <a:pt x="9980" y="141785"/>
                        <a:pt x="9980" y="143992"/>
                      </a:cubicBezTo>
                      <a:cubicBezTo>
                        <a:pt x="9980" y="146198"/>
                        <a:pt x="6665" y="146198"/>
                        <a:pt x="6665" y="155026"/>
                      </a:cubicBezTo>
                      <a:cubicBezTo>
                        <a:pt x="6665" y="163852"/>
                        <a:pt x="0" y="176541"/>
                        <a:pt x="3350" y="179852"/>
                      </a:cubicBezTo>
                      <a:cubicBezTo>
                        <a:pt x="6665" y="183162"/>
                        <a:pt x="7770" y="184816"/>
                        <a:pt x="6665" y="190334"/>
                      </a:cubicBezTo>
                      <a:cubicBezTo>
                        <a:pt x="5560" y="195850"/>
                        <a:pt x="11085" y="200264"/>
                        <a:pt x="3350" y="202471"/>
                      </a:cubicBezTo>
                      <a:cubicBezTo>
                        <a:pt x="-4386" y="204678"/>
                        <a:pt x="3350" y="211297"/>
                        <a:pt x="5560" y="216815"/>
                      </a:cubicBezTo>
                      <a:cubicBezTo>
                        <a:pt x="7770" y="222331"/>
                        <a:pt x="9980" y="217366"/>
                        <a:pt x="13847" y="235020"/>
                      </a:cubicBezTo>
                      <a:cubicBezTo>
                        <a:pt x="17715" y="252675"/>
                        <a:pt x="24345" y="257088"/>
                        <a:pt x="26555" y="260950"/>
                      </a:cubicBezTo>
                      <a:cubicBezTo>
                        <a:pt x="28765" y="264812"/>
                        <a:pt x="48104" y="278053"/>
                        <a:pt x="48104" y="278053"/>
                      </a:cubicBezTo>
                      <a:cubicBezTo>
                        <a:pt x="48104" y="278053"/>
                        <a:pt x="26555" y="262053"/>
                        <a:pt x="22688" y="237227"/>
                      </a:cubicBezTo>
                      <a:cubicBezTo>
                        <a:pt x="18820" y="212401"/>
                        <a:pt x="18820" y="193643"/>
                        <a:pt x="18820" y="193643"/>
                      </a:cubicBezTo>
                      <a:cubicBezTo>
                        <a:pt x="18820" y="193643"/>
                        <a:pt x="20478" y="194747"/>
                        <a:pt x="21583" y="193643"/>
                      </a:cubicBezTo>
                      <a:cubicBezTo>
                        <a:pt x="22688" y="192541"/>
                        <a:pt x="14953" y="187575"/>
                        <a:pt x="18820" y="178196"/>
                      </a:cubicBezTo>
                      <a:cubicBezTo>
                        <a:pt x="22688" y="168817"/>
                        <a:pt x="16610" y="159991"/>
                        <a:pt x="21583" y="146750"/>
                      </a:cubicBezTo>
                      <a:cubicBezTo>
                        <a:pt x="26555" y="133509"/>
                        <a:pt x="30423" y="115855"/>
                        <a:pt x="32633" y="115303"/>
                      </a:cubicBezTo>
                      <a:cubicBezTo>
                        <a:pt x="34843" y="114752"/>
                        <a:pt x="38434" y="110062"/>
                        <a:pt x="42302" y="113924"/>
                      </a:cubicBezTo>
                      <a:cubicBezTo>
                        <a:pt x="46170" y="117786"/>
                        <a:pt x="48656" y="119717"/>
                        <a:pt x="50314" y="129648"/>
                      </a:cubicBezTo>
                      <a:cubicBezTo>
                        <a:pt x="51971" y="139578"/>
                        <a:pt x="56944" y="142888"/>
                        <a:pt x="56391" y="151163"/>
                      </a:cubicBezTo>
                      <a:cubicBezTo>
                        <a:pt x="55839" y="159439"/>
                        <a:pt x="49209" y="169921"/>
                        <a:pt x="49209" y="169921"/>
                      </a:cubicBezTo>
                      <a:cubicBezTo>
                        <a:pt x="49209" y="169921"/>
                        <a:pt x="42302" y="164680"/>
                        <a:pt x="42302" y="167439"/>
                      </a:cubicBezTo>
                      <a:cubicBezTo>
                        <a:pt x="42302" y="170197"/>
                        <a:pt x="51971" y="176541"/>
                        <a:pt x="51971" y="182058"/>
                      </a:cubicBezTo>
                      <a:cubicBezTo>
                        <a:pt x="51971" y="187575"/>
                        <a:pt x="49485" y="193643"/>
                        <a:pt x="45894" y="199160"/>
                      </a:cubicBezTo>
                      <a:cubicBezTo>
                        <a:pt x="42302" y="204678"/>
                        <a:pt x="35948" y="208539"/>
                        <a:pt x="37606" y="215712"/>
                      </a:cubicBezTo>
                      <a:cubicBezTo>
                        <a:pt x="39263" y="222883"/>
                        <a:pt x="40368" y="230607"/>
                        <a:pt x="42302" y="235020"/>
                      </a:cubicBezTo>
                      <a:cubicBezTo>
                        <a:pt x="44236" y="239434"/>
                        <a:pt x="48104" y="240538"/>
                        <a:pt x="49209" y="246606"/>
                      </a:cubicBezTo>
                      <a:cubicBezTo>
                        <a:pt x="50314" y="252675"/>
                        <a:pt x="50037" y="256812"/>
                        <a:pt x="55286" y="264260"/>
                      </a:cubicBezTo>
                      <a:cubicBezTo>
                        <a:pt x="60535" y="271708"/>
                        <a:pt x="70481" y="286604"/>
                        <a:pt x="72967" y="284397"/>
                      </a:cubicBezTo>
                      <a:cubicBezTo>
                        <a:pt x="75453" y="281639"/>
                        <a:pt x="75730" y="273087"/>
                        <a:pt x="74348" y="273363"/>
                      </a:cubicBezTo>
                      <a:cubicBezTo>
                        <a:pt x="72967" y="273639"/>
                        <a:pt x="56391" y="258743"/>
                        <a:pt x="56391" y="255433"/>
                      </a:cubicBezTo>
                      <a:cubicBezTo>
                        <a:pt x="56391" y="252123"/>
                        <a:pt x="57496" y="256536"/>
                        <a:pt x="60259" y="251571"/>
                      </a:cubicBezTo>
                      <a:cubicBezTo>
                        <a:pt x="63022" y="246606"/>
                        <a:pt x="59154" y="241641"/>
                        <a:pt x="56391" y="239434"/>
                      </a:cubicBezTo>
                      <a:cubicBezTo>
                        <a:pt x="53629" y="237227"/>
                        <a:pt x="48104" y="230055"/>
                        <a:pt x="48104" y="222883"/>
                      </a:cubicBezTo>
                      <a:cubicBezTo>
                        <a:pt x="48104" y="215712"/>
                        <a:pt x="49761" y="209642"/>
                        <a:pt x="53076" y="209642"/>
                      </a:cubicBezTo>
                      <a:cubicBezTo>
                        <a:pt x="56391" y="209642"/>
                        <a:pt x="60259" y="208539"/>
                        <a:pt x="60259" y="208539"/>
                      </a:cubicBezTo>
                      <a:cubicBezTo>
                        <a:pt x="60259" y="208539"/>
                        <a:pt x="62469" y="211849"/>
                        <a:pt x="62469" y="204678"/>
                      </a:cubicBezTo>
                      <a:cubicBezTo>
                        <a:pt x="62469" y="197505"/>
                        <a:pt x="61364" y="193643"/>
                        <a:pt x="62469" y="192541"/>
                      </a:cubicBezTo>
                      <a:cubicBezTo>
                        <a:pt x="63574" y="191437"/>
                        <a:pt x="64679" y="187023"/>
                        <a:pt x="63022" y="182058"/>
                      </a:cubicBezTo>
                      <a:cubicBezTo>
                        <a:pt x="61364" y="177093"/>
                        <a:pt x="60811" y="168817"/>
                        <a:pt x="64127" y="169921"/>
                      </a:cubicBezTo>
                      <a:cubicBezTo>
                        <a:pt x="67442" y="171024"/>
                        <a:pt x="63022" y="164404"/>
                        <a:pt x="63022" y="164404"/>
                      </a:cubicBezTo>
                      <a:cubicBezTo>
                        <a:pt x="63022" y="164404"/>
                        <a:pt x="57496" y="156680"/>
                        <a:pt x="63022" y="153922"/>
                      </a:cubicBezTo>
                      <a:cubicBezTo>
                        <a:pt x="68547" y="151163"/>
                        <a:pt x="63022" y="142888"/>
                        <a:pt x="64127" y="141785"/>
                      </a:cubicBezTo>
                      <a:cubicBezTo>
                        <a:pt x="65232" y="140681"/>
                        <a:pt x="62469" y="125234"/>
                        <a:pt x="65232" y="125234"/>
                      </a:cubicBezTo>
                      <a:cubicBezTo>
                        <a:pt x="67994" y="125234"/>
                        <a:pt x="63574" y="116407"/>
                        <a:pt x="67442" y="112545"/>
                      </a:cubicBezTo>
                      <a:cubicBezTo>
                        <a:pt x="71309" y="108683"/>
                        <a:pt x="70204" y="103718"/>
                        <a:pt x="74348" y="102614"/>
                      </a:cubicBezTo>
                      <a:cubicBezTo>
                        <a:pt x="78492" y="101511"/>
                        <a:pt x="90095" y="99856"/>
                        <a:pt x="86227" y="92133"/>
                      </a:cubicBezTo>
                      <a:cubicBezTo>
                        <a:pt x="82360" y="84409"/>
                        <a:pt x="86227" y="82754"/>
                        <a:pt x="82360" y="84409"/>
                      </a:cubicBezTo>
                      <a:cubicBezTo>
                        <a:pt x="78492" y="86064"/>
                        <a:pt x="70204" y="91581"/>
                        <a:pt x="69376" y="92408"/>
                      </a:cubicBezTo>
                      <a:cubicBezTo>
                        <a:pt x="68547" y="93236"/>
                        <a:pt x="65232" y="89925"/>
                        <a:pt x="66337" y="87718"/>
                      </a:cubicBezTo>
                      <a:cubicBezTo>
                        <a:pt x="67442" y="85512"/>
                        <a:pt x="57773" y="88546"/>
                        <a:pt x="57773" y="92408"/>
                      </a:cubicBezTo>
                      <a:cubicBezTo>
                        <a:pt x="57773" y="96270"/>
                        <a:pt x="57773" y="107029"/>
                        <a:pt x="57773" y="107029"/>
                      </a:cubicBezTo>
                      <a:cubicBezTo>
                        <a:pt x="57773" y="107029"/>
                        <a:pt x="49761" y="107029"/>
                        <a:pt x="48104" y="105373"/>
                      </a:cubicBezTo>
                      <a:cubicBezTo>
                        <a:pt x="46446" y="103718"/>
                        <a:pt x="42302" y="104270"/>
                        <a:pt x="42302" y="99029"/>
                      </a:cubicBezTo>
                      <a:cubicBezTo>
                        <a:pt x="42302" y="93788"/>
                        <a:pt x="35948" y="89374"/>
                        <a:pt x="40921" y="84409"/>
                      </a:cubicBezTo>
                      <a:cubicBezTo>
                        <a:pt x="45894" y="79444"/>
                        <a:pt x="48104" y="67306"/>
                        <a:pt x="53076" y="62341"/>
                      </a:cubicBezTo>
                      <a:cubicBezTo>
                        <a:pt x="58049" y="57376"/>
                        <a:pt x="54734" y="52962"/>
                        <a:pt x="63022" y="46894"/>
                      </a:cubicBezTo>
                      <a:cubicBezTo>
                        <a:pt x="71309" y="40825"/>
                        <a:pt x="67718" y="38894"/>
                        <a:pt x="74348" y="32274"/>
                      </a:cubicBezTo>
                      <a:cubicBezTo>
                        <a:pt x="80979" y="25654"/>
                        <a:pt x="77111" y="32826"/>
                        <a:pt x="86227" y="18757"/>
                      </a:cubicBezTo>
                      <a:cubicBezTo>
                        <a:pt x="95344" y="4689"/>
                        <a:pt x="96725" y="0"/>
                        <a:pt x="96725" y="0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76" name="Freeform 9875"/>
                <p:cNvSpPr/>
                <p:nvPr/>
              </p:nvSpPr>
              <p:spPr>
                <a:xfrm>
                  <a:off x="1288478" y="3513612"/>
                  <a:ext cx="62745" cy="2829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745" h="282983">
                      <a:moveTo>
                        <a:pt x="0" y="0"/>
                      </a:moveTo>
                      <a:cubicBezTo>
                        <a:pt x="0" y="0"/>
                        <a:pt x="3868" y="26740"/>
                        <a:pt x="8840" y="33834"/>
                      </a:cubicBezTo>
                      <a:cubicBezTo>
                        <a:pt x="13813" y="40928"/>
                        <a:pt x="14366" y="43657"/>
                        <a:pt x="14366" y="50751"/>
                      </a:cubicBezTo>
                      <a:cubicBezTo>
                        <a:pt x="14366" y="57845"/>
                        <a:pt x="14366" y="65485"/>
                        <a:pt x="14366" y="68759"/>
                      </a:cubicBezTo>
                      <a:cubicBezTo>
                        <a:pt x="14366" y="72033"/>
                        <a:pt x="10498" y="75307"/>
                        <a:pt x="16576" y="82947"/>
                      </a:cubicBezTo>
                      <a:cubicBezTo>
                        <a:pt x="22653" y="90587"/>
                        <a:pt x="22653" y="101502"/>
                        <a:pt x="24863" y="108596"/>
                      </a:cubicBezTo>
                      <a:cubicBezTo>
                        <a:pt x="27073" y="115689"/>
                        <a:pt x="26521" y="127695"/>
                        <a:pt x="29283" y="135881"/>
                      </a:cubicBezTo>
                      <a:cubicBezTo>
                        <a:pt x="32046" y="144067"/>
                        <a:pt x="33151" y="150070"/>
                        <a:pt x="33151" y="154435"/>
                      </a:cubicBezTo>
                      <a:cubicBezTo>
                        <a:pt x="33151" y="158800"/>
                        <a:pt x="34256" y="169715"/>
                        <a:pt x="34256" y="174080"/>
                      </a:cubicBezTo>
                      <a:cubicBezTo>
                        <a:pt x="34256" y="178446"/>
                        <a:pt x="37019" y="178446"/>
                        <a:pt x="39781" y="187723"/>
                      </a:cubicBezTo>
                      <a:cubicBezTo>
                        <a:pt x="42544" y="197000"/>
                        <a:pt x="45859" y="201911"/>
                        <a:pt x="48069" y="207914"/>
                      </a:cubicBezTo>
                      <a:cubicBezTo>
                        <a:pt x="50279" y="213917"/>
                        <a:pt x="52489" y="216646"/>
                        <a:pt x="50279" y="225376"/>
                      </a:cubicBezTo>
                      <a:cubicBezTo>
                        <a:pt x="48069" y="234108"/>
                        <a:pt x="49174" y="245568"/>
                        <a:pt x="49174" y="245568"/>
                      </a:cubicBezTo>
                      <a:cubicBezTo>
                        <a:pt x="49174" y="245568"/>
                        <a:pt x="44202" y="245022"/>
                        <a:pt x="44202" y="252116"/>
                      </a:cubicBezTo>
                      <a:cubicBezTo>
                        <a:pt x="44202" y="259211"/>
                        <a:pt x="48622" y="267396"/>
                        <a:pt x="46412" y="273399"/>
                      </a:cubicBezTo>
                      <a:cubicBezTo>
                        <a:pt x="44202" y="279402"/>
                        <a:pt x="37295" y="282403"/>
                        <a:pt x="37848" y="281857"/>
                      </a:cubicBezTo>
                      <a:cubicBezTo>
                        <a:pt x="37848" y="281857"/>
                        <a:pt x="38124" y="284859"/>
                        <a:pt x="44202" y="281039"/>
                      </a:cubicBezTo>
                      <a:cubicBezTo>
                        <a:pt x="50279" y="277219"/>
                        <a:pt x="55804" y="267942"/>
                        <a:pt x="56909" y="268488"/>
                      </a:cubicBezTo>
                      <a:cubicBezTo>
                        <a:pt x="58015" y="269033"/>
                        <a:pt x="58015" y="256483"/>
                        <a:pt x="59119" y="249934"/>
                      </a:cubicBezTo>
                      <a:cubicBezTo>
                        <a:pt x="60225" y="243385"/>
                        <a:pt x="56909" y="222102"/>
                        <a:pt x="60501" y="220193"/>
                      </a:cubicBezTo>
                      <a:cubicBezTo>
                        <a:pt x="64092" y="218283"/>
                        <a:pt x="61882" y="192907"/>
                        <a:pt x="60501" y="191543"/>
                      </a:cubicBezTo>
                      <a:cubicBezTo>
                        <a:pt x="59119" y="190179"/>
                        <a:pt x="58291" y="184722"/>
                        <a:pt x="61882" y="181175"/>
                      </a:cubicBezTo>
                      <a:cubicBezTo>
                        <a:pt x="65474" y="177628"/>
                        <a:pt x="56909" y="168078"/>
                        <a:pt x="53594" y="164804"/>
                      </a:cubicBezTo>
                      <a:cubicBezTo>
                        <a:pt x="50279" y="161530"/>
                        <a:pt x="42820" y="151979"/>
                        <a:pt x="44202" y="150615"/>
                      </a:cubicBezTo>
                      <a:cubicBezTo>
                        <a:pt x="45583" y="149251"/>
                        <a:pt x="43649" y="144067"/>
                        <a:pt x="49174" y="142975"/>
                      </a:cubicBezTo>
                      <a:cubicBezTo>
                        <a:pt x="54699" y="141884"/>
                        <a:pt x="59119" y="144612"/>
                        <a:pt x="56357" y="135881"/>
                      </a:cubicBezTo>
                      <a:cubicBezTo>
                        <a:pt x="53594" y="127150"/>
                        <a:pt x="51937" y="126058"/>
                        <a:pt x="48069" y="117327"/>
                      </a:cubicBezTo>
                      <a:cubicBezTo>
                        <a:pt x="44202" y="108596"/>
                        <a:pt x="39781" y="103685"/>
                        <a:pt x="39781" y="103685"/>
                      </a:cubicBezTo>
                      <a:lnTo>
                        <a:pt x="39229" y="91679"/>
                      </a:lnTo>
                      <a:cubicBezTo>
                        <a:pt x="39229" y="91679"/>
                        <a:pt x="38676" y="91679"/>
                        <a:pt x="35361" y="82947"/>
                      </a:cubicBezTo>
                      <a:cubicBezTo>
                        <a:pt x="32046" y="74216"/>
                        <a:pt x="38676" y="68759"/>
                        <a:pt x="38676" y="68759"/>
                      </a:cubicBezTo>
                      <a:cubicBezTo>
                        <a:pt x="38676" y="68759"/>
                        <a:pt x="31494" y="66030"/>
                        <a:pt x="30389" y="56753"/>
                      </a:cubicBezTo>
                      <a:cubicBezTo>
                        <a:pt x="29283" y="47476"/>
                        <a:pt x="20996" y="37654"/>
                        <a:pt x="20996" y="36562"/>
                      </a:cubicBezTo>
                      <a:cubicBezTo>
                        <a:pt x="20996" y="35471"/>
                        <a:pt x="1381" y="1364"/>
                        <a:pt x="0" y="0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77" name="Freeform 9876"/>
                <p:cNvSpPr/>
                <p:nvPr/>
              </p:nvSpPr>
              <p:spPr>
                <a:xfrm>
                  <a:off x="1292346" y="3511508"/>
                  <a:ext cx="116754" cy="2762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6754" h="276293">
                      <a:moveTo>
                        <a:pt x="0" y="1000"/>
                      </a:moveTo>
                      <a:cubicBezTo>
                        <a:pt x="0" y="1000"/>
                        <a:pt x="27073" y="13689"/>
                        <a:pt x="30941" y="21964"/>
                      </a:cubicBezTo>
                      <a:cubicBezTo>
                        <a:pt x="34809" y="30239"/>
                        <a:pt x="38124" y="51204"/>
                        <a:pt x="44201" y="52859"/>
                      </a:cubicBezTo>
                      <a:cubicBezTo>
                        <a:pt x="50279" y="54514"/>
                        <a:pt x="56633" y="57548"/>
                        <a:pt x="58567" y="63341"/>
                      </a:cubicBezTo>
                      <a:cubicBezTo>
                        <a:pt x="60501" y="69134"/>
                        <a:pt x="69065" y="89270"/>
                        <a:pt x="71275" y="93132"/>
                      </a:cubicBezTo>
                      <a:cubicBezTo>
                        <a:pt x="73485" y="96994"/>
                        <a:pt x="75142" y="98650"/>
                        <a:pt x="80668" y="112441"/>
                      </a:cubicBezTo>
                      <a:cubicBezTo>
                        <a:pt x="86193" y="126234"/>
                        <a:pt x="84536" y="133406"/>
                        <a:pt x="85641" y="139474"/>
                      </a:cubicBezTo>
                      <a:cubicBezTo>
                        <a:pt x="86745" y="145543"/>
                        <a:pt x="81220" y="151060"/>
                        <a:pt x="83430" y="156025"/>
                      </a:cubicBezTo>
                      <a:cubicBezTo>
                        <a:pt x="85641" y="160990"/>
                        <a:pt x="76248" y="166508"/>
                        <a:pt x="83430" y="173679"/>
                      </a:cubicBezTo>
                      <a:cubicBezTo>
                        <a:pt x="90613" y="180851"/>
                        <a:pt x="96690" y="175886"/>
                        <a:pt x="96690" y="181403"/>
                      </a:cubicBezTo>
                      <a:cubicBezTo>
                        <a:pt x="96690" y="186920"/>
                        <a:pt x="94481" y="185264"/>
                        <a:pt x="94481" y="194644"/>
                      </a:cubicBezTo>
                      <a:cubicBezTo>
                        <a:pt x="94481" y="204022"/>
                        <a:pt x="96138" y="216159"/>
                        <a:pt x="94481" y="222228"/>
                      </a:cubicBezTo>
                      <a:cubicBezTo>
                        <a:pt x="92823" y="228296"/>
                        <a:pt x="91166" y="237124"/>
                        <a:pt x="88402" y="244296"/>
                      </a:cubicBezTo>
                      <a:cubicBezTo>
                        <a:pt x="85641" y="251467"/>
                        <a:pt x="81220" y="258088"/>
                        <a:pt x="79563" y="262502"/>
                      </a:cubicBezTo>
                      <a:cubicBezTo>
                        <a:pt x="77905" y="266915"/>
                        <a:pt x="68512" y="276293"/>
                        <a:pt x="68512" y="276293"/>
                      </a:cubicBezTo>
                      <a:cubicBezTo>
                        <a:pt x="68512" y="276293"/>
                        <a:pt x="85087" y="273535"/>
                        <a:pt x="92271" y="254778"/>
                      </a:cubicBezTo>
                      <a:cubicBezTo>
                        <a:pt x="99453" y="236020"/>
                        <a:pt x="108846" y="227194"/>
                        <a:pt x="108846" y="227194"/>
                      </a:cubicBezTo>
                      <a:cubicBezTo>
                        <a:pt x="108846" y="227194"/>
                        <a:pt x="104426" y="196850"/>
                        <a:pt x="108846" y="190230"/>
                      </a:cubicBezTo>
                      <a:cubicBezTo>
                        <a:pt x="113266" y="183610"/>
                        <a:pt x="117687" y="181403"/>
                        <a:pt x="116581" y="177541"/>
                      </a:cubicBezTo>
                      <a:cubicBezTo>
                        <a:pt x="115476" y="173679"/>
                        <a:pt x="106083" y="174783"/>
                        <a:pt x="106083" y="165404"/>
                      </a:cubicBezTo>
                      <a:cubicBezTo>
                        <a:pt x="106083" y="156025"/>
                        <a:pt x="102216" y="151060"/>
                        <a:pt x="102216" y="139474"/>
                      </a:cubicBezTo>
                      <a:cubicBezTo>
                        <a:pt x="102216" y="127889"/>
                        <a:pt x="96690" y="109683"/>
                        <a:pt x="96690" y="109683"/>
                      </a:cubicBezTo>
                      <a:cubicBezTo>
                        <a:pt x="96690" y="109683"/>
                        <a:pt x="91718" y="111889"/>
                        <a:pt x="90060" y="105822"/>
                      </a:cubicBezTo>
                      <a:cubicBezTo>
                        <a:pt x="88402" y="99752"/>
                        <a:pt x="72932" y="71616"/>
                        <a:pt x="73485" y="70513"/>
                      </a:cubicBezTo>
                      <a:cubicBezTo>
                        <a:pt x="74037" y="69410"/>
                        <a:pt x="73485" y="64444"/>
                        <a:pt x="73485" y="64444"/>
                      </a:cubicBezTo>
                      <a:cubicBezTo>
                        <a:pt x="73485" y="64444"/>
                        <a:pt x="58567" y="60583"/>
                        <a:pt x="58567" y="49549"/>
                      </a:cubicBezTo>
                      <a:cubicBezTo>
                        <a:pt x="58567" y="38515"/>
                        <a:pt x="49174" y="36308"/>
                        <a:pt x="47516" y="31343"/>
                      </a:cubicBezTo>
                      <a:cubicBezTo>
                        <a:pt x="45859" y="26378"/>
                        <a:pt x="30388" y="14240"/>
                        <a:pt x="25968" y="9827"/>
                      </a:cubicBezTo>
                      <a:cubicBezTo>
                        <a:pt x="21548" y="5413"/>
                        <a:pt x="8288" y="-2862"/>
                        <a:pt x="0" y="1000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78" name="Freeform 9877"/>
                <p:cNvSpPr/>
                <p:nvPr/>
              </p:nvSpPr>
              <p:spPr>
                <a:xfrm>
                  <a:off x="1296489" y="3506543"/>
                  <a:ext cx="140858" cy="2420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858" h="242089">
                      <a:moveTo>
                        <a:pt x="0" y="1827"/>
                      </a:moveTo>
                      <a:cubicBezTo>
                        <a:pt x="0" y="1827"/>
                        <a:pt x="35085" y="5413"/>
                        <a:pt x="38400" y="13137"/>
                      </a:cubicBezTo>
                      <a:cubicBezTo>
                        <a:pt x="41715" y="20861"/>
                        <a:pt x="50279" y="24999"/>
                        <a:pt x="53318" y="28033"/>
                      </a:cubicBezTo>
                      <a:cubicBezTo>
                        <a:pt x="56357" y="31067"/>
                        <a:pt x="65473" y="26930"/>
                        <a:pt x="67684" y="30791"/>
                      </a:cubicBezTo>
                      <a:cubicBezTo>
                        <a:pt x="69894" y="34653"/>
                        <a:pt x="78181" y="35757"/>
                        <a:pt x="81220" y="44308"/>
                      </a:cubicBezTo>
                      <a:cubicBezTo>
                        <a:pt x="84259" y="52859"/>
                        <a:pt x="90889" y="60583"/>
                        <a:pt x="92547" y="67203"/>
                      </a:cubicBezTo>
                      <a:cubicBezTo>
                        <a:pt x="94204" y="73823"/>
                        <a:pt x="89508" y="71616"/>
                        <a:pt x="85364" y="74375"/>
                      </a:cubicBezTo>
                      <a:cubicBezTo>
                        <a:pt x="81220" y="77133"/>
                        <a:pt x="80391" y="82650"/>
                        <a:pt x="85364" y="85409"/>
                      </a:cubicBezTo>
                      <a:cubicBezTo>
                        <a:pt x="90337" y="88167"/>
                        <a:pt x="104702" y="85961"/>
                        <a:pt x="105807" y="89270"/>
                      </a:cubicBezTo>
                      <a:cubicBezTo>
                        <a:pt x="106912" y="92581"/>
                        <a:pt x="117963" y="95339"/>
                        <a:pt x="119068" y="100304"/>
                      </a:cubicBezTo>
                      <a:cubicBezTo>
                        <a:pt x="120173" y="105270"/>
                        <a:pt x="127355" y="115200"/>
                        <a:pt x="125698" y="119613"/>
                      </a:cubicBezTo>
                      <a:cubicBezTo>
                        <a:pt x="124040" y="124027"/>
                        <a:pt x="124593" y="135613"/>
                        <a:pt x="124593" y="141130"/>
                      </a:cubicBezTo>
                      <a:cubicBezTo>
                        <a:pt x="124593" y="146647"/>
                        <a:pt x="129566" y="148854"/>
                        <a:pt x="129566" y="153819"/>
                      </a:cubicBezTo>
                      <a:cubicBezTo>
                        <a:pt x="129566" y="158784"/>
                        <a:pt x="121830" y="158784"/>
                        <a:pt x="121830" y="164301"/>
                      </a:cubicBezTo>
                      <a:cubicBezTo>
                        <a:pt x="121830" y="169817"/>
                        <a:pt x="132881" y="159887"/>
                        <a:pt x="132881" y="168714"/>
                      </a:cubicBezTo>
                      <a:cubicBezTo>
                        <a:pt x="132881" y="177541"/>
                        <a:pt x="121278" y="186920"/>
                        <a:pt x="122935" y="190782"/>
                      </a:cubicBezTo>
                      <a:cubicBezTo>
                        <a:pt x="124593" y="194644"/>
                        <a:pt x="130671" y="190230"/>
                        <a:pt x="129566" y="194644"/>
                      </a:cubicBezTo>
                      <a:cubicBezTo>
                        <a:pt x="128461" y="199057"/>
                        <a:pt x="124040" y="209540"/>
                        <a:pt x="122935" y="214505"/>
                      </a:cubicBezTo>
                      <a:cubicBezTo>
                        <a:pt x="121830" y="219470"/>
                        <a:pt x="124040" y="228848"/>
                        <a:pt x="122935" y="229952"/>
                      </a:cubicBezTo>
                      <a:cubicBezTo>
                        <a:pt x="121830" y="231055"/>
                        <a:pt x="115753" y="240985"/>
                        <a:pt x="115753" y="242089"/>
                      </a:cubicBezTo>
                      <a:cubicBezTo>
                        <a:pt x="115753" y="243193"/>
                        <a:pt x="133986" y="219470"/>
                        <a:pt x="136748" y="184162"/>
                      </a:cubicBezTo>
                      <a:cubicBezTo>
                        <a:pt x="139511" y="148854"/>
                        <a:pt x="142825" y="141681"/>
                        <a:pt x="139511" y="130648"/>
                      </a:cubicBezTo>
                      <a:cubicBezTo>
                        <a:pt x="136196" y="119613"/>
                        <a:pt x="137853" y="111338"/>
                        <a:pt x="133986" y="100304"/>
                      </a:cubicBezTo>
                      <a:cubicBezTo>
                        <a:pt x="130118" y="89270"/>
                        <a:pt x="118515" y="82098"/>
                        <a:pt x="115753" y="75478"/>
                      </a:cubicBezTo>
                      <a:cubicBezTo>
                        <a:pt x="112990" y="68858"/>
                        <a:pt x="109122" y="68858"/>
                        <a:pt x="103597" y="61686"/>
                      </a:cubicBezTo>
                      <a:cubicBezTo>
                        <a:pt x="98072" y="54514"/>
                        <a:pt x="91442" y="52583"/>
                        <a:pt x="90337" y="48445"/>
                      </a:cubicBezTo>
                      <a:cubicBezTo>
                        <a:pt x="89232" y="44308"/>
                        <a:pt x="80391" y="38515"/>
                        <a:pt x="83706" y="37411"/>
                      </a:cubicBezTo>
                      <a:cubicBezTo>
                        <a:pt x="87022" y="36308"/>
                        <a:pt x="98072" y="40170"/>
                        <a:pt x="98072" y="37411"/>
                      </a:cubicBezTo>
                      <a:cubicBezTo>
                        <a:pt x="98072" y="34653"/>
                        <a:pt x="89508" y="27481"/>
                        <a:pt x="85364" y="29136"/>
                      </a:cubicBezTo>
                      <a:cubicBezTo>
                        <a:pt x="81220" y="30791"/>
                        <a:pt x="71551" y="30240"/>
                        <a:pt x="71551" y="26930"/>
                      </a:cubicBezTo>
                      <a:cubicBezTo>
                        <a:pt x="71551" y="23619"/>
                        <a:pt x="62158" y="15344"/>
                        <a:pt x="57738" y="15896"/>
                      </a:cubicBezTo>
                      <a:cubicBezTo>
                        <a:pt x="53318" y="16447"/>
                        <a:pt x="50003" y="16447"/>
                        <a:pt x="45859" y="12310"/>
                      </a:cubicBezTo>
                      <a:cubicBezTo>
                        <a:pt x="41715" y="8172"/>
                        <a:pt x="36742" y="4310"/>
                        <a:pt x="31770" y="4310"/>
                      </a:cubicBezTo>
                      <a:cubicBezTo>
                        <a:pt x="26797" y="4310"/>
                        <a:pt x="9669" y="-3414"/>
                        <a:pt x="0" y="1827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79" name="Freeform 9878"/>
                <p:cNvSpPr/>
                <p:nvPr/>
              </p:nvSpPr>
              <p:spPr>
                <a:xfrm>
                  <a:off x="1154078" y="3516646"/>
                  <a:ext cx="104840" cy="253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840" h="253502">
                      <a:moveTo>
                        <a:pt x="104840" y="0"/>
                      </a:moveTo>
                      <a:cubicBezTo>
                        <a:pt x="104840" y="0"/>
                        <a:pt x="86331" y="9103"/>
                        <a:pt x="81359" y="14068"/>
                      </a:cubicBezTo>
                      <a:cubicBezTo>
                        <a:pt x="76386" y="19033"/>
                        <a:pt x="69755" y="9103"/>
                        <a:pt x="68098" y="12965"/>
                      </a:cubicBezTo>
                      <a:cubicBezTo>
                        <a:pt x="66440" y="16827"/>
                        <a:pt x="65612" y="23171"/>
                        <a:pt x="62573" y="26205"/>
                      </a:cubicBezTo>
                      <a:cubicBezTo>
                        <a:pt x="59534" y="29240"/>
                        <a:pt x="51246" y="34205"/>
                        <a:pt x="49312" y="36136"/>
                      </a:cubicBezTo>
                      <a:cubicBezTo>
                        <a:pt x="47378" y="38067"/>
                        <a:pt x="38814" y="39998"/>
                        <a:pt x="36604" y="50480"/>
                      </a:cubicBezTo>
                      <a:cubicBezTo>
                        <a:pt x="34394" y="60962"/>
                        <a:pt x="22791" y="69237"/>
                        <a:pt x="21410" y="73926"/>
                      </a:cubicBezTo>
                      <a:cubicBezTo>
                        <a:pt x="20029" y="78616"/>
                        <a:pt x="13399" y="84685"/>
                        <a:pt x="13399" y="87994"/>
                      </a:cubicBezTo>
                      <a:cubicBezTo>
                        <a:pt x="13399" y="91305"/>
                        <a:pt x="6768" y="90201"/>
                        <a:pt x="8978" y="95718"/>
                      </a:cubicBezTo>
                      <a:cubicBezTo>
                        <a:pt x="11188" y="101235"/>
                        <a:pt x="14504" y="106201"/>
                        <a:pt x="11741" y="110614"/>
                      </a:cubicBezTo>
                      <a:cubicBezTo>
                        <a:pt x="8978" y="115028"/>
                        <a:pt x="5111" y="129372"/>
                        <a:pt x="4006" y="134889"/>
                      </a:cubicBezTo>
                      <a:cubicBezTo>
                        <a:pt x="2901" y="140405"/>
                        <a:pt x="2901" y="153094"/>
                        <a:pt x="4006" y="160818"/>
                      </a:cubicBezTo>
                      <a:cubicBezTo>
                        <a:pt x="5111" y="168541"/>
                        <a:pt x="1243" y="170197"/>
                        <a:pt x="138" y="177369"/>
                      </a:cubicBezTo>
                      <a:cubicBezTo>
                        <a:pt x="-967" y="184541"/>
                        <a:pt x="4006" y="187851"/>
                        <a:pt x="4006" y="194471"/>
                      </a:cubicBezTo>
                      <a:cubicBezTo>
                        <a:pt x="4006" y="201091"/>
                        <a:pt x="8978" y="206057"/>
                        <a:pt x="11741" y="213780"/>
                      </a:cubicBezTo>
                      <a:cubicBezTo>
                        <a:pt x="14504" y="221504"/>
                        <a:pt x="21410" y="228124"/>
                        <a:pt x="21410" y="230883"/>
                      </a:cubicBezTo>
                      <a:cubicBezTo>
                        <a:pt x="21410" y="233641"/>
                        <a:pt x="40472" y="253502"/>
                        <a:pt x="40472" y="253502"/>
                      </a:cubicBezTo>
                      <a:cubicBezTo>
                        <a:pt x="40472" y="253502"/>
                        <a:pt x="32184" y="240813"/>
                        <a:pt x="22791" y="219297"/>
                      </a:cubicBezTo>
                      <a:cubicBezTo>
                        <a:pt x="13399" y="197781"/>
                        <a:pt x="1796" y="183989"/>
                        <a:pt x="6768" y="172404"/>
                      </a:cubicBezTo>
                      <a:cubicBezTo>
                        <a:pt x="11741" y="160818"/>
                        <a:pt x="6768" y="147026"/>
                        <a:pt x="10083" y="140957"/>
                      </a:cubicBezTo>
                      <a:cubicBezTo>
                        <a:pt x="13399" y="134889"/>
                        <a:pt x="20029" y="115028"/>
                        <a:pt x="17819" y="112820"/>
                      </a:cubicBezTo>
                      <a:cubicBezTo>
                        <a:pt x="15609" y="110614"/>
                        <a:pt x="27212" y="107855"/>
                        <a:pt x="29422" y="92960"/>
                      </a:cubicBezTo>
                      <a:cubicBezTo>
                        <a:pt x="31632" y="78064"/>
                        <a:pt x="28317" y="74202"/>
                        <a:pt x="34947" y="71444"/>
                      </a:cubicBezTo>
                      <a:cubicBezTo>
                        <a:pt x="41577" y="68686"/>
                        <a:pt x="45997" y="60410"/>
                        <a:pt x="47102" y="55997"/>
                      </a:cubicBezTo>
                      <a:cubicBezTo>
                        <a:pt x="48207" y="51583"/>
                        <a:pt x="45445" y="37791"/>
                        <a:pt x="50970" y="37791"/>
                      </a:cubicBezTo>
                      <a:cubicBezTo>
                        <a:pt x="56495" y="37791"/>
                        <a:pt x="53456" y="44687"/>
                        <a:pt x="65888" y="33929"/>
                      </a:cubicBezTo>
                      <a:cubicBezTo>
                        <a:pt x="78320" y="23171"/>
                        <a:pt x="106498" y="0"/>
                        <a:pt x="104840" y="0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80" name="Freeform 9879"/>
                <p:cNvSpPr/>
                <p:nvPr/>
              </p:nvSpPr>
              <p:spPr>
                <a:xfrm>
                  <a:off x="1136536" y="3508095"/>
                  <a:ext cx="130947" cy="2096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947" h="209643">
                      <a:moveTo>
                        <a:pt x="130947" y="0"/>
                      </a:moveTo>
                      <a:cubicBezTo>
                        <a:pt x="130947" y="0"/>
                        <a:pt x="98901" y="2207"/>
                        <a:pt x="92823" y="6620"/>
                      </a:cubicBezTo>
                      <a:cubicBezTo>
                        <a:pt x="86746" y="11034"/>
                        <a:pt x="78734" y="10206"/>
                        <a:pt x="76248" y="12689"/>
                      </a:cubicBezTo>
                      <a:cubicBezTo>
                        <a:pt x="73761" y="15172"/>
                        <a:pt x="50279" y="30343"/>
                        <a:pt x="46412" y="34205"/>
                      </a:cubicBezTo>
                      <a:cubicBezTo>
                        <a:pt x="42544" y="38067"/>
                        <a:pt x="25968" y="55169"/>
                        <a:pt x="25968" y="60686"/>
                      </a:cubicBezTo>
                      <a:cubicBezTo>
                        <a:pt x="25968" y="66203"/>
                        <a:pt x="17681" y="78892"/>
                        <a:pt x="13260" y="86064"/>
                      </a:cubicBezTo>
                      <a:cubicBezTo>
                        <a:pt x="8840" y="93236"/>
                        <a:pt x="4973" y="100959"/>
                        <a:pt x="3868" y="112545"/>
                      </a:cubicBezTo>
                      <a:cubicBezTo>
                        <a:pt x="2763" y="124131"/>
                        <a:pt x="0" y="131854"/>
                        <a:pt x="0" y="137371"/>
                      </a:cubicBezTo>
                      <a:cubicBezTo>
                        <a:pt x="0" y="142888"/>
                        <a:pt x="0" y="157784"/>
                        <a:pt x="0" y="163300"/>
                      </a:cubicBezTo>
                      <a:cubicBezTo>
                        <a:pt x="0" y="168817"/>
                        <a:pt x="1105" y="175438"/>
                        <a:pt x="1105" y="179852"/>
                      </a:cubicBezTo>
                      <a:cubicBezTo>
                        <a:pt x="1105" y="184265"/>
                        <a:pt x="12155" y="209643"/>
                        <a:pt x="12155" y="209643"/>
                      </a:cubicBezTo>
                      <a:cubicBezTo>
                        <a:pt x="12155" y="209643"/>
                        <a:pt x="1658" y="178196"/>
                        <a:pt x="4973" y="158335"/>
                      </a:cubicBezTo>
                      <a:cubicBezTo>
                        <a:pt x="8288" y="138474"/>
                        <a:pt x="15470" y="124131"/>
                        <a:pt x="15470" y="110890"/>
                      </a:cubicBezTo>
                      <a:cubicBezTo>
                        <a:pt x="15470" y="97649"/>
                        <a:pt x="16023" y="89925"/>
                        <a:pt x="22101" y="83857"/>
                      </a:cubicBezTo>
                      <a:cubicBezTo>
                        <a:pt x="28178" y="77788"/>
                        <a:pt x="35637" y="63720"/>
                        <a:pt x="35637" y="63720"/>
                      </a:cubicBezTo>
                      <a:cubicBezTo>
                        <a:pt x="35637" y="63720"/>
                        <a:pt x="41439" y="60134"/>
                        <a:pt x="49174" y="50204"/>
                      </a:cubicBezTo>
                      <a:cubicBezTo>
                        <a:pt x="56909" y="40273"/>
                        <a:pt x="62987" y="35860"/>
                        <a:pt x="72932" y="24274"/>
                      </a:cubicBezTo>
                      <a:cubicBezTo>
                        <a:pt x="82878" y="12689"/>
                        <a:pt x="132052" y="0"/>
                        <a:pt x="130947" y="0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81" name="Freeform 9880"/>
                <p:cNvSpPr/>
                <p:nvPr/>
              </p:nvSpPr>
              <p:spPr>
                <a:xfrm>
                  <a:off x="1314999" y="3500923"/>
                  <a:ext cx="128184" cy="1092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184" h="109235">
                      <a:moveTo>
                        <a:pt x="0" y="2207"/>
                      </a:moveTo>
                      <a:cubicBezTo>
                        <a:pt x="0" y="2207"/>
                        <a:pt x="49174" y="13241"/>
                        <a:pt x="55252" y="19309"/>
                      </a:cubicBezTo>
                      <a:cubicBezTo>
                        <a:pt x="61329" y="25378"/>
                        <a:pt x="77353" y="36412"/>
                        <a:pt x="80115" y="37515"/>
                      </a:cubicBezTo>
                      <a:cubicBezTo>
                        <a:pt x="82878" y="38618"/>
                        <a:pt x="95586" y="49101"/>
                        <a:pt x="97796" y="55169"/>
                      </a:cubicBezTo>
                      <a:cubicBezTo>
                        <a:pt x="100005" y="61238"/>
                        <a:pt x="109951" y="66755"/>
                        <a:pt x="111885" y="75858"/>
                      </a:cubicBezTo>
                      <a:cubicBezTo>
                        <a:pt x="113818" y="84960"/>
                        <a:pt x="115753" y="90753"/>
                        <a:pt x="117133" y="92133"/>
                      </a:cubicBezTo>
                      <a:cubicBezTo>
                        <a:pt x="118515" y="93512"/>
                        <a:pt x="128184" y="109235"/>
                        <a:pt x="128184" y="109235"/>
                      </a:cubicBezTo>
                      <a:cubicBezTo>
                        <a:pt x="128184" y="109235"/>
                        <a:pt x="114371" y="56273"/>
                        <a:pt x="80115" y="33101"/>
                      </a:cubicBezTo>
                      <a:cubicBezTo>
                        <a:pt x="45859" y="9930"/>
                        <a:pt x="48069" y="8275"/>
                        <a:pt x="48069" y="8275"/>
                      </a:cubicBezTo>
                      <a:lnTo>
                        <a:pt x="9393" y="0"/>
                      </a:lnTo>
                      <a:lnTo>
                        <a:pt x="0" y="2207"/>
                      </a:ln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82" name="Freeform 9881"/>
                <p:cNvSpPr/>
                <p:nvPr/>
              </p:nvSpPr>
              <p:spPr>
                <a:xfrm>
                  <a:off x="1292898" y="3494647"/>
                  <a:ext cx="63540" cy="96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540" h="9620">
                      <a:moveTo>
                        <a:pt x="0" y="8482"/>
                      </a:moveTo>
                      <a:cubicBezTo>
                        <a:pt x="0" y="8482"/>
                        <a:pt x="18786" y="1310"/>
                        <a:pt x="27073" y="207"/>
                      </a:cubicBezTo>
                      <a:cubicBezTo>
                        <a:pt x="35361" y="-896"/>
                        <a:pt x="48622" y="2414"/>
                        <a:pt x="48622" y="2414"/>
                      </a:cubicBezTo>
                      <a:lnTo>
                        <a:pt x="63540" y="8482"/>
                      </a:lnTo>
                      <a:cubicBezTo>
                        <a:pt x="63540" y="8482"/>
                        <a:pt x="37019" y="3517"/>
                        <a:pt x="32599" y="3517"/>
                      </a:cubicBezTo>
                      <a:cubicBezTo>
                        <a:pt x="28178" y="3517"/>
                        <a:pt x="9117" y="6551"/>
                        <a:pt x="7183" y="8482"/>
                      </a:cubicBezTo>
                      <a:cubicBezTo>
                        <a:pt x="5249" y="10413"/>
                        <a:pt x="1105" y="9586"/>
                        <a:pt x="0" y="8482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83" name="Freeform 9882"/>
                <p:cNvSpPr/>
                <p:nvPr/>
              </p:nvSpPr>
              <p:spPr>
                <a:xfrm>
                  <a:off x="1165819" y="3502302"/>
                  <a:ext cx="102216" cy="481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216" h="48101">
                      <a:moveTo>
                        <a:pt x="102216" y="828"/>
                      </a:moveTo>
                      <a:cubicBezTo>
                        <a:pt x="102216" y="828"/>
                        <a:pt x="78458" y="-1931"/>
                        <a:pt x="64645" y="2483"/>
                      </a:cubicBezTo>
                      <a:cubicBezTo>
                        <a:pt x="50832" y="6896"/>
                        <a:pt x="42544" y="10206"/>
                        <a:pt x="42544" y="10206"/>
                      </a:cubicBezTo>
                      <a:lnTo>
                        <a:pt x="28179" y="19585"/>
                      </a:lnTo>
                      <a:cubicBezTo>
                        <a:pt x="28179" y="19585"/>
                        <a:pt x="1105" y="43308"/>
                        <a:pt x="0" y="47721"/>
                      </a:cubicBezTo>
                      <a:cubicBezTo>
                        <a:pt x="-1105" y="52135"/>
                        <a:pt x="32599" y="15723"/>
                        <a:pt x="56909" y="10206"/>
                      </a:cubicBezTo>
                      <a:cubicBezTo>
                        <a:pt x="81220" y="4689"/>
                        <a:pt x="102216" y="828"/>
                        <a:pt x="102216" y="828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84" name="Freeform 9883"/>
                <p:cNvSpPr/>
                <p:nvPr/>
              </p:nvSpPr>
              <p:spPr>
                <a:xfrm>
                  <a:off x="1245935" y="3495578"/>
                  <a:ext cx="29836" cy="64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836" h="6448">
                      <a:moveTo>
                        <a:pt x="0" y="931"/>
                      </a:moveTo>
                      <a:cubicBezTo>
                        <a:pt x="0" y="931"/>
                        <a:pt x="19338" y="3138"/>
                        <a:pt x="22653" y="4793"/>
                      </a:cubicBezTo>
                      <a:cubicBezTo>
                        <a:pt x="25968" y="6448"/>
                        <a:pt x="29836" y="6448"/>
                        <a:pt x="29836" y="6448"/>
                      </a:cubicBezTo>
                      <a:cubicBezTo>
                        <a:pt x="29836" y="6448"/>
                        <a:pt x="23758" y="-2931"/>
                        <a:pt x="0" y="931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85" name="Freeform 9884"/>
                <p:cNvSpPr/>
                <p:nvPr/>
              </p:nvSpPr>
              <p:spPr>
                <a:xfrm>
                  <a:off x="1284058" y="3488785"/>
                  <a:ext cx="12155" cy="99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55" h="9930">
                      <a:moveTo>
                        <a:pt x="0" y="9930"/>
                      </a:moveTo>
                      <a:cubicBezTo>
                        <a:pt x="0" y="9930"/>
                        <a:pt x="553" y="2207"/>
                        <a:pt x="3315" y="1103"/>
                      </a:cubicBezTo>
                      <a:cubicBezTo>
                        <a:pt x="6078" y="0"/>
                        <a:pt x="12155" y="0"/>
                        <a:pt x="12155" y="0"/>
                      </a:cubicBezTo>
                      <a:cubicBezTo>
                        <a:pt x="12155" y="0"/>
                        <a:pt x="0" y="7724"/>
                        <a:pt x="0" y="9930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86" name="Freeform 9885"/>
                <p:cNvSpPr/>
                <p:nvPr/>
              </p:nvSpPr>
              <p:spPr>
                <a:xfrm>
                  <a:off x="1291793" y="3490992"/>
                  <a:ext cx="24518" cy="88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518" h="8827">
                      <a:moveTo>
                        <a:pt x="0" y="8827"/>
                      </a:moveTo>
                      <a:cubicBezTo>
                        <a:pt x="0" y="8827"/>
                        <a:pt x="3868" y="1103"/>
                        <a:pt x="11050" y="1103"/>
                      </a:cubicBezTo>
                      <a:cubicBezTo>
                        <a:pt x="18233" y="1103"/>
                        <a:pt x="23206" y="0"/>
                        <a:pt x="24311" y="0"/>
                      </a:cubicBezTo>
                      <a:cubicBezTo>
                        <a:pt x="25416" y="0"/>
                        <a:pt x="22101" y="4414"/>
                        <a:pt x="16576" y="4414"/>
                      </a:cubicBezTo>
                      <a:cubicBezTo>
                        <a:pt x="11050" y="4414"/>
                        <a:pt x="1658" y="7172"/>
                        <a:pt x="0" y="8827"/>
                      </a:cubicBez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87" name="Freeform 9886"/>
                <p:cNvSpPr/>
                <p:nvPr/>
              </p:nvSpPr>
              <p:spPr>
                <a:xfrm>
                  <a:off x="1265824" y="3491406"/>
                  <a:ext cx="19891" cy="11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91" h="11172">
                      <a:moveTo>
                        <a:pt x="0" y="690"/>
                      </a:moveTo>
                      <a:cubicBezTo>
                        <a:pt x="0" y="690"/>
                        <a:pt x="16576" y="-1517"/>
                        <a:pt x="12155" y="1793"/>
                      </a:cubicBezTo>
                      <a:cubicBezTo>
                        <a:pt x="7735" y="5103"/>
                        <a:pt x="19891" y="11172"/>
                        <a:pt x="19891" y="11172"/>
                      </a:cubicBezTo>
                      <a:lnTo>
                        <a:pt x="0" y="690"/>
                      </a:lnTo>
                      <a:close/>
                    </a:path>
                  </a:pathLst>
                </a:custGeom>
                <a:solidFill>
                  <a:srgbClr val="004A2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88" name="Freeform 9887"/>
                <p:cNvSpPr/>
                <p:nvPr/>
              </p:nvSpPr>
              <p:spPr>
                <a:xfrm>
                  <a:off x="1275529" y="3458822"/>
                  <a:ext cx="118135" cy="521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135" h="52135">
                      <a:moveTo>
                        <a:pt x="3004" y="48169"/>
                      </a:moveTo>
                      <a:cubicBezTo>
                        <a:pt x="3004" y="48169"/>
                        <a:pt x="5214" y="54238"/>
                        <a:pt x="13502" y="51480"/>
                      </a:cubicBezTo>
                      <a:cubicBezTo>
                        <a:pt x="21790" y="48721"/>
                        <a:pt x="17370" y="41917"/>
                        <a:pt x="17370" y="41917"/>
                      </a:cubicBezTo>
                      <a:cubicBezTo>
                        <a:pt x="17370" y="41917"/>
                        <a:pt x="17278" y="9643"/>
                        <a:pt x="48541" y="12907"/>
                      </a:cubicBezTo>
                      <a:cubicBezTo>
                        <a:pt x="79805" y="16171"/>
                        <a:pt x="93065" y="23527"/>
                        <a:pt x="103378" y="19849"/>
                      </a:cubicBezTo>
                      <a:cubicBezTo>
                        <a:pt x="113692" y="16171"/>
                        <a:pt x="118135" y="2931"/>
                        <a:pt x="118135" y="2931"/>
                      </a:cubicBezTo>
                      <a:cubicBezTo>
                        <a:pt x="118135" y="2931"/>
                        <a:pt x="113692" y="724"/>
                        <a:pt x="112219" y="0"/>
                      </a:cubicBezTo>
                      <a:cubicBezTo>
                        <a:pt x="110746" y="-747"/>
                        <a:pt x="102273" y="19114"/>
                        <a:pt x="84961" y="11022"/>
                      </a:cubicBezTo>
                      <a:cubicBezTo>
                        <a:pt x="67649" y="2931"/>
                        <a:pt x="26210" y="-747"/>
                        <a:pt x="20961" y="8080"/>
                      </a:cubicBezTo>
                      <a:cubicBezTo>
                        <a:pt x="15712" y="16907"/>
                        <a:pt x="6319" y="46698"/>
                        <a:pt x="4662" y="44308"/>
                      </a:cubicBezTo>
                      <a:cubicBezTo>
                        <a:pt x="3004" y="41917"/>
                        <a:pt x="-3902" y="47618"/>
                        <a:pt x="3004" y="48169"/>
                      </a:cubicBezTo>
                      <a:close/>
                    </a:path>
                  </a:pathLst>
                </a:custGeom>
                <a:gradFill>
                  <a:gsLst>
                    <a:gs pos="26000">
                      <a:srgbClr val="1A8F54"/>
                    </a:gs>
                    <a:gs pos="39000">
                      <a:srgbClr val="6C9925"/>
                    </a:gs>
                  </a:gsLst>
                  <a:lin ang="30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889" name="Freeform 9888"/>
                <p:cNvSpPr/>
                <p:nvPr/>
              </p:nvSpPr>
              <p:spPr>
                <a:xfrm>
                  <a:off x="1182947" y="3526301"/>
                  <a:ext cx="221560" cy="738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1560" h="73892">
                      <a:moveTo>
                        <a:pt x="6078" y="0"/>
                      </a:moveTo>
                      <a:cubicBezTo>
                        <a:pt x="6078" y="0"/>
                        <a:pt x="43096" y="48854"/>
                        <a:pt x="109399" y="51861"/>
                      </a:cubicBezTo>
                      <a:cubicBezTo>
                        <a:pt x="175701" y="54867"/>
                        <a:pt x="213824" y="5261"/>
                        <a:pt x="213824" y="5261"/>
                      </a:cubicBezTo>
                      <a:lnTo>
                        <a:pt x="221560" y="13529"/>
                      </a:lnTo>
                      <a:cubicBezTo>
                        <a:pt x="221560" y="13529"/>
                        <a:pt x="194486" y="78167"/>
                        <a:pt x="111609" y="73658"/>
                      </a:cubicBezTo>
                      <a:cubicBezTo>
                        <a:pt x="28731" y="69148"/>
                        <a:pt x="0" y="12026"/>
                        <a:pt x="0" y="12026"/>
                      </a:cubicBezTo>
                      <a:lnTo>
                        <a:pt x="6078" y="0"/>
                      </a:ln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9890" name="Freeform 9889"/>
                <p:cNvSpPr/>
                <p:nvPr/>
              </p:nvSpPr>
              <p:spPr>
                <a:xfrm>
                  <a:off x="1263960" y="3512784"/>
                  <a:ext cx="102872" cy="39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872" h="39446">
                      <a:moveTo>
                        <a:pt x="5878" y="14082"/>
                      </a:moveTo>
                      <a:cubicBezTo>
                        <a:pt x="4927" y="14082"/>
                        <a:pt x="18237" y="6488"/>
                        <a:pt x="36776" y="4115"/>
                      </a:cubicBezTo>
                      <a:cubicBezTo>
                        <a:pt x="55315" y="1741"/>
                        <a:pt x="49599" y="-3324"/>
                        <a:pt x="80984" y="3165"/>
                      </a:cubicBezTo>
                      <a:cubicBezTo>
                        <a:pt x="112369" y="9655"/>
                        <a:pt x="103326" y="21676"/>
                        <a:pt x="94769" y="27847"/>
                      </a:cubicBezTo>
                      <a:cubicBezTo>
                        <a:pt x="86213" y="34017"/>
                        <a:pt x="36776" y="42561"/>
                        <a:pt x="17286" y="38289"/>
                      </a:cubicBezTo>
                      <a:cubicBezTo>
                        <a:pt x="-2203" y="34017"/>
                        <a:pt x="-4105" y="19303"/>
                        <a:pt x="5878" y="14082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9891" name="Freeform 9890"/>
              <p:cNvSpPr/>
              <p:nvPr/>
            </p:nvSpPr>
            <p:spPr>
              <a:xfrm>
                <a:off x="1293492" y="3505423"/>
                <a:ext cx="79798" cy="26481"/>
              </a:xfrm>
              <a:custGeom>
                <a:avLst/>
                <a:gdLst/>
                <a:ahLst/>
                <a:cxnLst/>
                <a:rect l="0" t="0" r="0" b="0"/>
                <a:pathLst>
                  <a:path w="79798" h="26481">
                    <a:moveTo>
                      <a:pt x="4559" y="9454"/>
                    </a:moveTo>
                    <a:cubicBezTo>
                      <a:pt x="3822" y="9454"/>
                      <a:pt x="14146" y="4356"/>
                      <a:pt x="28527" y="2762"/>
                    </a:cubicBezTo>
                    <a:cubicBezTo>
                      <a:pt x="42907" y="1169"/>
                      <a:pt x="38474" y="-2231"/>
                      <a:pt x="62819" y="2125"/>
                    </a:cubicBezTo>
                    <a:cubicBezTo>
                      <a:pt x="87164" y="6481"/>
                      <a:pt x="80150" y="14552"/>
                      <a:pt x="73512" y="18695"/>
                    </a:cubicBezTo>
                    <a:cubicBezTo>
                      <a:pt x="66875" y="22837"/>
                      <a:pt x="28527" y="28573"/>
                      <a:pt x="13409" y="25705"/>
                    </a:cubicBezTo>
                    <a:cubicBezTo>
                      <a:pt x="-1709" y="22837"/>
                      <a:pt x="-3184" y="12959"/>
                      <a:pt x="4559" y="9454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7600" cap="flat">
                <a:noFill/>
                <a:bevel/>
              </a:ln>
            </p:spPr>
          </p:sp>
          <p:grpSp>
            <p:nvGrpSpPr>
              <p:cNvPr id="9892" name="Group 9891"/>
              <p:cNvGrpSpPr/>
              <p:nvPr/>
            </p:nvGrpSpPr>
            <p:grpSpPr>
              <a:xfrm>
                <a:off x="1290136" y="3630760"/>
                <a:ext cx="288691" cy="177680"/>
                <a:chOff x="1290136" y="3630760"/>
                <a:chExt cx="288691" cy="177680"/>
              </a:xfrm>
            </p:grpSpPr>
            <p:sp>
              <p:nvSpPr>
                <p:cNvPr id="9893" name="Freeform 9892"/>
                <p:cNvSpPr/>
                <p:nvPr/>
              </p:nvSpPr>
              <p:spPr>
                <a:xfrm>
                  <a:off x="1290136" y="3630760"/>
                  <a:ext cx="288691" cy="1776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691" h="177680">
                      <a:moveTo>
                        <a:pt x="0" y="61264"/>
                      </a:moveTo>
                      <a:lnTo>
                        <a:pt x="287122" y="0"/>
                      </a:lnTo>
                      <a:cubicBezTo>
                        <a:pt x="287122" y="0"/>
                        <a:pt x="292701" y="41279"/>
                        <a:pt x="282856" y="69454"/>
                      </a:cubicBezTo>
                      <a:cubicBezTo>
                        <a:pt x="273012" y="97629"/>
                        <a:pt x="260870" y="128097"/>
                        <a:pt x="220507" y="155289"/>
                      </a:cubicBezTo>
                      <a:cubicBezTo>
                        <a:pt x="180145" y="182481"/>
                        <a:pt x="136829" y="178550"/>
                        <a:pt x="122390" y="175601"/>
                      </a:cubicBezTo>
                      <a:cubicBezTo>
                        <a:pt x="107951" y="172652"/>
                        <a:pt x="71691" y="162988"/>
                        <a:pt x="45603" y="136943"/>
                      </a:cubicBezTo>
                      <a:cubicBezTo>
                        <a:pt x="36907" y="128261"/>
                        <a:pt x="27647" y="118738"/>
                        <a:pt x="20991" y="108112"/>
                      </a:cubicBezTo>
                      <a:cubicBezTo>
                        <a:pt x="7681" y="86862"/>
                        <a:pt x="604" y="64783"/>
                        <a:pt x="0" y="61264"/>
                      </a:cubicBezTo>
                      <a:close/>
                    </a:path>
                  </a:pathLst>
                </a:custGeom>
                <a:solidFill>
                  <a:srgbClr val="307320"/>
                </a:solidFill>
                <a:ln w="7600" cap="flat">
                  <a:noFill/>
                  <a:bevel/>
                </a:ln>
              </p:spPr>
            </p:sp>
            <p:sp>
              <p:nvSpPr>
                <p:cNvPr id="9894" name="Freeform 9893"/>
                <p:cNvSpPr/>
                <p:nvPr/>
              </p:nvSpPr>
              <p:spPr>
                <a:xfrm>
                  <a:off x="1295458" y="3631418"/>
                  <a:ext cx="278846" cy="1716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8846" h="171645">
                      <a:moveTo>
                        <a:pt x="0" y="59183"/>
                      </a:moveTo>
                      <a:lnTo>
                        <a:pt x="277331" y="0"/>
                      </a:lnTo>
                      <a:cubicBezTo>
                        <a:pt x="277331" y="0"/>
                        <a:pt x="282720" y="39877"/>
                        <a:pt x="273210" y="67095"/>
                      </a:cubicBezTo>
                      <a:cubicBezTo>
                        <a:pt x="263702" y="94313"/>
                        <a:pt x="251974" y="123746"/>
                        <a:pt x="212988" y="150015"/>
                      </a:cubicBezTo>
                      <a:cubicBezTo>
                        <a:pt x="174001" y="176283"/>
                        <a:pt x="132163" y="172486"/>
                        <a:pt x="118216" y="169637"/>
                      </a:cubicBezTo>
                      <a:cubicBezTo>
                        <a:pt x="104270" y="166789"/>
                        <a:pt x="69246" y="157452"/>
                        <a:pt x="44048" y="132292"/>
                      </a:cubicBezTo>
                      <a:cubicBezTo>
                        <a:pt x="35648" y="123905"/>
                        <a:pt x="26704" y="114705"/>
                        <a:pt x="20276" y="104441"/>
                      </a:cubicBezTo>
                      <a:cubicBezTo>
                        <a:pt x="7419" y="83912"/>
                        <a:pt x="583" y="62582"/>
                        <a:pt x="0" y="59183"/>
                      </a:cubicBezTo>
                      <a:close/>
                    </a:path>
                  </a:pathLst>
                </a:custGeom>
                <a:gradFill>
                  <a:gsLst>
                    <a:gs pos="99000">
                      <a:srgbClr val="A4D683"/>
                    </a:gs>
                    <a:gs pos="67000">
                      <a:srgbClr val="FFFFFF"/>
                    </a:gs>
                    <a:gs pos="0">
                      <a:srgbClr val="E1F1D6"/>
                    </a:gs>
                  </a:gsLst>
                  <a:path path="shape">
                    <a:fillToRect l="50000" t="50000" r="50000" b="50000"/>
                  </a:path>
                </a:gradFill>
                <a:ln w="7600" cap="flat">
                  <a:solidFill>
                    <a:srgbClr val="A4D683"/>
                  </a:solidFill>
                  <a:bevel/>
                </a:ln>
              </p:spPr>
            </p:sp>
            <p:sp>
              <p:nvSpPr>
                <p:cNvPr id="9895" name="Freeform 9894"/>
                <p:cNvSpPr/>
                <p:nvPr/>
              </p:nvSpPr>
              <p:spPr>
                <a:xfrm>
                  <a:off x="1314528" y="3635662"/>
                  <a:ext cx="238612" cy="1468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8612" h="146878">
                      <a:moveTo>
                        <a:pt x="0" y="50644"/>
                      </a:moveTo>
                      <a:lnTo>
                        <a:pt x="237315" y="0"/>
                      </a:lnTo>
                      <a:cubicBezTo>
                        <a:pt x="237315" y="0"/>
                        <a:pt x="241926" y="34123"/>
                        <a:pt x="233789" y="57414"/>
                      </a:cubicBezTo>
                      <a:cubicBezTo>
                        <a:pt x="225652" y="80704"/>
                        <a:pt x="215617" y="105891"/>
                        <a:pt x="182256" y="128369"/>
                      </a:cubicBezTo>
                      <a:cubicBezTo>
                        <a:pt x="148895" y="150847"/>
                        <a:pt x="113093" y="147598"/>
                        <a:pt x="101159" y="145160"/>
                      </a:cubicBezTo>
                      <a:cubicBezTo>
                        <a:pt x="89225" y="142723"/>
                        <a:pt x="59255" y="134734"/>
                        <a:pt x="37692" y="113204"/>
                      </a:cubicBezTo>
                      <a:cubicBezTo>
                        <a:pt x="30505" y="106027"/>
                        <a:pt x="22851" y="98154"/>
                        <a:pt x="17350" y="89371"/>
                      </a:cubicBezTo>
                      <a:cubicBezTo>
                        <a:pt x="6348" y="71804"/>
                        <a:pt x="499" y="53552"/>
                        <a:pt x="0" y="50644"/>
                      </a:cubicBezTo>
                      <a:close/>
                    </a:path>
                  </a:pathLst>
                </a:custGeom>
                <a:gradFill>
                  <a:gsLst>
                    <a:gs pos="83000">
                      <a:srgbClr val="F71403"/>
                    </a:gs>
                    <a:gs pos="67000">
                      <a:srgbClr val="FC1C0C"/>
                    </a:gs>
                    <a:gs pos="57000">
                      <a:srgbClr val="FC3122"/>
                    </a:gs>
                    <a:gs pos="38000">
                      <a:srgbClr val="FD493C"/>
                    </a:gs>
                    <a:gs pos="21000">
                      <a:srgbClr val="FD493C"/>
                    </a:gs>
                    <a:gs pos="0">
                      <a:srgbClr val="FD3E32"/>
                    </a:gs>
                  </a:gsLst>
                  <a:path path="shape">
                    <a:fillToRect l="50000" t="50000" r="50000" b="50000"/>
                  </a:path>
                </a:gradFill>
                <a:ln w="7600" cap="flat">
                  <a:solidFill>
                    <a:srgbClr val="F71403"/>
                  </a:solidFill>
                  <a:bevel/>
                </a:ln>
              </p:spPr>
            </p:sp>
            <p:sp>
              <p:nvSpPr>
                <p:cNvPr id="9896" name="Freeform 9895"/>
                <p:cNvSpPr/>
                <p:nvPr/>
              </p:nvSpPr>
              <p:spPr>
                <a:xfrm rot="-600000">
                  <a:off x="1365066" y="3648039"/>
                  <a:ext cx="146118" cy="899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118" h="89951">
                      <a:moveTo>
                        <a:pt x="0" y="31015"/>
                      </a:moveTo>
                      <a:lnTo>
                        <a:pt x="145323" y="0"/>
                      </a:lnTo>
                      <a:cubicBezTo>
                        <a:pt x="145323" y="0"/>
                        <a:pt x="148147" y="20898"/>
                        <a:pt x="143164" y="35162"/>
                      </a:cubicBezTo>
                      <a:cubicBezTo>
                        <a:pt x="138182" y="49425"/>
                        <a:pt x="132036" y="64850"/>
                        <a:pt x="111608" y="78616"/>
                      </a:cubicBezTo>
                      <a:cubicBezTo>
                        <a:pt x="91178" y="92382"/>
                        <a:pt x="69254" y="90392"/>
                        <a:pt x="61946" y="88899"/>
                      </a:cubicBezTo>
                      <a:cubicBezTo>
                        <a:pt x="54638" y="87407"/>
                        <a:pt x="36286" y="82514"/>
                        <a:pt x="23081" y="69328"/>
                      </a:cubicBezTo>
                      <a:cubicBezTo>
                        <a:pt x="18680" y="64933"/>
                        <a:pt x="13993" y="60112"/>
                        <a:pt x="10625" y="54733"/>
                      </a:cubicBezTo>
                      <a:cubicBezTo>
                        <a:pt x="3888" y="43975"/>
                        <a:pt x="306" y="32797"/>
                        <a:pt x="0" y="31015"/>
                      </a:cubicBezTo>
                      <a:close/>
                    </a:path>
                  </a:pathLst>
                </a:custGeom>
                <a:gradFill>
                  <a:gsLst>
                    <a:gs pos="34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69000"/>
                      </a:srgbClr>
                    </a:gs>
                  </a:gsLst>
                  <a:lin ang="4800000" scaled="0"/>
                </a:gradFill>
                <a:ln w="7600" cap="flat">
                  <a:noFill/>
                  <a:bevel/>
                </a:ln>
              </p:spPr>
            </p:sp>
            <p:grpSp>
              <p:nvGrpSpPr>
                <p:cNvPr id="9897" name="Group 9896"/>
                <p:cNvGrpSpPr/>
                <p:nvPr/>
              </p:nvGrpSpPr>
              <p:grpSpPr>
                <a:xfrm rot="2700000">
                  <a:off x="1365603" y="3725272"/>
                  <a:ext cx="7378" cy="12608"/>
                  <a:chOff x="1365603" y="3725272"/>
                  <a:chExt cx="7378" cy="12608"/>
                </a:xfrm>
              </p:grpSpPr>
              <p:sp>
                <p:nvSpPr>
                  <p:cNvPr id="9898" name="Freeform 9897"/>
                  <p:cNvSpPr/>
                  <p:nvPr/>
                </p:nvSpPr>
                <p:spPr>
                  <a:xfrm>
                    <a:off x="1365603" y="3725272"/>
                    <a:ext cx="7378" cy="126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78" h="12608">
                        <a:moveTo>
                          <a:pt x="0" y="7108"/>
                        </a:moveTo>
                        <a:cubicBezTo>
                          <a:pt x="0" y="3369"/>
                          <a:pt x="634" y="0"/>
                          <a:pt x="2671" y="0"/>
                        </a:cubicBezTo>
                        <a:cubicBezTo>
                          <a:pt x="4709" y="0"/>
                          <a:pt x="7378" y="5062"/>
                          <a:pt x="7378" y="8800"/>
                        </a:cubicBezTo>
                        <a:cubicBezTo>
                          <a:pt x="7378" y="12539"/>
                          <a:pt x="2841" y="12918"/>
                          <a:pt x="1844" y="12439"/>
                        </a:cubicBezTo>
                        <a:cubicBezTo>
                          <a:pt x="848" y="11959"/>
                          <a:pt x="0" y="10847"/>
                          <a:pt x="0" y="710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899" name="Freeform 9898"/>
                  <p:cNvSpPr/>
                  <p:nvPr/>
                </p:nvSpPr>
                <p:spPr>
                  <a:xfrm>
                    <a:off x="1367241" y="3727641"/>
                    <a:ext cx="922" cy="65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2" h="6558">
                        <a:moveTo>
                          <a:pt x="398" y="0"/>
                        </a:moveTo>
                        <a:cubicBezTo>
                          <a:pt x="398" y="0"/>
                          <a:pt x="-493" y="5246"/>
                          <a:pt x="398" y="6431"/>
                        </a:cubicBezTo>
                        <a:cubicBezTo>
                          <a:pt x="1288" y="7616"/>
                          <a:pt x="906" y="0"/>
                          <a:pt x="39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00" name="Freeform 9899"/>
                  <p:cNvSpPr/>
                  <p:nvPr/>
                </p:nvSpPr>
                <p:spPr>
                  <a:xfrm>
                    <a:off x="1369913" y="3731195"/>
                    <a:ext cx="1606" cy="36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6" h="3639">
                        <a:moveTo>
                          <a:pt x="906" y="0"/>
                        </a:moveTo>
                        <a:cubicBezTo>
                          <a:pt x="906" y="0"/>
                          <a:pt x="525" y="3554"/>
                          <a:pt x="16" y="3554"/>
                        </a:cubicBezTo>
                        <a:cubicBezTo>
                          <a:pt x="-493" y="3554"/>
                          <a:pt x="3069" y="4569"/>
                          <a:pt x="906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01" name="Group 9900"/>
                <p:cNvGrpSpPr/>
                <p:nvPr/>
              </p:nvGrpSpPr>
              <p:grpSpPr>
                <a:xfrm rot="3600000">
                  <a:off x="1341732" y="3700265"/>
                  <a:ext cx="7375" cy="12613"/>
                  <a:chOff x="1341732" y="3700265"/>
                  <a:chExt cx="7375" cy="12613"/>
                </a:xfrm>
              </p:grpSpPr>
              <p:sp>
                <p:nvSpPr>
                  <p:cNvPr id="9902" name="Freeform 9901"/>
                  <p:cNvSpPr/>
                  <p:nvPr/>
                </p:nvSpPr>
                <p:spPr>
                  <a:xfrm>
                    <a:off x="1341732" y="3700265"/>
                    <a:ext cx="7375" cy="1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75" h="12613">
                        <a:moveTo>
                          <a:pt x="0" y="7111"/>
                        </a:moveTo>
                        <a:cubicBezTo>
                          <a:pt x="0" y="3370"/>
                          <a:pt x="634" y="0"/>
                          <a:pt x="2670" y="0"/>
                        </a:cubicBezTo>
                        <a:cubicBezTo>
                          <a:pt x="4707" y="0"/>
                          <a:pt x="7375" y="5064"/>
                          <a:pt x="7375" y="8804"/>
                        </a:cubicBezTo>
                        <a:cubicBezTo>
                          <a:pt x="7375" y="12544"/>
                          <a:pt x="2840" y="12923"/>
                          <a:pt x="1844" y="12444"/>
                        </a:cubicBezTo>
                        <a:cubicBezTo>
                          <a:pt x="848" y="11964"/>
                          <a:pt x="0" y="10851"/>
                          <a:pt x="0" y="711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03" name="Freeform 9902"/>
                  <p:cNvSpPr/>
                  <p:nvPr/>
                </p:nvSpPr>
                <p:spPr>
                  <a:xfrm>
                    <a:off x="1343369" y="3702635"/>
                    <a:ext cx="922" cy="65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2" h="6560">
                        <a:moveTo>
                          <a:pt x="397" y="0"/>
                        </a:moveTo>
                        <a:cubicBezTo>
                          <a:pt x="397" y="0"/>
                          <a:pt x="-493" y="5248"/>
                          <a:pt x="397" y="6433"/>
                        </a:cubicBezTo>
                        <a:cubicBezTo>
                          <a:pt x="1287" y="7619"/>
                          <a:pt x="906" y="0"/>
                          <a:pt x="39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04" name="Freeform 9903"/>
                  <p:cNvSpPr/>
                  <p:nvPr/>
                </p:nvSpPr>
                <p:spPr>
                  <a:xfrm>
                    <a:off x="1346039" y="3706190"/>
                    <a:ext cx="1605" cy="36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5" h="3640">
                        <a:moveTo>
                          <a:pt x="906" y="0"/>
                        </a:moveTo>
                        <a:cubicBezTo>
                          <a:pt x="906" y="0"/>
                          <a:pt x="525" y="3555"/>
                          <a:pt x="16" y="3555"/>
                        </a:cubicBezTo>
                        <a:cubicBezTo>
                          <a:pt x="-493" y="3555"/>
                          <a:pt x="3068" y="4571"/>
                          <a:pt x="906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05" name="Group 9904"/>
                <p:cNvGrpSpPr/>
                <p:nvPr/>
              </p:nvGrpSpPr>
              <p:grpSpPr>
                <a:xfrm rot="1800000">
                  <a:off x="1389783" y="3741862"/>
                  <a:ext cx="7381" cy="12603"/>
                  <a:chOff x="1389783" y="3741862"/>
                  <a:chExt cx="7381" cy="12603"/>
                </a:xfrm>
              </p:grpSpPr>
              <p:sp>
                <p:nvSpPr>
                  <p:cNvPr id="9906" name="Freeform 9905"/>
                  <p:cNvSpPr/>
                  <p:nvPr/>
                </p:nvSpPr>
                <p:spPr>
                  <a:xfrm>
                    <a:off x="1389783" y="3741862"/>
                    <a:ext cx="7381" cy="1260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81" h="12603">
                        <a:moveTo>
                          <a:pt x="0" y="7105"/>
                        </a:moveTo>
                        <a:cubicBezTo>
                          <a:pt x="0" y="3368"/>
                          <a:pt x="634" y="0"/>
                          <a:pt x="2672" y="0"/>
                        </a:cubicBezTo>
                        <a:cubicBezTo>
                          <a:pt x="4710" y="0"/>
                          <a:pt x="7381" y="5060"/>
                          <a:pt x="7381" y="8797"/>
                        </a:cubicBezTo>
                        <a:cubicBezTo>
                          <a:pt x="7381" y="12534"/>
                          <a:pt x="2842" y="12914"/>
                          <a:pt x="1845" y="12434"/>
                        </a:cubicBezTo>
                        <a:cubicBezTo>
                          <a:pt x="848" y="11955"/>
                          <a:pt x="0" y="10843"/>
                          <a:pt x="0" y="710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07" name="Freeform 9906"/>
                  <p:cNvSpPr/>
                  <p:nvPr/>
                </p:nvSpPr>
                <p:spPr>
                  <a:xfrm>
                    <a:off x="1391421" y="3744230"/>
                    <a:ext cx="923" cy="65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3" h="6555">
                        <a:moveTo>
                          <a:pt x="398" y="0"/>
                        </a:moveTo>
                        <a:cubicBezTo>
                          <a:pt x="398" y="0"/>
                          <a:pt x="-493" y="5244"/>
                          <a:pt x="398" y="6429"/>
                        </a:cubicBezTo>
                        <a:cubicBezTo>
                          <a:pt x="1288" y="7613"/>
                          <a:pt x="907" y="0"/>
                          <a:pt x="39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08" name="Freeform 9907"/>
                  <p:cNvSpPr/>
                  <p:nvPr/>
                </p:nvSpPr>
                <p:spPr>
                  <a:xfrm>
                    <a:off x="1394094" y="3747783"/>
                    <a:ext cx="1607" cy="3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7" h="3637">
                        <a:moveTo>
                          <a:pt x="907" y="0"/>
                        </a:moveTo>
                        <a:cubicBezTo>
                          <a:pt x="907" y="0"/>
                          <a:pt x="525" y="3553"/>
                          <a:pt x="16" y="3553"/>
                        </a:cubicBezTo>
                        <a:cubicBezTo>
                          <a:pt x="-493" y="3553"/>
                          <a:pt x="3070" y="4568"/>
                          <a:pt x="90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09" name="Group 9908"/>
                <p:cNvGrpSpPr/>
                <p:nvPr/>
              </p:nvGrpSpPr>
              <p:grpSpPr>
                <a:xfrm rot="900000">
                  <a:off x="1415747" y="3753045"/>
                  <a:ext cx="7383" cy="12600"/>
                  <a:chOff x="1415747" y="3753045"/>
                  <a:chExt cx="7383" cy="12600"/>
                </a:xfrm>
              </p:grpSpPr>
              <p:sp>
                <p:nvSpPr>
                  <p:cNvPr id="9910" name="Freeform 9909"/>
                  <p:cNvSpPr/>
                  <p:nvPr/>
                </p:nvSpPr>
                <p:spPr>
                  <a:xfrm>
                    <a:off x="1415747" y="3753045"/>
                    <a:ext cx="7383" cy="126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83" h="12600">
                        <a:moveTo>
                          <a:pt x="0" y="7103"/>
                        </a:moveTo>
                        <a:cubicBezTo>
                          <a:pt x="0" y="3367"/>
                          <a:pt x="634" y="0"/>
                          <a:pt x="2673" y="0"/>
                        </a:cubicBezTo>
                        <a:cubicBezTo>
                          <a:pt x="4712" y="0"/>
                          <a:pt x="7383" y="5058"/>
                          <a:pt x="7383" y="8795"/>
                        </a:cubicBezTo>
                        <a:cubicBezTo>
                          <a:pt x="7383" y="12531"/>
                          <a:pt x="2843" y="12910"/>
                          <a:pt x="1846" y="12431"/>
                        </a:cubicBezTo>
                        <a:cubicBezTo>
                          <a:pt x="849" y="11952"/>
                          <a:pt x="0" y="10840"/>
                          <a:pt x="0" y="71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11" name="Freeform 9910"/>
                  <p:cNvSpPr/>
                  <p:nvPr/>
                </p:nvSpPr>
                <p:spPr>
                  <a:xfrm>
                    <a:off x="1417386" y="3755413"/>
                    <a:ext cx="923" cy="65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3" h="6554">
                        <a:moveTo>
                          <a:pt x="398" y="0"/>
                        </a:moveTo>
                        <a:cubicBezTo>
                          <a:pt x="398" y="0"/>
                          <a:pt x="-493" y="5243"/>
                          <a:pt x="398" y="6427"/>
                        </a:cubicBezTo>
                        <a:cubicBezTo>
                          <a:pt x="1289" y="7611"/>
                          <a:pt x="907" y="0"/>
                          <a:pt x="39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12" name="Freeform 9911"/>
                  <p:cNvSpPr/>
                  <p:nvPr/>
                </p:nvSpPr>
                <p:spPr>
                  <a:xfrm>
                    <a:off x="1420059" y="3758964"/>
                    <a:ext cx="1607" cy="36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7" h="3636">
                        <a:moveTo>
                          <a:pt x="907" y="0"/>
                        </a:moveTo>
                        <a:cubicBezTo>
                          <a:pt x="907" y="0"/>
                          <a:pt x="525" y="3552"/>
                          <a:pt x="16" y="3552"/>
                        </a:cubicBezTo>
                        <a:cubicBezTo>
                          <a:pt x="-493" y="3552"/>
                          <a:pt x="3071" y="4566"/>
                          <a:pt x="90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13" name="Group 9912"/>
                <p:cNvGrpSpPr/>
                <p:nvPr/>
              </p:nvGrpSpPr>
              <p:grpSpPr>
                <a:xfrm rot="-900000">
                  <a:off x="1444911" y="3754274"/>
                  <a:ext cx="7383" cy="12600"/>
                  <a:chOff x="1444911" y="3754274"/>
                  <a:chExt cx="7383" cy="12600"/>
                </a:xfrm>
              </p:grpSpPr>
              <p:sp>
                <p:nvSpPr>
                  <p:cNvPr id="9914" name="Freeform 9913"/>
                  <p:cNvSpPr/>
                  <p:nvPr/>
                </p:nvSpPr>
                <p:spPr>
                  <a:xfrm>
                    <a:off x="1444911" y="3754274"/>
                    <a:ext cx="7383" cy="126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83" h="12600">
                        <a:moveTo>
                          <a:pt x="0" y="7103"/>
                        </a:moveTo>
                        <a:cubicBezTo>
                          <a:pt x="0" y="3367"/>
                          <a:pt x="634" y="0"/>
                          <a:pt x="2673" y="0"/>
                        </a:cubicBezTo>
                        <a:cubicBezTo>
                          <a:pt x="4712" y="0"/>
                          <a:pt x="7383" y="5058"/>
                          <a:pt x="7383" y="8795"/>
                        </a:cubicBezTo>
                        <a:cubicBezTo>
                          <a:pt x="7383" y="12531"/>
                          <a:pt x="2843" y="12910"/>
                          <a:pt x="1846" y="12431"/>
                        </a:cubicBezTo>
                        <a:cubicBezTo>
                          <a:pt x="849" y="11952"/>
                          <a:pt x="0" y="10840"/>
                          <a:pt x="0" y="71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15" name="Freeform 9914"/>
                  <p:cNvSpPr/>
                  <p:nvPr/>
                </p:nvSpPr>
                <p:spPr>
                  <a:xfrm>
                    <a:off x="1446550" y="3756642"/>
                    <a:ext cx="923" cy="65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3" h="6554">
                        <a:moveTo>
                          <a:pt x="398" y="0"/>
                        </a:moveTo>
                        <a:cubicBezTo>
                          <a:pt x="398" y="0"/>
                          <a:pt x="-493" y="5243"/>
                          <a:pt x="398" y="6427"/>
                        </a:cubicBezTo>
                        <a:cubicBezTo>
                          <a:pt x="1289" y="7611"/>
                          <a:pt x="907" y="0"/>
                          <a:pt x="39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16" name="Freeform 9915"/>
                  <p:cNvSpPr/>
                  <p:nvPr/>
                </p:nvSpPr>
                <p:spPr>
                  <a:xfrm>
                    <a:off x="1449223" y="3760193"/>
                    <a:ext cx="1607" cy="36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7" h="3636">
                        <a:moveTo>
                          <a:pt x="907" y="0"/>
                        </a:moveTo>
                        <a:cubicBezTo>
                          <a:pt x="907" y="0"/>
                          <a:pt x="525" y="3552"/>
                          <a:pt x="16" y="3552"/>
                        </a:cubicBezTo>
                        <a:cubicBezTo>
                          <a:pt x="-493" y="3552"/>
                          <a:pt x="3071" y="4566"/>
                          <a:pt x="90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17" name="Group 9916"/>
                <p:cNvGrpSpPr/>
                <p:nvPr/>
              </p:nvGrpSpPr>
              <p:grpSpPr>
                <a:xfrm rot="-900000">
                  <a:off x="1466569" y="3741864"/>
                  <a:ext cx="7383" cy="12600"/>
                  <a:chOff x="1466569" y="3741864"/>
                  <a:chExt cx="7383" cy="12600"/>
                </a:xfrm>
              </p:grpSpPr>
              <p:sp>
                <p:nvSpPr>
                  <p:cNvPr id="9918" name="Freeform 9917"/>
                  <p:cNvSpPr/>
                  <p:nvPr/>
                </p:nvSpPr>
                <p:spPr>
                  <a:xfrm>
                    <a:off x="1466569" y="3741864"/>
                    <a:ext cx="7383" cy="126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83" h="12600">
                        <a:moveTo>
                          <a:pt x="0" y="7103"/>
                        </a:moveTo>
                        <a:cubicBezTo>
                          <a:pt x="0" y="3367"/>
                          <a:pt x="634" y="0"/>
                          <a:pt x="2673" y="0"/>
                        </a:cubicBezTo>
                        <a:cubicBezTo>
                          <a:pt x="4712" y="0"/>
                          <a:pt x="7383" y="5058"/>
                          <a:pt x="7383" y="8795"/>
                        </a:cubicBezTo>
                        <a:cubicBezTo>
                          <a:pt x="7383" y="12531"/>
                          <a:pt x="2843" y="12910"/>
                          <a:pt x="1846" y="12431"/>
                        </a:cubicBezTo>
                        <a:cubicBezTo>
                          <a:pt x="849" y="11952"/>
                          <a:pt x="0" y="10840"/>
                          <a:pt x="0" y="71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19" name="Freeform 9918"/>
                  <p:cNvSpPr/>
                  <p:nvPr/>
                </p:nvSpPr>
                <p:spPr>
                  <a:xfrm>
                    <a:off x="1468208" y="3744232"/>
                    <a:ext cx="923" cy="65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3" h="6554">
                        <a:moveTo>
                          <a:pt x="398" y="0"/>
                        </a:moveTo>
                        <a:cubicBezTo>
                          <a:pt x="398" y="0"/>
                          <a:pt x="-493" y="5243"/>
                          <a:pt x="398" y="6427"/>
                        </a:cubicBezTo>
                        <a:cubicBezTo>
                          <a:pt x="1289" y="7611"/>
                          <a:pt x="907" y="0"/>
                          <a:pt x="39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20" name="Freeform 9919"/>
                  <p:cNvSpPr/>
                  <p:nvPr/>
                </p:nvSpPr>
                <p:spPr>
                  <a:xfrm>
                    <a:off x="1470881" y="3747783"/>
                    <a:ext cx="1607" cy="36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7" h="3636">
                        <a:moveTo>
                          <a:pt x="907" y="0"/>
                        </a:moveTo>
                        <a:cubicBezTo>
                          <a:pt x="907" y="0"/>
                          <a:pt x="525" y="3552"/>
                          <a:pt x="16" y="3552"/>
                        </a:cubicBezTo>
                        <a:cubicBezTo>
                          <a:pt x="-493" y="3552"/>
                          <a:pt x="3071" y="4566"/>
                          <a:pt x="90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21" name="Group 9920"/>
                <p:cNvGrpSpPr/>
                <p:nvPr/>
              </p:nvGrpSpPr>
              <p:grpSpPr>
                <a:xfrm rot="-900000">
                  <a:off x="1488227" y="3725276"/>
                  <a:ext cx="7383" cy="12600"/>
                  <a:chOff x="1488227" y="3725276"/>
                  <a:chExt cx="7383" cy="12600"/>
                </a:xfrm>
              </p:grpSpPr>
              <p:sp>
                <p:nvSpPr>
                  <p:cNvPr id="9922" name="Freeform 9921"/>
                  <p:cNvSpPr/>
                  <p:nvPr/>
                </p:nvSpPr>
                <p:spPr>
                  <a:xfrm>
                    <a:off x="1488227" y="3725276"/>
                    <a:ext cx="7383" cy="126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83" h="12600">
                        <a:moveTo>
                          <a:pt x="0" y="7103"/>
                        </a:moveTo>
                        <a:cubicBezTo>
                          <a:pt x="0" y="3367"/>
                          <a:pt x="634" y="0"/>
                          <a:pt x="2673" y="0"/>
                        </a:cubicBezTo>
                        <a:cubicBezTo>
                          <a:pt x="4712" y="0"/>
                          <a:pt x="7383" y="5058"/>
                          <a:pt x="7383" y="8795"/>
                        </a:cubicBezTo>
                        <a:cubicBezTo>
                          <a:pt x="7383" y="12531"/>
                          <a:pt x="2843" y="12910"/>
                          <a:pt x="1846" y="12431"/>
                        </a:cubicBezTo>
                        <a:cubicBezTo>
                          <a:pt x="849" y="11952"/>
                          <a:pt x="0" y="10840"/>
                          <a:pt x="0" y="71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23" name="Freeform 9922"/>
                  <p:cNvSpPr/>
                  <p:nvPr/>
                </p:nvSpPr>
                <p:spPr>
                  <a:xfrm>
                    <a:off x="1489866" y="3727644"/>
                    <a:ext cx="923" cy="65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3" h="6554">
                        <a:moveTo>
                          <a:pt x="398" y="0"/>
                        </a:moveTo>
                        <a:cubicBezTo>
                          <a:pt x="398" y="0"/>
                          <a:pt x="-493" y="5243"/>
                          <a:pt x="398" y="6427"/>
                        </a:cubicBezTo>
                        <a:cubicBezTo>
                          <a:pt x="1289" y="7611"/>
                          <a:pt x="907" y="0"/>
                          <a:pt x="39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24" name="Freeform 9923"/>
                  <p:cNvSpPr/>
                  <p:nvPr/>
                </p:nvSpPr>
                <p:spPr>
                  <a:xfrm>
                    <a:off x="1492539" y="3731195"/>
                    <a:ext cx="1607" cy="36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7" h="3636">
                        <a:moveTo>
                          <a:pt x="907" y="0"/>
                        </a:moveTo>
                        <a:cubicBezTo>
                          <a:pt x="907" y="0"/>
                          <a:pt x="525" y="3552"/>
                          <a:pt x="16" y="3552"/>
                        </a:cubicBezTo>
                        <a:cubicBezTo>
                          <a:pt x="-493" y="3552"/>
                          <a:pt x="3071" y="4566"/>
                          <a:pt x="90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25" name="Group 9924"/>
                <p:cNvGrpSpPr/>
                <p:nvPr/>
              </p:nvGrpSpPr>
              <p:grpSpPr>
                <a:xfrm rot="-1800000">
                  <a:off x="1509886" y="3706475"/>
                  <a:ext cx="7381" cy="12603"/>
                  <a:chOff x="1509886" y="3706475"/>
                  <a:chExt cx="7381" cy="12603"/>
                </a:xfrm>
              </p:grpSpPr>
              <p:sp>
                <p:nvSpPr>
                  <p:cNvPr id="9926" name="Freeform 9925"/>
                  <p:cNvSpPr/>
                  <p:nvPr/>
                </p:nvSpPr>
                <p:spPr>
                  <a:xfrm>
                    <a:off x="1509886" y="3706475"/>
                    <a:ext cx="7381" cy="1260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81" h="12603">
                        <a:moveTo>
                          <a:pt x="0" y="7105"/>
                        </a:moveTo>
                        <a:cubicBezTo>
                          <a:pt x="0" y="3368"/>
                          <a:pt x="634" y="0"/>
                          <a:pt x="2672" y="0"/>
                        </a:cubicBezTo>
                        <a:cubicBezTo>
                          <a:pt x="4710" y="0"/>
                          <a:pt x="7381" y="5060"/>
                          <a:pt x="7381" y="8797"/>
                        </a:cubicBezTo>
                        <a:cubicBezTo>
                          <a:pt x="7381" y="12534"/>
                          <a:pt x="2842" y="12914"/>
                          <a:pt x="1845" y="12434"/>
                        </a:cubicBezTo>
                        <a:cubicBezTo>
                          <a:pt x="848" y="11955"/>
                          <a:pt x="0" y="10843"/>
                          <a:pt x="0" y="710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27" name="Freeform 9926"/>
                  <p:cNvSpPr/>
                  <p:nvPr/>
                </p:nvSpPr>
                <p:spPr>
                  <a:xfrm>
                    <a:off x="1511524" y="3708843"/>
                    <a:ext cx="923" cy="65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3" h="6555">
                        <a:moveTo>
                          <a:pt x="398" y="0"/>
                        </a:moveTo>
                        <a:cubicBezTo>
                          <a:pt x="398" y="0"/>
                          <a:pt x="-493" y="5244"/>
                          <a:pt x="398" y="6429"/>
                        </a:cubicBezTo>
                        <a:cubicBezTo>
                          <a:pt x="1288" y="7613"/>
                          <a:pt x="907" y="0"/>
                          <a:pt x="39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28" name="Freeform 9927"/>
                  <p:cNvSpPr/>
                  <p:nvPr/>
                </p:nvSpPr>
                <p:spPr>
                  <a:xfrm>
                    <a:off x="1514197" y="3712396"/>
                    <a:ext cx="1607" cy="3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7" h="3637">
                        <a:moveTo>
                          <a:pt x="907" y="0"/>
                        </a:moveTo>
                        <a:cubicBezTo>
                          <a:pt x="907" y="0"/>
                          <a:pt x="525" y="3553"/>
                          <a:pt x="16" y="3553"/>
                        </a:cubicBezTo>
                        <a:cubicBezTo>
                          <a:pt x="-493" y="3553"/>
                          <a:pt x="3070" y="4568"/>
                          <a:pt x="90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29" name="Group 9928"/>
                <p:cNvGrpSpPr/>
                <p:nvPr/>
              </p:nvGrpSpPr>
              <p:grpSpPr>
                <a:xfrm rot="-1800000">
                  <a:off x="1520099" y="3682883"/>
                  <a:ext cx="7381" cy="12603"/>
                  <a:chOff x="1520099" y="3682883"/>
                  <a:chExt cx="7381" cy="12603"/>
                </a:xfrm>
              </p:grpSpPr>
              <p:sp>
                <p:nvSpPr>
                  <p:cNvPr id="9930" name="Freeform 9929"/>
                  <p:cNvSpPr/>
                  <p:nvPr/>
                </p:nvSpPr>
                <p:spPr>
                  <a:xfrm>
                    <a:off x="1520099" y="3682883"/>
                    <a:ext cx="7381" cy="1260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81" h="12603">
                        <a:moveTo>
                          <a:pt x="0" y="7105"/>
                        </a:moveTo>
                        <a:cubicBezTo>
                          <a:pt x="0" y="3368"/>
                          <a:pt x="634" y="0"/>
                          <a:pt x="2672" y="0"/>
                        </a:cubicBezTo>
                        <a:cubicBezTo>
                          <a:pt x="4710" y="0"/>
                          <a:pt x="7381" y="5060"/>
                          <a:pt x="7381" y="8797"/>
                        </a:cubicBezTo>
                        <a:cubicBezTo>
                          <a:pt x="7381" y="12534"/>
                          <a:pt x="2842" y="12914"/>
                          <a:pt x="1845" y="12434"/>
                        </a:cubicBezTo>
                        <a:cubicBezTo>
                          <a:pt x="848" y="11955"/>
                          <a:pt x="0" y="10843"/>
                          <a:pt x="0" y="710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31" name="Freeform 9930"/>
                  <p:cNvSpPr/>
                  <p:nvPr/>
                </p:nvSpPr>
                <p:spPr>
                  <a:xfrm>
                    <a:off x="1521738" y="3685252"/>
                    <a:ext cx="923" cy="65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3" h="6555">
                        <a:moveTo>
                          <a:pt x="398" y="0"/>
                        </a:moveTo>
                        <a:cubicBezTo>
                          <a:pt x="398" y="0"/>
                          <a:pt x="-493" y="5244"/>
                          <a:pt x="398" y="6429"/>
                        </a:cubicBezTo>
                        <a:cubicBezTo>
                          <a:pt x="1288" y="7613"/>
                          <a:pt x="907" y="0"/>
                          <a:pt x="39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32" name="Freeform 9931"/>
                  <p:cNvSpPr/>
                  <p:nvPr/>
                </p:nvSpPr>
                <p:spPr>
                  <a:xfrm>
                    <a:off x="1524410" y="3688804"/>
                    <a:ext cx="1607" cy="36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7" h="3637">
                        <a:moveTo>
                          <a:pt x="907" y="0"/>
                        </a:moveTo>
                        <a:cubicBezTo>
                          <a:pt x="907" y="0"/>
                          <a:pt x="525" y="3553"/>
                          <a:pt x="16" y="3553"/>
                        </a:cubicBezTo>
                        <a:cubicBezTo>
                          <a:pt x="-493" y="3553"/>
                          <a:pt x="3070" y="4568"/>
                          <a:pt x="90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33" name="Group 9932"/>
                <p:cNvGrpSpPr/>
                <p:nvPr/>
              </p:nvGrpSpPr>
              <p:grpSpPr>
                <a:xfrm rot="-2700000">
                  <a:off x="1525792" y="3658916"/>
                  <a:ext cx="7378" cy="12608"/>
                  <a:chOff x="1525792" y="3658916"/>
                  <a:chExt cx="7378" cy="12608"/>
                </a:xfrm>
              </p:grpSpPr>
              <p:sp>
                <p:nvSpPr>
                  <p:cNvPr id="9934" name="Freeform 9933"/>
                  <p:cNvSpPr/>
                  <p:nvPr/>
                </p:nvSpPr>
                <p:spPr>
                  <a:xfrm>
                    <a:off x="1525792" y="3658916"/>
                    <a:ext cx="7378" cy="126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78" h="12608">
                        <a:moveTo>
                          <a:pt x="0" y="7108"/>
                        </a:moveTo>
                        <a:cubicBezTo>
                          <a:pt x="0" y="3369"/>
                          <a:pt x="634" y="0"/>
                          <a:pt x="2671" y="0"/>
                        </a:cubicBezTo>
                        <a:cubicBezTo>
                          <a:pt x="4709" y="0"/>
                          <a:pt x="7378" y="5062"/>
                          <a:pt x="7378" y="8800"/>
                        </a:cubicBezTo>
                        <a:cubicBezTo>
                          <a:pt x="7378" y="12539"/>
                          <a:pt x="2841" y="12918"/>
                          <a:pt x="1844" y="12439"/>
                        </a:cubicBezTo>
                        <a:cubicBezTo>
                          <a:pt x="848" y="11959"/>
                          <a:pt x="0" y="10847"/>
                          <a:pt x="0" y="710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35" name="Freeform 9934"/>
                  <p:cNvSpPr/>
                  <p:nvPr/>
                </p:nvSpPr>
                <p:spPr>
                  <a:xfrm>
                    <a:off x="1527430" y="3661286"/>
                    <a:ext cx="922" cy="65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2" h="6558">
                        <a:moveTo>
                          <a:pt x="398" y="0"/>
                        </a:moveTo>
                        <a:cubicBezTo>
                          <a:pt x="398" y="0"/>
                          <a:pt x="-493" y="5246"/>
                          <a:pt x="398" y="6431"/>
                        </a:cubicBezTo>
                        <a:cubicBezTo>
                          <a:pt x="1288" y="7616"/>
                          <a:pt x="906" y="0"/>
                          <a:pt x="39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36" name="Freeform 9935"/>
                  <p:cNvSpPr/>
                  <p:nvPr/>
                </p:nvSpPr>
                <p:spPr>
                  <a:xfrm>
                    <a:off x="1530102" y="3664840"/>
                    <a:ext cx="1606" cy="36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6" h="3639">
                        <a:moveTo>
                          <a:pt x="906" y="0"/>
                        </a:moveTo>
                        <a:cubicBezTo>
                          <a:pt x="906" y="0"/>
                          <a:pt x="525" y="3554"/>
                          <a:pt x="16" y="3554"/>
                        </a:cubicBezTo>
                        <a:cubicBezTo>
                          <a:pt x="-493" y="3554"/>
                          <a:pt x="3069" y="4569"/>
                          <a:pt x="906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37" name="Group 9936"/>
                <p:cNvGrpSpPr/>
                <p:nvPr/>
              </p:nvGrpSpPr>
              <p:grpSpPr>
                <a:xfrm rot="-2700000">
                  <a:off x="1536513" y="3648649"/>
                  <a:ext cx="5319" cy="9089"/>
                  <a:chOff x="1536513" y="3648649"/>
                  <a:chExt cx="5319" cy="9089"/>
                </a:xfrm>
              </p:grpSpPr>
              <p:sp>
                <p:nvSpPr>
                  <p:cNvPr id="9938" name="Freeform 9937"/>
                  <p:cNvSpPr/>
                  <p:nvPr/>
                </p:nvSpPr>
                <p:spPr>
                  <a:xfrm>
                    <a:off x="1536513" y="3648649"/>
                    <a:ext cx="5319" cy="90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19" h="9089">
                        <a:moveTo>
                          <a:pt x="0" y="5124"/>
                        </a:moveTo>
                        <a:cubicBezTo>
                          <a:pt x="0" y="2429"/>
                          <a:pt x="457" y="0"/>
                          <a:pt x="1926" y="0"/>
                        </a:cubicBezTo>
                        <a:cubicBezTo>
                          <a:pt x="3395" y="0"/>
                          <a:pt x="5319" y="3649"/>
                          <a:pt x="5319" y="6344"/>
                        </a:cubicBezTo>
                        <a:cubicBezTo>
                          <a:pt x="5319" y="9040"/>
                          <a:pt x="2048" y="9313"/>
                          <a:pt x="1330" y="8967"/>
                        </a:cubicBezTo>
                        <a:cubicBezTo>
                          <a:pt x="611" y="8622"/>
                          <a:pt x="0" y="7820"/>
                          <a:pt x="0" y="512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39" name="Freeform 9938"/>
                  <p:cNvSpPr/>
                  <p:nvPr/>
                </p:nvSpPr>
                <p:spPr>
                  <a:xfrm>
                    <a:off x="1537693" y="3650358"/>
                    <a:ext cx="665" cy="47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5" h="4728">
                        <a:moveTo>
                          <a:pt x="287" y="0"/>
                        </a:moveTo>
                        <a:cubicBezTo>
                          <a:pt x="287" y="0"/>
                          <a:pt x="-355" y="3782"/>
                          <a:pt x="287" y="4636"/>
                        </a:cubicBezTo>
                        <a:cubicBezTo>
                          <a:pt x="929" y="5490"/>
                          <a:pt x="653" y="0"/>
                          <a:pt x="28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40" name="Freeform 9939"/>
                  <p:cNvSpPr/>
                  <p:nvPr/>
                </p:nvSpPr>
                <p:spPr>
                  <a:xfrm>
                    <a:off x="1539619" y="3652920"/>
                    <a:ext cx="1158" cy="26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58" h="2623">
                        <a:moveTo>
                          <a:pt x="653" y="0"/>
                        </a:moveTo>
                        <a:cubicBezTo>
                          <a:pt x="653" y="0"/>
                          <a:pt x="378" y="2562"/>
                          <a:pt x="11" y="2562"/>
                        </a:cubicBezTo>
                        <a:cubicBezTo>
                          <a:pt x="-355" y="2562"/>
                          <a:pt x="2212" y="3294"/>
                          <a:pt x="65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41" name="Group 9940"/>
                <p:cNvGrpSpPr/>
                <p:nvPr/>
              </p:nvGrpSpPr>
              <p:grpSpPr>
                <a:xfrm rot="3600000">
                  <a:off x="1361642" y="3710344"/>
                  <a:ext cx="3456" cy="5910"/>
                  <a:chOff x="1361642" y="3710344"/>
                  <a:chExt cx="3456" cy="5910"/>
                </a:xfrm>
              </p:grpSpPr>
              <p:sp>
                <p:nvSpPr>
                  <p:cNvPr id="9942" name="Freeform 9941"/>
                  <p:cNvSpPr/>
                  <p:nvPr/>
                </p:nvSpPr>
                <p:spPr>
                  <a:xfrm>
                    <a:off x="1361642" y="3710344"/>
                    <a:ext cx="3456" cy="59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56" h="5910">
                        <a:moveTo>
                          <a:pt x="0" y="3332"/>
                        </a:moveTo>
                        <a:cubicBezTo>
                          <a:pt x="0" y="1579"/>
                          <a:pt x="297" y="0"/>
                          <a:pt x="1251" y="0"/>
                        </a:cubicBezTo>
                        <a:cubicBezTo>
                          <a:pt x="2206" y="0"/>
                          <a:pt x="3456" y="2373"/>
                          <a:pt x="3456" y="4125"/>
                        </a:cubicBezTo>
                        <a:cubicBezTo>
                          <a:pt x="3456" y="5878"/>
                          <a:pt x="1331" y="6056"/>
                          <a:pt x="864" y="5831"/>
                        </a:cubicBezTo>
                        <a:cubicBezTo>
                          <a:pt x="397" y="5606"/>
                          <a:pt x="0" y="5085"/>
                          <a:pt x="0" y="333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43" name="Freeform 9942"/>
                  <p:cNvSpPr/>
                  <p:nvPr/>
                </p:nvSpPr>
                <p:spPr>
                  <a:xfrm>
                    <a:off x="1362409" y="3711454"/>
                    <a:ext cx="432" cy="30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32" h="3074">
                        <a:moveTo>
                          <a:pt x="186" y="0"/>
                        </a:moveTo>
                        <a:cubicBezTo>
                          <a:pt x="186" y="0"/>
                          <a:pt x="-231" y="2459"/>
                          <a:pt x="186" y="3015"/>
                        </a:cubicBezTo>
                        <a:cubicBezTo>
                          <a:pt x="603" y="3570"/>
                          <a:pt x="425" y="0"/>
                          <a:pt x="186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44" name="Freeform 9943"/>
                  <p:cNvSpPr/>
                  <p:nvPr/>
                </p:nvSpPr>
                <p:spPr>
                  <a:xfrm>
                    <a:off x="1363661" y="3713120"/>
                    <a:ext cx="752" cy="17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2" h="1706">
                        <a:moveTo>
                          <a:pt x="425" y="0"/>
                        </a:moveTo>
                        <a:cubicBezTo>
                          <a:pt x="425" y="0"/>
                          <a:pt x="246" y="1666"/>
                          <a:pt x="7" y="1666"/>
                        </a:cubicBezTo>
                        <a:cubicBezTo>
                          <a:pt x="-231" y="1666"/>
                          <a:pt x="1438" y="2142"/>
                          <a:pt x="425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45" name="Group 9944"/>
                <p:cNvGrpSpPr/>
                <p:nvPr/>
              </p:nvGrpSpPr>
              <p:grpSpPr>
                <a:xfrm rot="-900000">
                  <a:off x="1450238" y="3721189"/>
                  <a:ext cx="5189" cy="8856"/>
                  <a:chOff x="1450238" y="3721189"/>
                  <a:chExt cx="5189" cy="8856"/>
                </a:xfrm>
              </p:grpSpPr>
              <p:sp>
                <p:nvSpPr>
                  <p:cNvPr id="9946" name="Freeform 9945"/>
                  <p:cNvSpPr/>
                  <p:nvPr/>
                </p:nvSpPr>
                <p:spPr>
                  <a:xfrm>
                    <a:off x="1450238" y="3721189"/>
                    <a:ext cx="5189" cy="88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89" h="8856">
                        <a:moveTo>
                          <a:pt x="0" y="4993"/>
                        </a:moveTo>
                        <a:cubicBezTo>
                          <a:pt x="0" y="2367"/>
                          <a:pt x="446" y="0"/>
                          <a:pt x="1879" y="0"/>
                        </a:cubicBezTo>
                        <a:cubicBezTo>
                          <a:pt x="3312" y="0"/>
                          <a:pt x="5189" y="3555"/>
                          <a:pt x="5189" y="6182"/>
                        </a:cubicBezTo>
                        <a:cubicBezTo>
                          <a:pt x="5189" y="8808"/>
                          <a:pt x="1998" y="9074"/>
                          <a:pt x="1297" y="8737"/>
                        </a:cubicBezTo>
                        <a:cubicBezTo>
                          <a:pt x="596" y="8401"/>
                          <a:pt x="0" y="7619"/>
                          <a:pt x="0" y="499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47" name="Freeform 9946"/>
                  <p:cNvSpPr/>
                  <p:nvPr/>
                </p:nvSpPr>
                <p:spPr>
                  <a:xfrm>
                    <a:off x="1451390" y="3722853"/>
                    <a:ext cx="649" cy="4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49" h="4606">
                        <a:moveTo>
                          <a:pt x="280" y="0"/>
                        </a:moveTo>
                        <a:cubicBezTo>
                          <a:pt x="280" y="0"/>
                          <a:pt x="-347" y="3685"/>
                          <a:pt x="280" y="4517"/>
                        </a:cubicBezTo>
                        <a:cubicBezTo>
                          <a:pt x="906" y="5349"/>
                          <a:pt x="637" y="0"/>
                          <a:pt x="28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48" name="Freeform 9947"/>
                  <p:cNvSpPr/>
                  <p:nvPr/>
                </p:nvSpPr>
                <p:spPr>
                  <a:xfrm>
                    <a:off x="1453269" y="3725349"/>
                    <a:ext cx="1130" cy="25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30" h="2556">
                        <a:moveTo>
                          <a:pt x="637" y="0"/>
                        </a:moveTo>
                        <a:cubicBezTo>
                          <a:pt x="637" y="0"/>
                          <a:pt x="369" y="2496"/>
                          <a:pt x="11" y="2496"/>
                        </a:cubicBezTo>
                        <a:cubicBezTo>
                          <a:pt x="-347" y="2496"/>
                          <a:pt x="2158" y="3210"/>
                          <a:pt x="63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49" name="Group 9948"/>
                <p:cNvGrpSpPr/>
                <p:nvPr/>
              </p:nvGrpSpPr>
              <p:grpSpPr>
                <a:xfrm rot="900000">
                  <a:off x="1437762" y="3730389"/>
                  <a:ext cx="1932" cy="3296"/>
                  <a:chOff x="1437762" y="3730389"/>
                  <a:chExt cx="1932" cy="3296"/>
                </a:xfrm>
              </p:grpSpPr>
              <p:sp>
                <p:nvSpPr>
                  <p:cNvPr id="9950" name="Freeform 9949"/>
                  <p:cNvSpPr/>
                  <p:nvPr/>
                </p:nvSpPr>
                <p:spPr>
                  <a:xfrm>
                    <a:off x="1437762" y="3730389"/>
                    <a:ext cx="1932" cy="32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32" h="3296">
                        <a:moveTo>
                          <a:pt x="0" y="1858"/>
                        </a:moveTo>
                        <a:cubicBezTo>
                          <a:pt x="0" y="881"/>
                          <a:pt x="166" y="0"/>
                          <a:pt x="699" y="0"/>
                        </a:cubicBezTo>
                        <a:cubicBezTo>
                          <a:pt x="1233" y="0"/>
                          <a:pt x="1932" y="1323"/>
                          <a:pt x="1932" y="2300"/>
                        </a:cubicBezTo>
                        <a:cubicBezTo>
                          <a:pt x="1932" y="3278"/>
                          <a:pt x="744" y="3377"/>
                          <a:pt x="483" y="3252"/>
                        </a:cubicBezTo>
                        <a:cubicBezTo>
                          <a:pt x="222" y="3126"/>
                          <a:pt x="0" y="2835"/>
                          <a:pt x="0" y="185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51" name="Freeform 9950"/>
                  <p:cNvSpPr/>
                  <p:nvPr/>
                </p:nvSpPr>
                <p:spPr>
                  <a:xfrm>
                    <a:off x="1438191" y="3731008"/>
                    <a:ext cx="241" cy="17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" h="1714">
                        <a:moveTo>
                          <a:pt x="104" y="0"/>
                        </a:moveTo>
                        <a:cubicBezTo>
                          <a:pt x="104" y="0"/>
                          <a:pt x="-129" y="1371"/>
                          <a:pt x="104" y="1681"/>
                        </a:cubicBezTo>
                        <a:cubicBezTo>
                          <a:pt x="337" y="1991"/>
                          <a:pt x="237" y="0"/>
                          <a:pt x="10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52" name="Freeform 9951"/>
                  <p:cNvSpPr/>
                  <p:nvPr/>
                </p:nvSpPr>
                <p:spPr>
                  <a:xfrm>
                    <a:off x="1438890" y="3731937"/>
                    <a:ext cx="420" cy="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0" h="951">
                        <a:moveTo>
                          <a:pt x="237" y="0"/>
                        </a:moveTo>
                        <a:cubicBezTo>
                          <a:pt x="237" y="0"/>
                          <a:pt x="137" y="929"/>
                          <a:pt x="4" y="929"/>
                        </a:cubicBezTo>
                        <a:cubicBezTo>
                          <a:pt x="-129" y="929"/>
                          <a:pt x="803" y="1194"/>
                          <a:pt x="237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53" name="Group 9952"/>
                <p:cNvGrpSpPr/>
                <p:nvPr/>
              </p:nvGrpSpPr>
              <p:grpSpPr>
                <a:xfrm rot="1800000">
                  <a:off x="1421042" y="3715458"/>
                  <a:ext cx="4850" cy="8283"/>
                  <a:chOff x="1421042" y="3715458"/>
                  <a:chExt cx="4850" cy="8283"/>
                </a:xfrm>
              </p:grpSpPr>
              <p:sp>
                <p:nvSpPr>
                  <p:cNvPr id="9954" name="Freeform 9953"/>
                  <p:cNvSpPr/>
                  <p:nvPr/>
                </p:nvSpPr>
                <p:spPr>
                  <a:xfrm>
                    <a:off x="1421042" y="3715458"/>
                    <a:ext cx="4850" cy="82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50" h="8283">
                        <a:moveTo>
                          <a:pt x="0" y="4669"/>
                        </a:moveTo>
                        <a:cubicBezTo>
                          <a:pt x="0" y="2213"/>
                          <a:pt x="417" y="0"/>
                          <a:pt x="1756" y="0"/>
                        </a:cubicBezTo>
                        <a:cubicBezTo>
                          <a:pt x="3096" y="0"/>
                          <a:pt x="4850" y="3325"/>
                          <a:pt x="4850" y="5781"/>
                        </a:cubicBezTo>
                        <a:cubicBezTo>
                          <a:pt x="4850" y="8237"/>
                          <a:pt x="1868" y="8487"/>
                          <a:pt x="1213" y="8172"/>
                        </a:cubicBezTo>
                        <a:cubicBezTo>
                          <a:pt x="558" y="7857"/>
                          <a:pt x="0" y="7125"/>
                          <a:pt x="0" y="466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55" name="Freeform 9954"/>
                  <p:cNvSpPr/>
                  <p:nvPr/>
                </p:nvSpPr>
                <p:spPr>
                  <a:xfrm>
                    <a:off x="1422119" y="3717015"/>
                    <a:ext cx="606" cy="43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6" h="4308">
                        <a:moveTo>
                          <a:pt x="261" y="0"/>
                        </a:moveTo>
                        <a:cubicBezTo>
                          <a:pt x="261" y="0"/>
                          <a:pt x="-324" y="3446"/>
                          <a:pt x="261" y="4225"/>
                        </a:cubicBezTo>
                        <a:cubicBezTo>
                          <a:pt x="847" y="5003"/>
                          <a:pt x="596" y="0"/>
                          <a:pt x="26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56" name="Freeform 9955"/>
                  <p:cNvSpPr/>
                  <p:nvPr/>
                </p:nvSpPr>
                <p:spPr>
                  <a:xfrm>
                    <a:off x="1423875" y="3719349"/>
                    <a:ext cx="1056" cy="23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56" h="2390">
                        <a:moveTo>
                          <a:pt x="596" y="0"/>
                        </a:moveTo>
                        <a:cubicBezTo>
                          <a:pt x="596" y="0"/>
                          <a:pt x="345" y="2335"/>
                          <a:pt x="10" y="2335"/>
                        </a:cubicBezTo>
                        <a:cubicBezTo>
                          <a:pt x="-324" y="2335"/>
                          <a:pt x="2018" y="3002"/>
                          <a:pt x="596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57" name="Group 9956"/>
                <p:cNvGrpSpPr/>
                <p:nvPr/>
              </p:nvGrpSpPr>
              <p:grpSpPr>
                <a:xfrm rot="-2700000">
                  <a:off x="1480652" y="3696358"/>
                  <a:ext cx="2474" cy="4229"/>
                  <a:chOff x="1480652" y="3696358"/>
                  <a:chExt cx="2474" cy="4229"/>
                </a:xfrm>
              </p:grpSpPr>
              <p:sp>
                <p:nvSpPr>
                  <p:cNvPr id="9958" name="Freeform 9957"/>
                  <p:cNvSpPr/>
                  <p:nvPr/>
                </p:nvSpPr>
                <p:spPr>
                  <a:xfrm>
                    <a:off x="1480652" y="3696358"/>
                    <a:ext cx="2474" cy="42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74" h="4229">
                        <a:moveTo>
                          <a:pt x="0" y="2384"/>
                        </a:moveTo>
                        <a:cubicBezTo>
                          <a:pt x="0" y="1130"/>
                          <a:pt x="213" y="0"/>
                          <a:pt x="896" y="0"/>
                        </a:cubicBezTo>
                        <a:cubicBezTo>
                          <a:pt x="1579" y="0"/>
                          <a:pt x="2474" y="1698"/>
                          <a:pt x="2474" y="2951"/>
                        </a:cubicBezTo>
                        <a:cubicBezTo>
                          <a:pt x="2474" y="4205"/>
                          <a:pt x="953" y="4333"/>
                          <a:pt x="619" y="4172"/>
                        </a:cubicBezTo>
                        <a:cubicBezTo>
                          <a:pt x="284" y="4011"/>
                          <a:pt x="0" y="3638"/>
                          <a:pt x="0" y="238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59" name="Freeform 9958"/>
                  <p:cNvSpPr/>
                  <p:nvPr/>
                </p:nvSpPr>
                <p:spPr>
                  <a:xfrm>
                    <a:off x="1481201" y="3697153"/>
                    <a:ext cx="309" cy="21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9" h="2199">
                        <a:moveTo>
                          <a:pt x="133" y="0"/>
                        </a:moveTo>
                        <a:cubicBezTo>
                          <a:pt x="133" y="0"/>
                          <a:pt x="-165" y="1760"/>
                          <a:pt x="133" y="2157"/>
                        </a:cubicBezTo>
                        <a:cubicBezTo>
                          <a:pt x="432" y="2554"/>
                          <a:pt x="304" y="0"/>
                          <a:pt x="13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60" name="Freeform 9959"/>
                  <p:cNvSpPr/>
                  <p:nvPr/>
                </p:nvSpPr>
                <p:spPr>
                  <a:xfrm>
                    <a:off x="1482097" y="3698345"/>
                    <a:ext cx="539" cy="12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9" h="1220">
                        <a:moveTo>
                          <a:pt x="304" y="0"/>
                        </a:moveTo>
                        <a:cubicBezTo>
                          <a:pt x="304" y="0"/>
                          <a:pt x="176" y="1192"/>
                          <a:pt x="5" y="1192"/>
                        </a:cubicBezTo>
                        <a:cubicBezTo>
                          <a:pt x="-165" y="1192"/>
                          <a:pt x="1029" y="1532"/>
                          <a:pt x="30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61" name="Group 9960"/>
                <p:cNvGrpSpPr/>
                <p:nvPr/>
              </p:nvGrpSpPr>
              <p:grpSpPr>
                <a:xfrm rot="-2700000">
                  <a:off x="1468124" y="3708919"/>
                  <a:ext cx="2118" cy="3620"/>
                  <a:chOff x="1468124" y="3708919"/>
                  <a:chExt cx="2118" cy="3620"/>
                </a:xfrm>
              </p:grpSpPr>
              <p:sp>
                <p:nvSpPr>
                  <p:cNvPr id="9962" name="Freeform 9961"/>
                  <p:cNvSpPr/>
                  <p:nvPr/>
                </p:nvSpPr>
                <p:spPr>
                  <a:xfrm>
                    <a:off x="1468124" y="3708919"/>
                    <a:ext cx="2118" cy="36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18" h="3620">
                        <a:moveTo>
                          <a:pt x="0" y="2041"/>
                        </a:moveTo>
                        <a:cubicBezTo>
                          <a:pt x="0" y="967"/>
                          <a:pt x="182" y="0"/>
                          <a:pt x="767" y="0"/>
                        </a:cubicBezTo>
                        <a:cubicBezTo>
                          <a:pt x="1352" y="0"/>
                          <a:pt x="2118" y="1453"/>
                          <a:pt x="2118" y="2527"/>
                        </a:cubicBezTo>
                        <a:cubicBezTo>
                          <a:pt x="2118" y="3600"/>
                          <a:pt x="816" y="3709"/>
                          <a:pt x="530" y="3571"/>
                        </a:cubicBezTo>
                        <a:cubicBezTo>
                          <a:pt x="243" y="3434"/>
                          <a:pt x="0" y="3114"/>
                          <a:pt x="0" y="20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63" name="Freeform 9962"/>
                  <p:cNvSpPr/>
                  <p:nvPr/>
                </p:nvSpPr>
                <p:spPr>
                  <a:xfrm>
                    <a:off x="1468594" y="3709599"/>
                    <a:ext cx="265" cy="18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5" h="1883">
                        <a:moveTo>
                          <a:pt x="114" y="0"/>
                        </a:moveTo>
                        <a:cubicBezTo>
                          <a:pt x="114" y="0"/>
                          <a:pt x="-142" y="1506"/>
                          <a:pt x="114" y="1846"/>
                        </a:cubicBezTo>
                        <a:cubicBezTo>
                          <a:pt x="370" y="2187"/>
                          <a:pt x="260" y="0"/>
                          <a:pt x="11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64" name="Freeform 9963"/>
                  <p:cNvSpPr/>
                  <p:nvPr/>
                </p:nvSpPr>
                <p:spPr>
                  <a:xfrm>
                    <a:off x="1469361" y="3710620"/>
                    <a:ext cx="461" cy="10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1" h="1045">
                        <a:moveTo>
                          <a:pt x="260" y="0"/>
                        </a:moveTo>
                        <a:cubicBezTo>
                          <a:pt x="260" y="0"/>
                          <a:pt x="151" y="1020"/>
                          <a:pt x="5" y="1020"/>
                        </a:cubicBezTo>
                        <a:cubicBezTo>
                          <a:pt x="-142" y="1020"/>
                          <a:pt x="881" y="1312"/>
                          <a:pt x="26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  <p:grpSp>
              <p:nvGrpSpPr>
                <p:cNvPr id="9965" name="Group 9964"/>
                <p:cNvGrpSpPr/>
                <p:nvPr/>
              </p:nvGrpSpPr>
              <p:grpSpPr>
                <a:xfrm rot="1800000">
                  <a:off x="1400115" y="3704122"/>
                  <a:ext cx="2959" cy="5053"/>
                  <a:chOff x="1400115" y="3704122"/>
                  <a:chExt cx="2959" cy="5053"/>
                </a:xfrm>
              </p:grpSpPr>
              <p:sp>
                <p:nvSpPr>
                  <p:cNvPr id="9966" name="Freeform 9965"/>
                  <p:cNvSpPr/>
                  <p:nvPr/>
                </p:nvSpPr>
                <p:spPr>
                  <a:xfrm>
                    <a:off x="1400115" y="3704122"/>
                    <a:ext cx="2959" cy="50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59" h="5053">
                        <a:moveTo>
                          <a:pt x="0" y="2848"/>
                        </a:moveTo>
                        <a:cubicBezTo>
                          <a:pt x="0" y="1350"/>
                          <a:pt x="254" y="0"/>
                          <a:pt x="1071" y="0"/>
                        </a:cubicBezTo>
                        <a:cubicBezTo>
                          <a:pt x="1888" y="0"/>
                          <a:pt x="2959" y="2028"/>
                          <a:pt x="2959" y="3527"/>
                        </a:cubicBezTo>
                        <a:cubicBezTo>
                          <a:pt x="2959" y="5025"/>
                          <a:pt x="1139" y="5177"/>
                          <a:pt x="740" y="4985"/>
                        </a:cubicBezTo>
                        <a:cubicBezTo>
                          <a:pt x="340" y="4793"/>
                          <a:pt x="0" y="4347"/>
                          <a:pt x="0" y="284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9967" name="Freeform 9966"/>
                  <p:cNvSpPr/>
                  <p:nvPr/>
                </p:nvSpPr>
                <p:spPr>
                  <a:xfrm>
                    <a:off x="1400772" y="3705071"/>
                    <a:ext cx="370" cy="26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0" h="2628">
                        <a:moveTo>
                          <a:pt x="159" y="0"/>
                        </a:moveTo>
                        <a:cubicBezTo>
                          <a:pt x="159" y="0"/>
                          <a:pt x="-198" y="2102"/>
                          <a:pt x="159" y="2577"/>
                        </a:cubicBezTo>
                        <a:cubicBezTo>
                          <a:pt x="517" y="3052"/>
                          <a:pt x="363" y="0"/>
                          <a:pt x="15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968" name="Freeform 9967"/>
                  <p:cNvSpPr/>
                  <p:nvPr/>
                </p:nvSpPr>
                <p:spPr>
                  <a:xfrm>
                    <a:off x="1401843" y="3706496"/>
                    <a:ext cx="644" cy="1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44" h="1458">
                        <a:moveTo>
                          <a:pt x="363" y="0"/>
                        </a:moveTo>
                        <a:cubicBezTo>
                          <a:pt x="363" y="0"/>
                          <a:pt x="210" y="1424"/>
                          <a:pt x="6" y="1424"/>
                        </a:cubicBezTo>
                        <a:cubicBezTo>
                          <a:pt x="-198" y="1424"/>
                          <a:pt x="1231" y="1831"/>
                          <a:pt x="36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4000"/>
                    </a:srgbClr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</p:grpSp>
          </p:grpSp>
        </p:grpSp>
        <p:grpSp>
          <p:nvGrpSpPr>
            <p:cNvPr id="9969" name="Banana"/>
            <p:cNvGrpSpPr/>
            <p:nvPr/>
          </p:nvGrpSpPr>
          <p:grpSpPr>
            <a:xfrm>
              <a:off x="1218938" y="4319387"/>
              <a:ext cx="370165" cy="273600"/>
              <a:chOff x="1218938" y="4319387"/>
              <a:chExt cx="370165" cy="273600"/>
            </a:xfrm>
          </p:grpSpPr>
          <p:sp>
            <p:nvSpPr>
              <p:cNvPr id="9970" name="Freeform 9969"/>
              <p:cNvSpPr/>
              <p:nvPr/>
            </p:nvSpPr>
            <p:spPr>
              <a:xfrm>
                <a:off x="1287825" y="4396748"/>
                <a:ext cx="258721" cy="161507"/>
              </a:xfrm>
              <a:custGeom>
                <a:avLst/>
                <a:gdLst/>
                <a:ahLst/>
                <a:cxnLst/>
                <a:rect l="0" t="0" r="0" b="0"/>
                <a:pathLst>
                  <a:path w="258721" h="161507">
                    <a:moveTo>
                      <a:pt x="2325" y="108638"/>
                    </a:moveTo>
                    <a:lnTo>
                      <a:pt x="5448" y="109410"/>
                    </a:lnTo>
                    <a:cubicBezTo>
                      <a:pt x="5448" y="109410"/>
                      <a:pt x="5448" y="119443"/>
                      <a:pt x="5448" y="120215"/>
                    </a:cubicBezTo>
                    <a:cubicBezTo>
                      <a:pt x="5448" y="120987"/>
                      <a:pt x="7361" y="126776"/>
                      <a:pt x="7361" y="126776"/>
                    </a:cubicBezTo>
                    <a:lnTo>
                      <a:pt x="5448" y="130635"/>
                    </a:lnTo>
                    <a:lnTo>
                      <a:pt x="3487" y="134108"/>
                    </a:lnTo>
                    <a:lnTo>
                      <a:pt x="0" y="134108"/>
                    </a:lnTo>
                    <a:cubicBezTo>
                      <a:pt x="0" y="134108"/>
                      <a:pt x="16078" y="145492"/>
                      <a:pt x="19758" y="149158"/>
                    </a:cubicBezTo>
                    <a:cubicBezTo>
                      <a:pt x="23439" y="152824"/>
                      <a:pt x="53851" y="161507"/>
                      <a:pt x="82520" y="161507"/>
                    </a:cubicBezTo>
                    <a:cubicBezTo>
                      <a:pt x="111189" y="161507"/>
                      <a:pt x="193708" y="136423"/>
                      <a:pt x="223540" y="104008"/>
                    </a:cubicBezTo>
                    <a:cubicBezTo>
                      <a:pt x="253370" y="71591"/>
                      <a:pt x="260344" y="16407"/>
                      <a:pt x="258407" y="9075"/>
                    </a:cubicBezTo>
                    <a:cubicBezTo>
                      <a:pt x="256470" y="1743"/>
                      <a:pt x="250465" y="0"/>
                      <a:pt x="250465" y="0"/>
                    </a:cubicBezTo>
                    <a:lnTo>
                      <a:pt x="221602" y="2129"/>
                    </a:lnTo>
                    <a:cubicBezTo>
                      <a:pt x="221602" y="2129"/>
                      <a:pt x="189253" y="44771"/>
                      <a:pt x="171432" y="56348"/>
                    </a:cubicBezTo>
                    <a:cubicBezTo>
                      <a:pt x="153610" y="67925"/>
                      <a:pt x="132497" y="77379"/>
                      <a:pt x="128235" y="78152"/>
                    </a:cubicBezTo>
                    <a:cubicBezTo>
                      <a:pt x="123973" y="78924"/>
                      <a:pt x="43003" y="92430"/>
                      <a:pt x="43003" y="92430"/>
                    </a:cubicBezTo>
                    <a:cubicBezTo>
                      <a:pt x="43003" y="92430"/>
                      <a:pt x="20557" y="96699"/>
                      <a:pt x="15702" y="99195"/>
                    </a:cubicBezTo>
                    <a:cubicBezTo>
                      <a:pt x="10848" y="101692"/>
                      <a:pt x="2325" y="108638"/>
                      <a:pt x="2325" y="1086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D11B"/>
                  </a:gs>
                  <a:gs pos="76000">
                    <a:srgbClr val="D1CF46"/>
                  </a:gs>
                  <a:gs pos="99000">
                    <a:srgbClr val="F1D044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971" name="Freeform 9970"/>
              <p:cNvSpPr/>
              <p:nvPr/>
            </p:nvSpPr>
            <p:spPr>
              <a:xfrm>
                <a:off x="1220815" y="4383001"/>
                <a:ext cx="286537" cy="147126"/>
              </a:xfrm>
              <a:custGeom>
                <a:avLst/>
                <a:gdLst/>
                <a:ahLst/>
                <a:cxnLst/>
                <a:rect l="0" t="0" r="0" b="0"/>
                <a:pathLst>
                  <a:path w="286537" h="147126">
                    <a:moveTo>
                      <a:pt x="0" y="127403"/>
                    </a:moveTo>
                    <a:cubicBezTo>
                      <a:pt x="0" y="127403"/>
                      <a:pt x="0" y="135893"/>
                      <a:pt x="14903" y="142260"/>
                    </a:cubicBezTo>
                    <a:cubicBezTo>
                      <a:pt x="29819" y="148628"/>
                      <a:pt x="52289" y="147470"/>
                      <a:pt x="67010" y="145926"/>
                    </a:cubicBezTo>
                    <a:cubicBezTo>
                      <a:pt x="81733" y="144383"/>
                      <a:pt x="136746" y="138594"/>
                      <a:pt x="165415" y="125087"/>
                    </a:cubicBezTo>
                    <a:cubicBezTo>
                      <a:pt x="194083" y="111580"/>
                      <a:pt x="236312" y="84761"/>
                      <a:pt x="245222" y="75884"/>
                    </a:cubicBezTo>
                    <a:cubicBezTo>
                      <a:pt x="254133" y="67009"/>
                      <a:pt x="261203" y="61895"/>
                      <a:pt x="274763" y="45012"/>
                    </a:cubicBezTo>
                    <a:cubicBezTo>
                      <a:pt x="288322" y="28129"/>
                      <a:pt x="287064" y="23595"/>
                      <a:pt x="285811" y="16262"/>
                    </a:cubicBezTo>
                    <a:cubicBezTo>
                      <a:pt x="283190" y="8930"/>
                      <a:pt x="261089" y="-718"/>
                      <a:pt x="259557" y="0"/>
                    </a:cubicBezTo>
                    <a:cubicBezTo>
                      <a:pt x="258025" y="826"/>
                      <a:pt x="145269" y="70289"/>
                      <a:pt x="145269" y="70289"/>
                    </a:cubicBezTo>
                    <a:lnTo>
                      <a:pt x="2700" y="112738"/>
                    </a:lnTo>
                    <a:cubicBezTo>
                      <a:pt x="2700" y="112738"/>
                      <a:pt x="6961" y="115066"/>
                      <a:pt x="6961" y="116983"/>
                    </a:cubicBezTo>
                    <a:cubicBezTo>
                      <a:pt x="6961" y="118900"/>
                      <a:pt x="11610" y="118913"/>
                      <a:pt x="11610" y="120070"/>
                    </a:cubicBezTo>
                    <a:cubicBezTo>
                      <a:pt x="11610" y="121228"/>
                      <a:pt x="13172" y="125087"/>
                      <a:pt x="13172" y="125087"/>
                    </a:cubicBezTo>
                    <a:cubicBezTo>
                      <a:pt x="13172" y="125087"/>
                      <a:pt x="15097" y="130876"/>
                      <a:pt x="11610" y="132033"/>
                    </a:cubicBezTo>
                    <a:cubicBezTo>
                      <a:pt x="8124" y="133192"/>
                      <a:pt x="3862" y="132033"/>
                      <a:pt x="3862" y="132033"/>
                    </a:cubicBezTo>
                    <a:lnTo>
                      <a:pt x="0" y="127403"/>
                    </a:lnTo>
                    <a:close/>
                  </a:path>
                </a:pathLst>
              </a:custGeom>
              <a:gradFill>
                <a:gsLst>
                  <a:gs pos="21000">
                    <a:srgbClr val="F3DA47"/>
                  </a:gs>
                  <a:gs pos="85000">
                    <a:srgbClr val="CDCE46"/>
                  </a:gs>
                  <a:gs pos="100000">
                    <a:srgbClr val="F9D144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9972" name="Freeform 9971"/>
              <p:cNvSpPr/>
              <p:nvPr/>
            </p:nvSpPr>
            <p:spPr>
              <a:xfrm>
                <a:off x="1523998" y="4349868"/>
                <a:ext cx="38742" cy="48208"/>
              </a:xfrm>
              <a:custGeom>
                <a:avLst/>
                <a:gdLst/>
                <a:ahLst/>
                <a:cxnLst/>
                <a:rect l="0" t="0" r="0" b="0"/>
                <a:pathLst>
                  <a:path w="38742" h="48208">
                    <a:moveTo>
                      <a:pt x="539" y="17366"/>
                    </a:moveTo>
                    <a:cubicBezTo>
                      <a:pt x="539" y="17366"/>
                      <a:pt x="11386" y="30872"/>
                      <a:pt x="13711" y="37047"/>
                    </a:cubicBezTo>
                    <a:cubicBezTo>
                      <a:pt x="16035" y="43221"/>
                      <a:pt x="16423" y="47080"/>
                      <a:pt x="16423" y="47080"/>
                    </a:cubicBezTo>
                    <a:lnTo>
                      <a:pt x="14292" y="46881"/>
                    </a:lnTo>
                    <a:cubicBezTo>
                      <a:pt x="14292" y="46881"/>
                      <a:pt x="23784" y="49781"/>
                      <a:pt x="30370" y="47080"/>
                    </a:cubicBezTo>
                    <a:cubicBezTo>
                      <a:pt x="36956" y="44379"/>
                      <a:pt x="39087" y="38397"/>
                      <a:pt x="38699" y="38783"/>
                    </a:cubicBezTo>
                    <a:lnTo>
                      <a:pt x="36956" y="37047"/>
                    </a:lnTo>
                    <a:cubicBezTo>
                      <a:pt x="36956" y="37047"/>
                      <a:pt x="18360" y="15050"/>
                      <a:pt x="18360" y="9262"/>
                    </a:cubicBezTo>
                    <a:cubicBezTo>
                      <a:pt x="18360" y="3473"/>
                      <a:pt x="16423" y="-386"/>
                      <a:pt x="16423" y="0"/>
                    </a:cubicBezTo>
                    <a:cubicBezTo>
                      <a:pt x="16423" y="0"/>
                      <a:pt x="-3723" y="6560"/>
                      <a:pt x="539" y="17366"/>
                    </a:cubicBezTo>
                    <a:close/>
                  </a:path>
                </a:pathLst>
              </a:custGeom>
              <a:gradFill>
                <a:gsLst>
                  <a:gs pos="32000">
                    <a:srgbClr val="FAE47B"/>
                  </a:gs>
                  <a:gs pos="72000">
                    <a:srgbClr val="BFBA3B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9973" name="Freeform 9972"/>
              <p:cNvSpPr/>
              <p:nvPr/>
            </p:nvSpPr>
            <p:spPr>
              <a:xfrm>
                <a:off x="1505565" y="4356893"/>
                <a:ext cx="32749" cy="48931"/>
              </a:xfrm>
              <a:custGeom>
                <a:avLst/>
                <a:gdLst/>
                <a:ahLst/>
                <a:cxnLst/>
                <a:rect l="0" t="0" r="0" b="0"/>
                <a:pathLst>
                  <a:path w="32749" h="48931">
                    <a:moveTo>
                      <a:pt x="0" y="5006"/>
                    </a:moveTo>
                    <a:cubicBezTo>
                      <a:pt x="0" y="5006"/>
                      <a:pt x="4637" y="21555"/>
                      <a:pt x="4637" y="25374"/>
                    </a:cubicBezTo>
                    <a:cubicBezTo>
                      <a:pt x="4637" y="29193"/>
                      <a:pt x="6187" y="41499"/>
                      <a:pt x="2700" y="45318"/>
                    </a:cubicBezTo>
                    <a:cubicBezTo>
                      <a:pt x="-787" y="49137"/>
                      <a:pt x="5799" y="49561"/>
                      <a:pt x="11223" y="48288"/>
                    </a:cubicBezTo>
                    <a:cubicBezTo>
                      <a:pt x="16647" y="47015"/>
                      <a:pt x="22071" y="46591"/>
                      <a:pt x="24782" y="47440"/>
                    </a:cubicBezTo>
                    <a:cubicBezTo>
                      <a:pt x="27494" y="48288"/>
                      <a:pt x="32749" y="42772"/>
                      <a:pt x="32749" y="42772"/>
                    </a:cubicBezTo>
                    <a:cubicBezTo>
                      <a:pt x="32749" y="42772"/>
                      <a:pt x="26332" y="34710"/>
                      <a:pt x="25557" y="28344"/>
                    </a:cubicBezTo>
                    <a:cubicBezTo>
                      <a:pt x="24782" y="21979"/>
                      <a:pt x="24782" y="3309"/>
                      <a:pt x="24782" y="3309"/>
                    </a:cubicBezTo>
                    <a:cubicBezTo>
                      <a:pt x="24782" y="3309"/>
                      <a:pt x="0" y="-5178"/>
                      <a:pt x="0" y="5006"/>
                    </a:cubicBezTo>
                    <a:close/>
                  </a:path>
                </a:pathLst>
              </a:custGeom>
              <a:gradFill>
                <a:gsLst>
                  <a:gs pos="61000">
                    <a:srgbClr val="BFBA3B"/>
                  </a:gs>
                  <a:gs pos="100000">
                    <a:srgbClr val="F8DA47"/>
                  </a:gs>
                </a:gsLst>
                <a:lin ang="8400000" scaled="0"/>
              </a:gradFill>
              <a:ln w="7600" cap="flat">
                <a:noFill/>
                <a:bevel/>
              </a:ln>
            </p:spPr>
          </p:sp>
          <p:sp>
            <p:nvSpPr>
              <p:cNvPr id="9974" name="Freeform 9973"/>
              <p:cNvSpPr/>
              <p:nvPr/>
            </p:nvSpPr>
            <p:spPr>
              <a:xfrm>
                <a:off x="1478840" y="4351616"/>
                <a:ext cx="31387" cy="47665"/>
              </a:xfrm>
              <a:custGeom>
                <a:avLst/>
                <a:gdLst/>
                <a:ahLst/>
                <a:cxnLst/>
                <a:rect l="0" t="0" r="0" b="0"/>
                <a:pathLst>
                  <a:path w="31387" h="47665">
                    <a:moveTo>
                      <a:pt x="31387" y="15231"/>
                    </a:moveTo>
                    <a:lnTo>
                      <a:pt x="24777" y="35684"/>
                    </a:lnTo>
                    <a:lnTo>
                      <a:pt x="27101" y="47665"/>
                    </a:lnTo>
                    <a:cubicBezTo>
                      <a:pt x="27101" y="47665"/>
                      <a:pt x="22452" y="46875"/>
                      <a:pt x="12767" y="43788"/>
                    </a:cubicBezTo>
                    <a:cubicBezTo>
                      <a:pt x="3081" y="40701"/>
                      <a:pt x="0" y="32211"/>
                      <a:pt x="0" y="32211"/>
                    </a:cubicBezTo>
                    <a:cubicBezTo>
                      <a:pt x="0" y="32211"/>
                      <a:pt x="4243" y="29896"/>
                      <a:pt x="6568" y="24107"/>
                    </a:cubicBezTo>
                    <a:cubicBezTo>
                      <a:pt x="8892" y="18318"/>
                      <a:pt x="12767" y="567"/>
                      <a:pt x="12767" y="567"/>
                    </a:cubicBezTo>
                    <a:cubicBezTo>
                      <a:pt x="12767" y="567"/>
                      <a:pt x="18384" y="-1170"/>
                      <a:pt x="20902" y="1339"/>
                    </a:cubicBezTo>
                    <a:cubicBezTo>
                      <a:pt x="23421" y="3847"/>
                      <a:pt x="31387" y="9828"/>
                      <a:pt x="31387" y="15231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CBC760"/>
                  </a:gs>
                  <a:gs pos="100000">
                    <a:srgbClr val="F8DA47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9975" name="Freeform 9974"/>
              <p:cNvSpPr/>
              <p:nvPr/>
            </p:nvSpPr>
            <p:spPr>
              <a:xfrm>
                <a:off x="1293273" y="4400066"/>
                <a:ext cx="229999" cy="131509"/>
              </a:xfrm>
              <a:custGeom>
                <a:avLst/>
                <a:gdLst/>
                <a:ahLst/>
                <a:cxnLst/>
                <a:rect l="0" t="0" r="0" b="0"/>
                <a:pathLst>
                  <a:path w="229999" h="131509">
                    <a:moveTo>
                      <a:pt x="214217" y="742"/>
                    </a:moveTo>
                    <a:cubicBezTo>
                      <a:pt x="214217" y="742"/>
                      <a:pt x="209181" y="13091"/>
                      <a:pt x="204144" y="23124"/>
                    </a:cubicBezTo>
                    <a:cubicBezTo>
                      <a:pt x="199108" y="33158"/>
                      <a:pt x="161916" y="71362"/>
                      <a:pt x="131310" y="79080"/>
                    </a:cubicBezTo>
                    <a:cubicBezTo>
                      <a:pt x="100705" y="86798"/>
                      <a:pt x="48403" y="94902"/>
                      <a:pt x="37555" y="96060"/>
                    </a:cubicBezTo>
                    <a:cubicBezTo>
                      <a:pt x="26707" y="97218"/>
                      <a:pt x="0" y="106094"/>
                      <a:pt x="0" y="106094"/>
                    </a:cubicBezTo>
                    <a:lnTo>
                      <a:pt x="751" y="113425"/>
                    </a:lnTo>
                    <a:cubicBezTo>
                      <a:pt x="751" y="113425"/>
                      <a:pt x="751" y="117285"/>
                      <a:pt x="751" y="118828"/>
                    </a:cubicBezTo>
                    <a:cubicBezTo>
                      <a:pt x="751" y="120372"/>
                      <a:pt x="5012" y="125003"/>
                      <a:pt x="5012" y="125003"/>
                    </a:cubicBezTo>
                    <a:cubicBezTo>
                      <a:pt x="5012" y="125003"/>
                      <a:pt x="57701" y="136965"/>
                      <a:pt x="102641" y="128476"/>
                    </a:cubicBezTo>
                    <a:cubicBezTo>
                      <a:pt x="147581" y="119986"/>
                      <a:pt x="177413" y="101848"/>
                      <a:pt x="197558" y="83325"/>
                    </a:cubicBezTo>
                    <a:cubicBezTo>
                      <a:pt x="217704" y="64802"/>
                      <a:pt x="227583" y="39525"/>
                      <a:pt x="228939" y="28141"/>
                    </a:cubicBezTo>
                    <a:cubicBezTo>
                      <a:pt x="230297" y="16757"/>
                      <a:pt x="229999" y="4987"/>
                      <a:pt x="229999" y="4987"/>
                    </a:cubicBezTo>
                    <a:cubicBezTo>
                      <a:pt x="229999" y="4987"/>
                      <a:pt x="216541" y="-2346"/>
                      <a:pt x="214217" y="74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E378"/>
                  </a:gs>
                  <a:gs pos="79000">
                    <a:srgbClr val="FED959"/>
                  </a:gs>
                  <a:gs pos="100000">
                    <a:srgbClr val="FAE47B"/>
                  </a:gs>
                </a:gsLst>
                <a:lin ang="6000000" scaled="0"/>
              </a:gradFill>
              <a:ln w="7600" cap="flat">
                <a:noFill/>
                <a:bevel/>
              </a:ln>
            </p:spPr>
          </p:sp>
          <p:sp>
            <p:nvSpPr>
              <p:cNvPr id="9976" name="Freeform 9975"/>
              <p:cNvSpPr/>
              <p:nvPr/>
            </p:nvSpPr>
            <p:spPr>
              <a:xfrm>
                <a:off x="1222751" y="4383846"/>
                <a:ext cx="265562" cy="124695"/>
              </a:xfrm>
              <a:custGeom>
                <a:avLst/>
                <a:gdLst/>
                <a:ahLst/>
                <a:cxnLst/>
                <a:rect l="0" t="0" r="0" b="0"/>
                <a:pathLst>
                  <a:path w="265562" h="124695">
                    <a:moveTo>
                      <a:pt x="0" y="113052"/>
                    </a:moveTo>
                    <a:cubicBezTo>
                      <a:pt x="0" y="113052"/>
                      <a:pt x="5024" y="114210"/>
                      <a:pt x="5024" y="115753"/>
                    </a:cubicBezTo>
                    <a:cubicBezTo>
                      <a:pt x="5024" y="117297"/>
                      <a:pt x="8511" y="119227"/>
                      <a:pt x="8511" y="119227"/>
                    </a:cubicBezTo>
                    <a:cubicBezTo>
                      <a:pt x="8511" y="119227"/>
                      <a:pt x="10254" y="119227"/>
                      <a:pt x="10254" y="120963"/>
                    </a:cubicBezTo>
                    <a:cubicBezTo>
                      <a:pt x="10254" y="122700"/>
                      <a:pt x="11998" y="125016"/>
                      <a:pt x="11610" y="124695"/>
                    </a:cubicBezTo>
                    <a:cubicBezTo>
                      <a:pt x="11610" y="124695"/>
                      <a:pt x="97617" y="111894"/>
                      <a:pt x="146818" y="93371"/>
                    </a:cubicBezTo>
                    <a:cubicBezTo>
                      <a:pt x="196021" y="74847"/>
                      <a:pt x="219847" y="60762"/>
                      <a:pt x="236700" y="43975"/>
                    </a:cubicBezTo>
                    <a:cubicBezTo>
                      <a:pt x="253552" y="27188"/>
                      <a:pt x="265562" y="10401"/>
                      <a:pt x="265562" y="10401"/>
                    </a:cubicBezTo>
                    <a:lnTo>
                      <a:pt x="256088" y="0"/>
                    </a:lnTo>
                    <a:cubicBezTo>
                      <a:pt x="256088" y="0"/>
                      <a:pt x="231276" y="8472"/>
                      <a:pt x="218878" y="18505"/>
                    </a:cubicBezTo>
                    <a:cubicBezTo>
                      <a:pt x="206481" y="28539"/>
                      <a:pt x="144494" y="59025"/>
                      <a:pt x="124736" y="64042"/>
                    </a:cubicBezTo>
                    <a:cubicBezTo>
                      <a:pt x="104978" y="69059"/>
                      <a:pt x="55001" y="82180"/>
                      <a:pt x="48027" y="82180"/>
                    </a:cubicBezTo>
                    <a:cubicBezTo>
                      <a:pt x="41054" y="82180"/>
                      <a:pt x="0" y="98002"/>
                      <a:pt x="0" y="113052"/>
                    </a:cubicBezTo>
                    <a:close/>
                  </a:path>
                </a:pathLst>
              </a:custGeom>
              <a:gradFill>
                <a:gsLst>
                  <a:gs pos="48000">
                    <a:srgbClr val="FAE47B"/>
                  </a:gs>
                  <a:gs pos="55000">
                    <a:srgbClr val="FED857"/>
                  </a:gs>
                  <a:gs pos="86000">
                    <a:srgbClr val="FEE46E"/>
                  </a:gs>
                </a:gsLst>
                <a:lin ang="4200000" scaled="0"/>
              </a:gradFill>
              <a:ln w="7600" cap="flat">
                <a:noFill/>
                <a:bevel/>
              </a:ln>
            </p:spPr>
          </p:sp>
          <p:sp>
            <p:nvSpPr>
              <p:cNvPr id="9977" name="Freeform 9976"/>
              <p:cNvSpPr/>
              <p:nvPr/>
            </p:nvSpPr>
            <p:spPr>
              <a:xfrm>
                <a:off x="1486195" y="4320563"/>
                <a:ext cx="58294" cy="50529"/>
              </a:xfrm>
              <a:custGeom>
                <a:avLst/>
                <a:gdLst/>
                <a:ahLst/>
                <a:cxnLst/>
                <a:rect l="0" t="0" r="0" b="0"/>
                <a:pathLst>
                  <a:path w="58294" h="50529">
                    <a:moveTo>
                      <a:pt x="0" y="28919"/>
                    </a:moveTo>
                    <a:lnTo>
                      <a:pt x="4637" y="31620"/>
                    </a:lnTo>
                    <a:lnTo>
                      <a:pt x="11610" y="35093"/>
                    </a:lnTo>
                    <a:lnTo>
                      <a:pt x="12773" y="40882"/>
                    </a:lnTo>
                    <a:lnTo>
                      <a:pt x="19359" y="40882"/>
                    </a:lnTo>
                    <a:cubicBezTo>
                      <a:pt x="19359" y="40882"/>
                      <a:pt x="31369" y="44741"/>
                      <a:pt x="30594" y="44741"/>
                    </a:cubicBezTo>
                    <a:cubicBezTo>
                      <a:pt x="29819" y="44741"/>
                      <a:pt x="33693" y="50529"/>
                      <a:pt x="35630" y="50529"/>
                    </a:cubicBezTo>
                    <a:cubicBezTo>
                      <a:pt x="37567" y="50529"/>
                      <a:pt x="42604" y="47056"/>
                      <a:pt x="42604" y="45898"/>
                    </a:cubicBezTo>
                    <a:cubicBezTo>
                      <a:pt x="42604" y="44741"/>
                      <a:pt x="40279" y="43197"/>
                      <a:pt x="42604" y="40882"/>
                    </a:cubicBezTo>
                    <a:cubicBezTo>
                      <a:pt x="44928" y="38566"/>
                      <a:pt x="48803" y="35093"/>
                      <a:pt x="49965" y="35093"/>
                    </a:cubicBezTo>
                    <a:cubicBezTo>
                      <a:pt x="51127" y="35093"/>
                      <a:pt x="55389" y="30848"/>
                      <a:pt x="55389" y="30848"/>
                    </a:cubicBezTo>
                    <a:lnTo>
                      <a:pt x="55389" y="26989"/>
                    </a:lnTo>
                    <a:lnTo>
                      <a:pt x="58294" y="24095"/>
                    </a:lnTo>
                    <a:lnTo>
                      <a:pt x="53064" y="20429"/>
                    </a:lnTo>
                    <a:lnTo>
                      <a:pt x="44928" y="0"/>
                    </a:lnTo>
                    <a:lnTo>
                      <a:pt x="32531" y="0"/>
                    </a:lnTo>
                    <a:lnTo>
                      <a:pt x="28657" y="362"/>
                    </a:lnTo>
                    <a:lnTo>
                      <a:pt x="24395" y="0"/>
                    </a:lnTo>
                    <a:lnTo>
                      <a:pt x="20908" y="0"/>
                    </a:lnTo>
                    <a:lnTo>
                      <a:pt x="19746" y="1520"/>
                    </a:lnTo>
                    <a:lnTo>
                      <a:pt x="14322" y="6150"/>
                    </a:lnTo>
                    <a:lnTo>
                      <a:pt x="11610" y="8852"/>
                    </a:lnTo>
                    <a:lnTo>
                      <a:pt x="4637" y="11167"/>
                    </a:lnTo>
                    <a:cubicBezTo>
                      <a:pt x="4637" y="11167"/>
                      <a:pt x="1731" y="16763"/>
                      <a:pt x="2312" y="20429"/>
                    </a:cubicBezTo>
                    <a:cubicBezTo>
                      <a:pt x="2894" y="24095"/>
                      <a:pt x="0" y="22744"/>
                      <a:pt x="0" y="28919"/>
                    </a:cubicBezTo>
                    <a:close/>
                  </a:path>
                </a:pathLst>
              </a:custGeom>
              <a:solidFill>
                <a:srgbClr val="542D0E"/>
              </a:solidFill>
              <a:ln w="7600" cap="flat">
                <a:noFill/>
                <a:bevel/>
              </a:ln>
            </p:spPr>
          </p:sp>
          <p:sp>
            <p:nvSpPr>
              <p:cNvPr id="9978" name="Freeform 9977"/>
              <p:cNvSpPr/>
              <p:nvPr/>
            </p:nvSpPr>
            <p:spPr>
              <a:xfrm>
                <a:off x="1488132" y="4348059"/>
                <a:ext cx="33717" cy="21587"/>
              </a:xfrm>
              <a:custGeom>
                <a:avLst/>
                <a:gdLst/>
                <a:ahLst/>
                <a:cxnLst/>
                <a:rect l="0" t="0" r="0" b="0"/>
                <a:pathLst>
                  <a:path w="33717" h="21587">
                    <a:moveTo>
                      <a:pt x="0" y="-24"/>
                    </a:moveTo>
                    <a:lnTo>
                      <a:pt x="0" y="6150"/>
                    </a:lnTo>
                    <a:cubicBezTo>
                      <a:pt x="0" y="6150"/>
                      <a:pt x="0" y="10009"/>
                      <a:pt x="2700" y="10793"/>
                    </a:cubicBezTo>
                    <a:cubicBezTo>
                      <a:pt x="5412" y="11553"/>
                      <a:pt x="5412" y="15412"/>
                      <a:pt x="7349" y="15412"/>
                    </a:cubicBezTo>
                    <a:cubicBezTo>
                      <a:pt x="9286" y="15412"/>
                      <a:pt x="12385" y="16956"/>
                      <a:pt x="12385" y="16956"/>
                    </a:cubicBezTo>
                    <a:cubicBezTo>
                      <a:pt x="12385" y="16956"/>
                      <a:pt x="18971" y="18885"/>
                      <a:pt x="21296" y="20043"/>
                    </a:cubicBezTo>
                    <a:cubicBezTo>
                      <a:pt x="23620" y="21201"/>
                      <a:pt x="25557" y="21201"/>
                      <a:pt x="26332" y="21201"/>
                    </a:cubicBezTo>
                    <a:cubicBezTo>
                      <a:pt x="27107" y="21201"/>
                      <a:pt x="33717" y="21587"/>
                      <a:pt x="33717" y="21587"/>
                    </a:cubicBezTo>
                    <a:lnTo>
                      <a:pt x="33717" y="21587"/>
                    </a:lnTo>
                    <a:lnTo>
                      <a:pt x="28657" y="15798"/>
                    </a:lnTo>
                    <a:lnTo>
                      <a:pt x="17422" y="11939"/>
                    </a:lnTo>
                    <a:lnTo>
                      <a:pt x="12385" y="12325"/>
                    </a:lnTo>
                    <a:lnTo>
                      <a:pt x="9673" y="6150"/>
                    </a:lnTo>
                    <a:lnTo>
                      <a:pt x="0" y="-24"/>
                    </a:lnTo>
                    <a:close/>
                  </a:path>
                </a:pathLst>
              </a:custGeom>
              <a:solidFill>
                <a:srgbClr val="73512E"/>
              </a:solidFill>
              <a:ln w="7600" cap="flat">
                <a:noFill/>
                <a:bevel/>
              </a:ln>
            </p:spPr>
          </p:sp>
          <p:sp>
            <p:nvSpPr>
              <p:cNvPr id="9979" name="Freeform 9978"/>
              <p:cNvSpPr/>
              <p:nvPr/>
            </p:nvSpPr>
            <p:spPr>
              <a:xfrm>
                <a:off x="1218938" y="4492653"/>
                <a:ext cx="18523" cy="26712"/>
              </a:xfrm>
              <a:custGeom>
                <a:avLst/>
                <a:gdLst/>
                <a:ahLst/>
                <a:cxnLst/>
                <a:rect l="0" t="0" r="0" b="0"/>
                <a:pathLst>
                  <a:path w="18523" h="26712">
                    <a:moveTo>
                      <a:pt x="370" y="910"/>
                    </a:moveTo>
                    <a:cubicBezTo>
                      <a:pt x="370" y="910"/>
                      <a:pt x="-1425" y="-1660"/>
                      <a:pt x="4488" y="1767"/>
                    </a:cubicBezTo>
                    <a:cubicBezTo>
                      <a:pt x="10402" y="5195"/>
                      <a:pt x="10402" y="3066"/>
                      <a:pt x="12453" y="7123"/>
                    </a:cubicBezTo>
                    <a:cubicBezTo>
                      <a:pt x="14505" y="11180"/>
                      <a:pt x="18139" y="7766"/>
                      <a:pt x="17925" y="12265"/>
                    </a:cubicBezTo>
                    <a:cubicBezTo>
                      <a:pt x="17711" y="16764"/>
                      <a:pt x="19549" y="18477"/>
                      <a:pt x="17711" y="20191"/>
                    </a:cubicBezTo>
                    <a:cubicBezTo>
                      <a:pt x="15873" y="21905"/>
                      <a:pt x="18609" y="26176"/>
                      <a:pt x="14505" y="26618"/>
                    </a:cubicBezTo>
                    <a:cubicBezTo>
                      <a:pt x="10402" y="27060"/>
                      <a:pt x="7438" y="25119"/>
                      <a:pt x="5386" y="24047"/>
                    </a:cubicBezTo>
                    <a:cubicBezTo>
                      <a:pt x="3334" y="22976"/>
                      <a:pt x="-997" y="21048"/>
                      <a:pt x="370" y="18477"/>
                    </a:cubicBezTo>
                    <a:cubicBezTo>
                      <a:pt x="1738" y="15907"/>
                      <a:pt x="-997" y="11836"/>
                      <a:pt x="370" y="9480"/>
                    </a:cubicBezTo>
                    <a:cubicBezTo>
                      <a:pt x="1738" y="7123"/>
                      <a:pt x="370" y="910"/>
                      <a:pt x="370" y="910"/>
                    </a:cubicBez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9980" name="Freeform 9979"/>
              <p:cNvSpPr/>
              <p:nvPr/>
            </p:nvSpPr>
            <p:spPr>
              <a:xfrm>
                <a:off x="1285888" y="4505435"/>
                <a:ext cx="10291" cy="25446"/>
              </a:xfrm>
              <a:custGeom>
                <a:avLst/>
                <a:gdLst/>
                <a:ahLst/>
                <a:cxnLst/>
                <a:rect l="0" t="0" r="0" b="0"/>
                <a:pathLst>
                  <a:path w="10291" h="25446">
                    <a:moveTo>
                      <a:pt x="1550" y="917"/>
                    </a:moveTo>
                    <a:cubicBezTo>
                      <a:pt x="1550" y="917"/>
                      <a:pt x="1550" y="3425"/>
                      <a:pt x="1550" y="5740"/>
                    </a:cubicBezTo>
                    <a:cubicBezTo>
                      <a:pt x="1550" y="8056"/>
                      <a:pt x="0" y="8442"/>
                      <a:pt x="0" y="11143"/>
                    </a:cubicBezTo>
                    <a:cubicBezTo>
                      <a:pt x="0" y="13844"/>
                      <a:pt x="0" y="13844"/>
                      <a:pt x="0" y="16932"/>
                    </a:cubicBezTo>
                    <a:cubicBezTo>
                      <a:pt x="0" y="20019"/>
                      <a:pt x="1162" y="22334"/>
                      <a:pt x="1550" y="23878"/>
                    </a:cubicBezTo>
                    <a:cubicBezTo>
                      <a:pt x="1937" y="25446"/>
                      <a:pt x="0" y="25446"/>
                      <a:pt x="3099" y="25446"/>
                    </a:cubicBezTo>
                    <a:cubicBezTo>
                      <a:pt x="6199" y="25446"/>
                      <a:pt x="9298" y="25036"/>
                      <a:pt x="9298" y="21562"/>
                    </a:cubicBezTo>
                    <a:cubicBezTo>
                      <a:pt x="9298" y="18089"/>
                      <a:pt x="10848" y="17318"/>
                      <a:pt x="10073" y="14230"/>
                    </a:cubicBezTo>
                    <a:cubicBezTo>
                      <a:pt x="9298" y="11143"/>
                      <a:pt x="8136" y="12301"/>
                      <a:pt x="8136" y="8056"/>
                    </a:cubicBezTo>
                    <a:cubicBezTo>
                      <a:pt x="8136" y="3811"/>
                      <a:pt x="8523" y="3039"/>
                      <a:pt x="6392" y="917"/>
                    </a:cubicBezTo>
                    <a:cubicBezTo>
                      <a:pt x="4262" y="-1206"/>
                      <a:pt x="1550" y="917"/>
                      <a:pt x="1550" y="917"/>
                    </a:cubicBez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9981" name="Freeform 9980"/>
              <p:cNvSpPr/>
              <p:nvPr/>
            </p:nvSpPr>
            <p:spPr>
              <a:xfrm>
                <a:off x="1491219" y="4319387"/>
                <a:ext cx="39922" cy="12572"/>
              </a:xfrm>
              <a:custGeom>
                <a:avLst/>
                <a:gdLst/>
                <a:ahLst/>
                <a:cxnLst/>
                <a:rect l="0" t="0" r="0" b="0"/>
                <a:pathLst>
                  <a:path w="39922" h="12572">
                    <a:moveTo>
                      <a:pt x="0" y="11571"/>
                    </a:moveTo>
                    <a:cubicBezTo>
                      <a:pt x="0" y="11571"/>
                      <a:pt x="19371" y="13115"/>
                      <a:pt x="21308" y="12343"/>
                    </a:cubicBezTo>
                    <a:cubicBezTo>
                      <a:pt x="23245" y="11571"/>
                      <a:pt x="39922" y="1176"/>
                      <a:pt x="39922" y="1176"/>
                    </a:cubicBezTo>
                    <a:lnTo>
                      <a:pt x="16659" y="0"/>
                    </a:lnTo>
                    <a:cubicBezTo>
                      <a:pt x="16659" y="0"/>
                      <a:pt x="4262" y="11571"/>
                      <a:pt x="0" y="11571"/>
                    </a:cubicBezTo>
                    <a:close/>
                  </a:path>
                </a:pathLst>
              </a:custGeom>
              <a:solidFill>
                <a:srgbClr val="7F5431"/>
              </a:solidFill>
              <a:ln w="7600" cap="flat">
                <a:noFill/>
                <a:bevel/>
              </a:ln>
            </p:spPr>
          </p:sp>
          <p:sp>
            <p:nvSpPr>
              <p:cNvPr id="9982" name="Freeform 9981"/>
              <p:cNvSpPr/>
              <p:nvPr/>
            </p:nvSpPr>
            <p:spPr>
              <a:xfrm>
                <a:off x="1491219" y="4333678"/>
                <a:ext cx="22367" cy="20049"/>
              </a:xfrm>
              <a:custGeom>
                <a:avLst/>
                <a:gdLst/>
                <a:ahLst/>
                <a:cxnLst/>
                <a:rect l="0" t="0" r="0" b="0"/>
                <a:pathLst>
                  <a:path w="22367" h="20049">
                    <a:moveTo>
                      <a:pt x="5889" y="-28"/>
                    </a:moveTo>
                    <a:cubicBezTo>
                      <a:pt x="5889" y="-28"/>
                      <a:pt x="18652" y="4681"/>
                      <a:pt x="19928" y="4681"/>
                    </a:cubicBezTo>
                    <a:cubicBezTo>
                      <a:pt x="21204" y="4681"/>
                      <a:pt x="21630" y="7624"/>
                      <a:pt x="21630" y="12333"/>
                    </a:cubicBezTo>
                    <a:cubicBezTo>
                      <a:pt x="21630" y="17042"/>
                      <a:pt x="23331" y="20573"/>
                      <a:pt x="21630" y="19985"/>
                    </a:cubicBezTo>
                    <a:cubicBezTo>
                      <a:pt x="19928" y="19396"/>
                      <a:pt x="19077" y="19985"/>
                      <a:pt x="13972" y="19985"/>
                    </a:cubicBezTo>
                    <a:cubicBezTo>
                      <a:pt x="8867" y="19985"/>
                      <a:pt x="2486" y="19985"/>
                      <a:pt x="2486" y="19985"/>
                    </a:cubicBezTo>
                    <a:lnTo>
                      <a:pt x="359" y="17041"/>
                    </a:lnTo>
                    <a:cubicBezTo>
                      <a:pt x="359" y="17041"/>
                      <a:pt x="-492" y="16453"/>
                      <a:pt x="359" y="12333"/>
                    </a:cubicBezTo>
                    <a:cubicBezTo>
                      <a:pt x="1210" y="8213"/>
                      <a:pt x="5889" y="-28"/>
                      <a:pt x="5889" y="-28"/>
                    </a:cubicBezTo>
                    <a:close/>
                  </a:path>
                </a:pathLst>
              </a:custGeom>
              <a:solidFill>
                <a:srgbClr val="714925">
                  <a:alpha val="5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983" name="Freeform 9982"/>
              <p:cNvSpPr/>
              <p:nvPr/>
            </p:nvSpPr>
            <p:spPr>
              <a:xfrm>
                <a:off x="1512527" y="4320563"/>
                <a:ext cx="31962" cy="42057"/>
              </a:xfrm>
              <a:custGeom>
                <a:avLst/>
                <a:gdLst/>
                <a:ahLst/>
                <a:cxnLst/>
                <a:rect l="0" t="0" r="0" b="0"/>
                <a:pathLst>
                  <a:path w="31962" h="42057">
                    <a:moveTo>
                      <a:pt x="0" y="11167"/>
                    </a:moveTo>
                    <a:cubicBezTo>
                      <a:pt x="0" y="11167"/>
                      <a:pt x="2325" y="33550"/>
                      <a:pt x="4262" y="34707"/>
                    </a:cubicBezTo>
                    <a:cubicBezTo>
                      <a:pt x="6199" y="35865"/>
                      <a:pt x="2325" y="42057"/>
                      <a:pt x="7748" y="42057"/>
                    </a:cubicBezTo>
                    <a:cubicBezTo>
                      <a:pt x="13172" y="42057"/>
                      <a:pt x="14334" y="40882"/>
                      <a:pt x="17821" y="39338"/>
                    </a:cubicBezTo>
                    <a:cubicBezTo>
                      <a:pt x="21308" y="37794"/>
                      <a:pt x="21308" y="38566"/>
                      <a:pt x="23245" y="36637"/>
                    </a:cubicBezTo>
                    <a:cubicBezTo>
                      <a:pt x="25182" y="34707"/>
                      <a:pt x="25182" y="34707"/>
                      <a:pt x="26151" y="33742"/>
                    </a:cubicBezTo>
                    <a:cubicBezTo>
                      <a:pt x="27119" y="32778"/>
                      <a:pt x="29056" y="29305"/>
                      <a:pt x="29056" y="29305"/>
                    </a:cubicBezTo>
                    <a:lnTo>
                      <a:pt x="31187" y="24867"/>
                    </a:lnTo>
                    <a:cubicBezTo>
                      <a:pt x="31187" y="24867"/>
                      <a:pt x="30412" y="25638"/>
                      <a:pt x="31187" y="24867"/>
                    </a:cubicBezTo>
                    <a:cubicBezTo>
                      <a:pt x="31962" y="24095"/>
                      <a:pt x="31962" y="24095"/>
                      <a:pt x="31962" y="24095"/>
                    </a:cubicBezTo>
                    <a:lnTo>
                      <a:pt x="27894" y="20043"/>
                    </a:lnTo>
                    <a:lnTo>
                      <a:pt x="18596" y="0"/>
                    </a:lnTo>
                    <a:lnTo>
                      <a:pt x="0" y="11167"/>
                    </a:lnTo>
                    <a:close/>
                  </a:path>
                </a:pathLst>
              </a:custGeom>
              <a:solidFill>
                <a:srgbClr val="340A15"/>
              </a:solidFill>
              <a:ln w="7600" cap="flat">
                <a:noFill/>
                <a:bevel/>
              </a:ln>
            </p:spPr>
          </p:sp>
          <p:sp>
            <p:nvSpPr>
              <p:cNvPr id="9984" name="Freeform 9983"/>
              <p:cNvSpPr/>
              <p:nvPr/>
            </p:nvSpPr>
            <p:spPr>
              <a:xfrm>
                <a:off x="1362221" y="4385775"/>
                <a:ext cx="226881" cy="207212"/>
              </a:xfrm>
              <a:custGeom>
                <a:avLst/>
                <a:gdLst/>
                <a:ahLst/>
                <a:cxnLst/>
                <a:rect l="0" t="0" r="0" b="0"/>
                <a:pathLst>
                  <a:path w="226881" h="207212">
                    <a:moveTo>
                      <a:pt x="0" y="180585"/>
                    </a:moveTo>
                    <a:lnTo>
                      <a:pt x="20908" y="162448"/>
                    </a:lnTo>
                    <a:cubicBezTo>
                      <a:pt x="20908" y="162448"/>
                      <a:pt x="28657" y="157045"/>
                      <a:pt x="65074" y="143538"/>
                    </a:cubicBezTo>
                    <a:cubicBezTo>
                      <a:pt x="101491" y="130031"/>
                      <a:pt x="112726" y="124243"/>
                      <a:pt x="132485" y="109193"/>
                    </a:cubicBezTo>
                    <a:cubicBezTo>
                      <a:pt x="152242" y="94143"/>
                      <a:pt x="166190" y="71760"/>
                      <a:pt x="168902" y="62884"/>
                    </a:cubicBezTo>
                    <a:cubicBezTo>
                      <a:pt x="171613" y="54008"/>
                      <a:pt x="173938" y="15418"/>
                      <a:pt x="178199" y="11173"/>
                    </a:cubicBezTo>
                    <a:cubicBezTo>
                      <a:pt x="182461" y="6928"/>
                      <a:pt x="197570" y="0"/>
                      <a:pt x="197570" y="0"/>
                    </a:cubicBezTo>
                    <a:cubicBezTo>
                      <a:pt x="197570" y="0"/>
                      <a:pt x="218878" y="8858"/>
                      <a:pt x="223915" y="25066"/>
                    </a:cubicBezTo>
                    <a:cubicBezTo>
                      <a:pt x="228950" y="41274"/>
                      <a:pt x="228565" y="72146"/>
                      <a:pt x="214617" y="99159"/>
                    </a:cubicBezTo>
                    <a:cubicBezTo>
                      <a:pt x="200670" y="126172"/>
                      <a:pt x="181686" y="151256"/>
                      <a:pt x="159604" y="165149"/>
                    </a:cubicBezTo>
                    <a:cubicBezTo>
                      <a:pt x="137521" y="179042"/>
                      <a:pt x="119312" y="188303"/>
                      <a:pt x="94131" y="196021"/>
                    </a:cubicBezTo>
                    <a:cubicBezTo>
                      <a:pt x="68948" y="203739"/>
                      <a:pt x="51902" y="207212"/>
                      <a:pt x="46478" y="207212"/>
                    </a:cubicBezTo>
                    <a:cubicBezTo>
                      <a:pt x="41054" y="207212"/>
                      <a:pt x="21296" y="204511"/>
                      <a:pt x="20134" y="202582"/>
                    </a:cubicBezTo>
                    <a:cubicBezTo>
                      <a:pt x="18971" y="200652"/>
                      <a:pt x="10835" y="199109"/>
                      <a:pt x="10835" y="199109"/>
                    </a:cubicBezTo>
                    <a:lnTo>
                      <a:pt x="4249" y="198355"/>
                    </a:lnTo>
                    <a:cubicBezTo>
                      <a:pt x="4249" y="198355"/>
                      <a:pt x="12191" y="196793"/>
                      <a:pt x="12191" y="194670"/>
                    </a:cubicBezTo>
                    <a:cubicBezTo>
                      <a:pt x="12191" y="192548"/>
                      <a:pt x="11610" y="187917"/>
                      <a:pt x="11610" y="187917"/>
                    </a:cubicBezTo>
                    <a:lnTo>
                      <a:pt x="6205" y="180199"/>
                    </a:lnTo>
                    <a:lnTo>
                      <a:pt x="0" y="180585"/>
                    </a:lnTo>
                    <a:close/>
                  </a:path>
                </a:pathLst>
              </a:custGeom>
              <a:gradFill>
                <a:gsLst>
                  <a:gs pos="78000">
                    <a:srgbClr val="EFD746"/>
                  </a:gs>
                  <a:gs pos="33000">
                    <a:srgbClr val="D8D146"/>
                  </a:gs>
                  <a:gs pos="0">
                    <a:srgbClr val="EDD646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9985" name="Freeform 9984"/>
              <p:cNvSpPr/>
              <p:nvPr/>
            </p:nvSpPr>
            <p:spPr>
              <a:xfrm>
                <a:off x="1368426" y="4388850"/>
                <a:ext cx="189955" cy="184842"/>
              </a:xfrm>
              <a:custGeom>
                <a:avLst/>
                <a:gdLst/>
                <a:ahLst/>
                <a:cxnLst/>
                <a:rect l="0" t="0" r="0" b="0"/>
                <a:pathLst>
                  <a:path w="189955" h="184842">
                    <a:moveTo>
                      <a:pt x="0" y="177124"/>
                    </a:moveTo>
                    <a:lnTo>
                      <a:pt x="5406" y="184842"/>
                    </a:lnTo>
                    <a:cubicBezTo>
                      <a:pt x="5406" y="184842"/>
                      <a:pt x="39498" y="174036"/>
                      <a:pt x="69717" y="166318"/>
                    </a:cubicBezTo>
                    <a:cubicBezTo>
                      <a:pt x="99935" y="158601"/>
                      <a:pt x="141776" y="140849"/>
                      <a:pt x="161534" y="117695"/>
                    </a:cubicBezTo>
                    <a:cubicBezTo>
                      <a:pt x="181293" y="94540"/>
                      <a:pt x="189041" y="74087"/>
                      <a:pt x="189955" y="55178"/>
                    </a:cubicBezTo>
                    <a:cubicBezTo>
                      <a:pt x="190591" y="36269"/>
                      <a:pt x="184780" y="0"/>
                      <a:pt x="184780" y="0"/>
                    </a:cubicBezTo>
                    <a:cubicBezTo>
                      <a:pt x="184780" y="0"/>
                      <a:pt x="171801" y="7525"/>
                      <a:pt x="171995" y="8080"/>
                    </a:cubicBezTo>
                    <a:cubicBezTo>
                      <a:pt x="172189" y="8683"/>
                      <a:pt x="173544" y="44759"/>
                      <a:pt x="169864" y="55178"/>
                    </a:cubicBezTo>
                    <a:cubicBezTo>
                      <a:pt x="166183" y="65597"/>
                      <a:pt x="158435" y="101487"/>
                      <a:pt x="110202" y="125991"/>
                    </a:cubicBezTo>
                    <a:cubicBezTo>
                      <a:pt x="61969" y="150497"/>
                      <a:pt x="40273" y="147795"/>
                      <a:pt x="24002" y="157057"/>
                    </a:cubicBezTo>
                    <a:cubicBezTo>
                      <a:pt x="7730" y="166318"/>
                      <a:pt x="0" y="177124"/>
                      <a:pt x="0" y="177124"/>
                    </a:cubicBezTo>
                    <a:close/>
                  </a:path>
                </a:pathLst>
              </a:custGeom>
              <a:gradFill>
                <a:gsLst>
                  <a:gs pos="37000">
                    <a:srgbClr val="FAE47B"/>
                  </a:gs>
                  <a:gs pos="63000">
                    <a:srgbClr val="FED959"/>
                  </a:gs>
                  <a:gs pos="100000">
                    <a:srgbClr val="FAE378"/>
                  </a:gs>
                </a:gsLst>
                <a:lin ang="1800000" scaled="0"/>
              </a:gradFill>
              <a:ln w="7600" cap="flat">
                <a:noFill/>
                <a:bevel/>
              </a:ln>
            </p:spPr>
          </p:sp>
          <p:sp>
            <p:nvSpPr>
              <p:cNvPr id="9986" name="Freeform 9985"/>
              <p:cNvSpPr/>
              <p:nvPr/>
            </p:nvSpPr>
            <p:spPr>
              <a:xfrm>
                <a:off x="1360193" y="4563864"/>
                <a:ext cx="19583" cy="23245"/>
              </a:xfrm>
              <a:custGeom>
                <a:avLst/>
                <a:gdLst/>
                <a:ahLst/>
                <a:cxnLst/>
                <a:rect l="0" t="0" r="0" b="0"/>
                <a:pathLst>
                  <a:path w="19583" h="23245">
                    <a:moveTo>
                      <a:pt x="8232" y="2110"/>
                    </a:moveTo>
                    <a:cubicBezTo>
                      <a:pt x="8232" y="2110"/>
                      <a:pt x="4340" y="2593"/>
                      <a:pt x="4340" y="663"/>
                    </a:cubicBezTo>
                    <a:cubicBezTo>
                      <a:pt x="4340" y="-1749"/>
                      <a:pt x="757" y="2689"/>
                      <a:pt x="757" y="5005"/>
                    </a:cubicBezTo>
                    <a:cubicBezTo>
                      <a:pt x="757" y="7320"/>
                      <a:pt x="-1084" y="7127"/>
                      <a:pt x="853" y="10600"/>
                    </a:cubicBezTo>
                    <a:cubicBezTo>
                      <a:pt x="2791" y="14073"/>
                      <a:pt x="4340" y="15617"/>
                      <a:pt x="4340" y="16389"/>
                    </a:cubicBezTo>
                    <a:cubicBezTo>
                      <a:pt x="4340" y="17161"/>
                      <a:pt x="5521" y="24414"/>
                      <a:pt x="8989" y="22853"/>
                    </a:cubicBezTo>
                    <a:cubicBezTo>
                      <a:pt x="12458" y="21291"/>
                      <a:pt x="16138" y="25150"/>
                      <a:pt x="18675" y="21888"/>
                    </a:cubicBezTo>
                    <a:cubicBezTo>
                      <a:pt x="21211" y="18626"/>
                      <a:pt x="17706" y="13398"/>
                      <a:pt x="17706" y="12240"/>
                    </a:cubicBezTo>
                    <a:cubicBezTo>
                      <a:pt x="17706" y="11083"/>
                      <a:pt x="11314" y="5969"/>
                      <a:pt x="11314" y="5969"/>
                    </a:cubicBezTo>
                    <a:lnTo>
                      <a:pt x="8232" y="2110"/>
                    </a:ln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9987" name="Freeform 9986"/>
              <p:cNvSpPr/>
              <p:nvPr/>
            </p:nvSpPr>
            <p:spPr>
              <a:xfrm>
                <a:off x="1219876" y="4498441"/>
                <a:ext cx="12076" cy="17366"/>
              </a:xfrm>
              <a:custGeom>
                <a:avLst/>
                <a:gdLst/>
                <a:ahLst/>
                <a:cxnLst/>
                <a:rect l="0" t="0" r="0" b="0"/>
                <a:pathLst>
                  <a:path w="12076" h="17366">
                    <a:moveTo>
                      <a:pt x="938" y="482"/>
                    </a:moveTo>
                    <a:cubicBezTo>
                      <a:pt x="938" y="482"/>
                      <a:pt x="-1180" y="4438"/>
                      <a:pt x="938" y="8200"/>
                    </a:cubicBezTo>
                    <a:cubicBezTo>
                      <a:pt x="3057" y="11963"/>
                      <a:pt x="-212" y="15436"/>
                      <a:pt x="938" y="15919"/>
                    </a:cubicBezTo>
                    <a:cubicBezTo>
                      <a:pt x="2088" y="16401"/>
                      <a:pt x="6780" y="19446"/>
                      <a:pt x="8868" y="14954"/>
                    </a:cubicBezTo>
                    <a:cubicBezTo>
                      <a:pt x="10957" y="10462"/>
                      <a:pt x="13711" y="16787"/>
                      <a:pt x="10805" y="9165"/>
                    </a:cubicBezTo>
                    <a:cubicBezTo>
                      <a:pt x="7900" y="1544"/>
                      <a:pt x="5776" y="1648"/>
                      <a:pt x="4800" y="482"/>
                    </a:cubicBezTo>
                    <a:cubicBezTo>
                      <a:pt x="3824" y="-683"/>
                      <a:pt x="938" y="482"/>
                      <a:pt x="938" y="482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9988" name="Freeform 9987"/>
              <p:cNvSpPr/>
              <p:nvPr/>
            </p:nvSpPr>
            <p:spPr>
              <a:xfrm>
                <a:off x="1287674" y="4507606"/>
                <a:ext cx="5630" cy="20742"/>
              </a:xfrm>
              <a:custGeom>
                <a:avLst/>
                <a:gdLst/>
                <a:ahLst/>
                <a:cxnLst/>
                <a:rect l="0" t="0" r="0" b="0"/>
                <a:pathLst>
                  <a:path w="5630" h="20742">
                    <a:moveTo>
                      <a:pt x="2088" y="0"/>
                    </a:moveTo>
                    <a:cubicBezTo>
                      <a:pt x="2088" y="0"/>
                      <a:pt x="3420" y="3377"/>
                      <a:pt x="4510" y="7718"/>
                    </a:cubicBezTo>
                    <a:cubicBezTo>
                      <a:pt x="5599" y="12060"/>
                      <a:pt x="5599" y="13507"/>
                      <a:pt x="5599" y="14471"/>
                    </a:cubicBezTo>
                    <a:cubicBezTo>
                      <a:pt x="5599" y="15436"/>
                      <a:pt x="5963" y="20742"/>
                      <a:pt x="3541" y="20742"/>
                    </a:cubicBezTo>
                    <a:cubicBezTo>
                      <a:pt x="1120" y="20742"/>
                      <a:pt x="805" y="16401"/>
                      <a:pt x="636" y="15436"/>
                    </a:cubicBezTo>
                    <a:cubicBezTo>
                      <a:pt x="466" y="14471"/>
                      <a:pt x="297" y="17366"/>
                      <a:pt x="466" y="14471"/>
                    </a:cubicBezTo>
                    <a:cubicBezTo>
                      <a:pt x="636" y="11577"/>
                      <a:pt x="-817" y="6681"/>
                      <a:pt x="636" y="6271"/>
                    </a:cubicBezTo>
                    <a:cubicBezTo>
                      <a:pt x="2088" y="5861"/>
                      <a:pt x="2088" y="965"/>
                      <a:pt x="2088" y="0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9989" name="Freeform 9988"/>
              <p:cNvSpPr/>
              <p:nvPr/>
            </p:nvSpPr>
            <p:spPr>
              <a:xfrm>
                <a:off x="1361919" y="4566577"/>
                <a:ext cx="15981" cy="17547"/>
              </a:xfrm>
              <a:custGeom>
                <a:avLst/>
                <a:gdLst/>
                <a:ahLst/>
                <a:cxnLst/>
                <a:rect l="0" t="0" r="0" b="0"/>
                <a:pathLst>
                  <a:path w="15981" h="17547">
                    <a:moveTo>
                      <a:pt x="484" y="844"/>
                    </a:moveTo>
                    <a:cubicBezTo>
                      <a:pt x="484" y="844"/>
                      <a:pt x="-1453" y="5668"/>
                      <a:pt x="2421" y="7597"/>
                    </a:cubicBezTo>
                    <a:cubicBezTo>
                      <a:pt x="6296" y="9527"/>
                      <a:pt x="3874" y="13386"/>
                      <a:pt x="4843" y="13868"/>
                    </a:cubicBezTo>
                    <a:cubicBezTo>
                      <a:pt x="5811" y="14351"/>
                      <a:pt x="7264" y="18692"/>
                      <a:pt x="10654" y="17245"/>
                    </a:cubicBezTo>
                    <a:cubicBezTo>
                      <a:pt x="14044" y="15798"/>
                      <a:pt x="15981" y="20139"/>
                      <a:pt x="15981" y="14833"/>
                    </a:cubicBezTo>
                    <a:cubicBezTo>
                      <a:pt x="15981" y="9527"/>
                      <a:pt x="14625" y="7115"/>
                      <a:pt x="11913" y="7115"/>
                    </a:cubicBezTo>
                    <a:cubicBezTo>
                      <a:pt x="9201" y="7115"/>
                      <a:pt x="4358" y="-3015"/>
                      <a:pt x="484" y="844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9990" name="Freeform 9989"/>
              <p:cNvSpPr/>
              <p:nvPr/>
            </p:nvSpPr>
            <p:spPr>
              <a:xfrm>
                <a:off x="1223539" y="4383846"/>
                <a:ext cx="265562" cy="124695"/>
              </a:xfrm>
              <a:custGeom>
                <a:avLst/>
                <a:gdLst/>
                <a:ahLst/>
                <a:cxnLst/>
                <a:rect l="0" t="0" r="0" b="0"/>
                <a:pathLst>
                  <a:path w="265562" h="124695">
                    <a:moveTo>
                      <a:pt x="0" y="113052"/>
                    </a:moveTo>
                    <a:cubicBezTo>
                      <a:pt x="0" y="113052"/>
                      <a:pt x="5024" y="114210"/>
                      <a:pt x="5024" y="115753"/>
                    </a:cubicBezTo>
                    <a:cubicBezTo>
                      <a:pt x="5024" y="117297"/>
                      <a:pt x="8511" y="119227"/>
                      <a:pt x="8511" y="119227"/>
                    </a:cubicBezTo>
                    <a:cubicBezTo>
                      <a:pt x="8511" y="119227"/>
                      <a:pt x="10254" y="119227"/>
                      <a:pt x="10254" y="120963"/>
                    </a:cubicBezTo>
                    <a:cubicBezTo>
                      <a:pt x="10254" y="122700"/>
                      <a:pt x="11998" y="125016"/>
                      <a:pt x="11610" y="124695"/>
                    </a:cubicBezTo>
                    <a:cubicBezTo>
                      <a:pt x="11610" y="124695"/>
                      <a:pt x="97617" y="111894"/>
                      <a:pt x="146818" y="93371"/>
                    </a:cubicBezTo>
                    <a:cubicBezTo>
                      <a:pt x="196021" y="74847"/>
                      <a:pt x="219847" y="60762"/>
                      <a:pt x="236700" y="43975"/>
                    </a:cubicBezTo>
                    <a:cubicBezTo>
                      <a:pt x="253552" y="27188"/>
                      <a:pt x="265562" y="10401"/>
                      <a:pt x="265562" y="10401"/>
                    </a:cubicBezTo>
                    <a:lnTo>
                      <a:pt x="256088" y="0"/>
                    </a:lnTo>
                    <a:cubicBezTo>
                      <a:pt x="256088" y="0"/>
                      <a:pt x="231276" y="8472"/>
                      <a:pt x="218878" y="18505"/>
                    </a:cubicBezTo>
                    <a:cubicBezTo>
                      <a:pt x="206481" y="28539"/>
                      <a:pt x="144494" y="59025"/>
                      <a:pt x="124736" y="64042"/>
                    </a:cubicBezTo>
                    <a:cubicBezTo>
                      <a:pt x="104978" y="69059"/>
                      <a:pt x="55001" y="82180"/>
                      <a:pt x="48027" y="82180"/>
                    </a:cubicBezTo>
                    <a:cubicBezTo>
                      <a:pt x="41054" y="82180"/>
                      <a:pt x="0" y="98002"/>
                      <a:pt x="0" y="113052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991" name="Freeform 9990"/>
              <p:cNvSpPr/>
              <p:nvPr/>
            </p:nvSpPr>
            <p:spPr>
              <a:xfrm>
                <a:off x="1369985" y="4388850"/>
                <a:ext cx="189955" cy="184842"/>
              </a:xfrm>
              <a:custGeom>
                <a:avLst/>
                <a:gdLst/>
                <a:ahLst/>
                <a:cxnLst/>
                <a:rect l="0" t="0" r="0" b="0"/>
                <a:pathLst>
                  <a:path w="189955" h="184842">
                    <a:moveTo>
                      <a:pt x="0" y="177124"/>
                    </a:moveTo>
                    <a:lnTo>
                      <a:pt x="5406" y="184842"/>
                    </a:lnTo>
                    <a:cubicBezTo>
                      <a:pt x="5406" y="184842"/>
                      <a:pt x="39498" y="174037"/>
                      <a:pt x="69717" y="166319"/>
                    </a:cubicBezTo>
                    <a:cubicBezTo>
                      <a:pt x="99935" y="158601"/>
                      <a:pt x="141776" y="140849"/>
                      <a:pt x="161534" y="117695"/>
                    </a:cubicBezTo>
                    <a:cubicBezTo>
                      <a:pt x="181293" y="94541"/>
                      <a:pt x="189041" y="74088"/>
                      <a:pt x="189955" y="55178"/>
                    </a:cubicBezTo>
                    <a:cubicBezTo>
                      <a:pt x="190591" y="36269"/>
                      <a:pt x="184780" y="0"/>
                      <a:pt x="184780" y="0"/>
                    </a:cubicBezTo>
                    <a:cubicBezTo>
                      <a:pt x="184780" y="0"/>
                      <a:pt x="171801" y="7525"/>
                      <a:pt x="171995" y="8080"/>
                    </a:cubicBezTo>
                    <a:cubicBezTo>
                      <a:pt x="172189" y="8683"/>
                      <a:pt x="173544" y="44759"/>
                      <a:pt x="169864" y="55178"/>
                    </a:cubicBezTo>
                    <a:cubicBezTo>
                      <a:pt x="166183" y="65598"/>
                      <a:pt x="158435" y="101487"/>
                      <a:pt x="110202" y="125992"/>
                    </a:cubicBezTo>
                    <a:cubicBezTo>
                      <a:pt x="61969" y="150497"/>
                      <a:pt x="40273" y="147796"/>
                      <a:pt x="24002" y="157057"/>
                    </a:cubicBezTo>
                    <a:cubicBezTo>
                      <a:pt x="7730" y="166319"/>
                      <a:pt x="0" y="177124"/>
                      <a:pt x="0" y="177124"/>
                    </a:cubicBezTo>
                    <a:close/>
                  </a:path>
                </a:pathLst>
              </a:custGeom>
              <a:solidFill>
                <a:srgbClr val="FFFFFF">
                  <a:alpha val="1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992" name="Freeform 9991"/>
              <p:cNvSpPr/>
              <p:nvPr/>
            </p:nvSpPr>
            <p:spPr>
              <a:xfrm>
                <a:off x="1293757" y="4398618"/>
                <a:ext cx="229999" cy="131509"/>
              </a:xfrm>
              <a:custGeom>
                <a:avLst/>
                <a:gdLst/>
                <a:ahLst/>
                <a:cxnLst/>
                <a:rect l="0" t="0" r="0" b="0"/>
                <a:pathLst>
                  <a:path w="229999" h="131509">
                    <a:moveTo>
                      <a:pt x="214217" y="742"/>
                    </a:moveTo>
                    <a:cubicBezTo>
                      <a:pt x="214217" y="742"/>
                      <a:pt x="209182" y="13091"/>
                      <a:pt x="204145" y="23124"/>
                    </a:cubicBezTo>
                    <a:cubicBezTo>
                      <a:pt x="199108" y="33158"/>
                      <a:pt x="161916" y="71362"/>
                      <a:pt x="131311" y="79080"/>
                    </a:cubicBezTo>
                    <a:cubicBezTo>
                      <a:pt x="100705" y="86798"/>
                      <a:pt x="48403" y="94902"/>
                      <a:pt x="37555" y="96060"/>
                    </a:cubicBezTo>
                    <a:cubicBezTo>
                      <a:pt x="26707" y="97218"/>
                      <a:pt x="0" y="106094"/>
                      <a:pt x="0" y="106094"/>
                    </a:cubicBezTo>
                    <a:lnTo>
                      <a:pt x="751" y="113425"/>
                    </a:lnTo>
                    <a:cubicBezTo>
                      <a:pt x="751" y="113425"/>
                      <a:pt x="751" y="117285"/>
                      <a:pt x="751" y="118828"/>
                    </a:cubicBezTo>
                    <a:cubicBezTo>
                      <a:pt x="751" y="120372"/>
                      <a:pt x="5012" y="125003"/>
                      <a:pt x="5012" y="125003"/>
                    </a:cubicBezTo>
                    <a:cubicBezTo>
                      <a:pt x="5012" y="125003"/>
                      <a:pt x="57701" y="136965"/>
                      <a:pt x="102641" y="128476"/>
                    </a:cubicBezTo>
                    <a:cubicBezTo>
                      <a:pt x="147582" y="119986"/>
                      <a:pt x="177413" y="101848"/>
                      <a:pt x="197559" y="83325"/>
                    </a:cubicBezTo>
                    <a:cubicBezTo>
                      <a:pt x="217704" y="64802"/>
                      <a:pt x="227584" y="39525"/>
                      <a:pt x="228939" y="28141"/>
                    </a:cubicBezTo>
                    <a:cubicBezTo>
                      <a:pt x="230297" y="16757"/>
                      <a:pt x="229999" y="4987"/>
                      <a:pt x="229999" y="4987"/>
                    </a:cubicBezTo>
                    <a:cubicBezTo>
                      <a:pt x="229999" y="4987"/>
                      <a:pt x="216542" y="-2346"/>
                      <a:pt x="214217" y="742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993" name="Freeform 9992"/>
              <p:cNvSpPr/>
              <p:nvPr/>
            </p:nvSpPr>
            <p:spPr>
              <a:xfrm>
                <a:off x="1364552" y="4396960"/>
                <a:ext cx="178605" cy="169979"/>
              </a:xfrm>
              <a:custGeom>
                <a:avLst/>
                <a:gdLst/>
                <a:ahLst/>
                <a:cxnLst/>
                <a:rect l="0" t="0" r="0" b="0"/>
                <a:pathLst>
                  <a:path w="178605" h="169979">
                    <a:moveTo>
                      <a:pt x="0" y="169979"/>
                    </a:moveTo>
                    <a:cubicBezTo>
                      <a:pt x="0" y="169979"/>
                      <a:pt x="-1180" y="146824"/>
                      <a:pt x="44825" y="133318"/>
                    </a:cubicBezTo>
                    <a:cubicBezTo>
                      <a:pt x="90831" y="119811"/>
                      <a:pt x="118919" y="108234"/>
                      <a:pt x="135868" y="92798"/>
                    </a:cubicBezTo>
                    <a:cubicBezTo>
                      <a:pt x="145340" y="84172"/>
                      <a:pt x="150692" y="76029"/>
                      <a:pt x="156450" y="66990"/>
                    </a:cubicBezTo>
                    <a:cubicBezTo>
                      <a:pt x="160995" y="59855"/>
                      <a:pt x="167631" y="48433"/>
                      <a:pt x="169767" y="35877"/>
                    </a:cubicBezTo>
                    <a:cubicBezTo>
                      <a:pt x="174610" y="7417"/>
                      <a:pt x="175869" y="0"/>
                      <a:pt x="175869" y="0"/>
                    </a:cubicBezTo>
                    <a:cubicBezTo>
                      <a:pt x="175869" y="0"/>
                      <a:pt x="180711" y="21116"/>
                      <a:pt x="177515" y="37807"/>
                    </a:cubicBezTo>
                    <a:cubicBezTo>
                      <a:pt x="174320" y="54497"/>
                      <a:pt x="160082" y="86919"/>
                      <a:pt x="141195" y="100998"/>
                    </a:cubicBezTo>
                    <a:cubicBezTo>
                      <a:pt x="122308" y="114987"/>
                      <a:pt x="84293" y="133077"/>
                      <a:pt x="66133" y="137177"/>
                    </a:cubicBezTo>
                    <a:cubicBezTo>
                      <a:pt x="47973" y="141277"/>
                      <a:pt x="26713" y="146999"/>
                      <a:pt x="18578" y="157283"/>
                    </a:cubicBezTo>
                    <a:cubicBezTo>
                      <a:pt x="10442" y="167567"/>
                      <a:pt x="3874" y="169014"/>
                      <a:pt x="3874" y="169014"/>
                    </a:cubicBezTo>
                    <a:lnTo>
                      <a:pt x="0" y="169979"/>
                    </a:lnTo>
                    <a:close/>
                  </a:path>
                </a:pathLst>
              </a:custGeom>
              <a:gradFill>
                <a:gsLst>
                  <a:gs pos="37000">
                    <a:srgbClr val="EED235"/>
                  </a:gs>
                  <a:gs pos="100000">
                    <a:srgbClr val="E9DE74"/>
                  </a:gs>
                </a:gsLst>
                <a:lin ang="90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9994" name="Shaddock"/>
            <p:cNvGrpSpPr/>
            <p:nvPr/>
          </p:nvGrpSpPr>
          <p:grpSpPr>
            <a:xfrm>
              <a:off x="1363535" y="4744987"/>
              <a:ext cx="304000" cy="364800"/>
              <a:chOff x="1363535" y="4744987"/>
              <a:chExt cx="304000" cy="364800"/>
            </a:xfrm>
          </p:grpSpPr>
          <p:grpSp>
            <p:nvGrpSpPr>
              <p:cNvPr id="9995" name="Group 9994"/>
              <p:cNvGrpSpPr/>
              <p:nvPr/>
            </p:nvGrpSpPr>
            <p:grpSpPr>
              <a:xfrm>
                <a:off x="1363535" y="4744981"/>
                <a:ext cx="304000" cy="364041"/>
                <a:chOff x="1363535" y="4744981"/>
                <a:chExt cx="304000" cy="364041"/>
              </a:xfrm>
            </p:grpSpPr>
            <p:sp>
              <p:nvSpPr>
                <p:cNvPr id="9996" name="Freeform 9995"/>
                <p:cNvSpPr/>
                <p:nvPr/>
              </p:nvSpPr>
              <p:spPr>
                <a:xfrm>
                  <a:off x="1453322" y="4744982"/>
                  <a:ext cx="59658" cy="261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658" h="26101">
                      <a:moveTo>
                        <a:pt x="0" y="14472"/>
                      </a:moveTo>
                      <a:cubicBezTo>
                        <a:pt x="0" y="14472"/>
                        <a:pt x="3461" y="7581"/>
                        <a:pt x="8998" y="7581"/>
                      </a:cubicBezTo>
                      <a:cubicBezTo>
                        <a:pt x="14536" y="7581"/>
                        <a:pt x="15920" y="-689"/>
                        <a:pt x="24919" y="2757"/>
                      </a:cubicBezTo>
                      <a:cubicBezTo>
                        <a:pt x="33917" y="6202"/>
                        <a:pt x="38762" y="0"/>
                        <a:pt x="44992" y="0"/>
                      </a:cubicBezTo>
                      <a:cubicBezTo>
                        <a:pt x="51222" y="0"/>
                        <a:pt x="57452" y="2757"/>
                        <a:pt x="59528" y="4824"/>
                      </a:cubicBezTo>
                      <a:cubicBezTo>
                        <a:pt x="61604" y="6891"/>
                        <a:pt x="40147" y="44794"/>
                        <a:pt x="0" y="14472"/>
                      </a:cubicBezTo>
                      <a:close/>
                    </a:path>
                  </a:pathLst>
                </a:custGeom>
                <a:solidFill>
                  <a:srgbClr val="EFDE1E"/>
                </a:solidFill>
                <a:ln w="7600" cap="flat">
                  <a:noFill/>
                  <a:bevel/>
                </a:ln>
              </p:spPr>
            </p:sp>
            <p:sp>
              <p:nvSpPr>
                <p:cNvPr id="9997" name="Freeform 9996"/>
                <p:cNvSpPr/>
                <p:nvPr/>
              </p:nvSpPr>
              <p:spPr>
                <a:xfrm>
                  <a:off x="1363535" y="4747264"/>
                  <a:ext cx="304000" cy="3617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4000" h="361758">
                      <a:moveTo>
                        <a:pt x="96775" y="13568"/>
                      </a:moveTo>
                      <a:cubicBezTo>
                        <a:pt x="96775" y="13568"/>
                        <a:pt x="104046" y="13912"/>
                        <a:pt x="107162" y="17013"/>
                      </a:cubicBezTo>
                      <a:cubicBezTo>
                        <a:pt x="110278" y="20114"/>
                        <a:pt x="116856" y="12878"/>
                        <a:pt x="122396" y="14946"/>
                      </a:cubicBezTo>
                      <a:cubicBezTo>
                        <a:pt x="127936" y="17013"/>
                        <a:pt x="131399" y="19081"/>
                        <a:pt x="136246" y="12189"/>
                      </a:cubicBezTo>
                      <a:cubicBezTo>
                        <a:pt x="141093" y="5298"/>
                        <a:pt x="142479" y="6676"/>
                        <a:pt x="149403" y="2541"/>
                      </a:cubicBezTo>
                      <a:cubicBezTo>
                        <a:pt x="156328" y="-1594"/>
                        <a:pt x="164984" y="-560"/>
                        <a:pt x="169485" y="3920"/>
                      </a:cubicBezTo>
                      <a:cubicBezTo>
                        <a:pt x="173986" y="8399"/>
                        <a:pt x="191645" y="19081"/>
                        <a:pt x="193029" y="23905"/>
                      </a:cubicBezTo>
                      <a:cubicBezTo>
                        <a:pt x="194415" y="28729"/>
                        <a:pt x="198569" y="38377"/>
                        <a:pt x="204802" y="41822"/>
                      </a:cubicBezTo>
                      <a:cubicBezTo>
                        <a:pt x="211034" y="45268"/>
                        <a:pt x="213457" y="53882"/>
                        <a:pt x="216574" y="56984"/>
                      </a:cubicBezTo>
                      <a:cubicBezTo>
                        <a:pt x="219690" y="60085"/>
                        <a:pt x="238041" y="78347"/>
                        <a:pt x="260893" y="103846"/>
                      </a:cubicBezTo>
                      <a:cubicBezTo>
                        <a:pt x="283744" y="129344"/>
                        <a:pt x="301750" y="194812"/>
                        <a:pt x="304000" y="217555"/>
                      </a:cubicBezTo>
                      <a:cubicBezTo>
                        <a:pt x="305903" y="240296"/>
                        <a:pt x="289977" y="333331"/>
                        <a:pt x="216574" y="349871"/>
                      </a:cubicBezTo>
                      <a:cubicBezTo>
                        <a:pt x="143171" y="366410"/>
                        <a:pt x="154943" y="360897"/>
                        <a:pt x="152000" y="360897"/>
                      </a:cubicBezTo>
                      <a:cubicBezTo>
                        <a:pt x="149403" y="360897"/>
                        <a:pt x="136593" y="361241"/>
                        <a:pt x="134861" y="359519"/>
                      </a:cubicBezTo>
                      <a:cubicBezTo>
                        <a:pt x="133130" y="357795"/>
                        <a:pt x="112702" y="359519"/>
                        <a:pt x="99545" y="353316"/>
                      </a:cubicBezTo>
                      <a:cubicBezTo>
                        <a:pt x="86388" y="347114"/>
                        <a:pt x="65613" y="347803"/>
                        <a:pt x="50378" y="330574"/>
                      </a:cubicBezTo>
                      <a:cubicBezTo>
                        <a:pt x="35144" y="313346"/>
                        <a:pt x="9522" y="288536"/>
                        <a:pt x="3289" y="257524"/>
                      </a:cubicBezTo>
                      <a:cubicBezTo>
                        <a:pt x="-2943" y="226513"/>
                        <a:pt x="-866" y="171382"/>
                        <a:pt x="13677" y="143816"/>
                      </a:cubicBezTo>
                      <a:cubicBezTo>
                        <a:pt x="28219" y="116250"/>
                        <a:pt x="49686" y="80415"/>
                        <a:pt x="57303" y="70767"/>
                      </a:cubicBezTo>
                      <a:cubicBezTo>
                        <a:pt x="64920" y="61119"/>
                        <a:pt x="64228" y="50092"/>
                        <a:pt x="66998" y="43201"/>
                      </a:cubicBezTo>
                      <a:cubicBezTo>
                        <a:pt x="69768" y="36309"/>
                        <a:pt x="69768" y="32174"/>
                        <a:pt x="72537" y="27350"/>
                      </a:cubicBezTo>
                      <a:cubicBezTo>
                        <a:pt x="75307" y="22526"/>
                        <a:pt x="81540" y="8743"/>
                        <a:pt x="96775" y="13568"/>
                      </a:cubicBezTo>
                      <a:close/>
                    </a:path>
                  </a:pathLst>
                </a:custGeom>
                <a:gradFill>
                  <a:gsLst>
                    <a:gs pos="85000">
                      <a:srgbClr val="D7CA17"/>
                    </a:gs>
                    <a:gs pos="0">
                      <a:srgbClr val="EADC3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9998" name="Freeform 9997"/>
                <p:cNvSpPr/>
                <p:nvPr/>
              </p:nvSpPr>
              <p:spPr>
                <a:xfrm>
                  <a:off x="1482437" y="4820098"/>
                  <a:ext cx="184900" cy="2850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900" h="285005">
                      <a:moveTo>
                        <a:pt x="4999" y="163327"/>
                      </a:moveTo>
                      <a:cubicBezTo>
                        <a:pt x="4999" y="163327"/>
                        <a:pt x="21414" y="132316"/>
                        <a:pt x="46333" y="98548"/>
                      </a:cubicBezTo>
                      <a:cubicBezTo>
                        <a:pt x="71252" y="64780"/>
                        <a:pt x="83711" y="64780"/>
                        <a:pt x="94094" y="43416"/>
                      </a:cubicBezTo>
                      <a:cubicBezTo>
                        <a:pt x="104476" y="22053"/>
                        <a:pt x="113475" y="0"/>
                        <a:pt x="113475" y="0"/>
                      </a:cubicBezTo>
                      <a:cubicBezTo>
                        <a:pt x="113475" y="0"/>
                        <a:pt x="159852" y="39970"/>
                        <a:pt x="171619" y="90278"/>
                      </a:cubicBezTo>
                      <a:cubicBezTo>
                        <a:pt x="183386" y="140586"/>
                        <a:pt x="189617" y="147477"/>
                        <a:pt x="180618" y="182623"/>
                      </a:cubicBezTo>
                      <a:cubicBezTo>
                        <a:pt x="171619" y="217770"/>
                        <a:pt x="140668" y="257051"/>
                        <a:pt x="122671" y="266010"/>
                      </a:cubicBezTo>
                      <a:cubicBezTo>
                        <a:pt x="104674" y="274968"/>
                        <a:pt x="50684" y="295644"/>
                        <a:pt x="18843" y="278415"/>
                      </a:cubicBezTo>
                      <a:cubicBezTo>
                        <a:pt x="-12998" y="261186"/>
                        <a:pt x="4999" y="161949"/>
                        <a:pt x="4999" y="163327"/>
                      </a:cubicBezTo>
                      <a:close/>
                    </a:path>
                  </a:pathLst>
                </a:custGeom>
                <a:solidFill>
                  <a:srgbClr val="E8D933">
                    <a:alpha val="3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9999" name="Freeform 9998"/>
                <p:cNvSpPr/>
                <p:nvPr/>
              </p:nvSpPr>
              <p:spPr>
                <a:xfrm>
                  <a:off x="1363728" y="4760919"/>
                  <a:ext cx="193423" cy="3441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423" h="344185">
                      <a:moveTo>
                        <a:pt x="151199" y="10251"/>
                      </a:moveTo>
                      <a:cubicBezTo>
                        <a:pt x="155352" y="28858"/>
                        <a:pt x="151199" y="32993"/>
                        <a:pt x="140817" y="34371"/>
                      </a:cubicBezTo>
                      <a:cubicBezTo>
                        <a:pt x="130434" y="35749"/>
                        <a:pt x="127665" y="44708"/>
                        <a:pt x="138048" y="50221"/>
                      </a:cubicBezTo>
                      <a:cubicBezTo>
                        <a:pt x="148431" y="55735"/>
                        <a:pt x="178887" y="56424"/>
                        <a:pt x="180964" y="58491"/>
                      </a:cubicBezTo>
                      <a:cubicBezTo>
                        <a:pt x="183041" y="60558"/>
                        <a:pt x="193423" y="79165"/>
                        <a:pt x="193423" y="82611"/>
                      </a:cubicBezTo>
                      <a:cubicBezTo>
                        <a:pt x="193423" y="86057"/>
                        <a:pt x="168505" y="128784"/>
                        <a:pt x="149123" y="139810"/>
                      </a:cubicBezTo>
                      <a:cubicBezTo>
                        <a:pt x="129741" y="150837"/>
                        <a:pt x="97902" y="173578"/>
                        <a:pt x="96517" y="184605"/>
                      </a:cubicBezTo>
                      <a:cubicBezTo>
                        <a:pt x="95132" y="195631"/>
                        <a:pt x="69521" y="234913"/>
                        <a:pt x="85442" y="250762"/>
                      </a:cubicBezTo>
                      <a:cubicBezTo>
                        <a:pt x="101363" y="266613"/>
                        <a:pt x="114514" y="285220"/>
                        <a:pt x="116590" y="306583"/>
                      </a:cubicBezTo>
                      <a:cubicBezTo>
                        <a:pt x="118666" y="327947"/>
                        <a:pt x="142628" y="339202"/>
                        <a:pt x="136398" y="343338"/>
                      </a:cubicBezTo>
                      <a:cubicBezTo>
                        <a:pt x="130169" y="347472"/>
                        <a:pt x="79212" y="334882"/>
                        <a:pt x="79212" y="334882"/>
                      </a:cubicBezTo>
                      <a:cubicBezTo>
                        <a:pt x="79212" y="334882"/>
                        <a:pt x="48064" y="321745"/>
                        <a:pt x="43218" y="310718"/>
                      </a:cubicBezTo>
                      <a:cubicBezTo>
                        <a:pt x="38373" y="299692"/>
                        <a:pt x="-4196" y="270403"/>
                        <a:pt x="303" y="220440"/>
                      </a:cubicBezTo>
                      <a:cubicBezTo>
                        <a:pt x="4802" y="170477"/>
                        <a:pt x="1687" y="134986"/>
                        <a:pt x="30067" y="101218"/>
                      </a:cubicBezTo>
                      <a:cubicBezTo>
                        <a:pt x="58447" y="67450"/>
                        <a:pt x="63292" y="50221"/>
                        <a:pt x="63292" y="43330"/>
                      </a:cubicBezTo>
                      <a:cubicBezTo>
                        <a:pt x="63292" y="36439"/>
                        <a:pt x="74332" y="373"/>
                        <a:pt x="87484" y="2440"/>
                      </a:cubicBezTo>
                      <a:cubicBezTo>
                        <a:pt x="100635" y="4508"/>
                        <a:pt x="147046" y="-8356"/>
                        <a:pt x="151199" y="10251"/>
                      </a:cubicBezTo>
                      <a:close/>
                    </a:path>
                  </a:pathLst>
                </a:custGeom>
                <a:solidFill>
                  <a:srgbClr val="E9DA33">
                    <a:alpha val="2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000" name="Freeform 9999"/>
                <p:cNvSpPr/>
                <p:nvPr/>
              </p:nvSpPr>
              <p:spPr>
                <a:xfrm>
                  <a:off x="1406124" y="4805755"/>
                  <a:ext cx="140817" cy="1053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817" h="105310">
                      <a:moveTo>
                        <a:pt x="11205" y="105310"/>
                      </a:moveTo>
                      <a:cubicBezTo>
                        <a:pt x="5667" y="101864"/>
                        <a:pt x="-10945" y="87392"/>
                        <a:pt x="11205" y="54313"/>
                      </a:cubicBezTo>
                      <a:cubicBezTo>
                        <a:pt x="33355" y="21234"/>
                        <a:pt x="39585" y="21234"/>
                        <a:pt x="63811" y="12275"/>
                      </a:cubicBezTo>
                      <a:cubicBezTo>
                        <a:pt x="88038" y="3317"/>
                        <a:pt x="116418" y="-6332"/>
                        <a:pt x="132338" y="5384"/>
                      </a:cubicBezTo>
                      <a:cubicBezTo>
                        <a:pt x="148258" y="17099"/>
                        <a:pt x="157256" y="92217"/>
                        <a:pt x="11205" y="105310"/>
                      </a:cubicBezTo>
                      <a:close/>
                    </a:path>
                  </a:pathLst>
                </a:custGeom>
                <a:solidFill>
                  <a:srgbClr val="FCFC9E">
                    <a:alpha val="14000"/>
                  </a:srgbClr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0001" name="Freeform 10000"/>
              <p:cNvSpPr/>
              <p:nvPr/>
            </p:nvSpPr>
            <p:spPr>
              <a:xfrm>
                <a:off x="1424151" y="4990585"/>
                <a:ext cx="10321" cy="10428"/>
              </a:xfrm>
              <a:custGeom>
                <a:avLst/>
                <a:gdLst/>
                <a:ahLst/>
                <a:cxnLst/>
                <a:rect l="0" t="0" r="0" b="0"/>
                <a:pathLst>
                  <a:path w="10321" h="10428">
                    <a:moveTo>
                      <a:pt x="1005" y="2704"/>
                    </a:moveTo>
                    <a:cubicBezTo>
                      <a:pt x="1005" y="2704"/>
                      <a:pt x="10309" y="-3476"/>
                      <a:pt x="10309" y="2704"/>
                    </a:cubicBezTo>
                    <a:cubicBezTo>
                      <a:pt x="10309" y="8883"/>
                      <a:pt x="3331" y="11973"/>
                      <a:pt x="1005" y="9656"/>
                    </a:cubicBezTo>
                    <a:cubicBezTo>
                      <a:pt x="-1320" y="7339"/>
                      <a:pt x="1005" y="1159"/>
                      <a:pt x="1005" y="2704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02" name="Freeform 10001"/>
              <p:cNvSpPr/>
              <p:nvPr/>
            </p:nvSpPr>
            <p:spPr>
              <a:xfrm>
                <a:off x="1429566" y="5006807"/>
                <a:ext cx="10321" cy="10428"/>
              </a:xfrm>
              <a:custGeom>
                <a:avLst/>
                <a:gdLst/>
                <a:ahLst/>
                <a:cxnLst/>
                <a:rect l="0" t="0" r="0" b="0"/>
                <a:pathLst>
                  <a:path w="10321" h="10428">
                    <a:moveTo>
                      <a:pt x="1005" y="2704"/>
                    </a:moveTo>
                    <a:cubicBezTo>
                      <a:pt x="1005" y="2704"/>
                      <a:pt x="10309" y="-3476"/>
                      <a:pt x="10309" y="2704"/>
                    </a:cubicBezTo>
                    <a:cubicBezTo>
                      <a:pt x="10309" y="8883"/>
                      <a:pt x="3331" y="11973"/>
                      <a:pt x="1005" y="9656"/>
                    </a:cubicBezTo>
                    <a:cubicBezTo>
                      <a:pt x="-1320" y="7339"/>
                      <a:pt x="1005" y="1159"/>
                      <a:pt x="1005" y="2704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03" name="Freeform 10002"/>
              <p:cNvSpPr/>
              <p:nvPr/>
            </p:nvSpPr>
            <p:spPr>
              <a:xfrm>
                <a:off x="1402673" y="5012021"/>
                <a:ext cx="10321" cy="10428"/>
              </a:xfrm>
              <a:custGeom>
                <a:avLst/>
                <a:gdLst/>
                <a:ahLst/>
                <a:cxnLst/>
                <a:rect l="0" t="0" r="0" b="0"/>
                <a:pathLst>
                  <a:path w="10321" h="10428">
                    <a:moveTo>
                      <a:pt x="1005" y="2704"/>
                    </a:moveTo>
                    <a:cubicBezTo>
                      <a:pt x="1005" y="2704"/>
                      <a:pt x="10309" y="-3476"/>
                      <a:pt x="10309" y="2704"/>
                    </a:cubicBezTo>
                    <a:cubicBezTo>
                      <a:pt x="10309" y="8883"/>
                      <a:pt x="3331" y="11973"/>
                      <a:pt x="1005" y="9656"/>
                    </a:cubicBezTo>
                    <a:cubicBezTo>
                      <a:pt x="-1320" y="7339"/>
                      <a:pt x="1005" y="1159"/>
                      <a:pt x="1005" y="2704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04" name="Freeform 10003"/>
              <p:cNvSpPr/>
              <p:nvPr/>
            </p:nvSpPr>
            <p:spPr>
              <a:xfrm>
                <a:off x="1429311" y="5039250"/>
                <a:ext cx="10321" cy="10428"/>
              </a:xfrm>
              <a:custGeom>
                <a:avLst/>
                <a:gdLst/>
                <a:ahLst/>
                <a:cxnLst/>
                <a:rect l="0" t="0" r="0" b="0"/>
                <a:pathLst>
                  <a:path w="10321" h="10428">
                    <a:moveTo>
                      <a:pt x="1005" y="2704"/>
                    </a:moveTo>
                    <a:cubicBezTo>
                      <a:pt x="1005" y="2704"/>
                      <a:pt x="10309" y="-3476"/>
                      <a:pt x="10309" y="2704"/>
                    </a:cubicBezTo>
                    <a:cubicBezTo>
                      <a:pt x="10309" y="8883"/>
                      <a:pt x="3331" y="11973"/>
                      <a:pt x="1005" y="9656"/>
                    </a:cubicBezTo>
                    <a:cubicBezTo>
                      <a:pt x="-1320" y="7339"/>
                      <a:pt x="1005" y="1159"/>
                      <a:pt x="1005" y="2704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05" name="Freeform 10004"/>
              <p:cNvSpPr/>
              <p:nvPr/>
            </p:nvSpPr>
            <p:spPr>
              <a:xfrm>
                <a:off x="1466214" y="5038028"/>
                <a:ext cx="8181" cy="8266"/>
              </a:xfrm>
              <a:custGeom>
                <a:avLst/>
                <a:gdLst/>
                <a:ahLst/>
                <a:cxnLst/>
                <a:rect l="0" t="0" r="0" b="0"/>
                <a:pathLst>
                  <a:path w="8181" h="8266">
                    <a:moveTo>
                      <a:pt x="797" y="2143"/>
                    </a:moveTo>
                    <a:cubicBezTo>
                      <a:pt x="797" y="2143"/>
                      <a:pt x="8172" y="-2755"/>
                      <a:pt x="8172" y="2143"/>
                    </a:cubicBezTo>
                    <a:cubicBezTo>
                      <a:pt x="8172" y="7042"/>
                      <a:pt x="2641" y="9491"/>
                      <a:pt x="797" y="7654"/>
                    </a:cubicBezTo>
                    <a:cubicBezTo>
                      <a:pt x="-1047" y="5817"/>
                      <a:pt x="797" y="918"/>
                      <a:pt x="797" y="2143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06" name="Freeform 10005"/>
              <p:cNvSpPr/>
              <p:nvPr/>
            </p:nvSpPr>
            <p:spPr>
              <a:xfrm>
                <a:off x="1439886" y="5067060"/>
                <a:ext cx="10321" cy="10428"/>
              </a:xfrm>
              <a:custGeom>
                <a:avLst/>
                <a:gdLst/>
                <a:ahLst/>
                <a:cxnLst/>
                <a:rect l="0" t="0" r="0" b="0"/>
                <a:pathLst>
                  <a:path w="10321" h="10428">
                    <a:moveTo>
                      <a:pt x="1005" y="2704"/>
                    </a:moveTo>
                    <a:cubicBezTo>
                      <a:pt x="1005" y="2704"/>
                      <a:pt x="10309" y="-3476"/>
                      <a:pt x="10309" y="2704"/>
                    </a:cubicBezTo>
                    <a:cubicBezTo>
                      <a:pt x="10309" y="8883"/>
                      <a:pt x="3331" y="11973"/>
                      <a:pt x="1005" y="9656"/>
                    </a:cubicBezTo>
                    <a:cubicBezTo>
                      <a:pt x="-1320" y="7339"/>
                      <a:pt x="1005" y="1159"/>
                      <a:pt x="1005" y="2704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07" name="Freeform 10006"/>
              <p:cNvSpPr/>
              <p:nvPr/>
            </p:nvSpPr>
            <p:spPr>
              <a:xfrm>
                <a:off x="1407833" y="5044466"/>
                <a:ext cx="10321" cy="10428"/>
              </a:xfrm>
              <a:custGeom>
                <a:avLst/>
                <a:gdLst/>
                <a:ahLst/>
                <a:cxnLst/>
                <a:rect l="0" t="0" r="0" b="0"/>
                <a:pathLst>
                  <a:path w="10321" h="10428">
                    <a:moveTo>
                      <a:pt x="1005" y="2704"/>
                    </a:moveTo>
                    <a:cubicBezTo>
                      <a:pt x="1005" y="2704"/>
                      <a:pt x="10309" y="-3476"/>
                      <a:pt x="10309" y="2704"/>
                    </a:cubicBezTo>
                    <a:cubicBezTo>
                      <a:pt x="10309" y="8883"/>
                      <a:pt x="3331" y="11973"/>
                      <a:pt x="1005" y="9656"/>
                    </a:cubicBezTo>
                    <a:cubicBezTo>
                      <a:pt x="-1320" y="7339"/>
                      <a:pt x="1005" y="1159"/>
                      <a:pt x="1005" y="2704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08" name="Freeform 10007"/>
              <p:cNvSpPr/>
              <p:nvPr/>
            </p:nvSpPr>
            <p:spPr>
              <a:xfrm>
                <a:off x="1478717" y="4931765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09" name="Freeform 10008"/>
              <p:cNvSpPr/>
              <p:nvPr/>
            </p:nvSpPr>
            <p:spPr>
              <a:xfrm>
                <a:off x="1453360" y="4936681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>
                  <a:alpha val="4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10" name="Freeform 10009"/>
              <p:cNvSpPr/>
              <p:nvPr/>
            </p:nvSpPr>
            <p:spPr>
              <a:xfrm>
                <a:off x="1486524" y="4979246"/>
                <a:ext cx="8181" cy="8266"/>
              </a:xfrm>
              <a:custGeom>
                <a:avLst/>
                <a:gdLst/>
                <a:ahLst/>
                <a:cxnLst/>
                <a:rect l="0" t="0" r="0" b="0"/>
                <a:pathLst>
                  <a:path w="8181" h="8266">
                    <a:moveTo>
                      <a:pt x="797" y="2143"/>
                    </a:moveTo>
                    <a:cubicBezTo>
                      <a:pt x="797" y="2143"/>
                      <a:pt x="8172" y="-2755"/>
                      <a:pt x="8172" y="2143"/>
                    </a:cubicBezTo>
                    <a:cubicBezTo>
                      <a:pt x="8172" y="7042"/>
                      <a:pt x="2641" y="9491"/>
                      <a:pt x="797" y="7654"/>
                    </a:cubicBezTo>
                    <a:cubicBezTo>
                      <a:pt x="-1047" y="5817"/>
                      <a:pt x="797" y="918"/>
                      <a:pt x="797" y="2143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11" name="Freeform 10010"/>
              <p:cNvSpPr/>
              <p:nvPr/>
            </p:nvSpPr>
            <p:spPr>
              <a:xfrm>
                <a:off x="1516823" y="4979769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12" name="Freeform 10011"/>
              <p:cNvSpPr/>
              <p:nvPr/>
            </p:nvSpPr>
            <p:spPr>
              <a:xfrm>
                <a:off x="1503665" y="4996157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13" name="Freeform 10012"/>
              <p:cNvSpPr/>
              <p:nvPr/>
            </p:nvSpPr>
            <p:spPr>
              <a:xfrm>
                <a:off x="1469498" y="4983379"/>
                <a:ext cx="8181" cy="8266"/>
              </a:xfrm>
              <a:custGeom>
                <a:avLst/>
                <a:gdLst/>
                <a:ahLst/>
                <a:cxnLst/>
                <a:rect l="0" t="0" r="0" b="0"/>
                <a:pathLst>
                  <a:path w="8181" h="8266">
                    <a:moveTo>
                      <a:pt x="797" y="2143"/>
                    </a:moveTo>
                    <a:cubicBezTo>
                      <a:pt x="797" y="2143"/>
                      <a:pt x="8172" y="-2755"/>
                      <a:pt x="8172" y="2143"/>
                    </a:cubicBezTo>
                    <a:cubicBezTo>
                      <a:pt x="8172" y="7042"/>
                      <a:pt x="2641" y="9491"/>
                      <a:pt x="797" y="7654"/>
                    </a:cubicBezTo>
                    <a:cubicBezTo>
                      <a:pt x="-1047" y="5817"/>
                      <a:pt x="797" y="918"/>
                      <a:pt x="797" y="2143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14" name="Freeform 10013"/>
              <p:cNvSpPr/>
              <p:nvPr/>
            </p:nvSpPr>
            <p:spPr>
              <a:xfrm>
                <a:off x="1537684" y="4935589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15" name="Freeform 10014"/>
              <p:cNvSpPr/>
              <p:nvPr/>
            </p:nvSpPr>
            <p:spPr>
              <a:xfrm>
                <a:off x="1558966" y="4967234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16" name="Freeform 10015"/>
              <p:cNvSpPr/>
              <p:nvPr/>
            </p:nvSpPr>
            <p:spPr>
              <a:xfrm>
                <a:off x="1540282" y="4970856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17" name="Freeform 10016"/>
              <p:cNvSpPr/>
              <p:nvPr/>
            </p:nvSpPr>
            <p:spPr>
              <a:xfrm>
                <a:off x="1558788" y="4989774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18" name="Freeform 10017"/>
              <p:cNvSpPr/>
              <p:nvPr/>
            </p:nvSpPr>
            <p:spPr>
              <a:xfrm>
                <a:off x="1575832" y="4997020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19" name="Freeform 10018"/>
              <p:cNvSpPr/>
              <p:nvPr/>
            </p:nvSpPr>
            <p:spPr>
              <a:xfrm>
                <a:off x="1566136" y="5009094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20" name="Freeform 10019"/>
              <p:cNvSpPr/>
              <p:nvPr/>
            </p:nvSpPr>
            <p:spPr>
              <a:xfrm>
                <a:off x="1543866" y="4993397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21" name="Freeform 10020"/>
              <p:cNvSpPr/>
              <p:nvPr/>
            </p:nvSpPr>
            <p:spPr>
              <a:xfrm>
                <a:off x="1481154" y="5003631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22" name="Freeform 10021"/>
              <p:cNvSpPr/>
              <p:nvPr/>
            </p:nvSpPr>
            <p:spPr>
              <a:xfrm>
                <a:off x="1484414" y="5013386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23" name="Freeform 10022"/>
              <p:cNvSpPr/>
              <p:nvPr/>
            </p:nvSpPr>
            <p:spPr>
              <a:xfrm>
                <a:off x="1468241" y="5016522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24" name="Freeform 10023"/>
              <p:cNvSpPr/>
              <p:nvPr/>
            </p:nvSpPr>
            <p:spPr>
              <a:xfrm>
                <a:off x="1484256" y="5032898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25" name="Freeform 10024"/>
              <p:cNvSpPr/>
              <p:nvPr/>
            </p:nvSpPr>
            <p:spPr>
              <a:xfrm>
                <a:off x="1508548" y="5041215"/>
                <a:ext cx="7383" cy="7460"/>
              </a:xfrm>
              <a:custGeom>
                <a:avLst/>
                <a:gdLst/>
                <a:ahLst/>
                <a:cxnLst/>
                <a:rect l="0" t="0" r="0" b="0"/>
                <a:pathLst>
                  <a:path w="7383" h="7460">
                    <a:moveTo>
                      <a:pt x="719" y="1934"/>
                    </a:moveTo>
                    <a:cubicBezTo>
                      <a:pt x="719" y="1934"/>
                      <a:pt x="7374" y="-2487"/>
                      <a:pt x="7374" y="1934"/>
                    </a:cubicBezTo>
                    <a:cubicBezTo>
                      <a:pt x="7374" y="6355"/>
                      <a:pt x="2383" y="8565"/>
                      <a:pt x="719" y="6907"/>
                    </a:cubicBezTo>
                    <a:cubicBezTo>
                      <a:pt x="-945" y="5250"/>
                      <a:pt x="719" y="829"/>
                      <a:pt x="719" y="1934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26" name="Freeform 10025"/>
              <p:cNvSpPr/>
              <p:nvPr/>
            </p:nvSpPr>
            <p:spPr>
              <a:xfrm>
                <a:off x="1484633" y="5064304"/>
                <a:ext cx="7830" cy="7912"/>
              </a:xfrm>
              <a:custGeom>
                <a:avLst/>
                <a:gdLst/>
                <a:ahLst/>
                <a:cxnLst/>
                <a:rect l="0" t="0" r="0" b="0"/>
                <a:pathLst>
                  <a:path w="7830" h="7912">
                    <a:moveTo>
                      <a:pt x="763" y="2051"/>
                    </a:moveTo>
                    <a:cubicBezTo>
                      <a:pt x="763" y="2051"/>
                      <a:pt x="7821" y="-2637"/>
                      <a:pt x="7821" y="2051"/>
                    </a:cubicBezTo>
                    <a:cubicBezTo>
                      <a:pt x="7821" y="6740"/>
                      <a:pt x="2527" y="9084"/>
                      <a:pt x="763" y="7326"/>
                    </a:cubicBezTo>
                    <a:cubicBezTo>
                      <a:pt x="-1002" y="5568"/>
                      <a:pt x="763" y="879"/>
                      <a:pt x="763" y="205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27" name="Freeform 10026"/>
              <p:cNvSpPr/>
              <p:nvPr/>
            </p:nvSpPr>
            <p:spPr>
              <a:xfrm>
                <a:off x="1471343" y="5036033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28" name="Freeform 10027"/>
              <p:cNvSpPr/>
              <p:nvPr/>
            </p:nvSpPr>
            <p:spPr>
              <a:xfrm>
                <a:off x="1381446" y="4983025"/>
                <a:ext cx="8181" cy="8266"/>
              </a:xfrm>
              <a:custGeom>
                <a:avLst/>
                <a:gdLst/>
                <a:ahLst/>
                <a:cxnLst/>
                <a:rect l="0" t="0" r="0" b="0"/>
                <a:pathLst>
                  <a:path w="8181" h="8266">
                    <a:moveTo>
                      <a:pt x="797" y="2143"/>
                    </a:moveTo>
                    <a:cubicBezTo>
                      <a:pt x="797" y="2143"/>
                      <a:pt x="8172" y="-2755"/>
                      <a:pt x="8172" y="2143"/>
                    </a:cubicBezTo>
                    <a:cubicBezTo>
                      <a:pt x="8172" y="7042"/>
                      <a:pt x="2641" y="9491"/>
                      <a:pt x="797" y="7654"/>
                    </a:cubicBezTo>
                    <a:cubicBezTo>
                      <a:pt x="-1047" y="5817"/>
                      <a:pt x="797" y="918"/>
                      <a:pt x="797" y="2143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29" name="Freeform 10028"/>
              <p:cNvSpPr/>
              <p:nvPr/>
            </p:nvSpPr>
            <p:spPr>
              <a:xfrm>
                <a:off x="1404056" y="4869047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30" name="Freeform 10029"/>
              <p:cNvSpPr/>
              <p:nvPr/>
            </p:nvSpPr>
            <p:spPr>
              <a:xfrm>
                <a:off x="1409168" y="4884342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31" name="Freeform 10030"/>
              <p:cNvSpPr/>
              <p:nvPr/>
            </p:nvSpPr>
            <p:spPr>
              <a:xfrm>
                <a:off x="1383811" y="4889259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32" name="Freeform 10031"/>
              <p:cNvSpPr/>
              <p:nvPr/>
            </p:nvSpPr>
            <p:spPr>
              <a:xfrm>
                <a:off x="1401760" y="4924242"/>
                <a:ext cx="8181" cy="8266"/>
              </a:xfrm>
              <a:custGeom>
                <a:avLst/>
                <a:gdLst/>
                <a:ahLst/>
                <a:cxnLst/>
                <a:rect l="0" t="0" r="0" b="0"/>
                <a:pathLst>
                  <a:path w="8181" h="8266">
                    <a:moveTo>
                      <a:pt x="797" y="2143"/>
                    </a:moveTo>
                    <a:cubicBezTo>
                      <a:pt x="797" y="2143"/>
                      <a:pt x="8172" y="-2755"/>
                      <a:pt x="8172" y="2143"/>
                    </a:cubicBezTo>
                    <a:cubicBezTo>
                      <a:pt x="8172" y="7042"/>
                      <a:pt x="2641" y="9491"/>
                      <a:pt x="797" y="7654"/>
                    </a:cubicBezTo>
                    <a:cubicBezTo>
                      <a:pt x="-1047" y="5817"/>
                      <a:pt x="797" y="918"/>
                      <a:pt x="797" y="2143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33" name="Freeform 10032"/>
              <p:cNvSpPr/>
              <p:nvPr/>
            </p:nvSpPr>
            <p:spPr>
              <a:xfrm>
                <a:off x="1418899" y="4941154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34" name="Freeform 10033"/>
              <p:cNvSpPr/>
              <p:nvPr/>
            </p:nvSpPr>
            <p:spPr>
              <a:xfrm>
                <a:off x="1384732" y="4928375"/>
                <a:ext cx="8181" cy="8266"/>
              </a:xfrm>
              <a:custGeom>
                <a:avLst/>
                <a:gdLst/>
                <a:ahLst/>
                <a:cxnLst/>
                <a:rect l="0" t="0" r="0" b="0"/>
                <a:pathLst>
                  <a:path w="8181" h="8266">
                    <a:moveTo>
                      <a:pt x="797" y="2143"/>
                    </a:moveTo>
                    <a:cubicBezTo>
                      <a:pt x="797" y="2143"/>
                      <a:pt x="8172" y="-2755"/>
                      <a:pt x="8172" y="2143"/>
                    </a:cubicBezTo>
                    <a:cubicBezTo>
                      <a:pt x="8172" y="7042"/>
                      <a:pt x="2641" y="9491"/>
                      <a:pt x="797" y="7654"/>
                    </a:cubicBezTo>
                    <a:cubicBezTo>
                      <a:pt x="-1047" y="5817"/>
                      <a:pt x="797" y="918"/>
                      <a:pt x="797" y="2143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35" name="Freeform 10034"/>
              <p:cNvSpPr/>
              <p:nvPr/>
            </p:nvSpPr>
            <p:spPr>
              <a:xfrm>
                <a:off x="1452922" y="4880585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36" name="Freeform 10035"/>
              <p:cNvSpPr/>
              <p:nvPr/>
            </p:nvSpPr>
            <p:spPr>
              <a:xfrm>
                <a:off x="1458982" y="4904650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37" name="Freeform 10036"/>
              <p:cNvSpPr/>
              <p:nvPr/>
            </p:nvSpPr>
            <p:spPr>
              <a:xfrm>
                <a:off x="1440299" y="4908273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38" name="Freeform 10037"/>
              <p:cNvSpPr/>
              <p:nvPr/>
            </p:nvSpPr>
            <p:spPr>
              <a:xfrm>
                <a:off x="1458808" y="4927191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39" name="Freeform 10038"/>
              <p:cNvSpPr/>
              <p:nvPr/>
            </p:nvSpPr>
            <p:spPr>
              <a:xfrm>
                <a:off x="1475852" y="4934436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40" name="Freeform 10039"/>
              <p:cNvSpPr/>
              <p:nvPr/>
            </p:nvSpPr>
            <p:spPr>
              <a:xfrm>
                <a:off x="1481371" y="4954092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41" name="Freeform 10040"/>
              <p:cNvSpPr/>
              <p:nvPr/>
            </p:nvSpPr>
            <p:spPr>
              <a:xfrm>
                <a:off x="1443883" y="4930813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42" name="Freeform 10041"/>
              <p:cNvSpPr/>
              <p:nvPr/>
            </p:nvSpPr>
            <p:spPr>
              <a:xfrm>
                <a:off x="1396391" y="4948627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43" name="Freeform 10042"/>
              <p:cNvSpPr/>
              <p:nvPr/>
            </p:nvSpPr>
            <p:spPr>
              <a:xfrm>
                <a:off x="1399649" y="4958384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44" name="Freeform 10043"/>
              <p:cNvSpPr/>
              <p:nvPr/>
            </p:nvSpPr>
            <p:spPr>
              <a:xfrm>
                <a:off x="1383478" y="4961519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45" name="Freeform 10044"/>
              <p:cNvSpPr/>
              <p:nvPr/>
            </p:nvSpPr>
            <p:spPr>
              <a:xfrm>
                <a:off x="1399490" y="4977894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46" name="Freeform 10045"/>
              <p:cNvSpPr/>
              <p:nvPr/>
            </p:nvSpPr>
            <p:spPr>
              <a:xfrm>
                <a:off x="1423781" y="4986212"/>
                <a:ext cx="7383" cy="7460"/>
              </a:xfrm>
              <a:custGeom>
                <a:avLst/>
                <a:gdLst/>
                <a:ahLst/>
                <a:cxnLst/>
                <a:rect l="0" t="0" r="0" b="0"/>
                <a:pathLst>
                  <a:path w="7383" h="7460">
                    <a:moveTo>
                      <a:pt x="719" y="1934"/>
                    </a:moveTo>
                    <a:cubicBezTo>
                      <a:pt x="719" y="1934"/>
                      <a:pt x="7374" y="-2487"/>
                      <a:pt x="7374" y="1934"/>
                    </a:cubicBezTo>
                    <a:cubicBezTo>
                      <a:pt x="7374" y="6355"/>
                      <a:pt x="2383" y="8565"/>
                      <a:pt x="719" y="6907"/>
                    </a:cubicBezTo>
                    <a:cubicBezTo>
                      <a:pt x="-945" y="5250"/>
                      <a:pt x="719" y="829"/>
                      <a:pt x="719" y="1934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47" name="Freeform 10046"/>
              <p:cNvSpPr/>
              <p:nvPr/>
            </p:nvSpPr>
            <p:spPr>
              <a:xfrm>
                <a:off x="1399868" y="5009302"/>
                <a:ext cx="7830" cy="7912"/>
              </a:xfrm>
              <a:custGeom>
                <a:avLst/>
                <a:gdLst/>
                <a:ahLst/>
                <a:cxnLst/>
                <a:rect l="0" t="0" r="0" b="0"/>
                <a:pathLst>
                  <a:path w="7830" h="7912">
                    <a:moveTo>
                      <a:pt x="763" y="2051"/>
                    </a:moveTo>
                    <a:cubicBezTo>
                      <a:pt x="763" y="2051"/>
                      <a:pt x="7821" y="-2637"/>
                      <a:pt x="7821" y="2051"/>
                    </a:cubicBezTo>
                    <a:cubicBezTo>
                      <a:pt x="7821" y="6740"/>
                      <a:pt x="2527" y="9084"/>
                      <a:pt x="763" y="7326"/>
                    </a:cubicBezTo>
                    <a:cubicBezTo>
                      <a:pt x="-1002" y="5568"/>
                      <a:pt x="763" y="879"/>
                      <a:pt x="763" y="205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48" name="Freeform 10047"/>
              <p:cNvSpPr/>
              <p:nvPr/>
            </p:nvSpPr>
            <p:spPr>
              <a:xfrm>
                <a:off x="1386576" y="4981030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49" name="Freeform 10048"/>
              <p:cNvSpPr/>
              <p:nvPr/>
            </p:nvSpPr>
            <p:spPr>
              <a:xfrm>
                <a:off x="1512183" y="5012596"/>
                <a:ext cx="8181" cy="8266"/>
              </a:xfrm>
              <a:custGeom>
                <a:avLst/>
                <a:gdLst/>
                <a:ahLst/>
                <a:cxnLst/>
                <a:rect l="0" t="0" r="0" b="0"/>
                <a:pathLst>
                  <a:path w="8181" h="8266">
                    <a:moveTo>
                      <a:pt x="797" y="2143"/>
                    </a:moveTo>
                    <a:cubicBezTo>
                      <a:pt x="797" y="2143"/>
                      <a:pt x="8172" y="-2755"/>
                      <a:pt x="8172" y="2143"/>
                    </a:cubicBezTo>
                    <a:cubicBezTo>
                      <a:pt x="8172" y="7042"/>
                      <a:pt x="2641" y="9491"/>
                      <a:pt x="797" y="7654"/>
                    </a:cubicBezTo>
                    <a:cubicBezTo>
                      <a:pt x="-1047" y="5817"/>
                      <a:pt x="797" y="918"/>
                      <a:pt x="797" y="2143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50" name="Freeform 10049"/>
              <p:cNvSpPr/>
              <p:nvPr/>
            </p:nvSpPr>
            <p:spPr>
              <a:xfrm>
                <a:off x="1542478" y="5013119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51" name="Freeform 10050"/>
              <p:cNvSpPr/>
              <p:nvPr/>
            </p:nvSpPr>
            <p:spPr>
              <a:xfrm>
                <a:off x="1529322" y="5029507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52" name="Freeform 10051"/>
              <p:cNvSpPr/>
              <p:nvPr/>
            </p:nvSpPr>
            <p:spPr>
              <a:xfrm>
                <a:off x="1565940" y="5004207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53" name="Freeform 10052"/>
              <p:cNvSpPr/>
              <p:nvPr/>
            </p:nvSpPr>
            <p:spPr>
              <a:xfrm>
                <a:off x="1584449" y="5023124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54" name="Freeform 10053"/>
              <p:cNvSpPr/>
              <p:nvPr/>
            </p:nvSpPr>
            <p:spPr>
              <a:xfrm>
                <a:off x="1601491" y="5030370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55" name="Freeform 10054"/>
              <p:cNvSpPr/>
              <p:nvPr/>
            </p:nvSpPr>
            <p:spPr>
              <a:xfrm>
                <a:off x="1591794" y="5042445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56" name="Freeform 10055"/>
              <p:cNvSpPr/>
              <p:nvPr/>
            </p:nvSpPr>
            <p:spPr>
              <a:xfrm>
                <a:off x="1569522" y="5026747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57" name="Freeform 10056"/>
              <p:cNvSpPr/>
              <p:nvPr/>
            </p:nvSpPr>
            <p:spPr>
              <a:xfrm>
                <a:off x="1506815" y="5036980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58" name="Freeform 10057"/>
              <p:cNvSpPr/>
              <p:nvPr/>
            </p:nvSpPr>
            <p:spPr>
              <a:xfrm>
                <a:off x="1510072" y="5046736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59" name="Freeform 10058"/>
              <p:cNvSpPr/>
              <p:nvPr/>
            </p:nvSpPr>
            <p:spPr>
              <a:xfrm>
                <a:off x="1509913" y="5066247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60" name="Freeform 10059"/>
              <p:cNvSpPr/>
              <p:nvPr/>
            </p:nvSpPr>
            <p:spPr>
              <a:xfrm>
                <a:off x="1534204" y="5074566"/>
                <a:ext cx="7383" cy="7460"/>
              </a:xfrm>
              <a:custGeom>
                <a:avLst/>
                <a:gdLst/>
                <a:ahLst/>
                <a:cxnLst/>
                <a:rect l="0" t="0" r="0" b="0"/>
                <a:pathLst>
                  <a:path w="7383" h="7460">
                    <a:moveTo>
                      <a:pt x="719" y="1934"/>
                    </a:moveTo>
                    <a:cubicBezTo>
                      <a:pt x="719" y="1934"/>
                      <a:pt x="7374" y="-2487"/>
                      <a:pt x="7374" y="1934"/>
                    </a:cubicBezTo>
                    <a:cubicBezTo>
                      <a:pt x="7374" y="6355"/>
                      <a:pt x="2383" y="8565"/>
                      <a:pt x="719" y="6907"/>
                    </a:cubicBezTo>
                    <a:cubicBezTo>
                      <a:pt x="-945" y="5250"/>
                      <a:pt x="719" y="829"/>
                      <a:pt x="719" y="1934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61" name="Freeform 10060"/>
              <p:cNvSpPr/>
              <p:nvPr/>
            </p:nvSpPr>
            <p:spPr>
              <a:xfrm>
                <a:off x="1510291" y="5097655"/>
                <a:ext cx="7830" cy="7912"/>
              </a:xfrm>
              <a:custGeom>
                <a:avLst/>
                <a:gdLst/>
                <a:ahLst/>
                <a:cxnLst/>
                <a:rect l="0" t="0" r="0" b="0"/>
                <a:pathLst>
                  <a:path w="7830" h="7912">
                    <a:moveTo>
                      <a:pt x="763" y="2051"/>
                    </a:moveTo>
                    <a:cubicBezTo>
                      <a:pt x="763" y="2051"/>
                      <a:pt x="7821" y="-2637"/>
                      <a:pt x="7821" y="2051"/>
                    </a:cubicBezTo>
                    <a:cubicBezTo>
                      <a:pt x="7821" y="6740"/>
                      <a:pt x="2527" y="9084"/>
                      <a:pt x="763" y="7326"/>
                    </a:cubicBezTo>
                    <a:cubicBezTo>
                      <a:pt x="-1002" y="5568"/>
                      <a:pt x="763" y="879"/>
                      <a:pt x="763" y="2051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62" name="Freeform 10061"/>
              <p:cNvSpPr/>
              <p:nvPr/>
            </p:nvSpPr>
            <p:spPr>
              <a:xfrm>
                <a:off x="1522304" y="4860098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63" name="Freeform 10062"/>
              <p:cNvSpPr/>
              <p:nvPr/>
            </p:nvSpPr>
            <p:spPr>
              <a:xfrm>
                <a:off x="1558921" y="4834798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64" name="Freeform 10063"/>
              <p:cNvSpPr/>
              <p:nvPr/>
            </p:nvSpPr>
            <p:spPr>
              <a:xfrm>
                <a:off x="1577429" y="4853716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65" name="Freeform 10064"/>
              <p:cNvSpPr/>
              <p:nvPr/>
            </p:nvSpPr>
            <p:spPr>
              <a:xfrm>
                <a:off x="1594472" y="4860962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66" name="Freeform 10065"/>
              <p:cNvSpPr/>
              <p:nvPr/>
            </p:nvSpPr>
            <p:spPr>
              <a:xfrm>
                <a:off x="1584775" y="4873037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67" name="Freeform 10066"/>
              <p:cNvSpPr/>
              <p:nvPr/>
            </p:nvSpPr>
            <p:spPr>
              <a:xfrm>
                <a:off x="1562504" y="4857338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68" name="Freeform 10067"/>
              <p:cNvSpPr/>
              <p:nvPr/>
            </p:nvSpPr>
            <p:spPr>
              <a:xfrm>
                <a:off x="1499795" y="4867572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69" name="Freeform 10068"/>
              <p:cNvSpPr/>
              <p:nvPr/>
            </p:nvSpPr>
            <p:spPr>
              <a:xfrm>
                <a:off x="1503054" y="4877328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70" name="Freeform 10069"/>
              <p:cNvSpPr/>
              <p:nvPr/>
            </p:nvSpPr>
            <p:spPr>
              <a:xfrm>
                <a:off x="1502895" y="4896839"/>
                <a:ext cx="6207" cy="6271"/>
              </a:xfrm>
              <a:custGeom>
                <a:avLst/>
                <a:gdLst/>
                <a:ahLst/>
                <a:cxnLst/>
                <a:rect l="0" t="0" r="0" b="0"/>
                <a:pathLst>
                  <a:path w="6207" h="6271">
                    <a:moveTo>
                      <a:pt x="605" y="1626"/>
                    </a:moveTo>
                    <a:cubicBezTo>
                      <a:pt x="605" y="1626"/>
                      <a:pt x="6200" y="-2090"/>
                      <a:pt x="6200" y="1626"/>
                    </a:cubicBezTo>
                    <a:cubicBezTo>
                      <a:pt x="6200" y="5342"/>
                      <a:pt x="2003" y="7201"/>
                      <a:pt x="605" y="5807"/>
                    </a:cubicBezTo>
                    <a:cubicBezTo>
                      <a:pt x="-794" y="4413"/>
                      <a:pt x="605" y="697"/>
                      <a:pt x="605" y="1626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71" name="Freeform 10070"/>
              <p:cNvSpPr/>
              <p:nvPr/>
            </p:nvSpPr>
            <p:spPr>
              <a:xfrm>
                <a:off x="1527185" y="4905158"/>
                <a:ext cx="7383" cy="7460"/>
              </a:xfrm>
              <a:custGeom>
                <a:avLst/>
                <a:gdLst/>
                <a:ahLst/>
                <a:cxnLst/>
                <a:rect l="0" t="0" r="0" b="0"/>
                <a:pathLst>
                  <a:path w="7383" h="7460">
                    <a:moveTo>
                      <a:pt x="719" y="1934"/>
                    </a:moveTo>
                    <a:cubicBezTo>
                      <a:pt x="719" y="1934"/>
                      <a:pt x="7374" y="-2487"/>
                      <a:pt x="7374" y="1934"/>
                    </a:cubicBezTo>
                    <a:cubicBezTo>
                      <a:pt x="7374" y="6355"/>
                      <a:pt x="2383" y="8565"/>
                      <a:pt x="719" y="6907"/>
                    </a:cubicBezTo>
                    <a:cubicBezTo>
                      <a:pt x="-945" y="5250"/>
                      <a:pt x="719" y="829"/>
                      <a:pt x="719" y="1934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72" name="Freeform 10071"/>
              <p:cNvSpPr/>
              <p:nvPr/>
            </p:nvSpPr>
            <p:spPr>
              <a:xfrm>
                <a:off x="1503272" y="4928246"/>
                <a:ext cx="7830" cy="7912"/>
              </a:xfrm>
              <a:custGeom>
                <a:avLst/>
                <a:gdLst/>
                <a:ahLst/>
                <a:cxnLst/>
                <a:rect l="0" t="0" r="0" b="0"/>
                <a:pathLst>
                  <a:path w="7830" h="7912">
                    <a:moveTo>
                      <a:pt x="763" y="2051"/>
                    </a:moveTo>
                    <a:cubicBezTo>
                      <a:pt x="763" y="2051"/>
                      <a:pt x="7821" y="-2637"/>
                      <a:pt x="7821" y="2051"/>
                    </a:cubicBezTo>
                    <a:cubicBezTo>
                      <a:pt x="7821" y="6740"/>
                      <a:pt x="2527" y="9084"/>
                      <a:pt x="763" y="7326"/>
                    </a:cubicBezTo>
                    <a:cubicBezTo>
                      <a:pt x="-1002" y="5568"/>
                      <a:pt x="763" y="879"/>
                      <a:pt x="763" y="2051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73" name="Freeform 10072"/>
              <p:cNvSpPr/>
              <p:nvPr/>
            </p:nvSpPr>
            <p:spPr>
              <a:xfrm>
                <a:off x="1599295" y="4909509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74" name="Freeform 10073"/>
              <p:cNvSpPr/>
              <p:nvPr/>
            </p:nvSpPr>
            <p:spPr>
              <a:xfrm>
                <a:off x="1580614" y="4913132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75" name="Freeform 10074"/>
              <p:cNvSpPr/>
              <p:nvPr/>
            </p:nvSpPr>
            <p:spPr>
              <a:xfrm>
                <a:off x="1599123" y="4932050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76" name="Freeform 10075"/>
              <p:cNvSpPr/>
              <p:nvPr/>
            </p:nvSpPr>
            <p:spPr>
              <a:xfrm>
                <a:off x="1616165" y="4939295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4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77" name="Freeform 10076"/>
              <p:cNvSpPr/>
              <p:nvPr/>
            </p:nvSpPr>
            <p:spPr>
              <a:xfrm>
                <a:off x="1621685" y="4958950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78" name="Freeform 10077"/>
              <p:cNvSpPr/>
              <p:nvPr/>
            </p:nvSpPr>
            <p:spPr>
              <a:xfrm>
                <a:off x="1584196" y="4935673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79" name="Freeform 10078"/>
              <p:cNvSpPr/>
              <p:nvPr/>
            </p:nvSpPr>
            <p:spPr>
              <a:xfrm>
                <a:off x="1598028" y="4962975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80" name="Freeform 10079"/>
              <p:cNvSpPr/>
              <p:nvPr/>
            </p:nvSpPr>
            <p:spPr>
              <a:xfrm>
                <a:off x="1584874" y="4979363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81" name="Freeform 10080"/>
              <p:cNvSpPr/>
              <p:nvPr/>
            </p:nvSpPr>
            <p:spPr>
              <a:xfrm>
                <a:off x="1621491" y="4954063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82" name="Freeform 10081"/>
              <p:cNvSpPr/>
              <p:nvPr/>
            </p:nvSpPr>
            <p:spPr>
              <a:xfrm>
                <a:off x="1639999" y="4972981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83" name="Freeform 10082"/>
              <p:cNvSpPr/>
              <p:nvPr/>
            </p:nvSpPr>
            <p:spPr>
              <a:xfrm>
                <a:off x="1657042" y="4980226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84" name="Freeform 10083"/>
              <p:cNvSpPr/>
              <p:nvPr/>
            </p:nvSpPr>
            <p:spPr>
              <a:xfrm>
                <a:off x="1647346" y="4992301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85" name="Freeform 10084"/>
              <p:cNvSpPr/>
              <p:nvPr/>
            </p:nvSpPr>
            <p:spPr>
              <a:xfrm>
                <a:off x="1625074" y="4976603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86" name="Freeform 10085"/>
              <p:cNvSpPr/>
              <p:nvPr/>
            </p:nvSpPr>
            <p:spPr>
              <a:xfrm>
                <a:off x="1589755" y="5024422"/>
                <a:ext cx="7383" cy="7460"/>
              </a:xfrm>
              <a:custGeom>
                <a:avLst/>
                <a:gdLst/>
                <a:ahLst/>
                <a:cxnLst/>
                <a:rect l="0" t="0" r="0" b="0"/>
                <a:pathLst>
                  <a:path w="7383" h="7460">
                    <a:moveTo>
                      <a:pt x="719" y="1934"/>
                    </a:moveTo>
                    <a:cubicBezTo>
                      <a:pt x="719" y="1934"/>
                      <a:pt x="7374" y="-2487"/>
                      <a:pt x="7374" y="1934"/>
                    </a:cubicBezTo>
                    <a:cubicBezTo>
                      <a:pt x="7374" y="6355"/>
                      <a:pt x="2383" y="8565"/>
                      <a:pt x="719" y="6907"/>
                    </a:cubicBezTo>
                    <a:cubicBezTo>
                      <a:pt x="-945" y="5250"/>
                      <a:pt x="719" y="829"/>
                      <a:pt x="719" y="1934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087" name="Freeform 10086"/>
              <p:cNvSpPr/>
              <p:nvPr/>
            </p:nvSpPr>
            <p:spPr>
              <a:xfrm>
                <a:off x="1426517" y="4847523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88" name="Freeform 10087"/>
              <p:cNvSpPr/>
              <p:nvPr/>
            </p:nvSpPr>
            <p:spPr>
              <a:xfrm>
                <a:off x="1447918" y="4814642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89" name="Freeform 10088"/>
              <p:cNvSpPr/>
              <p:nvPr/>
            </p:nvSpPr>
            <p:spPr>
              <a:xfrm>
                <a:off x="1466427" y="4833560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90" name="Freeform 10089"/>
              <p:cNvSpPr/>
              <p:nvPr/>
            </p:nvSpPr>
            <p:spPr>
              <a:xfrm>
                <a:off x="1483469" y="4840806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91" name="Freeform 10090"/>
              <p:cNvSpPr/>
              <p:nvPr/>
            </p:nvSpPr>
            <p:spPr>
              <a:xfrm>
                <a:off x="1473772" y="4852881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92" name="Freeform 10091"/>
              <p:cNvSpPr/>
              <p:nvPr/>
            </p:nvSpPr>
            <p:spPr>
              <a:xfrm>
                <a:off x="1451501" y="4837182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93" name="Freeform 10092"/>
              <p:cNvSpPr/>
              <p:nvPr/>
            </p:nvSpPr>
            <p:spPr>
              <a:xfrm>
                <a:off x="1431399" y="4892582"/>
                <a:ext cx="7383" cy="7460"/>
              </a:xfrm>
              <a:custGeom>
                <a:avLst/>
                <a:gdLst/>
                <a:ahLst/>
                <a:cxnLst/>
                <a:rect l="0" t="0" r="0" b="0"/>
                <a:pathLst>
                  <a:path w="7383" h="7460">
                    <a:moveTo>
                      <a:pt x="719" y="1934"/>
                    </a:moveTo>
                    <a:cubicBezTo>
                      <a:pt x="719" y="1934"/>
                      <a:pt x="7374" y="-2487"/>
                      <a:pt x="7374" y="1934"/>
                    </a:cubicBezTo>
                    <a:cubicBezTo>
                      <a:pt x="7374" y="6355"/>
                      <a:pt x="2383" y="8565"/>
                      <a:pt x="719" y="6907"/>
                    </a:cubicBezTo>
                    <a:cubicBezTo>
                      <a:pt x="-945" y="5250"/>
                      <a:pt x="719" y="829"/>
                      <a:pt x="719" y="1934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94" name="Freeform 10093"/>
              <p:cNvSpPr/>
              <p:nvPr/>
            </p:nvSpPr>
            <p:spPr>
              <a:xfrm>
                <a:off x="1462613" y="4764827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95" name="Freeform 10094"/>
              <p:cNvSpPr/>
              <p:nvPr/>
            </p:nvSpPr>
            <p:spPr>
              <a:xfrm>
                <a:off x="1443932" y="4768450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96" name="Freeform 10095"/>
              <p:cNvSpPr/>
              <p:nvPr/>
            </p:nvSpPr>
            <p:spPr>
              <a:xfrm>
                <a:off x="1462440" y="4787367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97" name="Freeform 10096"/>
              <p:cNvSpPr/>
              <p:nvPr/>
            </p:nvSpPr>
            <p:spPr>
              <a:xfrm>
                <a:off x="1479483" y="4794613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98" name="Freeform 10097"/>
              <p:cNvSpPr/>
              <p:nvPr/>
            </p:nvSpPr>
            <p:spPr>
              <a:xfrm>
                <a:off x="1447514" y="4790990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099" name="Freeform 10098"/>
              <p:cNvSpPr/>
              <p:nvPr/>
            </p:nvSpPr>
            <p:spPr>
              <a:xfrm>
                <a:off x="1417758" y="4819520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00" name="Freeform 10099"/>
              <p:cNvSpPr/>
              <p:nvPr/>
            </p:nvSpPr>
            <p:spPr>
              <a:xfrm>
                <a:off x="1472884" y="4813137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01" name="Freeform 10100"/>
              <p:cNvSpPr/>
              <p:nvPr/>
            </p:nvSpPr>
            <p:spPr>
              <a:xfrm>
                <a:off x="1489927" y="4820383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02" name="Freeform 10101"/>
              <p:cNvSpPr/>
              <p:nvPr/>
            </p:nvSpPr>
            <p:spPr>
              <a:xfrm>
                <a:off x="1514585" y="4944382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/>
              </a:solidFill>
              <a:ln w="7600" cap="flat">
                <a:noFill/>
                <a:bevel/>
              </a:ln>
            </p:spPr>
          </p:sp>
          <p:sp>
            <p:nvSpPr>
              <p:cNvPr id="10103" name="Freeform 10102"/>
              <p:cNvSpPr/>
              <p:nvPr/>
            </p:nvSpPr>
            <p:spPr>
              <a:xfrm>
                <a:off x="1560435" y="4906313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04" name="Freeform 10103"/>
              <p:cNvSpPr/>
              <p:nvPr/>
            </p:nvSpPr>
            <p:spPr>
              <a:xfrm>
                <a:off x="1522947" y="4883034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05" name="Freeform 10104"/>
              <p:cNvSpPr/>
              <p:nvPr/>
            </p:nvSpPr>
            <p:spPr>
              <a:xfrm>
                <a:off x="1536779" y="4910338"/>
                <a:ext cx="9732" cy="9833"/>
              </a:xfrm>
              <a:custGeom>
                <a:avLst/>
                <a:gdLst/>
                <a:ahLst/>
                <a:cxnLst/>
                <a:rect l="0" t="0" r="0" b="0"/>
                <a:pathLst>
                  <a:path w="9732" h="9833">
                    <a:moveTo>
                      <a:pt x="948" y="2549"/>
                    </a:moveTo>
                    <a:cubicBezTo>
                      <a:pt x="948" y="2549"/>
                      <a:pt x="9720" y="-3278"/>
                      <a:pt x="9720" y="2549"/>
                    </a:cubicBezTo>
                    <a:cubicBezTo>
                      <a:pt x="9720" y="8376"/>
                      <a:pt x="3141" y="11289"/>
                      <a:pt x="948" y="9104"/>
                    </a:cubicBezTo>
                    <a:cubicBezTo>
                      <a:pt x="-1245" y="6919"/>
                      <a:pt x="948" y="1093"/>
                      <a:pt x="948" y="2549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06" name="Freeform 10105"/>
              <p:cNvSpPr/>
              <p:nvPr/>
            </p:nvSpPr>
            <p:spPr>
              <a:xfrm>
                <a:off x="1578750" y="4920343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07" name="Freeform 10106"/>
              <p:cNvSpPr/>
              <p:nvPr/>
            </p:nvSpPr>
            <p:spPr>
              <a:xfrm>
                <a:off x="1595792" y="4927589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08" name="Freeform 10107"/>
              <p:cNvSpPr/>
              <p:nvPr/>
            </p:nvSpPr>
            <p:spPr>
              <a:xfrm>
                <a:off x="1586096" y="4939664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4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09" name="Freeform 10108"/>
              <p:cNvSpPr/>
              <p:nvPr/>
            </p:nvSpPr>
            <p:spPr>
              <a:xfrm>
                <a:off x="1563824" y="4923765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10" name="Freeform 10109"/>
              <p:cNvSpPr/>
              <p:nvPr/>
            </p:nvSpPr>
            <p:spPr>
              <a:xfrm flipV="1">
                <a:off x="1513800" y="4761425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11" name="Freeform 10110"/>
              <p:cNvSpPr/>
              <p:nvPr/>
            </p:nvSpPr>
            <p:spPr>
              <a:xfrm flipV="1">
                <a:off x="1530842" y="4768671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12" name="Freeform 10111"/>
              <p:cNvSpPr/>
              <p:nvPr/>
            </p:nvSpPr>
            <p:spPr>
              <a:xfrm flipV="1">
                <a:off x="1521145" y="4780746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DCCE2D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13" name="Freeform 10112"/>
              <p:cNvSpPr/>
              <p:nvPr/>
            </p:nvSpPr>
            <p:spPr>
              <a:xfrm flipV="1">
                <a:off x="1535664" y="4817219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14" name="Freeform 10113"/>
              <p:cNvSpPr/>
              <p:nvPr/>
            </p:nvSpPr>
            <p:spPr>
              <a:xfrm flipV="1">
                <a:off x="1552533" y="4847004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15" name="Freeform 10114"/>
              <p:cNvSpPr/>
              <p:nvPr/>
            </p:nvSpPr>
            <p:spPr>
              <a:xfrm flipV="1">
                <a:off x="1515121" y="4828051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16" name="Freeform 10115"/>
              <p:cNvSpPr/>
              <p:nvPr/>
            </p:nvSpPr>
            <p:spPr>
              <a:xfrm flipV="1">
                <a:off x="1532164" y="4835298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17" name="Freeform 10116"/>
              <p:cNvSpPr/>
              <p:nvPr/>
            </p:nvSpPr>
            <p:spPr>
              <a:xfrm flipV="1">
                <a:off x="1522467" y="4847373"/>
                <a:ext cx="7171" cy="7245"/>
              </a:xfrm>
              <a:custGeom>
                <a:avLst/>
                <a:gdLst/>
                <a:ahLst/>
                <a:cxnLst/>
                <a:rect l="0" t="0" r="0" b="0"/>
                <a:pathLst>
                  <a:path w="7171" h="7245">
                    <a:moveTo>
                      <a:pt x="699" y="1878"/>
                    </a:moveTo>
                    <a:cubicBezTo>
                      <a:pt x="699" y="1878"/>
                      <a:pt x="7162" y="-2415"/>
                      <a:pt x="7162" y="1878"/>
                    </a:cubicBezTo>
                    <a:cubicBezTo>
                      <a:pt x="7162" y="6172"/>
                      <a:pt x="2314" y="8319"/>
                      <a:pt x="699" y="6709"/>
                    </a:cubicBezTo>
                    <a:cubicBezTo>
                      <a:pt x="-917" y="5098"/>
                      <a:pt x="699" y="805"/>
                      <a:pt x="699" y="1878"/>
                    </a:cubicBezTo>
                    <a:close/>
                  </a:path>
                </a:pathLst>
              </a:custGeom>
              <a:solidFill>
                <a:srgbClr val="F4E32A">
                  <a:alpha val="6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18" name="Freeform 10117"/>
              <p:cNvSpPr/>
              <p:nvPr/>
            </p:nvSpPr>
            <p:spPr>
              <a:xfrm>
                <a:off x="1397452" y="4916727"/>
                <a:ext cx="270049" cy="193047"/>
              </a:xfrm>
              <a:custGeom>
                <a:avLst/>
                <a:gdLst/>
                <a:ahLst/>
                <a:cxnLst/>
                <a:rect l="0" t="0" r="0" b="0"/>
                <a:pathLst>
                  <a:path w="270049" h="193047">
                    <a:moveTo>
                      <a:pt x="0" y="143342"/>
                    </a:moveTo>
                    <a:cubicBezTo>
                      <a:pt x="0" y="143342"/>
                      <a:pt x="15649" y="165395"/>
                      <a:pt x="29943" y="173205"/>
                    </a:cubicBezTo>
                    <a:cubicBezTo>
                      <a:pt x="44237" y="181015"/>
                      <a:pt x="72826" y="188366"/>
                      <a:pt x="76515" y="188366"/>
                    </a:cubicBezTo>
                    <a:cubicBezTo>
                      <a:pt x="80204" y="188366"/>
                      <a:pt x="103259" y="195717"/>
                      <a:pt x="128158" y="192041"/>
                    </a:cubicBezTo>
                    <a:cubicBezTo>
                      <a:pt x="153058" y="188366"/>
                      <a:pt x="198477" y="181245"/>
                      <a:pt x="206546" y="173205"/>
                    </a:cubicBezTo>
                    <a:cubicBezTo>
                      <a:pt x="214616" y="165165"/>
                      <a:pt x="240668" y="153449"/>
                      <a:pt x="251735" y="120370"/>
                    </a:cubicBezTo>
                    <a:cubicBezTo>
                      <a:pt x="262801" y="87291"/>
                      <a:pt x="272947" y="49618"/>
                      <a:pt x="269257" y="45943"/>
                    </a:cubicBezTo>
                    <a:cubicBezTo>
                      <a:pt x="265568" y="42268"/>
                      <a:pt x="265568" y="0"/>
                      <a:pt x="244357" y="0"/>
                    </a:cubicBezTo>
                    <a:cubicBezTo>
                      <a:pt x="223146" y="0"/>
                      <a:pt x="214385" y="116236"/>
                      <a:pt x="138303" y="128641"/>
                    </a:cubicBezTo>
                    <a:cubicBezTo>
                      <a:pt x="62220" y="141045"/>
                      <a:pt x="0" y="109803"/>
                      <a:pt x="0" y="143342"/>
                    </a:cubicBezTo>
                    <a:close/>
                  </a:path>
                </a:pathLst>
              </a:custGeom>
              <a:solidFill>
                <a:srgbClr val="C8B920">
                  <a:alpha val="13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10119" name="Persimmon"/>
            <p:cNvGrpSpPr/>
            <p:nvPr/>
          </p:nvGrpSpPr>
          <p:grpSpPr>
            <a:xfrm>
              <a:off x="1373803" y="5263404"/>
              <a:ext cx="284831" cy="279745"/>
              <a:chOff x="1373803" y="5263404"/>
              <a:chExt cx="284831" cy="279745"/>
            </a:xfrm>
          </p:grpSpPr>
          <p:sp>
            <p:nvSpPr>
              <p:cNvPr id="10120" name="Freeform 10119"/>
              <p:cNvSpPr/>
              <p:nvPr/>
            </p:nvSpPr>
            <p:spPr>
              <a:xfrm>
                <a:off x="1373803" y="5263404"/>
                <a:ext cx="284831" cy="279745"/>
              </a:xfrm>
              <a:custGeom>
                <a:avLst/>
                <a:gdLst/>
                <a:ahLst/>
                <a:cxnLst/>
                <a:rect l="0" t="0" r="0" b="0"/>
                <a:pathLst>
                  <a:path w="284831" h="279745">
                    <a:moveTo>
                      <a:pt x="160259" y="1586"/>
                    </a:moveTo>
                    <a:cubicBezTo>
                      <a:pt x="160259" y="1586"/>
                      <a:pt x="216251" y="3666"/>
                      <a:pt x="249262" y="48600"/>
                    </a:cubicBezTo>
                    <a:cubicBezTo>
                      <a:pt x="282272" y="93534"/>
                      <a:pt x="284831" y="126402"/>
                      <a:pt x="284361" y="130979"/>
                    </a:cubicBezTo>
                    <a:cubicBezTo>
                      <a:pt x="283944" y="135556"/>
                      <a:pt x="291049" y="176329"/>
                      <a:pt x="261797" y="217102"/>
                    </a:cubicBezTo>
                    <a:cubicBezTo>
                      <a:pt x="232547" y="257876"/>
                      <a:pt x="201626" y="268693"/>
                      <a:pt x="171959" y="275766"/>
                    </a:cubicBezTo>
                    <a:cubicBezTo>
                      <a:pt x="142729" y="282839"/>
                      <a:pt x="108028" y="282839"/>
                      <a:pt x="64153" y="256628"/>
                    </a:cubicBezTo>
                    <a:cubicBezTo>
                      <a:pt x="20279" y="230416"/>
                      <a:pt x="4400" y="175081"/>
                      <a:pt x="3147" y="170504"/>
                    </a:cubicBezTo>
                    <a:cubicBezTo>
                      <a:pt x="1893" y="165928"/>
                      <a:pt x="-10642" y="97278"/>
                      <a:pt x="24875" y="54841"/>
                    </a:cubicBezTo>
                    <a:cubicBezTo>
                      <a:pt x="60393" y="12404"/>
                      <a:pt x="90478" y="-5903"/>
                      <a:pt x="160259" y="1586"/>
                    </a:cubicBezTo>
                    <a:close/>
                  </a:path>
                </a:pathLst>
              </a:custGeom>
              <a:gradFill>
                <a:gsLst>
                  <a:gs pos="74000">
                    <a:srgbClr val="FF7A0D"/>
                  </a:gs>
                  <a:gs pos="38000">
                    <a:srgbClr val="FD3813"/>
                  </a:gs>
                  <a:gs pos="0">
                    <a:srgbClr val="E62502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0121" name="Freeform 10120"/>
              <p:cNvSpPr/>
              <p:nvPr/>
            </p:nvSpPr>
            <p:spPr>
              <a:xfrm>
                <a:off x="1391114" y="5275807"/>
                <a:ext cx="226936" cy="174119"/>
              </a:xfrm>
              <a:custGeom>
                <a:avLst/>
                <a:gdLst/>
                <a:ahLst/>
                <a:cxnLst/>
                <a:rect l="0" t="0" r="0" b="0"/>
                <a:pathLst>
                  <a:path w="226936" h="174119">
                    <a:moveTo>
                      <a:pt x="0" y="103001"/>
                    </a:moveTo>
                    <a:cubicBezTo>
                      <a:pt x="-2691" y="33724"/>
                      <a:pt x="56085" y="0"/>
                      <a:pt x="113967" y="0"/>
                    </a:cubicBezTo>
                    <a:cubicBezTo>
                      <a:pt x="171806" y="0"/>
                      <a:pt x="226936" y="28691"/>
                      <a:pt x="226936" y="73832"/>
                    </a:cubicBezTo>
                    <a:cubicBezTo>
                      <a:pt x="226936" y="118929"/>
                      <a:pt x="192176" y="174119"/>
                      <a:pt x="134336" y="174119"/>
                    </a:cubicBezTo>
                    <a:cubicBezTo>
                      <a:pt x="76454" y="174119"/>
                      <a:pt x="2864" y="172278"/>
                      <a:pt x="0" y="103001"/>
                    </a:cubicBezTo>
                    <a:close/>
                  </a:path>
                </a:pathLst>
              </a:custGeom>
              <a:solidFill>
                <a:srgbClr val="FFBF28">
                  <a:alpha val="16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22" name="Freeform 10121"/>
              <p:cNvSpPr/>
              <p:nvPr/>
            </p:nvSpPr>
            <p:spPr>
              <a:xfrm>
                <a:off x="1432524" y="5304353"/>
                <a:ext cx="156239" cy="121234"/>
              </a:xfrm>
              <a:custGeom>
                <a:avLst/>
                <a:gdLst/>
                <a:ahLst/>
                <a:cxnLst/>
                <a:rect l="0" t="0" r="0" b="0"/>
                <a:pathLst>
                  <a:path w="156239" h="121234">
                    <a:moveTo>
                      <a:pt x="0" y="71717"/>
                    </a:moveTo>
                    <a:cubicBezTo>
                      <a:pt x="-1852" y="23481"/>
                      <a:pt x="38613" y="0"/>
                      <a:pt x="78463" y="0"/>
                    </a:cubicBezTo>
                    <a:cubicBezTo>
                      <a:pt x="118283" y="0"/>
                      <a:pt x="156239" y="19977"/>
                      <a:pt x="156239" y="51407"/>
                    </a:cubicBezTo>
                    <a:cubicBezTo>
                      <a:pt x="156239" y="82807"/>
                      <a:pt x="132307" y="121234"/>
                      <a:pt x="92486" y="121234"/>
                    </a:cubicBezTo>
                    <a:cubicBezTo>
                      <a:pt x="52636" y="121234"/>
                      <a:pt x="1972" y="119953"/>
                      <a:pt x="0" y="71717"/>
                    </a:cubicBezTo>
                    <a:close/>
                  </a:path>
                </a:pathLst>
              </a:custGeom>
              <a:solidFill>
                <a:srgbClr val="FFBF28">
                  <a:alpha val="1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23" name="Freeform 10122"/>
              <p:cNvSpPr/>
              <p:nvPr/>
            </p:nvSpPr>
            <p:spPr>
              <a:xfrm>
                <a:off x="1456891" y="5331897"/>
                <a:ext cx="85834" cy="66231"/>
              </a:xfrm>
              <a:custGeom>
                <a:avLst/>
                <a:gdLst/>
                <a:ahLst/>
                <a:cxnLst/>
                <a:rect l="0" t="0" r="0" b="0"/>
                <a:pathLst>
                  <a:path w="85834" h="66231">
                    <a:moveTo>
                      <a:pt x="9004" y="16390"/>
                    </a:moveTo>
                    <a:cubicBezTo>
                      <a:pt x="17871" y="12916"/>
                      <a:pt x="23067" y="4872"/>
                      <a:pt x="32280" y="1883"/>
                    </a:cubicBezTo>
                    <a:cubicBezTo>
                      <a:pt x="42415" y="-1405"/>
                      <a:pt x="56370" y="523"/>
                      <a:pt x="61247" y="523"/>
                    </a:cubicBezTo>
                    <a:cubicBezTo>
                      <a:pt x="70558" y="523"/>
                      <a:pt x="77282" y="2398"/>
                      <a:pt x="80386" y="10124"/>
                    </a:cubicBezTo>
                    <a:cubicBezTo>
                      <a:pt x="83489" y="17849"/>
                      <a:pt x="86911" y="19850"/>
                      <a:pt x="85524" y="33464"/>
                    </a:cubicBezTo>
                    <a:cubicBezTo>
                      <a:pt x="84136" y="47078"/>
                      <a:pt x="82369" y="51413"/>
                      <a:pt x="71075" y="57507"/>
                    </a:cubicBezTo>
                    <a:cubicBezTo>
                      <a:pt x="59781" y="63602"/>
                      <a:pt x="50385" y="67808"/>
                      <a:pt x="42674" y="65748"/>
                    </a:cubicBezTo>
                    <a:cubicBezTo>
                      <a:pt x="34867" y="63688"/>
                      <a:pt x="16676" y="59567"/>
                      <a:pt x="11073" y="57507"/>
                    </a:cubicBezTo>
                    <a:cubicBezTo>
                      <a:pt x="5469" y="55447"/>
                      <a:pt x="-9618" y="23686"/>
                      <a:pt x="9004" y="16390"/>
                    </a:cubicBezTo>
                    <a:close/>
                  </a:path>
                </a:pathLst>
              </a:custGeom>
              <a:solidFill>
                <a:srgbClr val="576614"/>
              </a:solidFill>
              <a:ln w="7600" cap="flat">
                <a:noFill/>
                <a:bevel/>
              </a:ln>
            </p:spPr>
          </p:sp>
          <p:sp>
            <p:nvSpPr>
              <p:cNvPr id="10124" name="Freeform 10123"/>
              <p:cNvSpPr/>
              <p:nvPr/>
            </p:nvSpPr>
            <p:spPr>
              <a:xfrm>
                <a:off x="1477809" y="5345198"/>
                <a:ext cx="53707" cy="45948"/>
              </a:xfrm>
              <a:custGeom>
                <a:avLst/>
                <a:gdLst/>
                <a:ahLst/>
                <a:cxnLst/>
                <a:rect l="0" t="0" r="0" b="0"/>
                <a:pathLst>
                  <a:path w="53707" h="45948">
                    <a:moveTo>
                      <a:pt x="5093" y="18215"/>
                    </a:moveTo>
                    <a:cubicBezTo>
                      <a:pt x="5093" y="18215"/>
                      <a:pt x="5275" y="7580"/>
                      <a:pt x="18229" y="3419"/>
                    </a:cubicBezTo>
                    <a:cubicBezTo>
                      <a:pt x="31182" y="-741"/>
                      <a:pt x="45807" y="-3653"/>
                      <a:pt x="50821" y="9660"/>
                    </a:cubicBezTo>
                    <a:cubicBezTo>
                      <a:pt x="55835" y="22974"/>
                      <a:pt x="55417" y="28799"/>
                      <a:pt x="40375" y="39616"/>
                    </a:cubicBezTo>
                    <a:cubicBezTo>
                      <a:pt x="25332" y="50434"/>
                      <a:pt x="10290" y="45441"/>
                      <a:pt x="6111" y="40448"/>
                    </a:cubicBezTo>
                    <a:cubicBezTo>
                      <a:pt x="1933" y="35456"/>
                      <a:pt x="-4701" y="22194"/>
                      <a:pt x="5093" y="18215"/>
                    </a:cubicBezTo>
                    <a:close/>
                  </a:path>
                </a:pathLst>
              </a:custGeom>
              <a:solidFill>
                <a:srgbClr val="454D04"/>
              </a:solidFill>
              <a:ln w="7600" cap="flat">
                <a:noFill/>
                <a:bevel/>
              </a:ln>
            </p:spPr>
          </p:sp>
          <p:sp>
            <p:nvSpPr>
              <p:cNvPr id="10125" name="Freeform 10124"/>
              <p:cNvSpPr/>
              <p:nvPr/>
            </p:nvSpPr>
            <p:spPr>
              <a:xfrm>
                <a:off x="1435619" y="5278187"/>
                <a:ext cx="92058" cy="73096"/>
              </a:xfrm>
              <a:custGeom>
                <a:avLst/>
                <a:gdLst/>
                <a:ahLst/>
                <a:cxnLst/>
                <a:rect l="0" t="0" r="0" b="0"/>
                <a:pathLst>
                  <a:path w="92058" h="73096">
                    <a:moveTo>
                      <a:pt x="27826" y="69598"/>
                    </a:moveTo>
                    <a:cubicBezTo>
                      <a:pt x="27826" y="69598"/>
                      <a:pt x="7352" y="59197"/>
                      <a:pt x="4009" y="50460"/>
                    </a:cubicBezTo>
                    <a:cubicBezTo>
                      <a:pt x="666" y="41722"/>
                      <a:pt x="-3095" y="34234"/>
                      <a:pt x="4009" y="26328"/>
                    </a:cubicBezTo>
                    <a:cubicBezTo>
                      <a:pt x="11112" y="18423"/>
                      <a:pt x="21141" y="17175"/>
                      <a:pt x="22812" y="9686"/>
                    </a:cubicBezTo>
                    <a:cubicBezTo>
                      <a:pt x="24483" y="2197"/>
                      <a:pt x="34930" y="2613"/>
                      <a:pt x="37437" y="3862"/>
                    </a:cubicBezTo>
                    <a:cubicBezTo>
                      <a:pt x="39944" y="5110"/>
                      <a:pt x="48719" y="-3211"/>
                      <a:pt x="58747" y="1365"/>
                    </a:cubicBezTo>
                    <a:cubicBezTo>
                      <a:pt x="68776" y="5942"/>
                      <a:pt x="80267" y="-4252"/>
                      <a:pt x="82983" y="3862"/>
                    </a:cubicBezTo>
                    <a:cubicBezTo>
                      <a:pt x="85699" y="11975"/>
                      <a:pt x="95936" y="23832"/>
                      <a:pt x="90504" y="27993"/>
                    </a:cubicBezTo>
                    <a:cubicBezTo>
                      <a:pt x="85072" y="32153"/>
                      <a:pt x="85072" y="51292"/>
                      <a:pt x="79222" y="54204"/>
                    </a:cubicBezTo>
                    <a:cubicBezTo>
                      <a:pt x="73372" y="57117"/>
                      <a:pt x="46839" y="67310"/>
                      <a:pt x="38273" y="71678"/>
                    </a:cubicBezTo>
                    <a:cubicBezTo>
                      <a:pt x="29707" y="76047"/>
                      <a:pt x="27826" y="68766"/>
                      <a:pt x="27826" y="69598"/>
                    </a:cubicBezTo>
                    <a:close/>
                  </a:path>
                </a:pathLst>
              </a:custGeom>
              <a:solidFill>
                <a:srgbClr val="808000"/>
              </a:solidFill>
              <a:ln w="7600" cap="flat">
                <a:noFill/>
                <a:bevel/>
              </a:ln>
            </p:spPr>
          </p:sp>
          <p:sp>
            <p:nvSpPr>
              <p:cNvPr id="10126" name="Freeform 10125"/>
              <p:cNvSpPr/>
              <p:nvPr/>
            </p:nvSpPr>
            <p:spPr>
              <a:xfrm>
                <a:off x="1473108" y="5363335"/>
                <a:ext cx="87553" cy="64358"/>
              </a:xfrm>
              <a:custGeom>
                <a:avLst/>
                <a:gdLst/>
                <a:ahLst/>
                <a:cxnLst/>
                <a:rect l="0" t="0" r="0" b="0"/>
                <a:pathLst>
                  <a:path w="87553" h="64358">
                    <a:moveTo>
                      <a:pt x="7469" y="26471"/>
                    </a:moveTo>
                    <a:cubicBezTo>
                      <a:pt x="7469" y="26471"/>
                      <a:pt x="-2977" y="28552"/>
                      <a:pt x="783" y="43946"/>
                    </a:cubicBezTo>
                    <a:cubicBezTo>
                      <a:pt x="4544" y="59340"/>
                      <a:pt x="17498" y="65165"/>
                      <a:pt x="25437" y="64358"/>
                    </a:cubicBezTo>
                    <a:cubicBezTo>
                      <a:pt x="33376" y="63500"/>
                      <a:pt x="39644" y="64358"/>
                      <a:pt x="53851" y="58508"/>
                    </a:cubicBezTo>
                    <a:cubicBezTo>
                      <a:pt x="68058" y="52683"/>
                      <a:pt x="71818" y="53515"/>
                      <a:pt x="75161" y="44778"/>
                    </a:cubicBezTo>
                    <a:cubicBezTo>
                      <a:pt x="78504" y="36041"/>
                      <a:pt x="86025" y="31048"/>
                      <a:pt x="86025" y="26471"/>
                    </a:cubicBezTo>
                    <a:cubicBezTo>
                      <a:pt x="86025" y="21895"/>
                      <a:pt x="91040" y="11077"/>
                      <a:pt x="83100" y="4837"/>
                    </a:cubicBezTo>
                    <a:cubicBezTo>
                      <a:pt x="75161" y="-1404"/>
                      <a:pt x="66386" y="-572"/>
                      <a:pt x="64297" y="1508"/>
                    </a:cubicBezTo>
                    <a:cubicBezTo>
                      <a:pt x="62208" y="3589"/>
                      <a:pt x="56358" y="22311"/>
                      <a:pt x="48836" y="26471"/>
                    </a:cubicBezTo>
                    <a:cubicBezTo>
                      <a:pt x="41315" y="30632"/>
                      <a:pt x="25437" y="35625"/>
                      <a:pt x="15826" y="31048"/>
                    </a:cubicBezTo>
                    <a:cubicBezTo>
                      <a:pt x="6216" y="26471"/>
                      <a:pt x="7469" y="25223"/>
                      <a:pt x="7469" y="26471"/>
                    </a:cubicBezTo>
                    <a:close/>
                  </a:path>
                </a:pathLst>
              </a:custGeom>
              <a:solidFill>
                <a:srgbClr val="808000"/>
              </a:solidFill>
              <a:ln w="7600" cap="flat">
                <a:noFill/>
                <a:bevel/>
              </a:ln>
            </p:spPr>
          </p:sp>
          <p:sp>
            <p:nvSpPr>
              <p:cNvPr id="10127" name="Freeform 10126"/>
              <p:cNvSpPr/>
              <p:nvPr/>
            </p:nvSpPr>
            <p:spPr>
              <a:xfrm>
                <a:off x="1513614" y="5294608"/>
                <a:ext cx="70395" cy="68805"/>
              </a:xfrm>
              <a:custGeom>
                <a:avLst/>
                <a:gdLst/>
                <a:ahLst/>
                <a:cxnLst/>
                <a:rect l="0" t="0" r="0" b="0"/>
                <a:pathLst>
                  <a:path w="70395" h="68805">
                    <a:moveTo>
                      <a:pt x="25254" y="68805"/>
                    </a:moveTo>
                    <a:cubicBezTo>
                      <a:pt x="25254" y="68805"/>
                      <a:pt x="30059" y="67323"/>
                      <a:pt x="38416" y="62746"/>
                    </a:cubicBezTo>
                    <a:cubicBezTo>
                      <a:pt x="46773" y="58169"/>
                      <a:pt x="54503" y="54217"/>
                      <a:pt x="60562" y="48184"/>
                    </a:cubicBezTo>
                    <a:cubicBezTo>
                      <a:pt x="66621" y="42151"/>
                      <a:pt x="68084" y="39863"/>
                      <a:pt x="67248" y="31958"/>
                    </a:cubicBezTo>
                    <a:cubicBezTo>
                      <a:pt x="66412" y="24053"/>
                      <a:pt x="70395" y="26549"/>
                      <a:pt x="70395" y="23845"/>
                    </a:cubicBezTo>
                    <a:cubicBezTo>
                      <a:pt x="70395" y="21141"/>
                      <a:pt x="64741" y="11571"/>
                      <a:pt x="60562" y="11571"/>
                    </a:cubicBezTo>
                    <a:cubicBezTo>
                      <a:pt x="56384" y="11571"/>
                      <a:pt x="45520" y="10739"/>
                      <a:pt x="44266" y="6579"/>
                    </a:cubicBezTo>
                    <a:cubicBezTo>
                      <a:pt x="43013" y="2418"/>
                      <a:pt x="30477" y="-4239"/>
                      <a:pt x="19613" y="3666"/>
                    </a:cubicBezTo>
                    <a:cubicBezTo>
                      <a:pt x="8749" y="11571"/>
                      <a:pt x="0" y="32374"/>
                      <a:pt x="0" y="36119"/>
                    </a:cubicBezTo>
                    <a:cubicBezTo>
                      <a:pt x="0" y="39863"/>
                      <a:pt x="13345" y="38199"/>
                      <a:pt x="17941" y="46104"/>
                    </a:cubicBezTo>
                    <a:cubicBezTo>
                      <a:pt x="22538" y="54009"/>
                      <a:pt x="25045" y="66491"/>
                      <a:pt x="25254" y="68805"/>
                    </a:cubicBezTo>
                    <a:close/>
                  </a:path>
                </a:pathLst>
              </a:custGeom>
              <a:solidFill>
                <a:srgbClr val="808000"/>
              </a:solidFill>
              <a:ln w="7600" cap="flat">
                <a:noFill/>
                <a:bevel/>
              </a:ln>
            </p:spPr>
          </p:sp>
          <p:sp>
            <p:nvSpPr>
              <p:cNvPr id="10128" name="Freeform 10127"/>
              <p:cNvSpPr/>
              <p:nvPr/>
            </p:nvSpPr>
            <p:spPr>
              <a:xfrm>
                <a:off x="1462727" y="5289966"/>
                <a:ext cx="52140" cy="57766"/>
              </a:xfrm>
              <a:custGeom>
                <a:avLst/>
                <a:gdLst/>
                <a:ahLst/>
                <a:cxnLst/>
                <a:rect l="0" t="0" r="0" b="0"/>
                <a:pathLst>
                  <a:path w="52140" h="57766">
                    <a:moveTo>
                      <a:pt x="13254" y="56570"/>
                    </a:moveTo>
                    <a:cubicBezTo>
                      <a:pt x="13254" y="56570"/>
                      <a:pt x="-6803" y="59483"/>
                      <a:pt x="2390" y="46585"/>
                    </a:cubicBezTo>
                    <a:cubicBezTo>
                      <a:pt x="11582" y="33687"/>
                      <a:pt x="22864" y="33687"/>
                      <a:pt x="20357" y="26991"/>
                    </a:cubicBezTo>
                    <a:cubicBezTo>
                      <a:pt x="17850" y="20374"/>
                      <a:pt x="12836" y="17461"/>
                      <a:pt x="18268" y="12053"/>
                    </a:cubicBezTo>
                    <a:cubicBezTo>
                      <a:pt x="23700" y="6644"/>
                      <a:pt x="34355" y="-3549"/>
                      <a:pt x="39161" y="1235"/>
                    </a:cubicBezTo>
                    <a:cubicBezTo>
                      <a:pt x="43966" y="6020"/>
                      <a:pt x="40623" y="20998"/>
                      <a:pt x="44175" y="24534"/>
                    </a:cubicBezTo>
                    <a:cubicBezTo>
                      <a:pt x="47726" y="28071"/>
                      <a:pt x="52140" y="34103"/>
                      <a:pt x="52140" y="34103"/>
                    </a:cubicBezTo>
                    <a:cubicBezTo>
                      <a:pt x="52140" y="34103"/>
                      <a:pt x="52140" y="42424"/>
                      <a:pt x="52140" y="42424"/>
                    </a:cubicBezTo>
                    <a:cubicBezTo>
                      <a:pt x="52140" y="42424"/>
                      <a:pt x="10329" y="62811"/>
                      <a:pt x="13254" y="56570"/>
                    </a:cubicBezTo>
                    <a:close/>
                  </a:path>
                </a:pathLst>
              </a:custGeom>
              <a:solidFill>
                <a:srgbClr val="2D5002"/>
              </a:solidFill>
              <a:ln w="7600" cap="flat">
                <a:noFill/>
                <a:bevel/>
              </a:ln>
            </p:spPr>
          </p:sp>
          <p:sp>
            <p:nvSpPr>
              <p:cNvPr id="10129" name="Freeform 10128"/>
              <p:cNvSpPr/>
              <p:nvPr/>
            </p:nvSpPr>
            <p:spPr>
              <a:xfrm>
                <a:off x="1398874" y="5337592"/>
                <a:ext cx="81716" cy="81209"/>
              </a:xfrm>
              <a:custGeom>
                <a:avLst/>
                <a:gdLst/>
                <a:ahLst/>
                <a:cxnLst/>
                <a:rect l="0" t="0" r="0" b="0"/>
                <a:pathLst>
                  <a:path w="81716" h="81209">
                    <a:moveTo>
                      <a:pt x="73764" y="11608"/>
                    </a:moveTo>
                    <a:cubicBezTo>
                      <a:pt x="73764" y="11608"/>
                      <a:pt x="53707" y="-1872"/>
                      <a:pt x="39918" y="208"/>
                    </a:cubicBezTo>
                    <a:cubicBezTo>
                      <a:pt x="26129" y="2288"/>
                      <a:pt x="15056" y="9985"/>
                      <a:pt x="9415" y="23091"/>
                    </a:cubicBezTo>
                    <a:cubicBezTo>
                      <a:pt x="3774" y="36197"/>
                      <a:pt x="-3121" y="45558"/>
                      <a:pt x="1476" y="55127"/>
                    </a:cubicBezTo>
                    <a:cubicBezTo>
                      <a:pt x="6072" y="64697"/>
                      <a:pt x="12758" y="70521"/>
                      <a:pt x="17354" y="72185"/>
                    </a:cubicBezTo>
                    <a:cubicBezTo>
                      <a:pt x="21950" y="73850"/>
                      <a:pt x="19025" y="84668"/>
                      <a:pt x="34486" y="80090"/>
                    </a:cubicBezTo>
                    <a:cubicBezTo>
                      <a:pt x="49946" y="75514"/>
                      <a:pt x="53916" y="78218"/>
                      <a:pt x="62064" y="70105"/>
                    </a:cubicBezTo>
                    <a:cubicBezTo>
                      <a:pt x="70212" y="61992"/>
                      <a:pt x="74182" y="60536"/>
                      <a:pt x="75017" y="59704"/>
                    </a:cubicBezTo>
                    <a:cubicBezTo>
                      <a:pt x="75853" y="58872"/>
                      <a:pt x="81716" y="52215"/>
                      <a:pt x="81716" y="52215"/>
                    </a:cubicBezTo>
                    <a:cubicBezTo>
                      <a:pt x="81716" y="52215"/>
                      <a:pt x="68750" y="51799"/>
                      <a:pt x="65407" y="39733"/>
                    </a:cubicBezTo>
                    <a:cubicBezTo>
                      <a:pt x="62064" y="27668"/>
                      <a:pt x="73764" y="11608"/>
                      <a:pt x="73764" y="11608"/>
                    </a:cubicBezTo>
                    <a:close/>
                  </a:path>
                </a:pathLst>
              </a:custGeom>
              <a:solidFill>
                <a:srgbClr val="808000"/>
              </a:solidFill>
              <a:ln w="7600" cap="flat">
                <a:noFill/>
                <a:bevel/>
              </a:ln>
            </p:spPr>
          </p:sp>
          <p:sp>
            <p:nvSpPr>
              <p:cNvPr id="10130" name="Freeform 10129"/>
              <p:cNvSpPr/>
              <p:nvPr/>
            </p:nvSpPr>
            <p:spPr>
              <a:xfrm>
                <a:off x="1514867" y="5309625"/>
                <a:ext cx="50730" cy="53788"/>
              </a:xfrm>
              <a:custGeom>
                <a:avLst/>
                <a:gdLst/>
                <a:ahLst/>
                <a:cxnLst/>
                <a:rect l="0" t="0" r="0" b="0"/>
                <a:pathLst>
                  <a:path w="50730" h="53788">
                    <a:moveTo>
                      <a:pt x="0" y="22766"/>
                    </a:moveTo>
                    <a:cubicBezTo>
                      <a:pt x="0" y="22766"/>
                      <a:pt x="16688" y="19854"/>
                      <a:pt x="17942" y="14445"/>
                    </a:cubicBezTo>
                    <a:cubicBezTo>
                      <a:pt x="19195" y="9036"/>
                      <a:pt x="20866" y="-2197"/>
                      <a:pt x="29641" y="299"/>
                    </a:cubicBezTo>
                    <a:cubicBezTo>
                      <a:pt x="38416" y="2795"/>
                      <a:pt x="37163" y="6540"/>
                      <a:pt x="37163" y="7788"/>
                    </a:cubicBezTo>
                    <a:cubicBezTo>
                      <a:pt x="37163" y="9036"/>
                      <a:pt x="45938" y="-3445"/>
                      <a:pt x="48027" y="11533"/>
                    </a:cubicBezTo>
                    <a:cubicBezTo>
                      <a:pt x="50116" y="26511"/>
                      <a:pt x="52206" y="36912"/>
                      <a:pt x="49280" y="36912"/>
                    </a:cubicBezTo>
                    <a:cubicBezTo>
                      <a:pt x="46355" y="36912"/>
                      <a:pt x="24000" y="53788"/>
                      <a:pt x="24000" y="53788"/>
                    </a:cubicBezTo>
                    <a:cubicBezTo>
                      <a:pt x="24000" y="53788"/>
                      <a:pt x="20449" y="21934"/>
                      <a:pt x="0" y="22766"/>
                    </a:cubicBezTo>
                    <a:close/>
                  </a:path>
                </a:pathLst>
              </a:custGeom>
              <a:solidFill>
                <a:srgbClr val="2D5002"/>
              </a:solidFill>
              <a:ln w="7600" cap="flat">
                <a:noFill/>
                <a:bevel/>
              </a:ln>
            </p:spPr>
          </p:sp>
          <p:sp>
            <p:nvSpPr>
              <p:cNvPr id="10131" name="Freeform 10130"/>
              <p:cNvSpPr/>
              <p:nvPr/>
            </p:nvSpPr>
            <p:spPr>
              <a:xfrm>
                <a:off x="1488581" y="5355963"/>
                <a:ext cx="29106" cy="26523"/>
              </a:xfrm>
              <a:custGeom>
                <a:avLst/>
                <a:gdLst/>
                <a:ahLst/>
                <a:cxnLst/>
                <a:rect l="0" t="0" r="0" b="0"/>
                <a:pathLst>
                  <a:path w="29106" h="26523">
                    <a:moveTo>
                      <a:pt x="28767" y="13041"/>
                    </a:moveTo>
                    <a:cubicBezTo>
                      <a:pt x="28767" y="13041"/>
                      <a:pt x="30856" y="5136"/>
                      <a:pt x="24170" y="1391"/>
                    </a:cubicBezTo>
                    <a:cubicBezTo>
                      <a:pt x="17484" y="-2353"/>
                      <a:pt x="5785" y="2223"/>
                      <a:pt x="3278" y="5968"/>
                    </a:cubicBezTo>
                    <a:cubicBezTo>
                      <a:pt x="770" y="9712"/>
                      <a:pt x="-1528" y="16161"/>
                      <a:pt x="1188" y="18865"/>
                    </a:cubicBezTo>
                    <a:cubicBezTo>
                      <a:pt x="3904" y="21570"/>
                      <a:pt x="6203" y="27603"/>
                      <a:pt x="13724" y="26354"/>
                    </a:cubicBezTo>
                    <a:cubicBezTo>
                      <a:pt x="21245" y="25106"/>
                      <a:pt x="29602" y="12209"/>
                      <a:pt x="28767" y="13041"/>
                    </a:cubicBezTo>
                    <a:close/>
                  </a:path>
                </a:pathLst>
              </a:custGeom>
              <a:solidFill>
                <a:srgbClr val="6B7519"/>
              </a:solidFill>
              <a:ln w="7600" cap="flat">
                <a:noFill/>
                <a:bevel/>
              </a:ln>
            </p:spPr>
          </p:sp>
          <p:sp>
            <p:nvSpPr>
              <p:cNvPr id="10132" name="Freeform 10131"/>
              <p:cNvSpPr/>
              <p:nvPr/>
            </p:nvSpPr>
            <p:spPr>
              <a:xfrm>
                <a:off x="1495123" y="5359474"/>
                <a:ext cx="14298" cy="12014"/>
              </a:xfrm>
              <a:custGeom>
                <a:avLst/>
                <a:gdLst/>
                <a:ahLst/>
                <a:cxnLst/>
                <a:rect l="0" t="0" r="0" b="0"/>
                <a:pathLst>
                  <a:path w="14298" h="12014">
                    <a:moveTo>
                      <a:pt x="914" y="4122"/>
                    </a:moveTo>
                    <a:cubicBezTo>
                      <a:pt x="914" y="4122"/>
                      <a:pt x="-3264" y="14107"/>
                      <a:pt x="5928" y="11611"/>
                    </a:cubicBezTo>
                    <a:cubicBezTo>
                      <a:pt x="15121" y="9114"/>
                      <a:pt x="14076" y="5162"/>
                      <a:pt x="14298" y="4122"/>
                    </a:cubicBezTo>
                    <a:cubicBezTo>
                      <a:pt x="14494" y="3081"/>
                      <a:pt x="10525" y="-4616"/>
                      <a:pt x="914" y="4122"/>
                    </a:cubicBezTo>
                    <a:close/>
                  </a:path>
                </a:pathLst>
              </a:custGeom>
              <a:solidFill>
                <a:srgbClr val="485813"/>
              </a:solidFill>
              <a:ln w="7600" cap="flat">
                <a:noFill/>
                <a:bevel/>
              </a:ln>
            </p:spPr>
          </p:sp>
          <p:sp>
            <p:nvSpPr>
              <p:cNvPr id="10133" name="Freeform 10132"/>
              <p:cNvSpPr/>
              <p:nvPr/>
            </p:nvSpPr>
            <p:spPr>
              <a:xfrm>
                <a:off x="1480512" y="5362360"/>
                <a:ext cx="60249" cy="39512"/>
              </a:xfrm>
              <a:custGeom>
                <a:avLst/>
                <a:gdLst/>
                <a:ahLst/>
                <a:cxnLst/>
                <a:rect l="0" t="0" r="0" b="0"/>
                <a:pathLst>
                  <a:path w="60249" h="39512">
                    <a:moveTo>
                      <a:pt x="65" y="27447"/>
                    </a:moveTo>
                    <a:cubicBezTo>
                      <a:pt x="65" y="27447"/>
                      <a:pt x="-1606" y="40344"/>
                      <a:pt x="9676" y="39512"/>
                    </a:cubicBezTo>
                    <a:cubicBezTo>
                      <a:pt x="20958" y="38680"/>
                      <a:pt x="24301" y="36184"/>
                      <a:pt x="34747" y="36184"/>
                    </a:cubicBezTo>
                    <a:cubicBezTo>
                      <a:pt x="45193" y="36184"/>
                      <a:pt x="53132" y="34104"/>
                      <a:pt x="55639" y="31607"/>
                    </a:cubicBezTo>
                    <a:cubicBezTo>
                      <a:pt x="58147" y="29111"/>
                      <a:pt x="60249" y="22870"/>
                      <a:pt x="60249" y="19542"/>
                    </a:cubicBezTo>
                    <a:cubicBezTo>
                      <a:pt x="60249" y="16213"/>
                      <a:pt x="58147" y="0"/>
                      <a:pt x="58147" y="0"/>
                    </a:cubicBezTo>
                    <a:cubicBezTo>
                      <a:pt x="58147" y="0"/>
                      <a:pt x="52297" y="14133"/>
                      <a:pt x="46865" y="20790"/>
                    </a:cubicBezTo>
                    <a:cubicBezTo>
                      <a:pt x="41433" y="27447"/>
                      <a:pt x="31404" y="34103"/>
                      <a:pt x="18451" y="32023"/>
                    </a:cubicBezTo>
                    <a:cubicBezTo>
                      <a:pt x="5497" y="29943"/>
                      <a:pt x="78" y="27447"/>
                      <a:pt x="65" y="27447"/>
                    </a:cubicBezTo>
                    <a:close/>
                  </a:path>
                </a:pathLst>
              </a:custGeom>
              <a:solidFill>
                <a:srgbClr val="2D5002"/>
              </a:solidFill>
              <a:ln w="7600" cap="flat">
                <a:noFill/>
                <a:bevel/>
              </a:ln>
            </p:spPr>
          </p:sp>
          <p:sp>
            <p:nvSpPr>
              <p:cNvPr id="10134" name="Freeform 10133"/>
              <p:cNvSpPr/>
              <p:nvPr/>
            </p:nvSpPr>
            <p:spPr>
              <a:xfrm>
                <a:off x="1499394" y="5362204"/>
                <a:ext cx="5876" cy="7021"/>
              </a:xfrm>
              <a:custGeom>
                <a:avLst/>
                <a:gdLst/>
                <a:ahLst/>
                <a:cxnLst/>
                <a:rect l="0" t="0" r="0" b="0"/>
                <a:pathLst>
                  <a:path w="5876" h="7021">
                    <a:moveTo>
                      <a:pt x="-13" y="3471"/>
                    </a:moveTo>
                    <a:cubicBezTo>
                      <a:pt x="-13" y="3471"/>
                      <a:pt x="823" y="7008"/>
                      <a:pt x="3539" y="7008"/>
                    </a:cubicBezTo>
                    <a:cubicBezTo>
                      <a:pt x="6255" y="7008"/>
                      <a:pt x="5837" y="3471"/>
                      <a:pt x="5837" y="1807"/>
                    </a:cubicBezTo>
                    <a:cubicBezTo>
                      <a:pt x="5837" y="143"/>
                      <a:pt x="-13" y="-1937"/>
                      <a:pt x="-13" y="3471"/>
                    </a:cubicBezTo>
                    <a:close/>
                  </a:path>
                </a:pathLst>
              </a:custGeom>
              <a:solidFill>
                <a:srgbClr val="909749"/>
              </a:solidFill>
              <a:ln w="7600" cap="flat">
                <a:noFill/>
                <a:bevel/>
              </a:ln>
            </p:spPr>
          </p:sp>
          <p:sp>
            <p:nvSpPr>
              <p:cNvPr id="10135" name="Freeform 10134"/>
              <p:cNvSpPr/>
              <p:nvPr/>
            </p:nvSpPr>
            <p:spPr>
              <a:xfrm>
                <a:off x="1445060" y="5346563"/>
                <a:ext cx="35530" cy="51331"/>
              </a:xfrm>
              <a:custGeom>
                <a:avLst/>
                <a:gdLst/>
                <a:ahLst/>
                <a:cxnLst/>
                <a:rect l="0" t="0" r="0" b="0"/>
                <a:pathLst>
                  <a:path w="35530" h="51331">
                    <a:moveTo>
                      <a:pt x="16296" y="0"/>
                    </a:moveTo>
                    <a:cubicBezTo>
                      <a:pt x="14207" y="0"/>
                      <a:pt x="6268" y="2470"/>
                      <a:pt x="3970" y="12248"/>
                    </a:cubicBezTo>
                    <a:cubicBezTo>
                      <a:pt x="1671" y="22025"/>
                      <a:pt x="-2925" y="24937"/>
                      <a:pt x="2507" y="32842"/>
                    </a:cubicBezTo>
                    <a:cubicBezTo>
                      <a:pt x="7939" y="40747"/>
                      <a:pt x="7521" y="42828"/>
                      <a:pt x="15043" y="45324"/>
                    </a:cubicBezTo>
                    <a:cubicBezTo>
                      <a:pt x="22564" y="47820"/>
                      <a:pt x="26325" y="53229"/>
                      <a:pt x="30085" y="50733"/>
                    </a:cubicBezTo>
                    <a:cubicBezTo>
                      <a:pt x="33846" y="48236"/>
                      <a:pt x="35530" y="43244"/>
                      <a:pt x="35530" y="43244"/>
                    </a:cubicBezTo>
                    <a:cubicBezTo>
                      <a:pt x="35530" y="43244"/>
                      <a:pt x="22021" y="40206"/>
                      <a:pt x="23065" y="22108"/>
                    </a:cubicBezTo>
                    <a:cubicBezTo>
                      <a:pt x="24110" y="4010"/>
                      <a:pt x="31005" y="2137"/>
                      <a:pt x="30587" y="2137"/>
                    </a:cubicBezTo>
                    <a:lnTo>
                      <a:pt x="16296" y="0"/>
                    </a:lnTo>
                    <a:close/>
                  </a:path>
                </a:pathLst>
              </a:custGeom>
              <a:solidFill>
                <a:srgbClr val="2D5002"/>
              </a:solidFill>
              <a:ln w="7600" cap="flat">
                <a:noFill/>
                <a:bevel/>
              </a:ln>
            </p:spPr>
          </p:sp>
          <p:sp>
            <p:nvSpPr>
              <p:cNvPr id="10136" name="Freeform 10135"/>
              <p:cNvSpPr/>
              <p:nvPr/>
            </p:nvSpPr>
            <p:spPr>
              <a:xfrm>
                <a:off x="1460964" y="5334237"/>
                <a:ext cx="78974" cy="61823"/>
              </a:xfrm>
              <a:custGeom>
                <a:avLst/>
                <a:gdLst/>
                <a:ahLst/>
                <a:cxnLst/>
                <a:rect l="0" t="0" r="0" b="0"/>
                <a:pathLst>
                  <a:path w="78974" h="61823">
                    <a:moveTo>
                      <a:pt x="6242" y="17708"/>
                    </a:moveTo>
                    <a:cubicBezTo>
                      <a:pt x="6242" y="17708"/>
                      <a:pt x="10420" y="9387"/>
                      <a:pt x="27552" y="3146"/>
                    </a:cubicBezTo>
                    <a:cubicBezTo>
                      <a:pt x="44684" y="-3094"/>
                      <a:pt x="59309" y="1482"/>
                      <a:pt x="66412" y="3979"/>
                    </a:cubicBezTo>
                    <a:cubicBezTo>
                      <a:pt x="73516" y="6475"/>
                      <a:pt x="78974" y="10635"/>
                      <a:pt x="78974" y="18540"/>
                    </a:cubicBezTo>
                    <a:cubicBezTo>
                      <a:pt x="78974" y="26445"/>
                      <a:pt x="75187" y="31022"/>
                      <a:pt x="73098" y="40175"/>
                    </a:cubicBezTo>
                    <a:cubicBezTo>
                      <a:pt x="71009" y="49328"/>
                      <a:pt x="67248" y="56401"/>
                      <a:pt x="52205" y="59314"/>
                    </a:cubicBezTo>
                    <a:cubicBezTo>
                      <a:pt x="37163" y="62226"/>
                      <a:pt x="27134" y="63058"/>
                      <a:pt x="20866" y="59314"/>
                    </a:cubicBezTo>
                    <a:cubicBezTo>
                      <a:pt x="14599" y="55569"/>
                      <a:pt x="3317" y="56401"/>
                      <a:pt x="2481" y="46000"/>
                    </a:cubicBezTo>
                    <a:cubicBezTo>
                      <a:pt x="1645" y="35599"/>
                      <a:pt x="-4636" y="19789"/>
                      <a:pt x="6242" y="17708"/>
                    </a:cubicBezTo>
                    <a:close/>
                  </a:path>
                </a:pathLst>
              </a:custGeom>
              <a:noFill/>
              <a:ln w="7600" cap="flat">
                <a:noFill/>
                <a:bevel/>
              </a:ln>
            </p:spPr>
          </p:sp>
          <p:sp>
            <p:nvSpPr>
              <p:cNvPr id="10137" name="Freeform 10136"/>
              <p:cNvSpPr/>
              <p:nvPr/>
            </p:nvSpPr>
            <p:spPr>
              <a:xfrm>
                <a:off x="1573392" y="5347577"/>
                <a:ext cx="51940" cy="48054"/>
              </a:xfrm>
              <a:custGeom>
                <a:avLst/>
                <a:gdLst/>
                <a:ahLst/>
                <a:cxnLst/>
                <a:rect l="0" t="0" r="0" b="0"/>
                <a:pathLst>
                  <a:path w="51940" h="48054">
                    <a:moveTo>
                      <a:pt x="10805" y="476"/>
                    </a:moveTo>
                    <a:cubicBezTo>
                      <a:pt x="10805" y="476"/>
                      <a:pt x="43976" y="-5875"/>
                      <a:pt x="50993" y="27789"/>
                    </a:cubicBezTo>
                    <a:cubicBezTo>
                      <a:pt x="58010" y="61452"/>
                      <a:pt x="23563" y="45573"/>
                      <a:pt x="17184" y="34140"/>
                    </a:cubicBezTo>
                    <a:cubicBezTo>
                      <a:pt x="10805" y="22707"/>
                      <a:pt x="-14074" y="19531"/>
                      <a:pt x="10805" y="476"/>
                    </a:cubicBezTo>
                    <a:close/>
                  </a:path>
                </a:pathLst>
              </a:custGeom>
              <a:solidFill>
                <a:srgbClr val="FFFFFF">
                  <a:alpha val="2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38" name="Freeform 10137"/>
              <p:cNvSpPr/>
              <p:nvPr/>
            </p:nvSpPr>
            <p:spPr>
              <a:xfrm>
                <a:off x="1577199" y="5400623"/>
                <a:ext cx="21637" cy="14978"/>
              </a:xfrm>
              <a:custGeom>
                <a:avLst/>
                <a:gdLst/>
                <a:ahLst/>
                <a:cxnLst/>
                <a:rect l="0" t="0" r="0" b="0"/>
                <a:pathLst>
                  <a:path w="21637" h="14978">
                    <a:moveTo>
                      <a:pt x="3369" y="0"/>
                    </a:moveTo>
                    <a:cubicBezTo>
                      <a:pt x="3369" y="0"/>
                      <a:pt x="24518" y="5493"/>
                      <a:pt x="21300" y="12360"/>
                    </a:cubicBezTo>
                    <a:cubicBezTo>
                      <a:pt x="18081" y="19227"/>
                      <a:pt x="5438" y="10758"/>
                      <a:pt x="3369" y="8698"/>
                    </a:cubicBezTo>
                    <a:cubicBezTo>
                      <a:pt x="1300" y="6638"/>
                      <a:pt x="-3067" y="3204"/>
                      <a:pt x="3369" y="0"/>
                    </a:cubicBezTo>
                    <a:close/>
                  </a:path>
                </a:pathLst>
              </a:custGeom>
              <a:solidFill>
                <a:srgbClr val="FFFFFF">
                  <a:alpha val="30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10139" name="Carambola"/>
            <p:cNvGrpSpPr/>
            <p:nvPr/>
          </p:nvGrpSpPr>
          <p:grpSpPr>
            <a:xfrm>
              <a:off x="1192622" y="5778588"/>
              <a:ext cx="536962" cy="305943"/>
              <a:chOff x="1192622" y="5778588"/>
              <a:chExt cx="536962" cy="305943"/>
            </a:xfrm>
          </p:grpSpPr>
          <p:grpSp>
            <p:nvGrpSpPr>
              <p:cNvPr id="10140" name="Group 10139"/>
              <p:cNvGrpSpPr/>
              <p:nvPr/>
            </p:nvGrpSpPr>
            <p:grpSpPr>
              <a:xfrm>
                <a:off x="1424302" y="5778589"/>
                <a:ext cx="305283" cy="287165"/>
                <a:chOff x="1424302" y="5778589"/>
                <a:chExt cx="305283" cy="287165"/>
              </a:xfrm>
            </p:grpSpPr>
            <p:sp>
              <p:nvSpPr>
                <p:cNvPr id="10141" name="Freeform 10140"/>
                <p:cNvSpPr/>
                <p:nvPr/>
              </p:nvSpPr>
              <p:spPr>
                <a:xfrm>
                  <a:off x="1661616" y="5977264"/>
                  <a:ext cx="55422" cy="406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422" h="40687">
                      <a:moveTo>
                        <a:pt x="5199" y="34196"/>
                      </a:moveTo>
                      <a:cubicBezTo>
                        <a:pt x="5199" y="34196"/>
                        <a:pt x="12203" y="42057"/>
                        <a:pt x="21154" y="40484"/>
                      </a:cubicBezTo>
                      <a:cubicBezTo>
                        <a:pt x="30104" y="38912"/>
                        <a:pt x="33606" y="35375"/>
                        <a:pt x="38665" y="35375"/>
                      </a:cubicBezTo>
                      <a:cubicBezTo>
                        <a:pt x="43724" y="35375"/>
                        <a:pt x="47615" y="36947"/>
                        <a:pt x="48393" y="37340"/>
                      </a:cubicBezTo>
                      <a:cubicBezTo>
                        <a:pt x="49172" y="37733"/>
                        <a:pt x="58122" y="33802"/>
                        <a:pt x="54620" y="25155"/>
                      </a:cubicBezTo>
                      <a:cubicBezTo>
                        <a:pt x="51117" y="16508"/>
                        <a:pt x="30493" y="5110"/>
                        <a:pt x="30493" y="5110"/>
                      </a:cubicBezTo>
                      <a:lnTo>
                        <a:pt x="9090" y="0"/>
                      </a:lnTo>
                      <a:lnTo>
                        <a:pt x="529" y="1179"/>
                      </a:lnTo>
                      <a:cubicBezTo>
                        <a:pt x="529" y="1179"/>
                        <a:pt x="-2390" y="26531"/>
                        <a:pt x="5199" y="34196"/>
                      </a:cubicBezTo>
                      <a:close/>
                    </a:path>
                  </a:pathLst>
                </a:custGeom>
                <a:gradFill>
                  <a:gsLst>
                    <a:gs pos="86000">
                      <a:srgbClr val="F3DE53"/>
                    </a:gs>
                    <a:gs pos="0">
                      <a:srgbClr val="D2B90E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0142" name="Freeform 10141"/>
                <p:cNvSpPr/>
                <p:nvPr/>
              </p:nvSpPr>
              <p:spPr>
                <a:xfrm>
                  <a:off x="1436067" y="5866718"/>
                  <a:ext cx="236859" cy="1990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6859" h="199043">
                      <a:moveTo>
                        <a:pt x="0" y="0"/>
                      </a:moveTo>
                      <a:cubicBezTo>
                        <a:pt x="0" y="0"/>
                        <a:pt x="1155" y="49623"/>
                        <a:pt x="14386" y="81853"/>
                      </a:cubicBezTo>
                      <a:cubicBezTo>
                        <a:pt x="27617" y="114083"/>
                        <a:pt x="36567" y="136880"/>
                        <a:pt x="63029" y="159677"/>
                      </a:cubicBezTo>
                      <a:cubicBezTo>
                        <a:pt x="89490" y="182474"/>
                        <a:pt x="103888" y="191121"/>
                        <a:pt x="121010" y="195838"/>
                      </a:cubicBezTo>
                      <a:cubicBezTo>
                        <a:pt x="138132" y="200554"/>
                        <a:pt x="161870" y="200946"/>
                        <a:pt x="182494" y="191514"/>
                      </a:cubicBezTo>
                      <a:cubicBezTo>
                        <a:pt x="203119" y="182081"/>
                        <a:pt x="219074" y="173041"/>
                        <a:pt x="225300" y="162428"/>
                      </a:cubicBezTo>
                      <a:cubicBezTo>
                        <a:pt x="231526" y="151816"/>
                        <a:pt x="238337" y="128429"/>
                        <a:pt x="236585" y="123123"/>
                      </a:cubicBezTo>
                      <a:cubicBezTo>
                        <a:pt x="234834" y="117817"/>
                        <a:pt x="233083" y="110546"/>
                        <a:pt x="233083" y="110546"/>
                      </a:cubicBezTo>
                      <a:cubicBezTo>
                        <a:pt x="233083" y="110546"/>
                        <a:pt x="154671" y="134325"/>
                        <a:pt x="101553" y="95217"/>
                      </a:cubicBezTo>
                      <a:cubicBezTo>
                        <a:pt x="48436" y="56108"/>
                        <a:pt x="0" y="127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43000">
                      <a:srgbClr val="E9DE25"/>
                    </a:gs>
                    <a:gs pos="100000">
                      <a:srgbClr val="FEBB3C"/>
                    </a:gs>
                  </a:gsLst>
                  <a:lin ang="14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143" name="Freeform 10142"/>
                <p:cNvSpPr/>
                <p:nvPr/>
              </p:nvSpPr>
              <p:spPr>
                <a:xfrm>
                  <a:off x="1468749" y="5778651"/>
                  <a:ext cx="260815" cy="2023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815" h="202390">
                      <a:moveTo>
                        <a:pt x="200790" y="193117"/>
                      </a:moveTo>
                      <a:cubicBezTo>
                        <a:pt x="200790" y="193117"/>
                        <a:pt x="209740" y="208832"/>
                        <a:pt x="236202" y="199400"/>
                      </a:cubicBezTo>
                      <a:cubicBezTo>
                        <a:pt x="262664" y="189967"/>
                        <a:pt x="263441" y="169134"/>
                        <a:pt x="258383" y="152233"/>
                      </a:cubicBezTo>
                      <a:cubicBezTo>
                        <a:pt x="253324" y="135332"/>
                        <a:pt x="222582" y="76768"/>
                        <a:pt x="178220" y="46896"/>
                      </a:cubicBezTo>
                      <a:cubicBezTo>
                        <a:pt x="133858" y="17024"/>
                        <a:pt x="105840" y="1302"/>
                        <a:pt x="71206" y="0"/>
                      </a:cubicBezTo>
                      <a:cubicBezTo>
                        <a:pt x="36573" y="-1056"/>
                        <a:pt x="0" y="10735"/>
                        <a:pt x="0" y="10735"/>
                      </a:cubicBezTo>
                      <a:cubicBezTo>
                        <a:pt x="0" y="10735"/>
                        <a:pt x="58170" y="2678"/>
                        <a:pt x="140473" y="61832"/>
                      </a:cubicBezTo>
                      <a:cubicBezTo>
                        <a:pt x="222777" y="120986"/>
                        <a:pt x="201592" y="193111"/>
                        <a:pt x="200790" y="1931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8C708"/>
                    </a:gs>
                    <a:gs pos="72000">
                      <a:srgbClr val="EEE129"/>
                    </a:gs>
                    <a:gs pos="100000">
                      <a:srgbClr val="F3C81E"/>
                    </a:gs>
                  </a:gsLst>
                  <a:lin ang="156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144" name="Freeform 10143"/>
                <p:cNvSpPr/>
                <p:nvPr/>
              </p:nvSpPr>
              <p:spPr>
                <a:xfrm>
                  <a:off x="1436067" y="5868806"/>
                  <a:ext cx="235126" cy="1210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5126" h="121047">
                      <a:moveTo>
                        <a:pt x="0" y="0"/>
                      </a:moveTo>
                      <a:cubicBezTo>
                        <a:pt x="0" y="0"/>
                        <a:pt x="6214" y="23558"/>
                        <a:pt x="37345" y="49500"/>
                      </a:cubicBezTo>
                      <a:cubicBezTo>
                        <a:pt x="68477" y="75441"/>
                        <a:pt x="108169" y="98238"/>
                        <a:pt x="151363" y="109637"/>
                      </a:cubicBezTo>
                      <a:cubicBezTo>
                        <a:pt x="194558" y="121047"/>
                        <a:pt x="215182" y="121820"/>
                        <a:pt x="226078" y="120642"/>
                      </a:cubicBezTo>
                      <a:cubicBezTo>
                        <a:pt x="236973" y="119463"/>
                        <a:pt x="236005" y="105518"/>
                        <a:pt x="233472" y="102961"/>
                      </a:cubicBezTo>
                      <a:cubicBezTo>
                        <a:pt x="230939" y="100403"/>
                        <a:pt x="217906" y="114353"/>
                        <a:pt x="167707" y="97845"/>
                      </a:cubicBezTo>
                      <a:cubicBezTo>
                        <a:pt x="117563" y="81337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46000">
                      <a:srgbClr val="E0E205"/>
                    </a:gs>
                    <a:gs pos="62000">
                      <a:srgbClr val="FEF01C"/>
                    </a:gs>
                  </a:gsLst>
                  <a:lin ang="189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145" name="Freeform 10144"/>
                <p:cNvSpPr/>
                <p:nvPr/>
              </p:nvSpPr>
              <p:spPr>
                <a:xfrm>
                  <a:off x="1424303" y="5805519"/>
                  <a:ext cx="246039" cy="1764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039" h="176474">
                      <a:moveTo>
                        <a:pt x="21093" y="0"/>
                      </a:moveTo>
                      <a:cubicBezTo>
                        <a:pt x="21093" y="0"/>
                        <a:pt x="15256" y="-411"/>
                        <a:pt x="14088" y="5091"/>
                      </a:cubicBezTo>
                      <a:cubicBezTo>
                        <a:pt x="12921" y="10594"/>
                        <a:pt x="13504" y="15507"/>
                        <a:pt x="11753" y="17276"/>
                      </a:cubicBezTo>
                      <a:cubicBezTo>
                        <a:pt x="10002" y="19045"/>
                        <a:pt x="-2645" y="25530"/>
                        <a:pt x="468" y="38501"/>
                      </a:cubicBezTo>
                      <a:cubicBezTo>
                        <a:pt x="3581" y="51471"/>
                        <a:pt x="15645" y="76626"/>
                        <a:pt x="47554" y="101389"/>
                      </a:cubicBezTo>
                      <a:cubicBezTo>
                        <a:pt x="79463" y="126151"/>
                        <a:pt x="116821" y="148948"/>
                        <a:pt x="152816" y="159757"/>
                      </a:cubicBezTo>
                      <a:cubicBezTo>
                        <a:pt x="188812" y="170565"/>
                        <a:pt x="213717" y="176474"/>
                        <a:pt x="223056" y="176474"/>
                      </a:cubicBezTo>
                      <a:cubicBezTo>
                        <a:pt x="232396" y="176474"/>
                        <a:pt x="240373" y="173906"/>
                        <a:pt x="242902" y="171352"/>
                      </a:cubicBezTo>
                      <a:cubicBezTo>
                        <a:pt x="245431" y="168797"/>
                        <a:pt x="246039" y="166242"/>
                        <a:pt x="246039" y="166242"/>
                      </a:cubicBezTo>
                      <a:lnTo>
                        <a:pt x="21093" y="0"/>
                      </a:lnTo>
                      <a:close/>
                    </a:path>
                  </a:pathLst>
                </a:custGeom>
                <a:gradFill>
                  <a:gsLst>
                    <a:gs pos="64000">
                      <a:srgbClr val="E7D704"/>
                    </a:gs>
                    <a:gs pos="0">
                      <a:srgbClr val="FEB849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0146" name="Freeform 10145"/>
                <p:cNvSpPr/>
                <p:nvPr/>
              </p:nvSpPr>
              <p:spPr>
                <a:xfrm>
                  <a:off x="1444488" y="5783625"/>
                  <a:ext cx="228962" cy="1881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8962" h="188169">
                      <a:moveTo>
                        <a:pt x="906" y="21876"/>
                      </a:moveTo>
                      <a:cubicBezTo>
                        <a:pt x="906" y="21876"/>
                        <a:pt x="11413" y="9298"/>
                        <a:pt x="32816" y="3402"/>
                      </a:cubicBezTo>
                      <a:cubicBezTo>
                        <a:pt x="54218" y="-2493"/>
                        <a:pt x="69395" y="-528"/>
                        <a:pt x="89630" y="7333"/>
                      </a:cubicBezTo>
                      <a:cubicBezTo>
                        <a:pt x="109866" y="15194"/>
                        <a:pt x="143331" y="32881"/>
                        <a:pt x="167847" y="56857"/>
                      </a:cubicBezTo>
                      <a:cubicBezTo>
                        <a:pt x="192363" y="80833"/>
                        <a:pt x="208077" y="97221"/>
                        <a:pt x="218972" y="123948"/>
                      </a:cubicBezTo>
                      <a:cubicBezTo>
                        <a:pt x="229869" y="150676"/>
                        <a:pt x="228962" y="171235"/>
                        <a:pt x="228962" y="175558"/>
                      </a:cubicBezTo>
                      <a:cubicBezTo>
                        <a:pt x="228962" y="179882"/>
                        <a:pt x="225050" y="188169"/>
                        <a:pt x="225050" y="188169"/>
                      </a:cubicBezTo>
                      <a:cubicBezTo>
                        <a:pt x="225050" y="188169"/>
                        <a:pt x="210004" y="178047"/>
                        <a:pt x="206113" y="175296"/>
                      </a:cubicBezTo>
                      <a:cubicBezTo>
                        <a:pt x="202222" y="172545"/>
                        <a:pt x="198005" y="171825"/>
                        <a:pt x="195087" y="168877"/>
                      </a:cubicBezTo>
                      <a:cubicBezTo>
                        <a:pt x="192168" y="165929"/>
                        <a:pt x="161621" y="143328"/>
                        <a:pt x="156951" y="141756"/>
                      </a:cubicBezTo>
                      <a:cubicBezTo>
                        <a:pt x="152282" y="140184"/>
                        <a:pt x="152670" y="143721"/>
                        <a:pt x="145666" y="135074"/>
                      </a:cubicBezTo>
                      <a:cubicBezTo>
                        <a:pt x="138661" y="126428"/>
                        <a:pt x="127766" y="123676"/>
                        <a:pt x="126209" y="123676"/>
                      </a:cubicBezTo>
                      <a:cubicBezTo>
                        <a:pt x="124652" y="123676"/>
                        <a:pt x="116092" y="118173"/>
                        <a:pt x="112979" y="116208"/>
                      </a:cubicBezTo>
                      <a:cubicBezTo>
                        <a:pt x="109866" y="114242"/>
                        <a:pt x="95857" y="106775"/>
                        <a:pt x="93910" y="103237"/>
                      </a:cubicBezTo>
                      <a:cubicBezTo>
                        <a:pt x="91965" y="99700"/>
                        <a:pt x="84960" y="90660"/>
                        <a:pt x="82626" y="90660"/>
                      </a:cubicBezTo>
                      <a:cubicBezTo>
                        <a:pt x="80291" y="90660"/>
                        <a:pt x="70757" y="86532"/>
                        <a:pt x="66282" y="82012"/>
                      </a:cubicBezTo>
                      <a:cubicBezTo>
                        <a:pt x="61807" y="77493"/>
                        <a:pt x="42544" y="60002"/>
                        <a:pt x="39042" y="58429"/>
                      </a:cubicBezTo>
                      <a:cubicBezTo>
                        <a:pt x="35539" y="56857"/>
                        <a:pt x="27368" y="56464"/>
                        <a:pt x="20363" y="45852"/>
                      </a:cubicBezTo>
                      <a:cubicBezTo>
                        <a:pt x="13359" y="35239"/>
                        <a:pt x="5965" y="33667"/>
                        <a:pt x="2073" y="27378"/>
                      </a:cubicBezTo>
                      <a:cubicBezTo>
                        <a:pt x="-1818" y="21090"/>
                        <a:pt x="906" y="21876"/>
                        <a:pt x="906" y="2187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6E81D"/>
                    </a:gs>
                    <a:gs pos="57000">
                      <a:srgbClr val="F8D53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0147" name="Freeform 10146"/>
                <p:cNvSpPr/>
                <p:nvPr/>
              </p:nvSpPr>
              <p:spPr>
                <a:xfrm>
                  <a:off x="1487811" y="5929330"/>
                  <a:ext cx="174353" cy="723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4353" h="72315">
                      <a:moveTo>
                        <a:pt x="0" y="0"/>
                      </a:moveTo>
                      <a:cubicBezTo>
                        <a:pt x="0" y="0"/>
                        <a:pt x="31909" y="28281"/>
                        <a:pt x="59928" y="44789"/>
                      </a:cubicBezTo>
                      <a:cubicBezTo>
                        <a:pt x="87946" y="61298"/>
                        <a:pt x="107013" y="72315"/>
                        <a:pt x="132308" y="72315"/>
                      </a:cubicBezTo>
                      <a:cubicBezTo>
                        <a:pt x="157602" y="72315"/>
                        <a:pt x="164995" y="67979"/>
                        <a:pt x="169665" y="65621"/>
                      </a:cubicBezTo>
                      <a:cubicBezTo>
                        <a:pt x="174353" y="63263"/>
                        <a:pt x="174353" y="60118"/>
                        <a:pt x="174353" y="60118"/>
                      </a:cubicBezTo>
                      <a:cubicBezTo>
                        <a:pt x="174353" y="60118"/>
                        <a:pt x="144371" y="59332"/>
                        <a:pt x="99231" y="46755"/>
                      </a:cubicBezTo>
                      <a:cubicBezTo>
                        <a:pt x="54091" y="34177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61000">
                      <a:srgbClr val="EADE2B"/>
                    </a:gs>
                    <a:gs pos="100000">
                      <a:srgbClr val="F9D91A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148" name="Freeform 10147"/>
                <p:cNvSpPr/>
                <p:nvPr/>
              </p:nvSpPr>
              <p:spPr>
                <a:xfrm>
                  <a:off x="1642768" y="5989609"/>
                  <a:ext cx="30098" cy="551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098" h="55180">
                      <a:moveTo>
                        <a:pt x="29885" y="233"/>
                      </a:moveTo>
                      <a:cubicBezTo>
                        <a:pt x="29885" y="233"/>
                        <a:pt x="18989" y="-2518"/>
                        <a:pt x="19767" y="9274"/>
                      </a:cubicBezTo>
                      <a:cubicBezTo>
                        <a:pt x="20545" y="21065"/>
                        <a:pt x="4591" y="52116"/>
                        <a:pt x="310" y="54867"/>
                      </a:cubicBezTo>
                      <a:cubicBezTo>
                        <a:pt x="-3970" y="57618"/>
                        <a:pt x="33387" y="41504"/>
                        <a:pt x="29885" y="233"/>
                      </a:cubicBezTo>
                      <a:close/>
                    </a:path>
                  </a:pathLst>
                </a:custGeom>
                <a:gradFill>
                  <a:gsLst>
                    <a:gs pos="45000">
                      <a:srgbClr val="FEF45E"/>
                    </a:gs>
                    <a:gs pos="100000">
                      <a:srgbClr val="B9C822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149" name="Freeform 10148"/>
                <p:cNvSpPr/>
                <p:nvPr/>
              </p:nvSpPr>
              <p:spPr>
                <a:xfrm>
                  <a:off x="1616650" y="5845223"/>
                  <a:ext cx="66731" cy="126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731" h="126544">
                      <a:moveTo>
                        <a:pt x="0" y="0"/>
                      </a:moveTo>
                      <a:cubicBezTo>
                        <a:pt x="0" y="0"/>
                        <a:pt x="45900" y="40853"/>
                        <a:pt x="57575" y="73083"/>
                      </a:cubicBezTo>
                      <a:cubicBezTo>
                        <a:pt x="69249" y="105313"/>
                        <a:pt x="67303" y="110816"/>
                        <a:pt x="64968" y="117498"/>
                      </a:cubicBezTo>
                      <a:cubicBezTo>
                        <a:pt x="62633" y="124179"/>
                        <a:pt x="52929" y="126544"/>
                        <a:pt x="52929" y="126544"/>
                      </a:cubicBezTo>
                      <a:lnTo>
                        <a:pt x="52139" y="125740"/>
                      </a:lnTo>
                      <a:cubicBezTo>
                        <a:pt x="52139" y="125740"/>
                        <a:pt x="76253" y="83695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EF351"/>
                    </a:gs>
                    <a:gs pos="100000">
                      <a:srgbClr val="E7D902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150" name="Freeform 10149"/>
                <p:cNvSpPr/>
                <p:nvPr/>
              </p:nvSpPr>
              <p:spPr>
                <a:xfrm>
                  <a:off x="1669947" y="5982852"/>
                  <a:ext cx="37819" cy="235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19" h="23522">
                      <a:moveTo>
                        <a:pt x="0" y="700"/>
                      </a:moveTo>
                      <a:cubicBezTo>
                        <a:pt x="0" y="700"/>
                        <a:pt x="4457" y="13867"/>
                        <a:pt x="14380" y="19567"/>
                      </a:cubicBezTo>
                      <a:cubicBezTo>
                        <a:pt x="24303" y="25266"/>
                        <a:pt x="33837" y="23890"/>
                        <a:pt x="37339" y="21139"/>
                      </a:cubicBezTo>
                      <a:cubicBezTo>
                        <a:pt x="40841" y="18387"/>
                        <a:pt x="26054" y="-4410"/>
                        <a:pt x="0" y="700"/>
                      </a:cubicBezTo>
                      <a:close/>
                    </a:path>
                  </a:pathLst>
                </a:custGeom>
                <a:solidFill>
                  <a:srgbClr val="F7C02E">
                    <a:alpha val="5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51" name="Freeform 10150"/>
                <p:cNvSpPr/>
                <p:nvPr/>
              </p:nvSpPr>
              <p:spPr>
                <a:xfrm>
                  <a:off x="1437040" y="5871878"/>
                  <a:ext cx="103064" cy="1338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064" h="133857">
                      <a:moveTo>
                        <a:pt x="0" y="0"/>
                      </a:moveTo>
                      <a:cubicBezTo>
                        <a:pt x="0" y="0"/>
                        <a:pt x="0" y="47166"/>
                        <a:pt x="14775" y="83326"/>
                      </a:cubicBezTo>
                      <a:cubicBezTo>
                        <a:pt x="29563" y="119487"/>
                        <a:pt x="39680" y="129707"/>
                        <a:pt x="39680" y="129707"/>
                      </a:cubicBezTo>
                      <a:cubicBezTo>
                        <a:pt x="39680" y="129707"/>
                        <a:pt x="63807" y="139141"/>
                        <a:pt x="81708" y="129707"/>
                      </a:cubicBezTo>
                      <a:cubicBezTo>
                        <a:pt x="99608" y="120274"/>
                        <a:pt x="107709" y="97544"/>
                        <a:pt x="100316" y="93220"/>
                      </a:cubicBezTo>
                      <a:cubicBezTo>
                        <a:pt x="95815" y="90588"/>
                        <a:pt x="78762" y="82629"/>
                        <a:pt x="53535" y="60350"/>
                      </a:cubicBezTo>
                      <a:cubicBezTo>
                        <a:pt x="37318" y="46027"/>
                        <a:pt x="14613" y="23686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52" name="Freeform 10151"/>
                <p:cNvSpPr/>
                <p:nvPr/>
              </p:nvSpPr>
              <p:spPr>
                <a:xfrm>
                  <a:off x="1667758" y="5971276"/>
                  <a:ext cx="12799" cy="113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799" h="11392">
                      <a:moveTo>
                        <a:pt x="3435" y="11392"/>
                      </a:moveTo>
                      <a:cubicBezTo>
                        <a:pt x="3435" y="11392"/>
                        <a:pt x="3375" y="11331"/>
                        <a:pt x="2189" y="10133"/>
                      </a:cubicBezTo>
                      <a:cubicBezTo>
                        <a:pt x="1003" y="8936"/>
                        <a:pt x="-67" y="5595"/>
                        <a:pt x="-18" y="4563"/>
                      </a:cubicBezTo>
                      <a:cubicBezTo>
                        <a:pt x="30" y="3531"/>
                        <a:pt x="979" y="497"/>
                        <a:pt x="1781" y="491"/>
                      </a:cubicBezTo>
                      <a:cubicBezTo>
                        <a:pt x="2584" y="485"/>
                        <a:pt x="4013" y="491"/>
                        <a:pt x="3435" y="1075"/>
                      </a:cubicBezTo>
                      <a:cubicBezTo>
                        <a:pt x="3435" y="1075"/>
                        <a:pt x="5338" y="-933"/>
                        <a:pt x="5381" y="491"/>
                      </a:cubicBezTo>
                      <a:cubicBezTo>
                        <a:pt x="5424" y="1916"/>
                        <a:pt x="4950" y="2057"/>
                        <a:pt x="5381" y="3310"/>
                      </a:cubicBezTo>
                      <a:cubicBezTo>
                        <a:pt x="5813" y="4563"/>
                        <a:pt x="3414" y="1956"/>
                        <a:pt x="7704" y="4563"/>
                      </a:cubicBezTo>
                      <a:cubicBezTo>
                        <a:pt x="11993" y="7170"/>
                        <a:pt x="11993" y="7170"/>
                        <a:pt x="11993" y="7170"/>
                      </a:cubicBezTo>
                      <a:cubicBezTo>
                        <a:pt x="11993" y="7170"/>
                        <a:pt x="13793" y="8116"/>
                        <a:pt x="11993" y="8552"/>
                      </a:cubicBezTo>
                      <a:cubicBezTo>
                        <a:pt x="10194" y="8988"/>
                        <a:pt x="6248" y="8552"/>
                        <a:pt x="3435" y="11392"/>
                      </a:cubicBezTo>
                      <a:close/>
                    </a:path>
                  </a:pathLst>
                </a:custGeom>
                <a:solidFill>
                  <a:srgbClr val="53290B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153" name="Freeform 10152"/>
                <p:cNvSpPr/>
                <p:nvPr/>
              </p:nvSpPr>
              <p:spPr>
                <a:xfrm>
                  <a:off x="1449567" y="5897615"/>
                  <a:ext cx="215948" cy="1404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948" h="140453">
                      <a:moveTo>
                        <a:pt x="302" y="0"/>
                      </a:moveTo>
                      <a:cubicBezTo>
                        <a:pt x="302" y="0"/>
                        <a:pt x="-2749" y="36947"/>
                        <a:pt x="9455" y="41056"/>
                      </a:cubicBezTo>
                      <a:cubicBezTo>
                        <a:pt x="21658" y="45165"/>
                        <a:pt x="21150" y="39515"/>
                        <a:pt x="26743" y="45165"/>
                      </a:cubicBezTo>
                      <a:cubicBezTo>
                        <a:pt x="32337" y="50814"/>
                        <a:pt x="33862" y="55437"/>
                        <a:pt x="37930" y="64681"/>
                      </a:cubicBezTo>
                      <a:cubicBezTo>
                        <a:pt x="41998" y="73926"/>
                        <a:pt x="45049" y="72899"/>
                        <a:pt x="53185" y="64681"/>
                      </a:cubicBezTo>
                      <a:cubicBezTo>
                        <a:pt x="61320" y="56464"/>
                        <a:pt x="40981" y="104742"/>
                        <a:pt x="48100" y="104742"/>
                      </a:cubicBezTo>
                      <a:cubicBezTo>
                        <a:pt x="55219" y="104742"/>
                        <a:pt x="55219" y="85739"/>
                        <a:pt x="66914" y="85739"/>
                      </a:cubicBezTo>
                      <a:cubicBezTo>
                        <a:pt x="78609" y="85739"/>
                        <a:pt x="85728" y="96525"/>
                        <a:pt x="85728" y="104742"/>
                      </a:cubicBezTo>
                      <a:cubicBezTo>
                        <a:pt x="85728" y="112960"/>
                        <a:pt x="78609" y="153019"/>
                        <a:pt x="87762" y="136585"/>
                      </a:cubicBezTo>
                      <a:cubicBezTo>
                        <a:pt x="96914" y="120150"/>
                        <a:pt x="95898" y="98579"/>
                        <a:pt x="104033" y="98579"/>
                      </a:cubicBezTo>
                      <a:cubicBezTo>
                        <a:pt x="112169" y="98579"/>
                        <a:pt x="111152" y="119122"/>
                        <a:pt x="118270" y="130422"/>
                      </a:cubicBezTo>
                      <a:cubicBezTo>
                        <a:pt x="125390" y="141721"/>
                        <a:pt x="129966" y="132476"/>
                        <a:pt x="129966" y="118609"/>
                      </a:cubicBezTo>
                      <a:cubicBezTo>
                        <a:pt x="129966" y="104742"/>
                        <a:pt x="153865" y="96525"/>
                        <a:pt x="153865" y="104742"/>
                      </a:cubicBezTo>
                      <a:cubicBezTo>
                        <a:pt x="153865" y="112960"/>
                        <a:pt x="148780" y="140180"/>
                        <a:pt x="151323" y="140180"/>
                      </a:cubicBezTo>
                      <a:cubicBezTo>
                        <a:pt x="153865" y="140180"/>
                        <a:pt x="145729" y="106797"/>
                        <a:pt x="156916" y="104742"/>
                      </a:cubicBezTo>
                      <a:cubicBezTo>
                        <a:pt x="168103" y="102687"/>
                        <a:pt x="175222" y="120150"/>
                        <a:pt x="172171" y="123232"/>
                      </a:cubicBezTo>
                      <a:cubicBezTo>
                        <a:pt x="169120" y="126314"/>
                        <a:pt x="163526" y="107310"/>
                        <a:pt x="178272" y="104742"/>
                      </a:cubicBezTo>
                      <a:cubicBezTo>
                        <a:pt x="193019" y="102174"/>
                        <a:pt x="195052" y="112960"/>
                        <a:pt x="195052" y="121690"/>
                      </a:cubicBezTo>
                      <a:cubicBezTo>
                        <a:pt x="195052" y="130422"/>
                        <a:pt x="201663" y="112960"/>
                        <a:pt x="206748" y="104742"/>
                      </a:cubicBezTo>
                      <a:cubicBezTo>
                        <a:pt x="211833" y="96525"/>
                        <a:pt x="213866" y="87279"/>
                        <a:pt x="215948" y="90361"/>
                      </a:cubicBezTo>
                      <a:cubicBezTo>
                        <a:pt x="217935" y="93443"/>
                        <a:pt x="166578" y="91388"/>
                        <a:pt x="107974" y="68790"/>
                      </a:cubicBezTo>
                      <a:cubicBezTo>
                        <a:pt x="49625" y="46192"/>
                        <a:pt x="302" y="-1059"/>
                        <a:pt x="302" y="0"/>
                      </a:cubicBezTo>
                      <a:close/>
                    </a:path>
                  </a:pathLst>
                </a:custGeom>
                <a:solidFill>
                  <a:srgbClr val="DECE11">
                    <a:alpha val="4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54" name="Freeform 10153"/>
                <p:cNvSpPr/>
                <p:nvPr/>
              </p:nvSpPr>
              <p:spPr>
                <a:xfrm>
                  <a:off x="1469828" y="5937676"/>
                  <a:ext cx="10488" cy="478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88" h="47861">
                      <a:moveTo>
                        <a:pt x="1398" y="0"/>
                      </a:moveTo>
                      <a:cubicBezTo>
                        <a:pt x="1398" y="0"/>
                        <a:pt x="-4195" y="23080"/>
                        <a:pt x="6992" y="42083"/>
                      </a:cubicBezTo>
                      <a:cubicBezTo>
                        <a:pt x="18178" y="61086"/>
                        <a:pt x="-1144" y="30270"/>
                        <a:pt x="139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55" name="Freeform 10154"/>
                <p:cNvSpPr/>
                <p:nvPr/>
              </p:nvSpPr>
              <p:spPr>
                <a:xfrm>
                  <a:off x="1492233" y="5951784"/>
                  <a:ext cx="18925" cy="647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925" h="64761">
                      <a:moveTo>
                        <a:pt x="3401" y="241"/>
                      </a:moveTo>
                      <a:cubicBezTo>
                        <a:pt x="3401" y="241"/>
                        <a:pt x="-2701" y="17703"/>
                        <a:pt x="1367" y="39274"/>
                      </a:cubicBezTo>
                      <a:cubicBezTo>
                        <a:pt x="5434" y="60845"/>
                        <a:pt x="2892" y="60332"/>
                        <a:pt x="10519" y="63413"/>
                      </a:cubicBezTo>
                      <a:cubicBezTo>
                        <a:pt x="18147" y="66495"/>
                        <a:pt x="19672" y="63413"/>
                        <a:pt x="18655" y="63413"/>
                      </a:cubicBezTo>
                      <a:cubicBezTo>
                        <a:pt x="17638" y="63413"/>
                        <a:pt x="2892" y="57764"/>
                        <a:pt x="5434" y="29002"/>
                      </a:cubicBezTo>
                      <a:cubicBezTo>
                        <a:pt x="7977" y="241"/>
                        <a:pt x="3401" y="-786"/>
                        <a:pt x="3401" y="241"/>
                      </a:cubicBezTo>
                      <a:close/>
                    </a:path>
                  </a:pathLst>
                </a:custGeom>
                <a:solidFill>
                  <a:srgbClr val="FFFFFF">
                    <a:alpha val="5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56" name="Freeform 10155"/>
                <p:cNvSpPr/>
                <p:nvPr/>
              </p:nvSpPr>
              <p:spPr>
                <a:xfrm>
                  <a:off x="1471258" y="5908401"/>
                  <a:ext cx="196785" cy="751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785" h="75114">
                      <a:moveTo>
                        <a:pt x="0" y="0"/>
                      </a:moveTo>
                      <a:cubicBezTo>
                        <a:pt x="0" y="0"/>
                        <a:pt x="74207" y="50301"/>
                        <a:pt x="118954" y="62627"/>
                      </a:cubicBezTo>
                      <a:cubicBezTo>
                        <a:pt x="163701" y="74953"/>
                        <a:pt x="196785" y="69304"/>
                        <a:pt x="196785" y="69304"/>
                      </a:cubicBezTo>
                      <a:cubicBezTo>
                        <a:pt x="196785" y="69304"/>
                        <a:pt x="149972" y="104742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57" name="Freeform 10156"/>
                <p:cNvSpPr/>
                <p:nvPr/>
              </p:nvSpPr>
              <p:spPr>
                <a:xfrm>
                  <a:off x="1537329" y="5793853"/>
                  <a:ext cx="121941" cy="1111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941" h="111129">
                      <a:moveTo>
                        <a:pt x="0" y="0"/>
                      </a:moveTo>
                      <a:cubicBezTo>
                        <a:pt x="0" y="0"/>
                        <a:pt x="46272" y="15906"/>
                        <a:pt x="74239" y="45694"/>
                      </a:cubicBezTo>
                      <a:cubicBezTo>
                        <a:pt x="84995" y="57151"/>
                        <a:pt x="88657" y="62343"/>
                        <a:pt x="96104" y="70860"/>
                      </a:cubicBezTo>
                      <a:cubicBezTo>
                        <a:pt x="108019" y="84488"/>
                        <a:pt x="118087" y="99582"/>
                        <a:pt x="121529" y="109380"/>
                      </a:cubicBezTo>
                      <a:cubicBezTo>
                        <a:pt x="127121" y="125302"/>
                        <a:pt x="76781" y="29259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58" name="Freeform 10157"/>
                <p:cNvSpPr/>
                <p:nvPr/>
              </p:nvSpPr>
              <p:spPr>
                <a:xfrm>
                  <a:off x="1437984" y="5805890"/>
                  <a:ext cx="226102" cy="164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102" h="164576">
                      <a:moveTo>
                        <a:pt x="7818" y="273"/>
                      </a:moveTo>
                      <a:cubicBezTo>
                        <a:pt x="7818" y="273"/>
                        <a:pt x="28157" y="25953"/>
                        <a:pt x="41378" y="21844"/>
                      </a:cubicBezTo>
                      <a:cubicBezTo>
                        <a:pt x="54599" y="17735"/>
                        <a:pt x="58667" y="2327"/>
                        <a:pt x="58667" y="16708"/>
                      </a:cubicBezTo>
                      <a:cubicBezTo>
                        <a:pt x="58667" y="31089"/>
                        <a:pt x="50531" y="32116"/>
                        <a:pt x="63752" y="38279"/>
                      </a:cubicBezTo>
                      <a:cubicBezTo>
                        <a:pt x="76972" y="44442"/>
                        <a:pt x="68836" y="46497"/>
                        <a:pt x="82057" y="38279"/>
                      </a:cubicBezTo>
                      <a:cubicBezTo>
                        <a:pt x="95277" y="30062"/>
                        <a:pt x="92227" y="19790"/>
                        <a:pt x="97312" y="29034"/>
                      </a:cubicBezTo>
                      <a:cubicBezTo>
                        <a:pt x="102396" y="38279"/>
                        <a:pt x="93752" y="48037"/>
                        <a:pt x="94261" y="50605"/>
                      </a:cubicBezTo>
                      <a:cubicBezTo>
                        <a:pt x="94769" y="53173"/>
                        <a:pt x="101379" y="61905"/>
                        <a:pt x="103922" y="62418"/>
                      </a:cubicBezTo>
                      <a:cubicBezTo>
                        <a:pt x="106465" y="62932"/>
                        <a:pt x="109515" y="62418"/>
                        <a:pt x="109515" y="62418"/>
                      </a:cubicBezTo>
                      <a:cubicBezTo>
                        <a:pt x="109515" y="62418"/>
                        <a:pt x="115617" y="74231"/>
                        <a:pt x="119685" y="78339"/>
                      </a:cubicBezTo>
                      <a:cubicBezTo>
                        <a:pt x="123753" y="82288"/>
                        <a:pt x="137991" y="78339"/>
                        <a:pt x="137991" y="78339"/>
                      </a:cubicBezTo>
                      <a:cubicBezTo>
                        <a:pt x="137991" y="78339"/>
                        <a:pt x="150194" y="51632"/>
                        <a:pt x="146127" y="72177"/>
                      </a:cubicBezTo>
                      <a:cubicBezTo>
                        <a:pt x="142058" y="92720"/>
                        <a:pt x="141550" y="98370"/>
                        <a:pt x="141550" y="98370"/>
                      </a:cubicBezTo>
                      <a:cubicBezTo>
                        <a:pt x="141550" y="98370"/>
                        <a:pt x="141550" y="107614"/>
                        <a:pt x="146127" y="102992"/>
                      </a:cubicBezTo>
                      <a:cubicBezTo>
                        <a:pt x="150703" y="98370"/>
                        <a:pt x="162398" y="88611"/>
                        <a:pt x="162398" y="88611"/>
                      </a:cubicBezTo>
                      <a:lnTo>
                        <a:pt x="162398" y="112237"/>
                      </a:lnTo>
                      <a:cubicBezTo>
                        <a:pt x="162398" y="112237"/>
                        <a:pt x="174602" y="102992"/>
                        <a:pt x="178669" y="113264"/>
                      </a:cubicBezTo>
                      <a:cubicBezTo>
                        <a:pt x="182737" y="123536"/>
                        <a:pt x="197992" y="121481"/>
                        <a:pt x="200026" y="117373"/>
                      </a:cubicBezTo>
                      <a:cubicBezTo>
                        <a:pt x="202060" y="113264"/>
                        <a:pt x="200026" y="130727"/>
                        <a:pt x="200026" y="132781"/>
                      </a:cubicBezTo>
                      <a:cubicBezTo>
                        <a:pt x="200026" y="134835"/>
                        <a:pt x="224433" y="137917"/>
                        <a:pt x="224433" y="144080"/>
                      </a:cubicBezTo>
                      <a:cubicBezTo>
                        <a:pt x="224433" y="150243"/>
                        <a:pt x="222400" y="155379"/>
                        <a:pt x="224433" y="157433"/>
                      </a:cubicBezTo>
                      <a:cubicBezTo>
                        <a:pt x="226468" y="159488"/>
                        <a:pt x="227483" y="158461"/>
                        <a:pt x="222400" y="163597"/>
                      </a:cubicBezTo>
                      <a:cubicBezTo>
                        <a:pt x="217314" y="168733"/>
                        <a:pt x="197738" y="151527"/>
                        <a:pt x="197738" y="151527"/>
                      </a:cubicBezTo>
                      <a:cubicBezTo>
                        <a:pt x="197738" y="151527"/>
                        <a:pt x="189348" y="162056"/>
                        <a:pt x="181466" y="151527"/>
                      </a:cubicBezTo>
                      <a:cubicBezTo>
                        <a:pt x="173585" y="140998"/>
                        <a:pt x="172568" y="134835"/>
                        <a:pt x="170533" y="132781"/>
                      </a:cubicBezTo>
                      <a:cubicBezTo>
                        <a:pt x="168500" y="130727"/>
                        <a:pt x="162398" y="132781"/>
                        <a:pt x="162398" y="132781"/>
                      </a:cubicBezTo>
                      <a:cubicBezTo>
                        <a:pt x="162398" y="132781"/>
                        <a:pt x="146634" y="130213"/>
                        <a:pt x="144092" y="132781"/>
                      </a:cubicBezTo>
                      <a:cubicBezTo>
                        <a:pt x="141550" y="135349"/>
                        <a:pt x="137991" y="113264"/>
                        <a:pt x="137991" y="113264"/>
                      </a:cubicBezTo>
                      <a:cubicBezTo>
                        <a:pt x="137991" y="113264"/>
                        <a:pt x="127821" y="106074"/>
                        <a:pt x="123753" y="107101"/>
                      </a:cubicBezTo>
                      <a:cubicBezTo>
                        <a:pt x="119685" y="108128"/>
                        <a:pt x="108498" y="111210"/>
                        <a:pt x="107481" y="107101"/>
                      </a:cubicBezTo>
                      <a:cubicBezTo>
                        <a:pt x="106465" y="102992"/>
                        <a:pt x="89176" y="94775"/>
                        <a:pt x="89176" y="88611"/>
                      </a:cubicBezTo>
                      <a:cubicBezTo>
                        <a:pt x="89176" y="82288"/>
                        <a:pt x="69853" y="72177"/>
                        <a:pt x="66802" y="72177"/>
                      </a:cubicBezTo>
                      <a:cubicBezTo>
                        <a:pt x="63752" y="72177"/>
                        <a:pt x="66802" y="66013"/>
                        <a:pt x="52565" y="72177"/>
                      </a:cubicBezTo>
                      <a:cubicBezTo>
                        <a:pt x="38327" y="78339"/>
                        <a:pt x="20530" y="95288"/>
                        <a:pt x="35276" y="75258"/>
                      </a:cubicBezTo>
                      <a:cubicBezTo>
                        <a:pt x="50022" y="55228"/>
                        <a:pt x="51548" y="50605"/>
                        <a:pt x="51548" y="50605"/>
                      </a:cubicBezTo>
                      <a:cubicBezTo>
                        <a:pt x="51548" y="50605"/>
                        <a:pt x="34768" y="44956"/>
                        <a:pt x="32225" y="45470"/>
                      </a:cubicBezTo>
                      <a:cubicBezTo>
                        <a:pt x="29683" y="45983"/>
                        <a:pt x="27141" y="38279"/>
                        <a:pt x="27141" y="38279"/>
                      </a:cubicBezTo>
                      <a:cubicBezTo>
                        <a:pt x="27141" y="38279"/>
                        <a:pt x="20022" y="19790"/>
                        <a:pt x="17988" y="29034"/>
                      </a:cubicBezTo>
                      <a:cubicBezTo>
                        <a:pt x="15954" y="38279"/>
                        <a:pt x="7818" y="38279"/>
                        <a:pt x="8835" y="38279"/>
                      </a:cubicBezTo>
                      <a:cubicBezTo>
                        <a:pt x="8835" y="38279"/>
                        <a:pt x="699" y="47524"/>
                        <a:pt x="4259" y="34684"/>
                      </a:cubicBezTo>
                      <a:cubicBezTo>
                        <a:pt x="7818" y="21844"/>
                        <a:pt x="9852" y="26980"/>
                        <a:pt x="10869" y="21844"/>
                      </a:cubicBezTo>
                      <a:cubicBezTo>
                        <a:pt x="11886" y="16708"/>
                        <a:pt x="1716" y="12599"/>
                        <a:pt x="1716" y="12599"/>
                      </a:cubicBezTo>
                      <a:cubicBezTo>
                        <a:pt x="1716" y="12599"/>
                        <a:pt x="-4894" y="-2295"/>
                        <a:pt x="7818" y="273"/>
                      </a:cubicBezTo>
                      <a:close/>
                    </a:path>
                  </a:pathLst>
                </a:custGeom>
                <a:solidFill>
                  <a:srgbClr val="FEDB07">
                    <a:alpha val="2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59" name="Freeform 10158"/>
                <p:cNvSpPr/>
                <p:nvPr/>
              </p:nvSpPr>
              <p:spPr>
                <a:xfrm>
                  <a:off x="1500718" y="5778589"/>
                  <a:ext cx="228676" cy="193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8676" h="193995">
                      <a:moveTo>
                        <a:pt x="0" y="4976"/>
                      </a:moveTo>
                      <a:cubicBezTo>
                        <a:pt x="0" y="4976"/>
                        <a:pt x="97121" y="11652"/>
                        <a:pt x="117969" y="32710"/>
                      </a:cubicBezTo>
                      <a:cubicBezTo>
                        <a:pt x="138817" y="53767"/>
                        <a:pt x="186106" y="76879"/>
                        <a:pt x="202377" y="114885"/>
                      </a:cubicBezTo>
                      <a:cubicBezTo>
                        <a:pt x="218650" y="152891"/>
                        <a:pt x="222717" y="177544"/>
                        <a:pt x="218650" y="184735"/>
                      </a:cubicBezTo>
                      <a:cubicBezTo>
                        <a:pt x="214581" y="191925"/>
                        <a:pt x="214581" y="193995"/>
                        <a:pt x="214581" y="193995"/>
                      </a:cubicBezTo>
                      <a:cubicBezTo>
                        <a:pt x="214581" y="193995"/>
                        <a:pt x="234921" y="185761"/>
                        <a:pt x="226786" y="151865"/>
                      </a:cubicBezTo>
                      <a:cubicBezTo>
                        <a:pt x="218650" y="117966"/>
                        <a:pt x="149495" y="-28922"/>
                        <a:pt x="0" y="4976"/>
                      </a:cubicBezTo>
                      <a:close/>
                    </a:path>
                  </a:pathLst>
                </a:custGeom>
                <a:solidFill>
                  <a:srgbClr val="DDD7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160" name="Freeform 10159"/>
                <p:cNvSpPr/>
                <p:nvPr/>
              </p:nvSpPr>
              <p:spPr>
                <a:xfrm>
                  <a:off x="1611267" y="5803098"/>
                  <a:ext cx="21690" cy="564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90" h="56480">
                      <a:moveTo>
                        <a:pt x="6404" y="0"/>
                      </a:moveTo>
                      <a:cubicBezTo>
                        <a:pt x="6404" y="0"/>
                        <a:pt x="-3766" y="8202"/>
                        <a:pt x="1319" y="20528"/>
                      </a:cubicBezTo>
                      <a:cubicBezTo>
                        <a:pt x="6404" y="32854"/>
                        <a:pt x="18607" y="44153"/>
                        <a:pt x="18607" y="46208"/>
                      </a:cubicBezTo>
                      <a:cubicBezTo>
                        <a:pt x="18607" y="48262"/>
                        <a:pt x="21658" y="56480"/>
                        <a:pt x="21658" y="56480"/>
                      </a:cubicBezTo>
                      <a:cubicBezTo>
                        <a:pt x="21658" y="56480"/>
                        <a:pt x="20641" y="32854"/>
                        <a:pt x="13523" y="26691"/>
                      </a:cubicBezTo>
                      <a:cubicBezTo>
                        <a:pt x="6404" y="20528"/>
                        <a:pt x="6404" y="0"/>
                        <a:pt x="6404" y="0"/>
                      </a:cubicBezTo>
                      <a:close/>
                    </a:path>
                  </a:pathLst>
                </a:custGeom>
                <a:solidFill>
                  <a:srgbClr val="E7D83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161" name="Freeform 10160"/>
                <p:cNvSpPr/>
                <p:nvPr/>
              </p:nvSpPr>
              <p:spPr>
                <a:xfrm>
                  <a:off x="1637104" y="5818506"/>
                  <a:ext cx="28364" cy="749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364" h="74969">
                      <a:moveTo>
                        <a:pt x="1923" y="0"/>
                      </a:moveTo>
                      <a:cubicBezTo>
                        <a:pt x="1923" y="0"/>
                        <a:pt x="-4179" y="14365"/>
                        <a:pt x="4974" y="28745"/>
                      </a:cubicBezTo>
                      <a:cubicBezTo>
                        <a:pt x="14126" y="43126"/>
                        <a:pt x="16160" y="47235"/>
                        <a:pt x="16160" y="51344"/>
                      </a:cubicBezTo>
                      <a:cubicBezTo>
                        <a:pt x="16160" y="55452"/>
                        <a:pt x="19211" y="56480"/>
                        <a:pt x="21245" y="62643"/>
                      </a:cubicBezTo>
                      <a:cubicBezTo>
                        <a:pt x="23279" y="68806"/>
                        <a:pt x="28364" y="74969"/>
                        <a:pt x="28364" y="74969"/>
                      </a:cubicBezTo>
                      <a:cubicBezTo>
                        <a:pt x="28364" y="74969"/>
                        <a:pt x="27347" y="42099"/>
                        <a:pt x="16160" y="33881"/>
                      </a:cubicBezTo>
                      <a:cubicBezTo>
                        <a:pt x="4974" y="25664"/>
                        <a:pt x="-111" y="0"/>
                        <a:pt x="1923" y="0"/>
                      </a:cubicBezTo>
                      <a:close/>
                    </a:path>
                  </a:pathLst>
                </a:custGeom>
                <a:solidFill>
                  <a:srgbClr val="E4D71C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162" name="Freeform 10161"/>
                <p:cNvSpPr/>
                <p:nvPr/>
              </p:nvSpPr>
              <p:spPr>
                <a:xfrm>
                  <a:off x="1685346" y="5907173"/>
                  <a:ext cx="35038" cy="66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38" h="66832">
                      <a:moveTo>
                        <a:pt x="17193" y="11411"/>
                      </a:moveTo>
                      <a:cubicBezTo>
                        <a:pt x="17193" y="11411"/>
                        <a:pt x="19735" y="19788"/>
                        <a:pt x="26854" y="22702"/>
                      </a:cubicBezTo>
                      <a:cubicBezTo>
                        <a:pt x="33973" y="25616"/>
                        <a:pt x="33973" y="30715"/>
                        <a:pt x="33973" y="33629"/>
                      </a:cubicBezTo>
                      <a:cubicBezTo>
                        <a:pt x="33973" y="36542"/>
                        <a:pt x="29906" y="36542"/>
                        <a:pt x="33973" y="45284"/>
                      </a:cubicBezTo>
                      <a:cubicBezTo>
                        <a:pt x="38041" y="54025"/>
                        <a:pt x="29905" y="56939"/>
                        <a:pt x="26854" y="57667"/>
                      </a:cubicBezTo>
                      <a:cubicBezTo>
                        <a:pt x="23803" y="58396"/>
                        <a:pt x="18210" y="68958"/>
                        <a:pt x="14651" y="66408"/>
                      </a:cubicBezTo>
                      <a:cubicBezTo>
                        <a:pt x="11091" y="63859"/>
                        <a:pt x="26806" y="55927"/>
                        <a:pt x="6515" y="19060"/>
                      </a:cubicBezTo>
                      <a:cubicBezTo>
                        <a:pt x="-13777" y="-17807"/>
                        <a:pt x="19735" y="9590"/>
                        <a:pt x="17193" y="11411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63" name="Freeform 10162"/>
                <p:cNvSpPr/>
                <p:nvPr/>
              </p:nvSpPr>
              <p:spPr>
                <a:xfrm>
                  <a:off x="1505819" y="5811861"/>
                  <a:ext cx="52867" cy="49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867" h="49787">
                      <a:moveTo>
                        <a:pt x="0" y="33336"/>
                      </a:moveTo>
                      <a:cubicBezTo>
                        <a:pt x="0" y="33336"/>
                        <a:pt x="7103" y="10737"/>
                        <a:pt x="24391" y="6629"/>
                      </a:cubicBezTo>
                      <a:cubicBezTo>
                        <a:pt x="41680" y="2520"/>
                        <a:pt x="52867" y="-3643"/>
                        <a:pt x="52867" y="2520"/>
                      </a:cubicBezTo>
                      <a:cubicBezTo>
                        <a:pt x="52867" y="8683"/>
                        <a:pt x="28459" y="4574"/>
                        <a:pt x="18290" y="18955"/>
                      </a:cubicBezTo>
                      <a:cubicBezTo>
                        <a:pt x="8120" y="33336"/>
                        <a:pt x="6086" y="49787"/>
                        <a:pt x="6086" y="49787"/>
                      </a:cubicBezTo>
                      <a:lnTo>
                        <a:pt x="0" y="33336"/>
                      </a:lnTo>
                      <a:close/>
                    </a:path>
                  </a:pathLst>
                </a:custGeom>
                <a:solidFill>
                  <a:srgbClr val="FFFFFF">
                    <a:alpha val="3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64" name="Freeform 10163"/>
                <p:cNvSpPr/>
                <p:nvPr/>
              </p:nvSpPr>
              <p:spPr>
                <a:xfrm>
                  <a:off x="1454954" y="5788412"/>
                  <a:ext cx="71220" cy="414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220" h="41409">
                      <a:moveTo>
                        <a:pt x="52883" y="289"/>
                      </a:moveTo>
                      <a:cubicBezTo>
                        <a:pt x="67120" y="3370"/>
                        <a:pt x="70171" y="6452"/>
                        <a:pt x="71220" y="8506"/>
                      </a:cubicBezTo>
                      <a:cubicBezTo>
                        <a:pt x="72205" y="10561"/>
                        <a:pt x="40171" y="11074"/>
                        <a:pt x="45764" y="16724"/>
                      </a:cubicBezTo>
                      <a:cubicBezTo>
                        <a:pt x="51357" y="22374"/>
                        <a:pt x="52883" y="29050"/>
                        <a:pt x="52883" y="29050"/>
                      </a:cubicBezTo>
                      <a:cubicBezTo>
                        <a:pt x="52883" y="29050"/>
                        <a:pt x="49323" y="28537"/>
                        <a:pt x="45764" y="34186"/>
                      </a:cubicBezTo>
                      <a:cubicBezTo>
                        <a:pt x="42205" y="39836"/>
                        <a:pt x="32543" y="41409"/>
                        <a:pt x="32543" y="41409"/>
                      </a:cubicBezTo>
                      <a:lnTo>
                        <a:pt x="0" y="21860"/>
                      </a:lnTo>
                      <a:cubicBezTo>
                        <a:pt x="0" y="21860"/>
                        <a:pt x="38645" y="-2793"/>
                        <a:pt x="52883" y="289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165" name="Freeform 10164"/>
                <p:cNvSpPr/>
                <p:nvPr/>
              </p:nvSpPr>
              <p:spPr>
                <a:xfrm>
                  <a:off x="1597346" y="5834925"/>
                  <a:ext cx="76606" cy="1330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06" h="133086">
                      <a:moveTo>
                        <a:pt x="0" y="0"/>
                      </a:moveTo>
                      <a:cubicBezTo>
                        <a:pt x="0" y="0"/>
                        <a:pt x="32019" y="26194"/>
                        <a:pt x="46765" y="47251"/>
                      </a:cubicBezTo>
                      <a:cubicBezTo>
                        <a:pt x="61511" y="68308"/>
                        <a:pt x="79308" y="87312"/>
                        <a:pt x="76257" y="112991"/>
                      </a:cubicBezTo>
                      <a:cubicBezTo>
                        <a:pt x="73206" y="138672"/>
                        <a:pt x="70155" y="132508"/>
                        <a:pt x="70155" y="132508"/>
                      </a:cubicBezTo>
                      <a:cubicBezTo>
                        <a:pt x="70155" y="132508"/>
                        <a:pt x="74223" y="117100"/>
                        <a:pt x="64053" y="94502"/>
                      </a:cubicBezTo>
                      <a:cubicBezTo>
                        <a:pt x="53884" y="71904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DDD901">
                    <a:alpha val="63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0166" name="Group 10165"/>
              <p:cNvGrpSpPr/>
              <p:nvPr/>
            </p:nvGrpSpPr>
            <p:grpSpPr>
              <a:xfrm>
                <a:off x="1192582" y="5825559"/>
                <a:ext cx="237480" cy="258853"/>
                <a:chOff x="1192582" y="5825559"/>
                <a:chExt cx="237480" cy="258853"/>
              </a:xfrm>
            </p:grpSpPr>
            <p:grpSp>
              <p:nvGrpSpPr>
                <p:cNvPr id="10167" name="Group 10166"/>
                <p:cNvGrpSpPr/>
                <p:nvPr/>
              </p:nvGrpSpPr>
              <p:grpSpPr>
                <a:xfrm>
                  <a:off x="1192582" y="5825559"/>
                  <a:ext cx="237480" cy="258853"/>
                  <a:chOff x="1192582" y="5825559"/>
                  <a:chExt cx="237480" cy="258853"/>
                </a:xfrm>
              </p:grpSpPr>
              <p:sp>
                <p:nvSpPr>
                  <p:cNvPr id="10168" name="Freeform 10167"/>
                  <p:cNvSpPr/>
                  <p:nvPr/>
                </p:nvSpPr>
                <p:spPr>
                  <a:xfrm>
                    <a:off x="1342033" y="5911192"/>
                    <a:ext cx="87991" cy="890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991" h="89071">
                        <a:moveTo>
                          <a:pt x="58790" y="0"/>
                        </a:moveTo>
                        <a:cubicBezTo>
                          <a:pt x="58790" y="0"/>
                          <a:pt x="73333" y="4688"/>
                          <a:pt x="79521" y="12501"/>
                        </a:cubicBezTo>
                        <a:cubicBezTo>
                          <a:pt x="85709" y="20314"/>
                          <a:pt x="88494" y="27503"/>
                          <a:pt x="87991" y="37504"/>
                        </a:cubicBezTo>
                        <a:cubicBezTo>
                          <a:pt x="87256" y="47505"/>
                          <a:pt x="83544" y="53755"/>
                          <a:pt x="81996" y="56255"/>
                        </a:cubicBezTo>
                        <a:cubicBezTo>
                          <a:pt x="80449" y="58756"/>
                          <a:pt x="67454" y="70007"/>
                          <a:pt x="66835" y="71569"/>
                        </a:cubicBezTo>
                        <a:cubicBezTo>
                          <a:pt x="66216" y="73132"/>
                          <a:pt x="60182" y="80476"/>
                          <a:pt x="58790" y="81883"/>
                        </a:cubicBezTo>
                        <a:cubicBezTo>
                          <a:pt x="57397" y="83289"/>
                          <a:pt x="50436" y="83133"/>
                          <a:pt x="50436" y="83133"/>
                        </a:cubicBezTo>
                        <a:cubicBezTo>
                          <a:pt x="50436" y="83133"/>
                          <a:pt x="49817" y="93759"/>
                          <a:pt x="41462" y="86571"/>
                        </a:cubicBezTo>
                        <a:cubicBezTo>
                          <a:pt x="33108" y="79383"/>
                          <a:pt x="27848" y="76258"/>
                          <a:pt x="27848" y="76258"/>
                        </a:cubicBezTo>
                        <a:lnTo>
                          <a:pt x="22278" y="73757"/>
                        </a:lnTo>
                        <a:lnTo>
                          <a:pt x="0" y="66569"/>
                        </a:lnTo>
                        <a:cubicBezTo>
                          <a:pt x="0" y="66569"/>
                          <a:pt x="13614" y="61256"/>
                          <a:pt x="16399" y="59381"/>
                        </a:cubicBezTo>
                        <a:cubicBezTo>
                          <a:pt x="19184" y="57506"/>
                          <a:pt x="23207" y="52193"/>
                          <a:pt x="24754" y="48755"/>
                        </a:cubicBezTo>
                        <a:cubicBezTo>
                          <a:pt x="26301" y="45317"/>
                          <a:pt x="47651" y="24377"/>
                          <a:pt x="47651" y="24377"/>
                        </a:cubicBezTo>
                        <a:lnTo>
                          <a:pt x="5879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CD54B"/>
                      </a:gs>
                      <a:gs pos="57000">
                        <a:srgbClr val="EADE2E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0169" name="Freeform 10168"/>
                  <p:cNvSpPr/>
                  <p:nvPr/>
                </p:nvSpPr>
                <p:spPr>
                  <a:xfrm>
                    <a:off x="1192582" y="5826184"/>
                    <a:ext cx="207931" cy="2559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7931" h="255962">
                        <a:moveTo>
                          <a:pt x="80449" y="83446"/>
                        </a:moveTo>
                        <a:cubicBezTo>
                          <a:pt x="80449" y="83446"/>
                          <a:pt x="86019" y="65319"/>
                          <a:pt x="93136" y="56880"/>
                        </a:cubicBezTo>
                        <a:cubicBezTo>
                          <a:pt x="100252" y="48442"/>
                          <a:pt x="113867" y="21565"/>
                          <a:pt x="113867" y="20314"/>
                        </a:cubicBezTo>
                        <a:cubicBezTo>
                          <a:pt x="113867" y="19064"/>
                          <a:pt x="116033" y="6876"/>
                          <a:pt x="116652" y="5313"/>
                        </a:cubicBezTo>
                        <a:cubicBezTo>
                          <a:pt x="117270" y="3750"/>
                          <a:pt x="118198" y="0"/>
                          <a:pt x="118198" y="0"/>
                        </a:cubicBezTo>
                        <a:cubicBezTo>
                          <a:pt x="118198" y="0"/>
                          <a:pt x="122221" y="3438"/>
                          <a:pt x="123459" y="9376"/>
                        </a:cubicBezTo>
                        <a:cubicBezTo>
                          <a:pt x="124696" y="15314"/>
                          <a:pt x="124078" y="27503"/>
                          <a:pt x="124696" y="31253"/>
                        </a:cubicBezTo>
                        <a:cubicBezTo>
                          <a:pt x="125316" y="35003"/>
                          <a:pt x="130266" y="44379"/>
                          <a:pt x="132432" y="49380"/>
                        </a:cubicBezTo>
                        <a:cubicBezTo>
                          <a:pt x="134598" y="54380"/>
                          <a:pt x="138311" y="61568"/>
                          <a:pt x="139239" y="65319"/>
                        </a:cubicBezTo>
                        <a:cubicBezTo>
                          <a:pt x="140168" y="69069"/>
                          <a:pt x="142024" y="79695"/>
                          <a:pt x="142024" y="82508"/>
                        </a:cubicBezTo>
                        <a:cubicBezTo>
                          <a:pt x="142024" y="85321"/>
                          <a:pt x="139239" y="87196"/>
                          <a:pt x="139239" y="88446"/>
                        </a:cubicBezTo>
                        <a:cubicBezTo>
                          <a:pt x="139239" y="89696"/>
                          <a:pt x="138620" y="93759"/>
                          <a:pt x="144189" y="90634"/>
                        </a:cubicBezTo>
                        <a:cubicBezTo>
                          <a:pt x="149760" y="87509"/>
                          <a:pt x="157495" y="88758"/>
                          <a:pt x="164302" y="90634"/>
                        </a:cubicBezTo>
                        <a:cubicBezTo>
                          <a:pt x="171109" y="92509"/>
                          <a:pt x="174203" y="94697"/>
                          <a:pt x="178535" y="94697"/>
                        </a:cubicBezTo>
                        <a:cubicBezTo>
                          <a:pt x="182867" y="94697"/>
                          <a:pt x="189984" y="96884"/>
                          <a:pt x="192150" y="94697"/>
                        </a:cubicBezTo>
                        <a:cubicBezTo>
                          <a:pt x="194316" y="92509"/>
                          <a:pt x="197101" y="89696"/>
                          <a:pt x="200814" y="88446"/>
                        </a:cubicBezTo>
                        <a:cubicBezTo>
                          <a:pt x="204527" y="87196"/>
                          <a:pt x="207931" y="84383"/>
                          <a:pt x="207931" y="84383"/>
                        </a:cubicBezTo>
                        <a:cubicBezTo>
                          <a:pt x="207931" y="84383"/>
                          <a:pt x="205579" y="101947"/>
                          <a:pt x="202795" y="107260"/>
                        </a:cubicBezTo>
                        <a:cubicBezTo>
                          <a:pt x="200009" y="112573"/>
                          <a:pt x="180670" y="128356"/>
                          <a:pt x="179897" y="132575"/>
                        </a:cubicBezTo>
                        <a:cubicBezTo>
                          <a:pt x="179124" y="136795"/>
                          <a:pt x="166777" y="143764"/>
                          <a:pt x="164302" y="145014"/>
                        </a:cubicBezTo>
                        <a:cubicBezTo>
                          <a:pt x="161827" y="146264"/>
                          <a:pt x="149450" y="151577"/>
                          <a:pt x="149450" y="151577"/>
                        </a:cubicBezTo>
                        <a:cubicBezTo>
                          <a:pt x="149450" y="151577"/>
                          <a:pt x="155948" y="164079"/>
                          <a:pt x="155019" y="172829"/>
                        </a:cubicBezTo>
                        <a:cubicBezTo>
                          <a:pt x="154092" y="181580"/>
                          <a:pt x="152853" y="194707"/>
                          <a:pt x="152853" y="198144"/>
                        </a:cubicBezTo>
                        <a:cubicBezTo>
                          <a:pt x="152853" y="201582"/>
                          <a:pt x="154092" y="215333"/>
                          <a:pt x="154092" y="219084"/>
                        </a:cubicBezTo>
                        <a:cubicBezTo>
                          <a:pt x="154092" y="222834"/>
                          <a:pt x="151616" y="232523"/>
                          <a:pt x="152853" y="235336"/>
                        </a:cubicBezTo>
                        <a:cubicBezTo>
                          <a:pt x="154092" y="238148"/>
                          <a:pt x="155639" y="243774"/>
                          <a:pt x="156258" y="246899"/>
                        </a:cubicBezTo>
                        <a:cubicBezTo>
                          <a:pt x="156876" y="250024"/>
                          <a:pt x="155019" y="255962"/>
                          <a:pt x="155019" y="255962"/>
                        </a:cubicBezTo>
                        <a:cubicBezTo>
                          <a:pt x="155019" y="255962"/>
                          <a:pt x="147594" y="255650"/>
                          <a:pt x="145428" y="249399"/>
                        </a:cubicBezTo>
                        <a:cubicBezTo>
                          <a:pt x="143262" y="243148"/>
                          <a:pt x="141715" y="236898"/>
                          <a:pt x="140477" y="234710"/>
                        </a:cubicBezTo>
                        <a:cubicBezTo>
                          <a:pt x="139239" y="232523"/>
                          <a:pt x="133360" y="229085"/>
                          <a:pt x="132432" y="225022"/>
                        </a:cubicBezTo>
                        <a:cubicBezTo>
                          <a:pt x="131504" y="220959"/>
                          <a:pt x="116652" y="213146"/>
                          <a:pt x="116652" y="213146"/>
                        </a:cubicBezTo>
                        <a:cubicBezTo>
                          <a:pt x="116652" y="213146"/>
                          <a:pt x="104894" y="207520"/>
                          <a:pt x="103037" y="205645"/>
                        </a:cubicBezTo>
                        <a:cubicBezTo>
                          <a:pt x="101180" y="203770"/>
                          <a:pt x="96230" y="191581"/>
                          <a:pt x="96230" y="191581"/>
                        </a:cubicBezTo>
                        <a:cubicBezTo>
                          <a:pt x="96230" y="191581"/>
                          <a:pt x="87411" y="198925"/>
                          <a:pt x="84781" y="201582"/>
                        </a:cubicBezTo>
                        <a:cubicBezTo>
                          <a:pt x="82151" y="204239"/>
                          <a:pt x="75808" y="206895"/>
                          <a:pt x="70548" y="210021"/>
                        </a:cubicBezTo>
                        <a:cubicBezTo>
                          <a:pt x="65288" y="213146"/>
                          <a:pt x="55386" y="220022"/>
                          <a:pt x="52911" y="221584"/>
                        </a:cubicBezTo>
                        <a:cubicBezTo>
                          <a:pt x="50436" y="223147"/>
                          <a:pt x="41462" y="228772"/>
                          <a:pt x="40534" y="231273"/>
                        </a:cubicBezTo>
                        <a:cubicBezTo>
                          <a:pt x="39606" y="233773"/>
                          <a:pt x="35893" y="240023"/>
                          <a:pt x="35893" y="240023"/>
                        </a:cubicBezTo>
                        <a:cubicBezTo>
                          <a:pt x="35893" y="240023"/>
                          <a:pt x="33108" y="230960"/>
                          <a:pt x="36821" y="225022"/>
                        </a:cubicBezTo>
                        <a:cubicBezTo>
                          <a:pt x="40534" y="219084"/>
                          <a:pt x="41153" y="216896"/>
                          <a:pt x="41153" y="215959"/>
                        </a:cubicBezTo>
                        <a:cubicBezTo>
                          <a:pt x="41153" y="215021"/>
                          <a:pt x="41617" y="193925"/>
                          <a:pt x="42391" y="188143"/>
                        </a:cubicBezTo>
                        <a:cubicBezTo>
                          <a:pt x="43164" y="182361"/>
                          <a:pt x="43319" y="174704"/>
                          <a:pt x="44557" y="170954"/>
                        </a:cubicBezTo>
                        <a:cubicBezTo>
                          <a:pt x="45794" y="167204"/>
                          <a:pt x="53839" y="151577"/>
                          <a:pt x="53839" y="151577"/>
                        </a:cubicBezTo>
                        <a:cubicBezTo>
                          <a:pt x="53839" y="151577"/>
                          <a:pt x="41462" y="144389"/>
                          <a:pt x="34655" y="134388"/>
                        </a:cubicBezTo>
                        <a:cubicBezTo>
                          <a:pt x="27848" y="124387"/>
                          <a:pt x="21041" y="111573"/>
                          <a:pt x="20112" y="110635"/>
                        </a:cubicBezTo>
                        <a:cubicBezTo>
                          <a:pt x="19184" y="109698"/>
                          <a:pt x="10830" y="105322"/>
                          <a:pt x="8045" y="99384"/>
                        </a:cubicBezTo>
                        <a:cubicBezTo>
                          <a:pt x="5260" y="93447"/>
                          <a:pt x="-309" y="81883"/>
                          <a:pt x="0" y="80945"/>
                        </a:cubicBezTo>
                        <a:cubicBezTo>
                          <a:pt x="309" y="80007"/>
                          <a:pt x="619" y="77820"/>
                          <a:pt x="1238" y="77820"/>
                        </a:cubicBezTo>
                        <a:cubicBezTo>
                          <a:pt x="1857" y="77820"/>
                          <a:pt x="15780" y="87821"/>
                          <a:pt x="18565" y="87821"/>
                        </a:cubicBezTo>
                        <a:cubicBezTo>
                          <a:pt x="21350" y="87821"/>
                          <a:pt x="33108" y="87821"/>
                          <a:pt x="37440" y="87821"/>
                        </a:cubicBezTo>
                        <a:cubicBezTo>
                          <a:pt x="41772" y="87821"/>
                          <a:pt x="47960" y="85633"/>
                          <a:pt x="50436" y="85633"/>
                        </a:cubicBezTo>
                        <a:cubicBezTo>
                          <a:pt x="52911" y="85633"/>
                          <a:pt x="64050" y="81883"/>
                          <a:pt x="66835" y="83446"/>
                        </a:cubicBezTo>
                        <a:cubicBezTo>
                          <a:pt x="69619" y="85008"/>
                          <a:pt x="77046" y="85633"/>
                          <a:pt x="77046" y="85633"/>
                        </a:cubicBezTo>
                        <a:lnTo>
                          <a:pt x="80449" y="83446"/>
                        </a:lnTo>
                        <a:close/>
                      </a:path>
                    </a:pathLst>
                  </a:custGeom>
                  <a:gradFill>
                    <a:gsLst>
                      <a:gs pos="49000">
                        <a:srgbClr val="FEF8A6"/>
                      </a:gs>
                      <a:gs pos="0">
                        <a:srgbClr val="FFFEE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0170" name="Freeform 10169"/>
                  <p:cNvSpPr/>
                  <p:nvPr/>
                </p:nvSpPr>
                <p:spPr>
                  <a:xfrm>
                    <a:off x="1295349" y="5903926"/>
                    <a:ext cx="10172" cy="4859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172" h="48598">
                        <a:moveTo>
                          <a:pt x="271" y="47270"/>
                        </a:moveTo>
                        <a:cubicBezTo>
                          <a:pt x="271" y="47270"/>
                          <a:pt x="-658" y="33206"/>
                          <a:pt x="890" y="24143"/>
                        </a:cubicBezTo>
                        <a:cubicBezTo>
                          <a:pt x="2437" y="15080"/>
                          <a:pt x="2127" y="13204"/>
                          <a:pt x="3674" y="8516"/>
                        </a:cubicBezTo>
                        <a:cubicBezTo>
                          <a:pt x="5221" y="3828"/>
                          <a:pt x="7387" y="78"/>
                          <a:pt x="7387" y="78"/>
                        </a:cubicBezTo>
                        <a:cubicBezTo>
                          <a:pt x="7387" y="78"/>
                          <a:pt x="8934" y="-859"/>
                          <a:pt x="9553" y="3828"/>
                        </a:cubicBezTo>
                        <a:cubicBezTo>
                          <a:pt x="10172" y="8516"/>
                          <a:pt x="10172" y="19142"/>
                          <a:pt x="10172" y="23205"/>
                        </a:cubicBezTo>
                        <a:cubicBezTo>
                          <a:pt x="10172" y="27268"/>
                          <a:pt x="6459" y="35394"/>
                          <a:pt x="5531" y="39144"/>
                        </a:cubicBezTo>
                        <a:cubicBezTo>
                          <a:pt x="4603" y="42895"/>
                          <a:pt x="3674" y="51958"/>
                          <a:pt x="271" y="47270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E3A276"/>
                      </a:gs>
                      <a:gs pos="0">
                        <a:srgbClr val="EDC4A7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0171" name="Freeform 10170"/>
                  <p:cNvSpPr/>
                  <p:nvPr/>
                </p:nvSpPr>
                <p:spPr>
                  <a:xfrm>
                    <a:off x="1251991" y="5940530"/>
                    <a:ext cx="37285" cy="197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285" h="19728">
                        <a:moveTo>
                          <a:pt x="37285" y="17072"/>
                        </a:moveTo>
                        <a:cubicBezTo>
                          <a:pt x="37285" y="17072"/>
                          <a:pt x="29704" y="7227"/>
                          <a:pt x="16709" y="3477"/>
                        </a:cubicBezTo>
                        <a:cubicBezTo>
                          <a:pt x="3713" y="-273"/>
                          <a:pt x="0" y="-586"/>
                          <a:pt x="0" y="664"/>
                        </a:cubicBezTo>
                        <a:cubicBezTo>
                          <a:pt x="0" y="1914"/>
                          <a:pt x="1857" y="4727"/>
                          <a:pt x="7271" y="8009"/>
                        </a:cubicBezTo>
                        <a:cubicBezTo>
                          <a:pt x="12686" y="11290"/>
                          <a:pt x="18256" y="16291"/>
                          <a:pt x="23207" y="17072"/>
                        </a:cubicBezTo>
                        <a:cubicBezTo>
                          <a:pt x="28157" y="17853"/>
                          <a:pt x="32798" y="19728"/>
                          <a:pt x="34655" y="19728"/>
                        </a:cubicBezTo>
                        <a:cubicBezTo>
                          <a:pt x="36512" y="19728"/>
                          <a:pt x="37285" y="17072"/>
                          <a:pt x="37285" y="17072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0681F"/>
                      </a:gs>
                      <a:gs pos="0">
                        <a:srgbClr val="ECBF9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0172" name="Freeform 10171"/>
                  <p:cNvSpPr/>
                  <p:nvPr/>
                </p:nvSpPr>
                <p:spPr>
                  <a:xfrm>
                    <a:off x="1295310" y="5964752"/>
                    <a:ext cx="23593" cy="4238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593" h="42387">
                        <a:moveTo>
                          <a:pt x="0" y="1758"/>
                        </a:moveTo>
                        <a:cubicBezTo>
                          <a:pt x="0" y="1758"/>
                          <a:pt x="2166" y="10196"/>
                          <a:pt x="7117" y="20510"/>
                        </a:cubicBezTo>
                        <a:cubicBezTo>
                          <a:pt x="12067" y="30823"/>
                          <a:pt x="13924" y="33949"/>
                          <a:pt x="17018" y="37074"/>
                        </a:cubicBezTo>
                        <a:cubicBezTo>
                          <a:pt x="20112" y="40199"/>
                          <a:pt x="23207" y="42387"/>
                          <a:pt x="23207" y="42387"/>
                        </a:cubicBezTo>
                        <a:cubicBezTo>
                          <a:pt x="23207" y="42387"/>
                          <a:pt x="24754" y="35511"/>
                          <a:pt x="21659" y="28636"/>
                        </a:cubicBezTo>
                        <a:cubicBezTo>
                          <a:pt x="18565" y="21760"/>
                          <a:pt x="9283" y="7696"/>
                          <a:pt x="8973" y="7071"/>
                        </a:cubicBezTo>
                        <a:cubicBezTo>
                          <a:pt x="8664" y="6446"/>
                          <a:pt x="3713" y="-4180"/>
                          <a:pt x="0" y="1758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A854B"/>
                      </a:gs>
                      <a:gs pos="0">
                        <a:srgbClr val="ECC0A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0173" name="Freeform 10172"/>
                  <p:cNvSpPr/>
                  <p:nvPr/>
                </p:nvSpPr>
                <p:spPr>
                  <a:xfrm>
                    <a:off x="1276822" y="5962213"/>
                    <a:ext cx="15394" cy="232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394" h="23284">
                        <a:moveTo>
                          <a:pt x="13537" y="547"/>
                        </a:moveTo>
                        <a:lnTo>
                          <a:pt x="1160" y="18986"/>
                        </a:lnTo>
                        <a:cubicBezTo>
                          <a:pt x="1160" y="18986"/>
                          <a:pt x="-696" y="22112"/>
                          <a:pt x="232" y="23049"/>
                        </a:cubicBezTo>
                        <a:cubicBezTo>
                          <a:pt x="1160" y="23987"/>
                          <a:pt x="5647" y="22268"/>
                          <a:pt x="7968" y="19924"/>
                        </a:cubicBezTo>
                        <a:cubicBezTo>
                          <a:pt x="10288" y="17580"/>
                          <a:pt x="12609" y="15236"/>
                          <a:pt x="13537" y="12423"/>
                        </a:cubicBezTo>
                        <a:cubicBezTo>
                          <a:pt x="14465" y="9610"/>
                          <a:pt x="15394" y="4610"/>
                          <a:pt x="15394" y="4610"/>
                        </a:cubicBezTo>
                        <a:cubicBezTo>
                          <a:pt x="15394" y="4610"/>
                          <a:pt x="15703" y="-1953"/>
                          <a:pt x="13537" y="54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174" name="Freeform 10173"/>
                  <p:cNvSpPr/>
                  <p:nvPr/>
                </p:nvSpPr>
                <p:spPr>
                  <a:xfrm>
                    <a:off x="1299100" y="5932444"/>
                    <a:ext cx="68614" cy="291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8614" h="29183">
                        <a:moveTo>
                          <a:pt x="2398" y="22815"/>
                        </a:moveTo>
                        <a:cubicBezTo>
                          <a:pt x="2398" y="22815"/>
                          <a:pt x="12299" y="16564"/>
                          <a:pt x="19107" y="15939"/>
                        </a:cubicBezTo>
                        <a:cubicBezTo>
                          <a:pt x="25914" y="15314"/>
                          <a:pt x="24676" y="17189"/>
                          <a:pt x="37053" y="11564"/>
                        </a:cubicBezTo>
                        <a:cubicBezTo>
                          <a:pt x="49430" y="5938"/>
                          <a:pt x="50668" y="5626"/>
                          <a:pt x="57165" y="3750"/>
                        </a:cubicBezTo>
                        <a:cubicBezTo>
                          <a:pt x="63663" y="1875"/>
                          <a:pt x="68614" y="0"/>
                          <a:pt x="68614" y="0"/>
                        </a:cubicBezTo>
                        <a:cubicBezTo>
                          <a:pt x="68614" y="0"/>
                          <a:pt x="68150" y="7344"/>
                          <a:pt x="65829" y="8751"/>
                        </a:cubicBezTo>
                        <a:cubicBezTo>
                          <a:pt x="63509" y="10157"/>
                          <a:pt x="67995" y="6876"/>
                          <a:pt x="51905" y="12814"/>
                        </a:cubicBezTo>
                        <a:cubicBezTo>
                          <a:pt x="35815" y="18752"/>
                          <a:pt x="33031" y="18752"/>
                          <a:pt x="27152" y="21565"/>
                        </a:cubicBezTo>
                        <a:cubicBezTo>
                          <a:pt x="21273" y="24377"/>
                          <a:pt x="19726" y="25315"/>
                          <a:pt x="16631" y="26253"/>
                        </a:cubicBezTo>
                        <a:cubicBezTo>
                          <a:pt x="13537" y="27190"/>
                          <a:pt x="-6885" y="34066"/>
                          <a:pt x="2398" y="2281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175" name="Freeform 10174"/>
                  <p:cNvSpPr/>
                  <p:nvPr/>
                </p:nvSpPr>
                <p:spPr>
                  <a:xfrm>
                    <a:off x="1296238" y="5923693"/>
                    <a:ext cx="6498" cy="171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498" h="17189">
                        <a:moveTo>
                          <a:pt x="0" y="8595"/>
                        </a:moveTo>
                        <a:cubicBezTo>
                          <a:pt x="0" y="3848"/>
                          <a:pt x="1455" y="0"/>
                          <a:pt x="3249" y="0"/>
                        </a:cubicBezTo>
                        <a:cubicBezTo>
                          <a:pt x="5043" y="0"/>
                          <a:pt x="6498" y="3848"/>
                          <a:pt x="6498" y="8595"/>
                        </a:cubicBezTo>
                        <a:cubicBezTo>
                          <a:pt x="6498" y="13341"/>
                          <a:pt x="5043" y="17189"/>
                          <a:pt x="3249" y="17189"/>
                        </a:cubicBezTo>
                        <a:cubicBezTo>
                          <a:pt x="1455" y="17189"/>
                          <a:pt x="0" y="13341"/>
                          <a:pt x="0" y="8595"/>
                        </a:cubicBezTo>
                        <a:close/>
                      </a:path>
                    </a:pathLst>
                  </a:custGeom>
                  <a:solidFill>
                    <a:srgbClr val="FCB341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176" name="Freeform 10175"/>
                  <p:cNvSpPr/>
                  <p:nvPr/>
                </p:nvSpPr>
                <p:spPr>
                  <a:xfrm>
                    <a:off x="1298404" y="5929006"/>
                    <a:ext cx="3094" cy="71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94" h="7188">
                        <a:moveTo>
                          <a:pt x="0" y="3594"/>
                        </a:moveTo>
                        <a:cubicBezTo>
                          <a:pt x="0" y="1609"/>
                          <a:pt x="693" y="0"/>
                          <a:pt x="1547" y="0"/>
                        </a:cubicBezTo>
                        <a:cubicBezTo>
                          <a:pt x="2402" y="0"/>
                          <a:pt x="3094" y="1609"/>
                          <a:pt x="3094" y="3594"/>
                        </a:cubicBezTo>
                        <a:cubicBezTo>
                          <a:pt x="3094" y="5579"/>
                          <a:pt x="2402" y="7188"/>
                          <a:pt x="1547" y="7188"/>
                        </a:cubicBezTo>
                        <a:cubicBezTo>
                          <a:pt x="693" y="7188"/>
                          <a:pt x="0" y="5579"/>
                          <a:pt x="0" y="3594"/>
                        </a:cubicBezTo>
                        <a:close/>
                      </a:path>
                    </a:pathLst>
                  </a:custGeom>
                  <a:solidFill>
                    <a:srgbClr val="FF9807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177" name="Freeform 10176"/>
                  <p:cNvSpPr/>
                  <p:nvPr/>
                </p:nvSpPr>
                <p:spPr>
                  <a:xfrm>
                    <a:off x="1284171" y="5955259"/>
                    <a:ext cx="2785" cy="37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85" h="3750">
                        <a:moveTo>
                          <a:pt x="0" y="1875"/>
                        </a:moveTo>
                        <a:cubicBezTo>
                          <a:pt x="0" y="840"/>
                          <a:pt x="623" y="0"/>
                          <a:pt x="1392" y="0"/>
                        </a:cubicBezTo>
                        <a:cubicBezTo>
                          <a:pt x="2161" y="0"/>
                          <a:pt x="2785" y="840"/>
                          <a:pt x="2785" y="1875"/>
                        </a:cubicBezTo>
                        <a:cubicBezTo>
                          <a:pt x="2785" y="2911"/>
                          <a:pt x="2161" y="3750"/>
                          <a:pt x="1392" y="3750"/>
                        </a:cubicBezTo>
                        <a:cubicBezTo>
                          <a:pt x="623" y="3750"/>
                          <a:pt x="0" y="2911"/>
                          <a:pt x="0" y="1875"/>
                        </a:cubicBezTo>
                        <a:close/>
                      </a:path>
                    </a:pathLst>
                  </a:custGeom>
                  <a:solidFill>
                    <a:srgbClr val="FECD34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178" name="Freeform 10177"/>
                  <p:cNvSpPr/>
                  <p:nvPr/>
                </p:nvSpPr>
                <p:spPr>
                  <a:xfrm>
                    <a:off x="1306449" y="5981980"/>
                    <a:ext cx="11139" cy="187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139" h="18752">
                        <a:moveTo>
                          <a:pt x="0" y="156"/>
                        </a:moveTo>
                        <a:cubicBezTo>
                          <a:pt x="0" y="156"/>
                          <a:pt x="774" y="10001"/>
                          <a:pt x="1857" y="11095"/>
                        </a:cubicBezTo>
                        <a:cubicBezTo>
                          <a:pt x="2939" y="12189"/>
                          <a:pt x="4332" y="16095"/>
                          <a:pt x="7426" y="18283"/>
                        </a:cubicBezTo>
                        <a:cubicBezTo>
                          <a:pt x="10520" y="20471"/>
                          <a:pt x="12067" y="14220"/>
                          <a:pt x="10520" y="12657"/>
                        </a:cubicBezTo>
                        <a:cubicBezTo>
                          <a:pt x="8973" y="11095"/>
                          <a:pt x="3249" y="-1563"/>
                          <a:pt x="0" y="156"/>
                        </a:cubicBezTo>
                        <a:close/>
                      </a:path>
                    </a:pathLst>
                  </a:custGeom>
                  <a:solidFill>
                    <a:srgbClr val="FBD516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179" name="Freeform 10178"/>
                  <p:cNvSpPr/>
                  <p:nvPr/>
                </p:nvSpPr>
                <p:spPr>
                  <a:xfrm>
                    <a:off x="1302427" y="5979909"/>
                    <a:ext cx="2243" cy="28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43" h="2852">
                        <a:moveTo>
                          <a:pt x="0" y="664"/>
                        </a:moveTo>
                        <a:cubicBezTo>
                          <a:pt x="0" y="664"/>
                          <a:pt x="1238" y="-899"/>
                          <a:pt x="1857" y="664"/>
                        </a:cubicBezTo>
                        <a:cubicBezTo>
                          <a:pt x="2475" y="2227"/>
                          <a:pt x="2475" y="3164"/>
                          <a:pt x="1238" y="2852"/>
                        </a:cubicBezTo>
                        <a:cubicBezTo>
                          <a:pt x="0" y="2539"/>
                          <a:pt x="928" y="-273"/>
                          <a:pt x="0" y="664"/>
                        </a:cubicBezTo>
                        <a:close/>
                      </a:path>
                    </a:pathLst>
                  </a:custGeom>
                  <a:solidFill>
                    <a:srgbClr val="FFBD06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180" name="Freeform 10179"/>
                  <p:cNvSpPr/>
                  <p:nvPr/>
                </p:nvSpPr>
                <p:spPr>
                  <a:xfrm>
                    <a:off x="1308460" y="5984793"/>
                    <a:ext cx="7387" cy="135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87" h="13517">
                        <a:moveTo>
                          <a:pt x="0" y="0"/>
                        </a:moveTo>
                        <a:cubicBezTo>
                          <a:pt x="0" y="0"/>
                          <a:pt x="2166" y="9063"/>
                          <a:pt x="3868" y="10782"/>
                        </a:cubicBezTo>
                        <a:cubicBezTo>
                          <a:pt x="5570" y="12501"/>
                          <a:pt x="4487" y="14533"/>
                          <a:pt x="6034" y="12970"/>
                        </a:cubicBezTo>
                        <a:cubicBezTo>
                          <a:pt x="7581" y="11407"/>
                          <a:pt x="9747" y="1547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EC22C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181" name="Freeform 10180"/>
                  <p:cNvSpPr/>
                  <p:nvPr/>
                </p:nvSpPr>
                <p:spPr>
                  <a:xfrm>
                    <a:off x="1310781" y="5825559"/>
                    <a:ext cx="77046" cy="968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046" h="96884">
                        <a:moveTo>
                          <a:pt x="0" y="0"/>
                        </a:moveTo>
                        <a:cubicBezTo>
                          <a:pt x="0" y="0"/>
                          <a:pt x="21969" y="11876"/>
                          <a:pt x="32180" y="27815"/>
                        </a:cubicBezTo>
                        <a:cubicBezTo>
                          <a:pt x="42391" y="43754"/>
                          <a:pt x="60337" y="70632"/>
                          <a:pt x="63122" y="74382"/>
                        </a:cubicBezTo>
                        <a:cubicBezTo>
                          <a:pt x="65907" y="78133"/>
                          <a:pt x="76736" y="90946"/>
                          <a:pt x="77046" y="91572"/>
                        </a:cubicBezTo>
                        <a:cubicBezTo>
                          <a:pt x="77355" y="92196"/>
                          <a:pt x="76118" y="95321"/>
                          <a:pt x="72404" y="96259"/>
                        </a:cubicBezTo>
                        <a:cubicBezTo>
                          <a:pt x="68691" y="97197"/>
                          <a:pt x="59409" y="97197"/>
                          <a:pt x="57862" y="95635"/>
                        </a:cubicBezTo>
                        <a:cubicBezTo>
                          <a:pt x="56315" y="94071"/>
                          <a:pt x="49507" y="94071"/>
                          <a:pt x="44247" y="91259"/>
                        </a:cubicBezTo>
                        <a:cubicBezTo>
                          <a:pt x="38987" y="88446"/>
                          <a:pt x="30323" y="88759"/>
                          <a:pt x="29086" y="90008"/>
                        </a:cubicBezTo>
                        <a:cubicBezTo>
                          <a:pt x="27848" y="91259"/>
                          <a:pt x="22897" y="92196"/>
                          <a:pt x="22278" y="92196"/>
                        </a:cubicBezTo>
                        <a:cubicBezTo>
                          <a:pt x="21659" y="92196"/>
                          <a:pt x="19803" y="90321"/>
                          <a:pt x="21041" y="89071"/>
                        </a:cubicBezTo>
                        <a:cubicBezTo>
                          <a:pt x="22278" y="87821"/>
                          <a:pt x="23516" y="86883"/>
                          <a:pt x="23516" y="84383"/>
                        </a:cubicBezTo>
                        <a:cubicBezTo>
                          <a:pt x="23516" y="81883"/>
                          <a:pt x="23516" y="75945"/>
                          <a:pt x="22278" y="71882"/>
                        </a:cubicBezTo>
                        <a:cubicBezTo>
                          <a:pt x="21041" y="67819"/>
                          <a:pt x="18380" y="58693"/>
                          <a:pt x="17142" y="58693"/>
                        </a:cubicBezTo>
                        <a:cubicBezTo>
                          <a:pt x="15904" y="58693"/>
                          <a:pt x="14233" y="50005"/>
                          <a:pt x="14233" y="50005"/>
                        </a:cubicBezTo>
                        <a:lnTo>
                          <a:pt x="6498" y="32816"/>
                        </a:lnTo>
                        <a:cubicBezTo>
                          <a:pt x="6498" y="32816"/>
                          <a:pt x="6498" y="19064"/>
                          <a:pt x="6498" y="17189"/>
                        </a:cubicBezTo>
                        <a:cubicBezTo>
                          <a:pt x="6498" y="15314"/>
                          <a:pt x="6498" y="7188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3D62B"/>
                      </a:gs>
                      <a:gs pos="100000">
                        <a:srgbClr val="EEE128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0182" name="Freeform 10181"/>
                  <p:cNvSpPr/>
                  <p:nvPr/>
                </p:nvSpPr>
                <p:spPr>
                  <a:xfrm>
                    <a:off x="1228785" y="6017764"/>
                    <a:ext cx="87256" cy="491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256" h="49106">
                        <a:moveTo>
                          <a:pt x="0" y="47505"/>
                        </a:moveTo>
                        <a:cubicBezTo>
                          <a:pt x="0" y="47505"/>
                          <a:pt x="12377" y="50317"/>
                          <a:pt x="22897" y="48442"/>
                        </a:cubicBezTo>
                        <a:cubicBezTo>
                          <a:pt x="33417" y="46567"/>
                          <a:pt x="46723" y="40629"/>
                          <a:pt x="48579" y="40004"/>
                        </a:cubicBezTo>
                        <a:cubicBezTo>
                          <a:pt x="50436" y="39379"/>
                          <a:pt x="48579" y="43129"/>
                          <a:pt x="57243" y="37816"/>
                        </a:cubicBezTo>
                        <a:cubicBezTo>
                          <a:pt x="65907" y="32503"/>
                          <a:pt x="70239" y="34066"/>
                          <a:pt x="75499" y="31565"/>
                        </a:cubicBezTo>
                        <a:cubicBezTo>
                          <a:pt x="80759" y="29065"/>
                          <a:pt x="87256" y="25315"/>
                          <a:pt x="87256" y="25315"/>
                        </a:cubicBezTo>
                        <a:lnTo>
                          <a:pt x="67763" y="15001"/>
                        </a:lnTo>
                        <a:cubicBezTo>
                          <a:pt x="67763" y="15001"/>
                          <a:pt x="64978" y="12814"/>
                          <a:pt x="63431" y="7501"/>
                        </a:cubicBezTo>
                        <a:cubicBezTo>
                          <a:pt x="61884" y="2188"/>
                          <a:pt x="60028" y="0"/>
                          <a:pt x="60028" y="0"/>
                        </a:cubicBezTo>
                        <a:lnTo>
                          <a:pt x="49198" y="9376"/>
                        </a:lnTo>
                        <a:cubicBezTo>
                          <a:pt x="49198" y="9376"/>
                          <a:pt x="37131" y="17189"/>
                          <a:pt x="34346" y="18439"/>
                        </a:cubicBezTo>
                        <a:cubicBezTo>
                          <a:pt x="31561" y="19689"/>
                          <a:pt x="7117" y="36878"/>
                          <a:pt x="7117" y="36878"/>
                        </a:cubicBezTo>
                        <a:cubicBezTo>
                          <a:pt x="7117" y="36878"/>
                          <a:pt x="4332" y="38441"/>
                          <a:pt x="4332" y="39691"/>
                        </a:cubicBezTo>
                        <a:cubicBezTo>
                          <a:pt x="4332" y="40941"/>
                          <a:pt x="0" y="47505"/>
                          <a:pt x="0" y="47505"/>
                        </a:cubicBezTo>
                        <a:close/>
                      </a:path>
                    </a:pathLst>
                  </a:custGeom>
                  <a:gradFill>
                    <a:gsLst>
                      <a:gs pos="79000">
                        <a:srgbClr val="F5D631"/>
                      </a:gs>
                      <a:gs pos="100000">
                        <a:srgbClr val="DBCA00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0183" name="Freeform 10182"/>
                  <p:cNvSpPr/>
                  <p:nvPr/>
                </p:nvSpPr>
                <p:spPr>
                  <a:xfrm>
                    <a:off x="1342033" y="5977761"/>
                    <a:ext cx="54149" cy="1066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4149" h="106651">
                        <a:moveTo>
                          <a:pt x="5570" y="104385"/>
                        </a:moveTo>
                        <a:cubicBezTo>
                          <a:pt x="5570" y="104385"/>
                          <a:pt x="12996" y="106651"/>
                          <a:pt x="17018" y="106651"/>
                        </a:cubicBezTo>
                        <a:cubicBezTo>
                          <a:pt x="21041" y="106651"/>
                          <a:pt x="29086" y="107510"/>
                          <a:pt x="34346" y="103760"/>
                        </a:cubicBezTo>
                        <a:cubicBezTo>
                          <a:pt x="39606" y="100010"/>
                          <a:pt x="46413" y="99697"/>
                          <a:pt x="46413" y="95634"/>
                        </a:cubicBezTo>
                        <a:cubicBezTo>
                          <a:pt x="46413" y="91572"/>
                          <a:pt x="50436" y="76882"/>
                          <a:pt x="51054" y="71257"/>
                        </a:cubicBezTo>
                        <a:cubicBezTo>
                          <a:pt x="51673" y="65631"/>
                          <a:pt x="53530" y="55630"/>
                          <a:pt x="53530" y="49067"/>
                        </a:cubicBezTo>
                        <a:cubicBezTo>
                          <a:pt x="53530" y="42504"/>
                          <a:pt x="54149" y="35316"/>
                          <a:pt x="54149" y="30941"/>
                        </a:cubicBezTo>
                        <a:cubicBezTo>
                          <a:pt x="54149" y="26565"/>
                          <a:pt x="49507" y="16877"/>
                          <a:pt x="49507" y="16877"/>
                        </a:cubicBezTo>
                        <a:cubicBezTo>
                          <a:pt x="49507" y="16877"/>
                          <a:pt x="49507" y="20627"/>
                          <a:pt x="41462" y="14376"/>
                        </a:cubicBezTo>
                        <a:cubicBezTo>
                          <a:pt x="33417" y="8126"/>
                          <a:pt x="31561" y="10939"/>
                          <a:pt x="22278" y="7188"/>
                        </a:cubicBezTo>
                        <a:cubicBezTo>
                          <a:pt x="12996" y="3438"/>
                          <a:pt x="928" y="0"/>
                          <a:pt x="928" y="0"/>
                        </a:cubicBezTo>
                        <a:lnTo>
                          <a:pt x="0" y="0"/>
                        </a:lnTo>
                        <a:cubicBezTo>
                          <a:pt x="0" y="0"/>
                          <a:pt x="4332" y="9063"/>
                          <a:pt x="4332" y="12189"/>
                        </a:cubicBezTo>
                        <a:cubicBezTo>
                          <a:pt x="4332" y="15314"/>
                          <a:pt x="6807" y="14689"/>
                          <a:pt x="5570" y="22815"/>
                        </a:cubicBezTo>
                        <a:cubicBezTo>
                          <a:pt x="4332" y="30941"/>
                          <a:pt x="3094" y="44067"/>
                          <a:pt x="3094" y="44692"/>
                        </a:cubicBezTo>
                        <a:cubicBezTo>
                          <a:pt x="3094" y="45317"/>
                          <a:pt x="4951" y="66569"/>
                          <a:pt x="4641" y="67506"/>
                        </a:cubicBezTo>
                        <a:cubicBezTo>
                          <a:pt x="4332" y="68444"/>
                          <a:pt x="2785" y="77820"/>
                          <a:pt x="3094" y="80321"/>
                        </a:cubicBezTo>
                        <a:cubicBezTo>
                          <a:pt x="3404" y="82820"/>
                          <a:pt x="6188" y="90634"/>
                          <a:pt x="6498" y="93447"/>
                        </a:cubicBezTo>
                        <a:cubicBezTo>
                          <a:pt x="6807" y="96259"/>
                          <a:pt x="6807" y="99072"/>
                          <a:pt x="5570" y="104385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E6D700"/>
                      </a:gs>
                      <a:gs pos="100000">
                        <a:srgbClr val="FCD54B"/>
                      </a:gs>
                    </a:gsLst>
                    <a:lin ang="12600000" scaled="0"/>
                  </a:gra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0184" name="Freeform 10183"/>
                <p:cNvSpPr/>
                <p:nvPr/>
              </p:nvSpPr>
              <p:spPr>
                <a:xfrm>
                  <a:off x="1212076" y="5857270"/>
                  <a:ext cx="162756" cy="2003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2756" h="200351">
                      <a:moveTo>
                        <a:pt x="62971" y="65316"/>
                      </a:moveTo>
                      <a:cubicBezTo>
                        <a:pt x="62971" y="65316"/>
                        <a:pt x="67330" y="51127"/>
                        <a:pt x="72901" y="44523"/>
                      </a:cubicBezTo>
                      <a:cubicBezTo>
                        <a:pt x="78472" y="37918"/>
                        <a:pt x="89127" y="16879"/>
                        <a:pt x="89127" y="15901"/>
                      </a:cubicBezTo>
                      <a:cubicBezTo>
                        <a:pt x="89127" y="14922"/>
                        <a:pt x="90823" y="5382"/>
                        <a:pt x="91308" y="4159"/>
                      </a:cubicBezTo>
                      <a:cubicBezTo>
                        <a:pt x="91792" y="2936"/>
                        <a:pt x="92519" y="0"/>
                        <a:pt x="92519" y="0"/>
                      </a:cubicBezTo>
                      <a:cubicBezTo>
                        <a:pt x="92519" y="0"/>
                        <a:pt x="95667" y="2691"/>
                        <a:pt x="96636" y="7339"/>
                      </a:cubicBezTo>
                      <a:cubicBezTo>
                        <a:pt x="97605" y="11987"/>
                        <a:pt x="97120" y="21527"/>
                        <a:pt x="97605" y="24463"/>
                      </a:cubicBezTo>
                      <a:cubicBezTo>
                        <a:pt x="98089" y="27398"/>
                        <a:pt x="101964" y="34737"/>
                        <a:pt x="103659" y="38651"/>
                      </a:cubicBezTo>
                      <a:cubicBezTo>
                        <a:pt x="105355" y="42565"/>
                        <a:pt x="108261" y="48192"/>
                        <a:pt x="108988" y="51127"/>
                      </a:cubicBezTo>
                      <a:cubicBezTo>
                        <a:pt x="109714" y="54063"/>
                        <a:pt x="111167" y="62380"/>
                        <a:pt x="111167" y="64582"/>
                      </a:cubicBezTo>
                      <a:cubicBezTo>
                        <a:pt x="111167" y="66784"/>
                        <a:pt x="108988" y="68252"/>
                        <a:pt x="108988" y="69230"/>
                      </a:cubicBezTo>
                      <a:cubicBezTo>
                        <a:pt x="108988" y="70209"/>
                        <a:pt x="108504" y="73389"/>
                        <a:pt x="112863" y="70943"/>
                      </a:cubicBezTo>
                      <a:cubicBezTo>
                        <a:pt x="117222" y="68496"/>
                        <a:pt x="123277" y="69475"/>
                        <a:pt x="128606" y="70943"/>
                      </a:cubicBezTo>
                      <a:cubicBezTo>
                        <a:pt x="133934" y="72410"/>
                        <a:pt x="136356" y="74123"/>
                        <a:pt x="139747" y="74123"/>
                      </a:cubicBezTo>
                      <a:cubicBezTo>
                        <a:pt x="143138" y="74123"/>
                        <a:pt x="148708" y="75835"/>
                        <a:pt x="150403" y="74123"/>
                      </a:cubicBezTo>
                      <a:cubicBezTo>
                        <a:pt x="152099" y="72410"/>
                        <a:pt x="154278" y="70209"/>
                        <a:pt x="157185" y="69230"/>
                      </a:cubicBezTo>
                      <a:cubicBezTo>
                        <a:pt x="160091" y="68252"/>
                        <a:pt x="162756" y="66050"/>
                        <a:pt x="162756" y="66050"/>
                      </a:cubicBezTo>
                      <a:cubicBezTo>
                        <a:pt x="162756" y="66050"/>
                        <a:pt x="160915" y="79798"/>
                        <a:pt x="158735" y="83956"/>
                      </a:cubicBezTo>
                      <a:cubicBezTo>
                        <a:pt x="156555" y="88115"/>
                        <a:pt x="141418" y="100469"/>
                        <a:pt x="140812" y="103772"/>
                      </a:cubicBezTo>
                      <a:cubicBezTo>
                        <a:pt x="140207" y="107074"/>
                        <a:pt x="130543" y="112529"/>
                        <a:pt x="128606" y="113508"/>
                      </a:cubicBezTo>
                      <a:cubicBezTo>
                        <a:pt x="126668" y="114486"/>
                        <a:pt x="116980" y="118645"/>
                        <a:pt x="116980" y="118645"/>
                      </a:cubicBezTo>
                      <a:cubicBezTo>
                        <a:pt x="116980" y="118645"/>
                        <a:pt x="122067" y="128431"/>
                        <a:pt x="121340" y="135280"/>
                      </a:cubicBezTo>
                      <a:cubicBezTo>
                        <a:pt x="120613" y="142130"/>
                        <a:pt x="119645" y="152404"/>
                        <a:pt x="119645" y="155095"/>
                      </a:cubicBezTo>
                      <a:cubicBezTo>
                        <a:pt x="119645" y="157786"/>
                        <a:pt x="120613" y="168550"/>
                        <a:pt x="120613" y="171486"/>
                      </a:cubicBezTo>
                      <a:cubicBezTo>
                        <a:pt x="120613" y="174421"/>
                        <a:pt x="118676" y="182004"/>
                        <a:pt x="119645" y="184206"/>
                      </a:cubicBezTo>
                      <a:cubicBezTo>
                        <a:pt x="120613" y="186407"/>
                        <a:pt x="121824" y="190811"/>
                        <a:pt x="122308" y="193257"/>
                      </a:cubicBezTo>
                      <a:cubicBezTo>
                        <a:pt x="122793" y="195704"/>
                        <a:pt x="121340" y="200351"/>
                        <a:pt x="121340" y="200351"/>
                      </a:cubicBezTo>
                      <a:cubicBezTo>
                        <a:pt x="121340" y="200351"/>
                        <a:pt x="115527" y="200107"/>
                        <a:pt x="113832" y="195214"/>
                      </a:cubicBezTo>
                      <a:cubicBezTo>
                        <a:pt x="112136" y="190321"/>
                        <a:pt x="110926" y="185429"/>
                        <a:pt x="109957" y="183717"/>
                      </a:cubicBezTo>
                      <a:cubicBezTo>
                        <a:pt x="108988" y="182004"/>
                        <a:pt x="104386" y="179314"/>
                        <a:pt x="103659" y="176133"/>
                      </a:cubicBezTo>
                      <a:cubicBezTo>
                        <a:pt x="102933" y="172953"/>
                        <a:pt x="91308" y="166837"/>
                        <a:pt x="91308" y="166837"/>
                      </a:cubicBezTo>
                      <a:cubicBezTo>
                        <a:pt x="91308" y="166837"/>
                        <a:pt x="82104" y="162434"/>
                        <a:pt x="80651" y="160966"/>
                      </a:cubicBezTo>
                      <a:cubicBezTo>
                        <a:pt x="79198" y="159498"/>
                        <a:pt x="75323" y="149958"/>
                        <a:pt x="75323" y="149958"/>
                      </a:cubicBezTo>
                      <a:cubicBezTo>
                        <a:pt x="75323" y="149958"/>
                        <a:pt x="68420" y="155707"/>
                        <a:pt x="66361" y="157786"/>
                      </a:cubicBezTo>
                      <a:cubicBezTo>
                        <a:pt x="64303" y="159865"/>
                        <a:pt x="59338" y="161945"/>
                        <a:pt x="55221" y="164391"/>
                      </a:cubicBezTo>
                      <a:cubicBezTo>
                        <a:pt x="51103" y="166837"/>
                        <a:pt x="43353" y="172219"/>
                        <a:pt x="41415" y="173443"/>
                      </a:cubicBezTo>
                      <a:cubicBezTo>
                        <a:pt x="39478" y="174665"/>
                        <a:pt x="32454" y="179069"/>
                        <a:pt x="31727" y="181026"/>
                      </a:cubicBezTo>
                      <a:cubicBezTo>
                        <a:pt x="31001" y="182983"/>
                        <a:pt x="28095" y="187876"/>
                        <a:pt x="28095" y="187876"/>
                      </a:cubicBezTo>
                      <a:cubicBezTo>
                        <a:pt x="28095" y="187876"/>
                        <a:pt x="25915" y="180781"/>
                        <a:pt x="28821" y="176133"/>
                      </a:cubicBezTo>
                      <a:cubicBezTo>
                        <a:pt x="31727" y="171486"/>
                        <a:pt x="32212" y="169773"/>
                        <a:pt x="32212" y="169039"/>
                      </a:cubicBezTo>
                      <a:cubicBezTo>
                        <a:pt x="32212" y="168305"/>
                        <a:pt x="32575" y="151793"/>
                        <a:pt x="33181" y="147267"/>
                      </a:cubicBezTo>
                      <a:cubicBezTo>
                        <a:pt x="33786" y="142741"/>
                        <a:pt x="33907" y="136748"/>
                        <a:pt x="34876" y="133812"/>
                      </a:cubicBezTo>
                      <a:cubicBezTo>
                        <a:pt x="35845" y="130877"/>
                        <a:pt x="42142" y="118645"/>
                        <a:pt x="42142" y="118645"/>
                      </a:cubicBezTo>
                      <a:cubicBezTo>
                        <a:pt x="42142" y="118645"/>
                        <a:pt x="32454" y="113019"/>
                        <a:pt x="27126" y="105191"/>
                      </a:cubicBezTo>
                      <a:cubicBezTo>
                        <a:pt x="21798" y="97362"/>
                        <a:pt x="16469" y="87332"/>
                        <a:pt x="15743" y="86599"/>
                      </a:cubicBezTo>
                      <a:cubicBezTo>
                        <a:pt x="15016" y="85865"/>
                        <a:pt x="8477" y="82440"/>
                        <a:pt x="6297" y="77792"/>
                      </a:cubicBezTo>
                      <a:cubicBezTo>
                        <a:pt x="4117" y="73144"/>
                        <a:pt x="-242" y="64093"/>
                        <a:pt x="0" y="63359"/>
                      </a:cubicBezTo>
                      <a:cubicBezTo>
                        <a:pt x="242" y="62625"/>
                        <a:pt x="484" y="60913"/>
                        <a:pt x="969" y="60913"/>
                      </a:cubicBezTo>
                      <a:cubicBezTo>
                        <a:pt x="1453" y="60913"/>
                        <a:pt x="12352" y="68741"/>
                        <a:pt x="14532" y="68741"/>
                      </a:cubicBezTo>
                      <a:cubicBezTo>
                        <a:pt x="16712" y="68741"/>
                        <a:pt x="25915" y="68741"/>
                        <a:pt x="29306" y="68741"/>
                      </a:cubicBezTo>
                      <a:cubicBezTo>
                        <a:pt x="32696" y="68741"/>
                        <a:pt x="37540" y="67028"/>
                        <a:pt x="39478" y="67028"/>
                      </a:cubicBezTo>
                      <a:cubicBezTo>
                        <a:pt x="41415" y="67028"/>
                        <a:pt x="50134" y="64093"/>
                        <a:pt x="52314" y="65316"/>
                      </a:cubicBezTo>
                      <a:cubicBezTo>
                        <a:pt x="54494" y="66539"/>
                        <a:pt x="60307" y="67028"/>
                        <a:pt x="60307" y="67028"/>
                      </a:cubicBezTo>
                      <a:lnTo>
                        <a:pt x="62971" y="65316"/>
                      </a:lnTo>
                      <a:close/>
                    </a:path>
                  </a:pathLst>
                </a:custGeom>
                <a:solidFill>
                  <a:srgbClr val="FFFFFF">
                    <a:alpha val="30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10185" name="Pear"/>
            <p:cNvGrpSpPr/>
            <p:nvPr/>
          </p:nvGrpSpPr>
          <p:grpSpPr>
            <a:xfrm>
              <a:off x="2594726" y="3387134"/>
              <a:ext cx="238764" cy="371410"/>
              <a:chOff x="2594726" y="3387134"/>
              <a:chExt cx="238764" cy="371410"/>
            </a:xfrm>
          </p:grpSpPr>
          <p:grpSp>
            <p:nvGrpSpPr>
              <p:cNvPr id="10186" name="Group 10185"/>
              <p:cNvGrpSpPr/>
              <p:nvPr/>
            </p:nvGrpSpPr>
            <p:grpSpPr>
              <a:xfrm>
                <a:off x="2594711" y="3387134"/>
                <a:ext cx="237937" cy="371410"/>
                <a:chOff x="2594711" y="3387134"/>
                <a:chExt cx="237937" cy="371410"/>
              </a:xfrm>
            </p:grpSpPr>
            <p:sp>
              <p:nvSpPr>
                <p:cNvPr id="10187" name="Freeform 10186"/>
                <p:cNvSpPr/>
                <p:nvPr/>
              </p:nvSpPr>
              <p:spPr>
                <a:xfrm>
                  <a:off x="2726558" y="3477594"/>
                  <a:ext cx="28347" cy="173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347" h="17312">
                      <a:moveTo>
                        <a:pt x="0" y="0"/>
                      </a:moveTo>
                      <a:cubicBezTo>
                        <a:pt x="0" y="0"/>
                        <a:pt x="14866" y="0"/>
                        <a:pt x="17396" y="0"/>
                      </a:cubicBezTo>
                      <a:cubicBezTo>
                        <a:pt x="19926" y="0"/>
                        <a:pt x="27517" y="2833"/>
                        <a:pt x="27517" y="2833"/>
                      </a:cubicBezTo>
                      <a:cubicBezTo>
                        <a:pt x="27517" y="2833"/>
                        <a:pt x="29415" y="10387"/>
                        <a:pt x="27517" y="10072"/>
                      </a:cubicBezTo>
                      <a:cubicBezTo>
                        <a:pt x="25619" y="9757"/>
                        <a:pt x="25619" y="17312"/>
                        <a:pt x="12968" y="17312"/>
                      </a:cubicBezTo>
                      <a:cubicBezTo>
                        <a:pt x="316" y="17312"/>
                        <a:pt x="4428" y="10072"/>
                        <a:pt x="2214" y="10072"/>
                      </a:cubicBezTo>
                      <a:cubicBezTo>
                        <a:pt x="0" y="10072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F6D854"/>
                    </a:gs>
                    <a:gs pos="100000">
                      <a:srgbClr val="F3CD2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188" name="Freeform 10187"/>
                <p:cNvSpPr/>
                <p:nvPr/>
              </p:nvSpPr>
              <p:spPr>
                <a:xfrm>
                  <a:off x="2726558" y="3387134"/>
                  <a:ext cx="22510" cy="1024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10" h="102408">
                      <a:moveTo>
                        <a:pt x="0" y="91923"/>
                      </a:moveTo>
                      <a:lnTo>
                        <a:pt x="1715" y="98019"/>
                      </a:lnTo>
                      <a:lnTo>
                        <a:pt x="10536" y="102408"/>
                      </a:lnTo>
                      <a:cubicBezTo>
                        <a:pt x="10536" y="102408"/>
                        <a:pt x="16171" y="64126"/>
                        <a:pt x="17396" y="62907"/>
                      </a:cubicBezTo>
                      <a:cubicBezTo>
                        <a:pt x="18621" y="61688"/>
                        <a:pt x="22296" y="25358"/>
                        <a:pt x="22296" y="18043"/>
                      </a:cubicBezTo>
                      <a:cubicBezTo>
                        <a:pt x="22296" y="10728"/>
                        <a:pt x="23766" y="3414"/>
                        <a:pt x="18866" y="1463"/>
                      </a:cubicBezTo>
                      <a:cubicBezTo>
                        <a:pt x="13966" y="-488"/>
                        <a:pt x="13476" y="1463"/>
                        <a:pt x="13476" y="1463"/>
                      </a:cubicBezTo>
                      <a:cubicBezTo>
                        <a:pt x="13476" y="1463"/>
                        <a:pt x="11516" y="0"/>
                        <a:pt x="10536" y="0"/>
                      </a:cubicBezTo>
                      <a:cubicBezTo>
                        <a:pt x="9555" y="0"/>
                        <a:pt x="4165" y="2926"/>
                        <a:pt x="6615" y="8290"/>
                      </a:cubicBezTo>
                      <a:cubicBezTo>
                        <a:pt x="9065" y="13654"/>
                        <a:pt x="11025" y="52667"/>
                        <a:pt x="0" y="91923"/>
                      </a:cubicBezTo>
                      <a:close/>
                    </a:path>
                  </a:pathLst>
                </a:custGeom>
                <a:solidFill>
                  <a:srgbClr val="DA8F3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189" name="Freeform 10188"/>
                <p:cNvSpPr/>
                <p:nvPr/>
              </p:nvSpPr>
              <p:spPr>
                <a:xfrm>
                  <a:off x="2594711" y="3473754"/>
                  <a:ext cx="237937" cy="2847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937" h="284790">
                      <a:moveTo>
                        <a:pt x="142382" y="14325"/>
                      </a:moveTo>
                      <a:cubicBezTo>
                        <a:pt x="142382" y="14325"/>
                        <a:pt x="134542" y="11399"/>
                        <a:pt x="135522" y="11399"/>
                      </a:cubicBezTo>
                      <a:cubicBezTo>
                        <a:pt x="136502" y="11399"/>
                        <a:pt x="131112" y="3109"/>
                        <a:pt x="131847" y="3840"/>
                      </a:cubicBezTo>
                      <a:cubicBezTo>
                        <a:pt x="131847" y="3840"/>
                        <a:pt x="126212" y="670"/>
                        <a:pt x="125232" y="1158"/>
                      </a:cubicBezTo>
                      <a:cubicBezTo>
                        <a:pt x="124252" y="1645"/>
                        <a:pt x="109551" y="-1768"/>
                        <a:pt x="105141" y="1158"/>
                      </a:cubicBezTo>
                      <a:cubicBezTo>
                        <a:pt x="100730" y="4084"/>
                        <a:pt x="86520" y="8473"/>
                        <a:pt x="78679" y="35781"/>
                      </a:cubicBezTo>
                      <a:cubicBezTo>
                        <a:pt x="70839" y="63090"/>
                        <a:pt x="59079" y="71381"/>
                        <a:pt x="59079" y="71381"/>
                      </a:cubicBezTo>
                      <a:cubicBezTo>
                        <a:pt x="59079" y="71381"/>
                        <a:pt x="29187" y="93325"/>
                        <a:pt x="17916" y="115757"/>
                      </a:cubicBezTo>
                      <a:cubicBezTo>
                        <a:pt x="6646" y="138189"/>
                        <a:pt x="-5605" y="160134"/>
                        <a:pt x="2726" y="193294"/>
                      </a:cubicBezTo>
                      <a:cubicBezTo>
                        <a:pt x="11056" y="226455"/>
                        <a:pt x="24777" y="255226"/>
                        <a:pt x="52218" y="266442"/>
                      </a:cubicBezTo>
                      <a:cubicBezTo>
                        <a:pt x="79659" y="277658"/>
                        <a:pt x="83089" y="277658"/>
                        <a:pt x="83089" y="277658"/>
                      </a:cubicBezTo>
                      <a:cubicBezTo>
                        <a:pt x="83089" y="277658"/>
                        <a:pt x="86030" y="278633"/>
                        <a:pt x="105141" y="283022"/>
                      </a:cubicBezTo>
                      <a:cubicBezTo>
                        <a:pt x="124252" y="287411"/>
                        <a:pt x="150222" y="283022"/>
                        <a:pt x="164923" y="276683"/>
                      </a:cubicBezTo>
                      <a:cubicBezTo>
                        <a:pt x="179624" y="270343"/>
                        <a:pt x="204125" y="251812"/>
                        <a:pt x="211966" y="241572"/>
                      </a:cubicBezTo>
                      <a:cubicBezTo>
                        <a:pt x="219806" y="231331"/>
                        <a:pt x="237937" y="207924"/>
                        <a:pt x="237937" y="171838"/>
                      </a:cubicBezTo>
                      <a:cubicBezTo>
                        <a:pt x="237937" y="135751"/>
                        <a:pt x="219316" y="104541"/>
                        <a:pt x="208536" y="92350"/>
                      </a:cubicBezTo>
                      <a:cubicBezTo>
                        <a:pt x="197755" y="80158"/>
                        <a:pt x="192855" y="62115"/>
                        <a:pt x="192855" y="62115"/>
                      </a:cubicBezTo>
                      <a:cubicBezTo>
                        <a:pt x="192855" y="62115"/>
                        <a:pt x="182075" y="29442"/>
                        <a:pt x="178154" y="21152"/>
                      </a:cubicBezTo>
                      <a:cubicBezTo>
                        <a:pt x="174234" y="12862"/>
                        <a:pt x="166394" y="7985"/>
                        <a:pt x="157573" y="7010"/>
                      </a:cubicBezTo>
                      <a:cubicBezTo>
                        <a:pt x="148753" y="6034"/>
                        <a:pt x="144832" y="14325"/>
                        <a:pt x="142382" y="14325"/>
                      </a:cubicBezTo>
                      <a:close/>
                    </a:path>
                  </a:pathLst>
                </a:custGeom>
                <a:gradFill>
                  <a:gsLst>
                    <a:gs pos="17000">
                      <a:srgbClr val="FFEB1F"/>
                    </a:gs>
                    <a:gs pos="85000">
                      <a:srgbClr val="FFD41D"/>
                    </a:gs>
                  </a:gsLst>
                  <a:lin ang="48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10190" name="Freeform 10189"/>
              <p:cNvSpPr/>
              <p:nvPr/>
            </p:nvSpPr>
            <p:spPr>
              <a:xfrm>
                <a:off x="2680756" y="3481412"/>
                <a:ext cx="41836" cy="29869"/>
              </a:xfrm>
              <a:custGeom>
                <a:avLst/>
                <a:gdLst/>
                <a:ahLst/>
                <a:cxnLst/>
                <a:rect l="0" t="0" r="0" b="0"/>
                <a:pathLst>
                  <a:path w="41836" h="29869">
                    <a:moveTo>
                      <a:pt x="41836" y="3850"/>
                    </a:moveTo>
                    <a:cubicBezTo>
                      <a:pt x="41836" y="3850"/>
                      <a:pt x="29401" y="-3952"/>
                      <a:pt x="20254" y="2550"/>
                    </a:cubicBezTo>
                    <a:cubicBezTo>
                      <a:pt x="11107" y="9052"/>
                      <a:pt x="0" y="29869"/>
                      <a:pt x="0" y="29869"/>
                    </a:cubicBezTo>
                    <a:cubicBezTo>
                      <a:pt x="0" y="29869"/>
                      <a:pt x="18294" y="3850"/>
                      <a:pt x="41836" y="3850"/>
                    </a:cubicBezTo>
                    <a:close/>
                  </a:path>
                </a:pathLst>
              </a:custGeom>
              <a:solidFill>
                <a:srgbClr val="EECB15">
                  <a:alpha val="3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91" name="Freeform 10190"/>
              <p:cNvSpPr/>
              <p:nvPr/>
            </p:nvSpPr>
            <p:spPr>
              <a:xfrm>
                <a:off x="2751150" y="3481413"/>
                <a:ext cx="73534" cy="167113"/>
              </a:xfrm>
              <a:custGeom>
                <a:avLst/>
                <a:gdLst/>
                <a:ahLst/>
                <a:cxnLst/>
                <a:rect l="0" t="0" r="0" b="0"/>
                <a:pathLst>
                  <a:path w="73534" h="167113">
                    <a:moveTo>
                      <a:pt x="0" y="0"/>
                    </a:moveTo>
                    <a:cubicBezTo>
                      <a:pt x="0" y="0"/>
                      <a:pt x="16314" y="7142"/>
                      <a:pt x="19581" y="22097"/>
                    </a:cubicBezTo>
                    <a:cubicBezTo>
                      <a:pt x="22847" y="37052"/>
                      <a:pt x="26114" y="68262"/>
                      <a:pt x="42448" y="84517"/>
                    </a:cubicBezTo>
                    <a:cubicBezTo>
                      <a:pt x="58782" y="100772"/>
                      <a:pt x="71850" y="114426"/>
                      <a:pt x="71850" y="130681"/>
                    </a:cubicBezTo>
                    <a:cubicBezTo>
                      <a:pt x="71850" y="146937"/>
                      <a:pt x="71850" y="167743"/>
                      <a:pt x="73156" y="167113"/>
                    </a:cubicBezTo>
                    <a:cubicBezTo>
                      <a:pt x="74463" y="166443"/>
                      <a:pt x="73156" y="118978"/>
                      <a:pt x="55516" y="104023"/>
                    </a:cubicBezTo>
                    <a:cubicBezTo>
                      <a:pt x="37875" y="89068"/>
                      <a:pt x="15660" y="65661"/>
                      <a:pt x="13047" y="33801"/>
                    </a:cubicBezTo>
                    <a:cubicBezTo>
                      <a:pt x="10433" y="194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6BC28">
                  <a:alpha val="3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92" name="Freeform 10191"/>
              <p:cNvSpPr/>
              <p:nvPr/>
            </p:nvSpPr>
            <p:spPr>
              <a:xfrm>
                <a:off x="2787918" y="3668184"/>
                <a:ext cx="33199" cy="47699"/>
              </a:xfrm>
              <a:custGeom>
                <a:avLst/>
                <a:gdLst/>
                <a:ahLst/>
                <a:cxnLst/>
                <a:rect l="0" t="0" r="0" b="0"/>
                <a:pathLst>
                  <a:path w="33199" h="47699">
                    <a:moveTo>
                      <a:pt x="32515" y="0"/>
                    </a:moveTo>
                    <a:cubicBezTo>
                      <a:pt x="32515" y="0"/>
                      <a:pt x="22061" y="31200"/>
                      <a:pt x="3767" y="43554"/>
                    </a:cubicBezTo>
                    <a:cubicBezTo>
                      <a:pt x="-14527" y="55908"/>
                      <a:pt x="39702" y="40303"/>
                      <a:pt x="32515" y="0"/>
                    </a:cubicBezTo>
                    <a:close/>
                  </a:path>
                </a:pathLst>
              </a:custGeom>
              <a:solidFill>
                <a:srgbClr val="EFC928">
                  <a:alpha val="3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93" name="Freeform 10192"/>
              <p:cNvSpPr/>
              <p:nvPr/>
            </p:nvSpPr>
            <p:spPr>
              <a:xfrm>
                <a:off x="2624188" y="3707005"/>
                <a:ext cx="11607" cy="17982"/>
              </a:xfrm>
              <a:custGeom>
                <a:avLst/>
                <a:gdLst/>
                <a:ahLst/>
                <a:cxnLst/>
                <a:rect l="0" t="0" r="0" b="0"/>
                <a:pathLst>
                  <a:path w="11607" h="17982">
                    <a:moveTo>
                      <a:pt x="0" y="5496"/>
                    </a:moveTo>
                    <a:cubicBezTo>
                      <a:pt x="0" y="11023"/>
                      <a:pt x="8157" y="20126"/>
                      <a:pt x="10770" y="17525"/>
                    </a:cubicBezTo>
                    <a:cubicBezTo>
                      <a:pt x="13384" y="14924"/>
                      <a:pt x="9464" y="7772"/>
                      <a:pt x="6197" y="1920"/>
                    </a:cubicBezTo>
                    <a:cubicBezTo>
                      <a:pt x="2930" y="-3932"/>
                      <a:pt x="0" y="5496"/>
                      <a:pt x="0" y="5496"/>
                    </a:cubicBezTo>
                    <a:close/>
                  </a:path>
                </a:pathLst>
              </a:custGeom>
              <a:solidFill>
                <a:srgbClr val="E1BA1B">
                  <a:alpha val="61000"/>
                </a:srgbClr>
              </a:solidFill>
              <a:ln w="7600" cap="flat">
                <a:noFill/>
                <a:bevel/>
              </a:ln>
            </p:spPr>
          </p:sp>
          <p:pic>
            <p:nvPicPr>
              <p:cNvPr id="10194" name="Picture 1019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96809" y="3478713"/>
                <a:ext cx="236681" cy="279426"/>
              </a:xfrm>
              <a:prstGeom prst="rect">
                <a:avLst/>
              </a:prstGeom>
            </p:spPr>
          </p:pic>
          <p:sp>
            <p:nvSpPr>
              <p:cNvPr id="10195" name="Freeform 10194"/>
              <p:cNvSpPr/>
              <p:nvPr/>
            </p:nvSpPr>
            <p:spPr>
              <a:xfrm>
                <a:off x="2613819" y="3555161"/>
                <a:ext cx="133838" cy="133192"/>
              </a:xfrm>
              <a:custGeom>
                <a:avLst/>
                <a:gdLst/>
                <a:ahLst/>
                <a:cxnLst/>
                <a:rect l="0" t="0" r="0" b="0"/>
                <a:pathLst>
                  <a:path w="133838" h="133192">
                    <a:moveTo>
                      <a:pt x="0" y="66596"/>
                    </a:moveTo>
                    <a:cubicBezTo>
                      <a:pt x="0" y="29807"/>
                      <a:pt x="29941" y="0"/>
                      <a:pt x="66919" y="0"/>
                    </a:cubicBezTo>
                    <a:cubicBezTo>
                      <a:pt x="103860" y="0"/>
                      <a:pt x="133838" y="29807"/>
                      <a:pt x="133838" y="66596"/>
                    </a:cubicBezTo>
                    <a:cubicBezTo>
                      <a:pt x="133838" y="103369"/>
                      <a:pt x="103860" y="133192"/>
                      <a:pt x="66919" y="133192"/>
                    </a:cubicBezTo>
                    <a:cubicBezTo>
                      <a:pt x="29941" y="133192"/>
                      <a:pt x="0" y="103369"/>
                      <a:pt x="0" y="66596"/>
                    </a:cubicBezTo>
                    <a:close/>
                  </a:path>
                </a:pathLst>
              </a:custGeom>
              <a:solidFill>
                <a:srgbClr val="FFFFFF">
                  <a:alpha val="5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10196" name="Apple"/>
            <p:cNvGrpSpPr/>
            <p:nvPr/>
          </p:nvGrpSpPr>
          <p:grpSpPr>
            <a:xfrm>
              <a:off x="2818632" y="3955575"/>
              <a:ext cx="334400" cy="364800"/>
              <a:chOff x="2818632" y="3955575"/>
              <a:chExt cx="334400" cy="364800"/>
            </a:xfrm>
          </p:grpSpPr>
          <p:sp>
            <p:nvSpPr>
              <p:cNvPr id="10197" name="Freeform 10196"/>
              <p:cNvSpPr/>
              <p:nvPr/>
            </p:nvSpPr>
            <p:spPr>
              <a:xfrm>
                <a:off x="2818632" y="4006541"/>
                <a:ext cx="334400" cy="313809"/>
              </a:xfrm>
              <a:custGeom>
                <a:avLst/>
                <a:gdLst/>
                <a:ahLst/>
                <a:cxnLst/>
                <a:rect l="0" t="0" r="0" b="0"/>
                <a:pathLst>
                  <a:path w="334400" h="313809">
                    <a:moveTo>
                      <a:pt x="182357" y="1094"/>
                    </a:moveTo>
                    <a:cubicBezTo>
                      <a:pt x="182357" y="1094"/>
                      <a:pt x="103832" y="-12693"/>
                      <a:pt x="31717" y="57300"/>
                    </a:cubicBezTo>
                    <a:cubicBezTo>
                      <a:pt x="-40397" y="127293"/>
                      <a:pt x="26910" y="246070"/>
                      <a:pt x="71781" y="280006"/>
                    </a:cubicBezTo>
                    <a:cubicBezTo>
                      <a:pt x="116653" y="313809"/>
                      <a:pt x="119324" y="313809"/>
                      <a:pt x="180221" y="313809"/>
                    </a:cubicBezTo>
                    <a:cubicBezTo>
                      <a:pt x="241118" y="312881"/>
                      <a:pt x="265156" y="287959"/>
                      <a:pt x="291865" y="257736"/>
                    </a:cubicBezTo>
                    <a:cubicBezTo>
                      <a:pt x="318575" y="227511"/>
                      <a:pt x="351160" y="144262"/>
                      <a:pt x="324450" y="84874"/>
                    </a:cubicBezTo>
                    <a:cubicBezTo>
                      <a:pt x="297741" y="25485"/>
                      <a:pt x="238447" y="7457"/>
                      <a:pt x="182357" y="1094"/>
                    </a:cubicBezTo>
                    <a:close/>
                  </a:path>
                </a:pathLst>
              </a:custGeom>
              <a:gradFill>
                <a:gsLst>
                  <a:gs pos="59000">
                    <a:srgbClr val="891B1C"/>
                  </a:gs>
                  <a:gs pos="29000">
                    <a:srgbClr val="BC2A2A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0198" name="Freeform 10197"/>
              <p:cNvSpPr/>
              <p:nvPr/>
            </p:nvSpPr>
            <p:spPr>
              <a:xfrm>
                <a:off x="2848637" y="4110701"/>
                <a:ext cx="277867" cy="193276"/>
              </a:xfrm>
              <a:custGeom>
                <a:avLst/>
                <a:gdLst/>
                <a:ahLst/>
                <a:cxnLst/>
                <a:rect l="0" t="0" r="0" b="0"/>
                <a:pathLst>
                  <a:path w="277867" h="193276">
                    <a:moveTo>
                      <a:pt x="0" y="111297"/>
                    </a:moveTo>
                    <a:cubicBezTo>
                      <a:pt x="0" y="66017"/>
                      <a:pt x="68286" y="0"/>
                      <a:pt x="145027" y="0"/>
                    </a:cubicBezTo>
                    <a:cubicBezTo>
                      <a:pt x="221755" y="0"/>
                      <a:pt x="277867" y="66017"/>
                      <a:pt x="277867" y="111297"/>
                    </a:cubicBezTo>
                    <a:cubicBezTo>
                      <a:pt x="277867" y="156542"/>
                      <a:pt x="215661" y="193276"/>
                      <a:pt x="138933" y="193276"/>
                    </a:cubicBezTo>
                    <a:cubicBezTo>
                      <a:pt x="62193" y="193276"/>
                      <a:pt x="0" y="156542"/>
                      <a:pt x="0" y="111297"/>
                    </a:cubicBezTo>
                    <a:close/>
                  </a:path>
                </a:pathLst>
              </a:custGeom>
              <a:solidFill>
                <a:srgbClr val="7C0201">
                  <a:alpha val="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199" name="Freeform 10198"/>
              <p:cNvSpPr/>
              <p:nvPr/>
            </p:nvSpPr>
            <p:spPr>
              <a:xfrm>
                <a:off x="2929859" y="4020028"/>
                <a:ext cx="145346" cy="79173"/>
              </a:xfrm>
              <a:custGeom>
                <a:avLst/>
                <a:gdLst/>
                <a:ahLst/>
                <a:cxnLst/>
                <a:rect l="0" t="0" r="0" b="0"/>
                <a:pathLst>
                  <a:path w="145346" h="79173">
                    <a:moveTo>
                      <a:pt x="0" y="39587"/>
                    </a:moveTo>
                    <a:cubicBezTo>
                      <a:pt x="0" y="17704"/>
                      <a:pt x="32537" y="0"/>
                      <a:pt x="72673" y="0"/>
                    </a:cubicBezTo>
                    <a:cubicBezTo>
                      <a:pt x="112809" y="0"/>
                      <a:pt x="145346" y="17704"/>
                      <a:pt x="145346" y="39587"/>
                    </a:cubicBezTo>
                    <a:cubicBezTo>
                      <a:pt x="145346" y="61436"/>
                      <a:pt x="112809" y="79173"/>
                      <a:pt x="72673" y="79173"/>
                    </a:cubicBezTo>
                    <a:cubicBezTo>
                      <a:pt x="32537" y="79173"/>
                      <a:pt x="0" y="61436"/>
                      <a:pt x="0" y="39587"/>
                    </a:cubicBezTo>
                    <a:close/>
                  </a:path>
                </a:pathLst>
              </a:custGeom>
              <a:solidFill>
                <a:srgbClr val="980101">
                  <a:alpha val="3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00" name="Freeform 10199"/>
              <p:cNvSpPr/>
              <p:nvPr/>
            </p:nvSpPr>
            <p:spPr>
              <a:xfrm>
                <a:off x="2907249" y="4011014"/>
                <a:ext cx="185256" cy="99688"/>
              </a:xfrm>
              <a:custGeom>
                <a:avLst/>
                <a:gdLst/>
                <a:ahLst/>
                <a:cxnLst/>
                <a:rect l="0" t="0" r="0" b="0"/>
                <a:pathLst>
                  <a:path w="185256" h="99688">
                    <a:moveTo>
                      <a:pt x="0" y="49844"/>
                    </a:moveTo>
                    <a:cubicBezTo>
                      <a:pt x="0" y="22294"/>
                      <a:pt x="41457" y="0"/>
                      <a:pt x="92628" y="0"/>
                    </a:cubicBezTo>
                    <a:cubicBezTo>
                      <a:pt x="143765" y="0"/>
                      <a:pt x="185256" y="22294"/>
                      <a:pt x="185256" y="49844"/>
                    </a:cubicBezTo>
                    <a:cubicBezTo>
                      <a:pt x="185256" y="77350"/>
                      <a:pt x="143765" y="99688"/>
                      <a:pt x="92628" y="99688"/>
                    </a:cubicBezTo>
                    <a:cubicBezTo>
                      <a:pt x="41457" y="99688"/>
                      <a:pt x="0" y="77350"/>
                      <a:pt x="0" y="49844"/>
                    </a:cubicBezTo>
                    <a:close/>
                  </a:path>
                </a:pathLst>
              </a:custGeom>
              <a:solidFill>
                <a:srgbClr val="A50201">
                  <a:alpha val="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01" name="Freeform 10200"/>
              <p:cNvSpPr/>
              <p:nvPr/>
            </p:nvSpPr>
            <p:spPr>
              <a:xfrm>
                <a:off x="2844361" y="4008164"/>
                <a:ext cx="290692" cy="159108"/>
              </a:xfrm>
              <a:custGeom>
                <a:avLst/>
                <a:gdLst/>
                <a:ahLst/>
                <a:cxnLst/>
                <a:rect l="0" t="0" r="0" b="0"/>
                <a:pathLst>
                  <a:path w="290692" h="159108">
                    <a:moveTo>
                      <a:pt x="0" y="83788"/>
                    </a:moveTo>
                    <a:cubicBezTo>
                      <a:pt x="0" y="42179"/>
                      <a:pt x="65776" y="0"/>
                      <a:pt x="146058" y="0"/>
                    </a:cubicBezTo>
                    <a:cubicBezTo>
                      <a:pt x="226328" y="0"/>
                      <a:pt x="290692" y="42179"/>
                      <a:pt x="290692" y="83788"/>
                    </a:cubicBezTo>
                    <a:cubicBezTo>
                      <a:pt x="290692" y="125364"/>
                      <a:pt x="225616" y="159108"/>
                      <a:pt x="145346" y="159108"/>
                    </a:cubicBezTo>
                    <a:cubicBezTo>
                      <a:pt x="65063" y="159108"/>
                      <a:pt x="0" y="125364"/>
                      <a:pt x="0" y="83788"/>
                    </a:cubicBezTo>
                    <a:close/>
                  </a:path>
                </a:pathLst>
              </a:custGeom>
              <a:solidFill>
                <a:srgbClr val="C20808">
                  <a:alpha val="2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02" name="Freeform 10201"/>
              <p:cNvSpPr/>
              <p:nvPr/>
            </p:nvSpPr>
            <p:spPr>
              <a:xfrm>
                <a:off x="2908986" y="4023542"/>
                <a:ext cx="67897" cy="26778"/>
              </a:xfrm>
              <a:custGeom>
                <a:avLst/>
                <a:gdLst/>
                <a:ahLst/>
                <a:cxnLst/>
                <a:rect l="0" t="0" r="0" b="0"/>
                <a:pathLst>
                  <a:path w="67897" h="26778">
                    <a:moveTo>
                      <a:pt x="12858" y="3182"/>
                    </a:moveTo>
                    <a:cubicBezTo>
                      <a:pt x="15263" y="3182"/>
                      <a:pt x="21408" y="3447"/>
                      <a:pt x="35568" y="8219"/>
                    </a:cubicBezTo>
                    <a:cubicBezTo>
                      <a:pt x="49729" y="13008"/>
                      <a:pt x="67897" y="26778"/>
                      <a:pt x="67897" y="26778"/>
                    </a:cubicBezTo>
                    <a:cubicBezTo>
                      <a:pt x="67897" y="26778"/>
                      <a:pt x="53469" y="1591"/>
                      <a:pt x="17133" y="265"/>
                    </a:cubicBezTo>
                    <a:cubicBezTo>
                      <a:pt x="-19204" y="-1061"/>
                      <a:pt x="13660" y="3182"/>
                      <a:pt x="12858" y="3182"/>
                    </a:cubicBezTo>
                    <a:close/>
                  </a:path>
                </a:pathLst>
              </a:custGeom>
              <a:solidFill>
                <a:srgbClr val="FCA669">
                  <a:alpha val="22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03" name="Freeform 10202"/>
              <p:cNvSpPr/>
              <p:nvPr/>
            </p:nvSpPr>
            <p:spPr>
              <a:xfrm>
                <a:off x="2930928" y="4016649"/>
                <a:ext cx="60917" cy="50639"/>
              </a:xfrm>
              <a:custGeom>
                <a:avLst/>
                <a:gdLst/>
                <a:ahLst/>
                <a:cxnLst/>
                <a:rect l="0" t="0" r="0" b="0"/>
                <a:pathLst>
                  <a:path w="60917" h="50639">
                    <a:moveTo>
                      <a:pt x="0" y="0"/>
                    </a:moveTo>
                    <a:cubicBezTo>
                      <a:pt x="4008" y="2121"/>
                      <a:pt x="33932" y="11135"/>
                      <a:pt x="45154" y="25452"/>
                    </a:cubicBezTo>
                    <a:cubicBezTo>
                      <a:pt x="56375" y="39769"/>
                      <a:pt x="60917" y="50639"/>
                      <a:pt x="60917" y="50639"/>
                    </a:cubicBezTo>
                    <a:cubicBezTo>
                      <a:pt x="60917" y="50639"/>
                      <a:pt x="51833" y="8484"/>
                      <a:pt x="0" y="0"/>
                    </a:cubicBezTo>
                    <a:close/>
                  </a:path>
                </a:pathLst>
              </a:custGeom>
              <a:solidFill>
                <a:srgbClr val="FF4E30">
                  <a:alpha val="4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04" name="Freeform 10203"/>
              <p:cNvSpPr/>
              <p:nvPr/>
            </p:nvSpPr>
            <p:spPr>
              <a:xfrm>
                <a:off x="2946691" y="4011346"/>
                <a:ext cx="47558" cy="55677"/>
              </a:xfrm>
              <a:custGeom>
                <a:avLst/>
                <a:gdLst/>
                <a:ahLst/>
                <a:cxnLst/>
                <a:rect l="0" t="0" r="0" b="0"/>
                <a:pathLst>
                  <a:path w="47558" h="55677">
                    <a:moveTo>
                      <a:pt x="0" y="0"/>
                    </a:moveTo>
                    <a:cubicBezTo>
                      <a:pt x="534" y="0"/>
                      <a:pt x="26451" y="10340"/>
                      <a:pt x="37405" y="30224"/>
                    </a:cubicBezTo>
                    <a:cubicBezTo>
                      <a:pt x="48360" y="50109"/>
                      <a:pt x="47558" y="55677"/>
                      <a:pt x="47558" y="55677"/>
                    </a:cubicBezTo>
                    <a:cubicBezTo>
                      <a:pt x="47558" y="55677"/>
                      <a:pt x="43551" y="11135"/>
                      <a:pt x="0" y="0"/>
                    </a:cubicBezTo>
                    <a:close/>
                  </a:path>
                </a:pathLst>
              </a:custGeom>
              <a:solidFill>
                <a:srgbClr val="FC8171"/>
              </a:solidFill>
              <a:ln w="7600" cap="flat">
                <a:noFill/>
                <a:bevel/>
              </a:ln>
            </p:spPr>
          </p:sp>
          <p:sp>
            <p:nvSpPr>
              <p:cNvPr id="10205" name="Freeform 10204"/>
              <p:cNvSpPr/>
              <p:nvPr/>
            </p:nvSpPr>
            <p:spPr>
              <a:xfrm>
                <a:off x="2971539" y="4008694"/>
                <a:ext cx="24046" cy="58063"/>
              </a:xfrm>
              <a:custGeom>
                <a:avLst/>
                <a:gdLst/>
                <a:ahLst/>
                <a:cxnLst/>
                <a:rect l="0" t="0" r="0" b="0"/>
                <a:pathLst>
                  <a:path w="24046" h="58063">
                    <a:moveTo>
                      <a:pt x="0" y="0"/>
                    </a:moveTo>
                    <a:cubicBezTo>
                      <a:pt x="0" y="3977"/>
                      <a:pt x="8015" y="2121"/>
                      <a:pt x="15229" y="25982"/>
                    </a:cubicBezTo>
                    <a:cubicBezTo>
                      <a:pt x="22443" y="49844"/>
                      <a:pt x="24046" y="58063"/>
                      <a:pt x="24046" y="58063"/>
                    </a:cubicBezTo>
                    <a:cubicBezTo>
                      <a:pt x="24046" y="58063"/>
                      <a:pt x="21642" y="10075"/>
                      <a:pt x="0" y="0"/>
                    </a:cubicBezTo>
                    <a:close/>
                  </a:path>
                </a:pathLst>
              </a:custGeom>
              <a:solidFill>
                <a:srgbClr val="FAB779">
                  <a:alpha val="3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06" name="Freeform 10205"/>
              <p:cNvSpPr/>
              <p:nvPr/>
            </p:nvSpPr>
            <p:spPr>
              <a:xfrm>
                <a:off x="3000662" y="4021685"/>
                <a:ext cx="10954" cy="36289"/>
              </a:xfrm>
              <a:custGeom>
                <a:avLst/>
                <a:gdLst/>
                <a:ahLst/>
                <a:cxnLst/>
                <a:rect l="0" t="0" r="0" b="0"/>
                <a:pathLst>
                  <a:path w="10954" h="36289">
                    <a:moveTo>
                      <a:pt x="10954" y="0"/>
                    </a:moveTo>
                    <a:cubicBezTo>
                      <a:pt x="10420" y="0"/>
                      <a:pt x="-2137" y="17233"/>
                      <a:pt x="267" y="32345"/>
                    </a:cubicBezTo>
                    <a:cubicBezTo>
                      <a:pt x="2672" y="47457"/>
                      <a:pt x="-2137" y="15377"/>
                      <a:pt x="109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10207" name="Freeform 10206"/>
              <p:cNvSpPr/>
              <p:nvPr/>
            </p:nvSpPr>
            <p:spPr>
              <a:xfrm>
                <a:off x="3006540" y="4013732"/>
                <a:ext cx="29657" cy="53025"/>
              </a:xfrm>
              <a:custGeom>
                <a:avLst/>
                <a:gdLst/>
                <a:ahLst/>
                <a:cxnLst/>
                <a:rect l="0" t="0" r="0" b="0"/>
                <a:pathLst>
                  <a:path w="29657" h="53025">
                    <a:moveTo>
                      <a:pt x="0" y="53025"/>
                    </a:moveTo>
                    <a:cubicBezTo>
                      <a:pt x="0" y="53025"/>
                      <a:pt x="1870" y="22801"/>
                      <a:pt x="14428" y="11666"/>
                    </a:cubicBezTo>
                    <a:cubicBezTo>
                      <a:pt x="26985" y="530"/>
                      <a:pt x="29657" y="0"/>
                      <a:pt x="29657" y="0"/>
                    </a:cubicBezTo>
                    <a:cubicBezTo>
                      <a:pt x="29657" y="0"/>
                      <a:pt x="7214" y="12196"/>
                      <a:pt x="0" y="53025"/>
                    </a:cubicBezTo>
                    <a:close/>
                  </a:path>
                </a:pathLst>
              </a:custGeom>
              <a:solidFill>
                <a:srgbClr val="D12E1F"/>
              </a:solidFill>
              <a:ln w="7600" cap="flat">
                <a:noFill/>
                <a:bevel/>
              </a:ln>
            </p:spPr>
          </p:sp>
          <p:sp>
            <p:nvSpPr>
              <p:cNvPr id="10208" name="Freeform 10207"/>
              <p:cNvSpPr/>
              <p:nvPr/>
            </p:nvSpPr>
            <p:spPr>
              <a:xfrm>
                <a:off x="3013219" y="4027652"/>
                <a:ext cx="70268" cy="39106"/>
              </a:xfrm>
              <a:custGeom>
                <a:avLst/>
                <a:gdLst/>
                <a:ahLst/>
                <a:cxnLst/>
                <a:rect l="0" t="0" r="0" b="0"/>
                <a:pathLst>
                  <a:path w="70268" h="39106">
                    <a:moveTo>
                      <a:pt x="0" y="39106"/>
                    </a:moveTo>
                    <a:cubicBezTo>
                      <a:pt x="0" y="39106"/>
                      <a:pt x="5611" y="17101"/>
                      <a:pt x="26718" y="6496"/>
                    </a:cubicBezTo>
                    <a:cubicBezTo>
                      <a:pt x="47825" y="-4109"/>
                      <a:pt x="70268" y="1458"/>
                      <a:pt x="70268" y="1458"/>
                    </a:cubicBezTo>
                    <a:cubicBezTo>
                      <a:pt x="70268" y="1458"/>
                      <a:pt x="17100" y="-6230"/>
                      <a:pt x="0" y="39106"/>
                    </a:cubicBezTo>
                    <a:close/>
                  </a:path>
                </a:pathLst>
              </a:custGeom>
              <a:solidFill>
                <a:srgbClr val="FC8171"/>
              </a:solidFill>
              <a:ln w="7600" cap="flat">
                <a:noFill/>
                <a:bevel/>
              </a:ln>
            </p:spPr>
          </p:sp>
          <p:sp>
            <p:nvSpPr>
              <p:cNvPr id="10209" name="Freeform 10208"/>
              <p:cNvSpPr/>
              <p:nvPr/>
            </p:nvSpPr>
            <p:spPr>
              <a:xfrm>
                <a:off x="3021234" y="4041636"/>
                <a:ext cx="35802" cy="23795"/>
              </a:xfrm>
              <a:custGeom>
                <a:avLst/>
                <a:gdLst/>
                <a:ahLst/>
                <a:cxnLst/>
                <a:rect l="0" t="0" r="0" b="0"/>
                <a:pathLst>
                  <a:path w="35802" h="23795">
                    <a:moveTo>
                      <a:pt x="0" y="23795"/>
                    </a:moveTo>
                    <a:cubicBezTo>
                      <a:pt x="0" y="23795"/>
                      <a:pt x="4008" y="7092"/>
                      <a:pt x="28321" y="1790"/>
                    </a:cubicBezTo>
                    <a:cubicBezTo>
                      <a:pt x="52635" y="-3513"/>
                      <a:pt x="10954" y="2850"/>
                      <a:pt x="0" y="23795"/>
                    </a:cubicBezTo>
                    <a:close/>
                  </a:path>
                </a:pathLst>
              </a:custGeom>
              <a:solidFill>
                <a:srgbClr val="D12B1F"/>
              </a:solidFill>
              <a:ln w="7600" cap="flat">
                <a:noFill/>
                <a:bevel/>
              </a:ln>
            </p:spPr>
          </p:sp>
          <p:sp>
            <p:nvSpPr>
              <p:cNvPr id="10210" name="Freeform 10209"/>
              <p:cNvSpPr/>
              <p:nvPr/>
            </p:nvSpPr>
            <p:spPr>
              <a:xfrm>
                <a:off x="2874286" y="4111266"/>
                <a:ext cx="45687" cy="32478"/>
              </a:xfrm>
              <a:custGeom>
                <a:avLst/>
                <a:gdLst/>
                <a:ahLst/>
                <a:cxnLst/>
                <a:rect l="0" t="0" r="0" b="0"/>
                <a:pathLst>
                  <a:path w="45687" h="32478">
                    <a:moveTo>
                      <a:pt x="0" y="4010"/>
                    </a:moveTo>
                    <a:cubicBezTo>
                      <a:pt x="0" y="-7631"/>
                      <a:pt x="15193" y="9666"/>
                      <a:pt x="29211" y="9666"/>
                    </a:cubicBezTo>
                    <a:cubicBezTo>
                      <a:pt x="43229" y="9666"/>
                      <a:pt x="45687" y="10817"/>
                      <a:pt x="45687" y="22458"/>
                    </a:cubicBezTo>
                    <a:cubicBezTo>
                      <a:pt x="45687" y="34099"/>
                      <a:pt x="45545" y="32379"/>
                      <a:pt x="31527" y="32379"/>
                    </a:cubicBezTo>
                    <a:cubicBezTo>
                      <a:pt x="17509" y="32379"/>
                      <a:pt x="0" y="15651"/>
                      <a:pt x="0" y="401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11" name="Freeform 10210"/>
              <p:cNvSpPr/>
              <p:nvPr/>
            </p:nvSpPr>
            <p:spPr>
              <a:xfrm>
                <a:off x="2951968" y="4026922"/>
                <a:ext cx="104735" cy="63630"/>
              </a:xfrm>
              <a:custGeom>
                <a:avLst/>
                <a:gdLst/>
                <a:ahLst/>
                <a:cxnLst/>
                <a:rect l="0" t="0" r="0" b="0"/>
                <a:pathLst>
                  <a:path w="104735" h="63630">
                    <a:moveTo>
                      <a:pt x="0" y="31815"/>
                    </a:moveTo>
                    <a:cubicBezTo>
                      <a:pt x="0" y="14222"/>
                      <a:pt x="23423" y="0"/>
                      <a:pt x="52367" y="0"/>
                    </a:cubicBezTo>
                    <a:cubicBezTo>
                      <a:pt x="81267" y="0"/>
                      <a:pt x="104735" y="14222"/>
                      <a:pt x="104735" y="31815"/>
                    </a:cubicBezTo>
                    <a:cubicBezTo>
                      <a:pt x="104735" y="49364"/>
                      <a:pt x="81267" y="63630"/>
                      <a:pt x="52367" y="63630"/>
                    </a:cubicBezTo>
                    <a:cubicBezTo>
                      <a:pt x="23423" y="63630"/>
                      <a:pt x="0" y="49364"/>
                      <a:pt x="0" y="31815"/>
                    </a:cubicBezTo>
                    <a:close/>
                  </a:path>
                </a:pathLst>
              </a:custGeom>
              <a:solidFill>
                <a:srgbClr val="89181E">
                  <a:alpha val="1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12" name="Freeform 10211"/>
              <p:cNvSpPr/>
              <p:nvPr/>
            </p:nvSpPr>
            <p:spPr>
              <a:xfrm>
                <a:off x="2961921" y="4038919"/>
                <a:ext cx="88370" cy="43845"/>
              </a:xfrm>
              <a:custGeom>
                <a:avLst/>
                <a:gdLst/>
                <a:ahLst/>
                <a:cxnLst/>
                <a:rect l="0" t="0" r="0" b="0"/>
                <a:pathLst>
                  <a:path w="88370" h="43845">
                    <a:moveTo>
                      <a:pt x="0" y="21923"/>
                    </a:moveTo>
                    <a:cubicBezTo>
                      <a:pt x="0" y="9813"/>
                      <a:pt x="19777" y="0"/>
                      <a:pt x="44185" y="0"/>
                    </a:cubicBezTo>
                    <a:cubicBezTo>
                      <a:pt x="68570" y="0"/>
                      <a:pt x="88370" y="9813"/>
                      <a:pt x="88370" y="21923"/>
                    </a:cubicBezTo>
                    <a:cubicBezTo>
                      <a:pt x="88370" y="34021"/>
                      <a:pt x="68570" y="43845"/>
                      <a:pt x="44185" y="43845"/>
                    </a:cubicBezTo>
                    <a:cubicBezTo>
                      <a:pt x="19777" y="43845"/>
                      <a:pt x="0" y="34021"/>
                      <a:pt x="0" y="21923"/>
                    </a:cubicBezTo>
                    <a:close/>
                  </a:path>
                </a:pathLst>
              </a:custGeom>
              <a:solidFill>
                <a:srgbClr val="870100">
                  <a:alpha val="3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13" name="Freeform 10212"/>
              <p:cNvSpPr/>
              <p:nvPr/>
            </p:nvSpPr>
            <p:spPr>
              <a:xfrm>
                <a:off x="2972363" y="4097878"/>
                <a:ext cx="117248" cy="62704"/>
              </a:xfrm>
              <a:custGeom>
                <a:avLst/>
                <a:gdLst/>
                <a:ahLst/>
                <a:cxnLst/>
                <a:rect l="0" t="0" r="0" b="0"/>
                <a:pathLst>
                  <a:path w="117248" h="62704">
                    <a:moveTo>
                      <a:pt x="0" y="11306"/>
                    </a:moveTo>
                    <a:cubicBezTo>
                      <a:pt x="0" y="-17081"/>
                      <a:pt x="23035" y="16751"/>
                      <a:pt x="55412" y="16751"/>
                    </a:cubicBezTo>
                    <a:cubicBezTo>
                      <a:pt x="87790" y="16751"/>
                      <a:pt x="117248" y="-17081"/>
                      <a:pt x="117248" y="11306"/>
                    </a:cubicBezTo>
                    <a:cubicBezTo>
                      <a:pt x="117248" y="39692"/>
                      <a:pt x="91001" y="62704"/>
                      <a:pt x="58624" y="62704"/>
                    </a:cubicBezTo>
                    <a:cubicBezTo>
                      <a:pt x="26247" y="62704"/>
                      <a:pt x="0" y="39692"/>
                      <a:pt x="0" y="11306"/>
                    </a:cubicBezTo>
                    <a:close/>
                  </a:path>
                </a:pathLst>
              </a:custGeom>
              <a:solidFill>
                <a:srgbClr val="FFFFFF">
                  <a:alpha val="2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14" name="Freeform 10213"/>
              <p:cNvSpPr/>
              <p:nvPr/>
            </p:nvSpPr>
            <p:spPr>
              <a:xfrm>
                <a:off x="2888112" y="4029573"/>
                <a:ext cx="97855" cy="36123"/>
              </a:xfrm>
              <a:custGeom>
                <a:avLst/>
                <a:gdLst/>
                <a:ahLst/>
                <a:cxnLst/>
                <a:rect l="0" t="0" r="0" b="0"/>
                <a:pathLst>
                  <a:path w="97855" h="36123">
                    <a:moveTo>
                      <a:pt x="0" y="9876"/>
                    </a:moveTo>
                    <a:cubicBezTo>
                      <a:pt x="6746" y="9876"/>
                      <a:pt x="39342" y="4308"/>
                      <a:pt x="62854" y="13588"/>
                    </a:cubicBezTo>
                    <a:cubicBezTo>
                      <a:pt x="86366" y="22867"/>
                      <a:pt x="97855" y="36123"/>
                      <a:pt x="97855" y="36123"/>
                    </a:cubicBezTo>
                    <a:cubicBezTo>
                      <a:pt x="97855" y="36123"/>
                      <a:pt x="95183" y="11732"/>
                      <a:pt x="47625" y="2718"/>
                    </a:cubicBezTo>
                    <a:cubicBezTo>
                      <a:pt x="0" y="-6297"/>
                      <a:pt x="0" y="9876"/>
                      <a:pt x="0" y="9876"/>
                    </a:cubicBezTo>
                    <a:close/>
                  </a:path>
                </a:pathLst>
              </a:custGeom>
              <a:solidFill>
                <a:srgbClr val="FF7244">
                  <a:alpha val="3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15" name="Freeform 10214"/>
              <p:cNvSpPr/>
              <p:nvPr/>
            </p:nvSpPr>
            <p:spPr>
              <a:xfrm>
                <a:off x="2995368" y="3955454"/>
                <a:ext cx="71237" cy="111783"/>
              </a:xfrm>
              <a:custGeom>
                <a:avLst/>
                <a:gdLst/>
                <a:ahLst/>
                <a:cxnLst/>
                <a:rect l="0" t="0" r="0" b="0"/>
                <a:pathLst>
                  <a:path w="71237" h="111783">
                    <a:moveTo>
                      <a:pt x="0" y="108107"/>
                    </a:moveTo>
                    <a:cubicBezTo>
                      <a:pt x="0" y="108107"/>
                      <a:pt x="2965" y="111783"/>
                      <a:pt x="10304" y="111783"/>
                    </a:cubicBezTo>
                    <a:cubicBezTo>
                      <a:pt x="17642" y="111783"/>
                      <a:pt x="20489" y="34345"/>
                      <a:pt x="50667" y="23093"/>
                    </a:cubicBezTo>
                    <a:cubicBezTo>
                      <a:pt x="80845" y="11841"/>
                      <a:pt x="68888" y="5223"/>
                      <a:pt x="68888" y="5223"/>
                    </a:cubicBezTo>
                    <a:cubicBezTo>
                      <a:pt x="68888" y="5223"/>
                      <a:pt x="59778" y="4561"/>
                      <a:pt x="59778" y="589"/>
                    </a:cubicBezTo>
                    <a:cubicBezTo>
                      <a:pt x="59778" y="-3382"/>
                      <a:pt x="10240" y="9957"/>
                      <a:pt x="0" y="108107"/>
                    </a:cubicBezTo>
                    <a:close/>
                  </a:path>
                </a:pathLst>
              </a:custGeom>
              <a:gradFill>
                <a:gsLst>
                  <a:gs pos="62000">
                    <a:srgbClr val="904412"/>
                  </a:gs>
                  <a:gs pos="15000">
                    <a:srgbClr val="DA8F25"/>
                  </a:gs>
                  <a:gs pos="0">
                    <a:srgbClr val="C07137"/>
                  </a:gs>
                  <a:gs pos="0">
                    <a:srgbClr val="5A2502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0216" name="Freeform 10215"/>
              <p:cNvSpPr/>
              <p:nvPr/>
            </p:nvSpPr>
            <p:spPr>
              <a:xfrm>
                <a:off x="2969068" y="4047933"/>
                <a:ext cx="178810" cy="61775"/>
              </a:xfrm>
              <a:custGeom>
                <a:avLst/>
                <a:gdLst/>
                <a:ahLst/>
                <a:cxnLst/>
                <a:rect l="0" t="0" r="0" b="0"/>
                <a:pathLst>
                  <a:path w="178810" h="61775">
                    <a:moveTo>
                      <a:pt x="2181" y="5037"/>
                    </a:moveTo>
                    <a:cubicBezTo>
                      <a:pt x="2181" y="5037"/>
                      <a:pt x="-9982" y="16968"/>
                      <a:pt x="23070" y="31020"/>
                    </a:cubicBezTo>
                    <a:cubicBezTo>
                      <a:pt x="56122" y="45072"/>
                      <a:pt x="68020" y="15377"/>
                      <a:pt x="90495" y="14317"/>
                    </a:cubicBezTo>
                    <a:cubicBezTo>
                      <a:pt x="112971" y="13256"/>
                      <a:pt x="159244" y="39239"/>
                      <a:pt x="169026" y="49048"/>
                    </a:cubicBezTo>
                    <a:cubicBezTo>
                      <a:pt x="178810" y="58858"/>
                      <a:pt x="178810" y="61775"/>
                      <a:pt x="178810" y="61775"/>
                    </a:cubicBezTo>
                    <a:cubicBezTo>
                      <a:pt x="178810" y="61775"/>
                      <a:pt x="171671" y="36852"/>
                      <a:pt x="164267" y="27838"/>
                    </a:cubicBezTo>
                    <a:cubicBezTo>
                      <a:pt x="156864" y="18824"/>
                      <a:pt x="129365" y="-7158"/>
                      <a:pt x="96048" y="1856"/>
                    </a:cubicBezTo>
                    <a:cubicBezTo>
                      <a:pt x="62732" y="10870"/>
                      <a:pt x="43959" y="24392"/>
                      <a:pt x="34969" y="22801"/>
                    </a:cubicBezTo>
                    <a:cubicBezTo>
                      <a:pt x="25979" y="21210"/>
                      <a:pt x="12229" y="22801"/>
                      <a:pt x="2181" y="5037"/>
                    </a:cubicBezTo>
                    <a:close/>
                  </a:path>
                </a:pathLst>
              </a:custGeom>
              <a:solidFill>
                <a:srgbClr val="FFFFFF">
                  <a:alpha val="1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17" name="Freeform 10216"/>
              <p:cNvSpPr/>
              <p:nvPr/>
            </p:nvSpPr>
            <p:spPr>
              <a:xfrm>
                <a:off x="2912306" y="4075591"/>
                <a:ext cx="239999" cy="241212"/>
              </a:xfrm>
              <a:custGeom>
                <a:avLst/>
                <a:gdLst/>
                <a:ahLst/>
                <a:cxnLst/>
                <a:rect l="0" t="0" r="0" b="0"/>
                <a:pathLst>
                  <a:path w="239999" h="241212">
                    <a:moveTo>
                      <a:pt x="0" y="218014"/>
                    </a:moveTo>
                    <a:cubicBezTo>
                      <a:pt x="0" y="218014"/>
                      <a:pt x="15205" y="234807"/>
                      <a:pt x="45496" y="239408"/>
                    </a:cubicBezTo>
                    <a:cubicBezTo>
                      <a:pt x="60642" y="241707"/>
                      <a:pt x="96266" y="241212"/>
                      <a:pt x="109043" y="241212"/>
                    </a:cubicBezTo>
                    <a:cubicBezTo>
                      <a:pt x="131478" y="241212"/>
                      <a:pt x="157008" y="228663"/>
                      <a:pt x="177978" y="209445"/>
                    </a:cubicBezTo>
                    <a:cubicBezTo>
                      <a:pt x="192832" y="195831"/>
                      <a:pt x="204736" y="177671"/>
                      <a:pt x="214574" y="163403"/>
                    </a:cubicBezTo>
                    <a:cubicBezTo>
                      <a:pt x="238301" y="128992"/>
                      <a:pt x="245257" y="54739"/>
                      <a:pt x="236134" y="33912"/>
                    </a:cubicBezTo>
                    <a:cubicBezTo>
                      <a:pt x="227009" y="13084"/>
                      <a:pt x="195751" y="-13720"/>
                      <a:pt x="193013" y="8014"/>
                    </a:cubicBezTo>
                    <a:cubicBezTo>
                      <a:pt x="190276" y="29746"/>
                      <a:pt x="192446" y="148765"/>
                      <a:pt x="94574" y="191553"/>
                    </a:cubicBezTo>
                    <a:cubicBezTo>
                      <a:pt x="-3298" y="234341"/>
                      <a:pt x="0" y="218014"/>
                      <a:pt x="0" y="218014"/>
                    </a:cubicBezTo>
                    <a:close/>
                  </a:path>
                </a:pathLst>
              </a:custGeom>
              <a:solidFill>
                <a:srgbClr val="C80F12">
                  <a:alpha val="24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10218" name="Pineapple"/>
            <p:cNvGrpSpPr/>
            <p:nvPr/>
          </p:nvGrpSpPr>
          <p:grpSpPr>
            <a:xfrm>
              <a:off x="2802785" y="4243387"/>
              <a:ext cx="319199" cy="273599"/>
              <a:chOff x="2802785" y="4243387"/>
              <a:chExt cx="319199" cy="273599"/>
            </a:xfrm>
          </p:grpSpPr>
          <p:sp>
            <p:nvSpPr>
              <p:cNvPr id="10219" name="Freeform 10218"/>
              <p:cNvSpPr/>
              <p:nvPr/>
            </p:nvSpPr>
            <p:spPr>
              <a:xfrm>
                <a:off x="2897198" y="4311258"/>
                <a:ext cx="208519" cy="205729"/>
              </a:xfrm>
              <a:custGeom>
                <a:avLst/>
                <a:gdLst/>
                <a:ahLst/>
                <a:cxnLst/>
                <a:rect l="0" t="0" r="0" b="0"/>
                <a:pathLst>
                  <a:path w="208519" h="205729">
                    <a:moveTo>
                      <a:pt x="151925" y="197899"/>
                    </a:moveTo>
                    <a:lnTo>
                      <a:pt x="136903" y="203710"/>
                    </a:lnTo>
                    <a:cubicBezTo>
                      <a:pt x="136903" y="203710"/>
                      <a:pt x="137576" y="205729"/>
                      <a:pt x="135558" y="205729"/>
                    </a:cubicBezTo>
                    <a:cubicBezTo>
                      <a:pt x="133541" y="205729"/>
                      <a:pt x="128160" y="203710"/>
                      <a:pt x="126815" y="203710"/>
                    </a:cubicBezTo>
                    <a:cubicBezTo>
                      <a:pt x="125470" y="203710"/>
                      <a:pt x="118744" y="200804"/>
                      <a:pt x="117848" y="200804"/>
                    </a:cubicBezTo>
                    <a:cubicBezTo>
                      <a:pt x="116950" y="200804"/>
                      <a:pt x="118071" y="200804"/>
                      <a:pt x="115157" y="200804"/>
                    </a:cubicBezTo>
                    <a:cubicBezTo>
                      <a:pt x="112243" y="200804"/>
                      <a:pt x="112467" y="199240"/>
                      <a:pt x="108656" y="199240"/>
                    </a:cubicBezTo>
                    <a:cubicBezTo>
                      <a:pt x="104844" y="199240"/>
                      <a:pt x="103499" y="197899"/>
                      <a:pt x="103051" y="197899"/>
                    </a:cubicBezTo>
                    <a:cubicBezTo>
                      <a:pt x="102602" y="197899"/>
                      <a:pt x="101930" y="197899"/>
                      <a:pt x="99688" y="197899"/>
                    </a:cubicBezTo>
                    <a:cubicBezTo>
                      <a:pt x="97446" y="197899"/>
                      <a:pt x="90945" y="196781"/>
                      <a:pt x="90945" y="196781"/>
                    </a:cubicBezTo>
                    <a:lnTo>
                      <a:pt x="88254" y="194546"/>
                    </a:lnTo>
                    <a:cubicBezTo>
                      <a:pt x="88254" y="194546"/>
                      <a:pt x="85788" y="192981"/>
                      <a:pt x="83546" y="192311"/>
                    </a:cubicBezTo>
                    <a:cubicBezTo>
                      <a:pt x="81304" y="191640"/>
                      <a:pt x="79960" y="190299"/>
                      <a:pt x="78839" y="189628"/>
                    </a:cubicBezTo>
                    <a:cubicBezTo>
                      <a:pt x="77718" y="188958"/>
                      <a:pt x="76597" y="187617"/>
                      <a:pt x="76148" y="187617"/>
                    </a:cubicBezTo>
                    <a:cubicBezTo>
                      <a:pt x="75700" y="187617"/>
                      <a:pt x="72112" y="185606"/>
                      <a:pt x="71664" y="185382"/>
                    </a:cubicBezTo>
                    <a:cubicBezTo>
                      <a:pt x="71216" y="185159"/>
                      <a:pt x="68974" y="182253"/>
                      <a:pt x="67180" y="181359"/>
                    </a:cubicBezTo>
                    <a:cubicBezTo>
                      <a:pt x="65387" y="180465"/>
                      <a:pt x="62024" y="178677"/>
                      <a:pt x="62024" y="178677"/>
                    </a:cubicBezTo>
                    <a:cubicBezTo>
                      <a:pt x="62024" y="178677"/>
                      <a:pt x="61351" y="177112"/>
                      <a:pt x="58885" y="175100"/>
                    </a:cubicBezTo>
                    <a:cubicBezTo>
                      <a:pt x="56419" y="173089"/>
                      <a:pt x="55635" y="172978"/>
                      <a:pt x="54626" y="171971"/>
                    </a:cubicBezTo>
                    <a:cubicBezTo>
                      <a:pt x="53617" y="170966"/>
                      <a:pt x="50814" y="168842"/>
                      <a:pt x="50366" y="168842"/>
                    </a:cubicBezTo>
                    <a:cubicBezTo>
                      <a:pt x="49917" y="168842"/>
                      <a:pt x="45882" y="167724"/>
                      <a:pt x="45882" y="167724"/>
                    </a:cubicBezTo>
                    <a:cubicBezTo>
                      <a:pt x="45882" y="167724"/>
                      <a:pt x="43416" y="166607"/>
                      <a:pt x="42968" y="165489"/>
                    </a:cubicBezTo>
                    <a:cubicBezTo>
                      <a:pt x="42519" y="164372"/>
                      <a:pt x="40389" y="163590"/>
                      <a:pt x="39941" y="162472"/>
                    </a:cubicBezTo>
                    <a:cubicBezTo>
                      <a:pt x="39493" y="161355"/>
                      <a:pt x="37139" y="159008"/>
                      <a:pt x="37139" y="159008"/>
                    </a:cubicBezTo>
                    <a:lnTo>
                      <a:pt x="36354" y="158225"/>
                    </a:lnTo>
                    <a:cubicBezTo>
                      <a:pt x="36354" y="158225"/>
                      <a:pt x="34224" y="156549"/>
                      <a:pt x="33551" y="155431"/>
                    </a:cubicBezTo>
                    <a:cubicBezTo>
                      <a:pt x="32879" y="154314"/>
                      <a:pt x="31086" y="153420"/>
                      <a:pt x="31086" y="151856"/>
                    </a:cubicBezTo>
                    <a:cubicBezTo>
                      <a:pt x="31086" y="150291"/>
                      <a:pt x="37139" y="152973"/>
                      <a:pt x="30525" y="149061"/>
                    </a:cubicBezTo>
                    <a:cubicBezTo>
                      <a:pt x="23912" y="145150"/>
                      <a:pt x="21894" y="143138"/>
                      <a:pt x="22006" y="142803"/>
                    </a:cubicBezTo>
                    <a:cubicBezTo>
                      <a:pt x="22118" y="142468"/>
                      <a:pt x="20773" y="141574"/>
                      <a:pt x="20773" y="140456"/>
                    </a:cubicBezTo>
                    <a:cubicBezTo>
                      <a:pt x="20773" y="139338"/>
                      <a:pt x="19876" y="139115"/>
                      <a:pt x="18531" y="137103"/>
                    </a:cubicBezTo>
                    <a:cubicBezTo>
                      <a:pt x="17186" y="135092"/>
                      <a:pt x="16625" y="134756"/>
                      <a:pt x="15841" y="133974"/>
                    </a:cubicBezTo>
                    <a:cubicBezTo>
                      <a:pt x="15056" y="133192"/>
                      <a:pt x="15056" y="132298"/>
                      <a:pt x="14271" y="131069"/>
                    </a:cubicBezTo>
                    <a:cubicBezTo>
                      <a:pt x="13487" y="129839"/>
                      <a:pt x="12253" y="128387"/>
                      <a:pt x="12029" y="127939"/>
                    </a:cubicBezTo>
                    <a:cubicBezTo>
                      <a:pt x="11805" y="127492"/>
                      <a:pt x="11133" y="126152"/>
                      <a:pt x="10348" y="124252"/>
                    </a:cubicBezTo>
                    <a:cubicBezTo>
                      <a:pt x="9563" y="122352"/>
                      <a:pt x="7882" y="120564"/>
                      <a:pt x="7882" y="119558"/>
                    </a:cubicBezTo>
                    <a:cubicBezTo>
                      <a:pt x="7882" y="118552"/>
                      <a:pt x="7545" y="118552"/>
                      <a:pt x="6873" y="116541"/>
                    </a:cubicBezTo>
                    <a:cubicBezTo>
                      <a:pt x="6200" y="114529"/>
                      <a:pt x="6088" y="114864"/>
                      <a:pt x="5079" y="112741"/>
                    </a:cubicBezTo>
                    <a:cubicBezTo>
                      <a:pt x="4070" y="110617"/>
                      <a:pt x="3510" y="113188"/>
                      <a:pt x="2949" y="109053"/>
                    </a:cubicBezTo>
                    <a:cubicBezTo>
                      <a:pt x="2389" y="104918"/>
                      <a:pt x="2613" y="106035"/>
                      <a:pt x="2165" y="103577"/>
                    </a:cubicBezTo>
                    <a:cubicBezTo>
                      <a:pt x="1716" y="101118"/>
                      <a:pt x="1716" y="103353"/>
                      <a:pt x="1716" y="99777"/>
                    </a:cubicBezTo>
                    <a:cubicBezTo>
                      <a:pt x="1716" y="96201"/>
                      <a:pt x="1716" y="96871"/>
                      <a:pt x="1716" y="95530"/>
                    </a:cubicBezTo>
                    <a:cubicBezTo>
                      <a:pt x="1716" y="94189"/>
                      <a:pt x="1044" y="94860"/>
                      <a:pt x="1044" y="92625"/>
                    </a:cubicBezTo>
                    <a:cubicBezTo>
                      <a:pt x="1044" y="90390"/>
                      <a:pt x="1044" y="89719"/>
                      <a:pt x="1044" y="89719"/>
                    </a:cubicBezTo>
                    <a:lnTo>
                      <a:pt x="1716" y="79661"/>
                    </a:lnTo>
                    <a:cubicBezTo>
                      <a:pt x="1716" y="79661"/>
                      <a:pt x="371" y="78096"/>
                      <a:pt x="371" y="75638"/>
                    </a:cubicBezTo>
                    <a:cubicBezTo>
                      <a:pt x="371" y="73179"/>
                      <a:pt x="371" y="70944"/>
                      <a:pt x="371" y="68709"/>
                    </a:cubicBezTo>
                    <a:cubicBezTo>
                      <a:pt x="371" y="66474"/>
                      <a:pt x="-862" y="67591"/>
                      <a:pt x="1044" y="64015"/>
                    </a:cubicBezTo>
                    <a:cubicBezTo>
                      <a:pt x="2949" y="60439"/>
                      <a:pt x="3286" y="60439"/>
                      <a:pt x="4183" y="58651"/>
                    </a:cubicBezTo>
                    <a:cubicBezTo>
                      <a:pt x="5079" y="56863"/>
                      <a:pt x="1156" y="61780"/>
                      <a:pt x="5752" y="55075"/>
                    </a:cubicBezTo>
                    <a:cubicBezTo>
                      <a:pt x="10348" y="48369"/>
                      <a:pt x="12926" y="44123"/>
                      <a:pt x="12926" y="44123"/>
                    </a:cubicBezTo>
                    <a:cubicBezTo>
                      <a:pt x="12926" y="44123"/>
                      <a:pt x="12029" y="43899"/>
                      <a:pt x="12029" y="42781"/>
                    </a:cubicBezTo>
                    <a:cubicBezTo>
                      <a:pt x="12029" y="41664"/>
                      <a:pt x="9115" y="45017"/>
                      <a:pt x="13374" y="38982"/>
                    </a:cubicBezTo>
                    <a:cubicBezTo>
                      <a:pt x="17634" y="32947"/>
                      <a:pt x="20773" y="26465"/>
                      <a:pt x="20773" y="26242"/>
                    </a:cubicBezTo>
                    <a:cubicBezTo>
                      <a:pt x="20773" y="26242"/>
                      <a:pt x="20997" y="23783"/>
                      <a:pt x="22566" y="22218"/>
                    </a:cubicBezTo>
                    <a:cubicBezTo>
                      <a:pt x="24136" y="20654"/>
                      <a:pt x="25705" y="19536"/>
                      <a:pt x="27274" y="18642"/>
                    </a:cubicBezTo>
                    <a:cubicBezTo>
                      <a:pt x="28844" y="17748"/>
                      <a:pt x="30077" y="17189"/>
                      <a:pt x="29628" y="17636"/>
                    </a:cubicBezTo>
                    <a:cubicBezTo>
                      <a:pt x="29628" y="17636"/>
                      <a:pt x="30413" y="16854"/>
                      <a:pt x="33551" y="15066"/>
                    </a:cubicBezTo>
                    <a:cubicBezTo>
                      <a:pt x="36690" y="13278"/>
                      <a:pt x="31086" y="16854"/>
                      <a:pt x="38484" y="12160"/>
                    </a:cubicBezTo>
                    <a:cubicBezTo>
                      <a:pt x="45882" y="7467"/>
                      <a:pt x="48685" y="6237"/>
                      <a:pt x="49021" y="5902"/>
                    </a:cubicBezTo>
                    <a:cubicBezTo>
                      <a:pt x="49357" y="5567"/>
                      <a:pt x="50142" y="6349"/>
                      <a:pt x="51263" y="5902"/>
                    </a:cubicBezTo>
                    <a:cubicBezTo>
                      <a:pt x="52384" y="5455"/>
                      <a:pt x="54401" y="5232"/>
                      <a:pt x="55746" y="5232"/>
                    </a:cubicBezTo>
                    <a:cubicBezTo>
                      <a:pt x="57092" y="5232"/>
                      <a:pt x="57092" y="6349"/>
                      <a:pt x="60006" y="5232"/>
                    </a:cubicBezTo>
                    <a:cubicBezTo>
                      <a:pt x="62921" y="4114"/>
                      <a:pt x="62472" y="3667"/>
                      <a:pt x="63593" y="3667"/>
                    </a:cubicBezTo>
                    <a:cubicBezTo>
                      <a:pt x="64714" y="3667"/>
                      <a:pt x="61351" y="4561"/>
                      <a:pt x="66508" y="2773"/>
                    </a:cubicBezTo>
                    <a:cubicBezTo>
                      <a:pt x="71664" y="985"/>
                      <a:pt x="71216" y="761"/>
                      <a:pt x="72337" y="761"/>
                    </a:cubicBezTo>
                    <a:cubicBezTo>
                      <a:pt x="73458" y="761"/>
                      <a:pt x="75475" y="314"/>
                      <a:pt x="76148" y="0"/>
                    </a:cubicBezTo>
                    <a:cubicBezTo>
                      <a:pt x="76820" y="0"/>
                      <a:pt x="78165" y="0"/>
                      <a:pt x="79510" y="0"/>
                    </a:cubicBezTo>
                    <a:cubicBezTo>
                      <a:pt x="80856" y="0"/>
                      <a:pt x="86461" y="0"/>
                      <a:pt x="88254" y="0"/>
                    </a:cubicBezTo>
                    <a:cubicBezTo>
                      <a:pt x="90048" y="0"/>
                      <a:pt x="94532" y="761"/>
                      <a:pt x="94532" y="761"/>
                    </a:cubicBezTo>
                    <a:lnTo>
                      <a:pt x="96774" y="761"/>
                    </a:lnTo>
                    <a:cubicBezTo>
                      <a:pt x="96774" y="761"/>
                      <a:pt x="99688" y="0"/>
                      <a:pt x="101033" y="761"/>
                    </a:cubicBezTo>
                    <a:cubicBezTo>
                      <a:pt x="102378" y="1432"/>
                      <a:pt x="107759" y="2773"/>
                      <a:pt x="108207" y="2773"/>
                    </a:cubicBezTo>
                    <a:cubicBezTo>
                      <a:pt x="108656" y="2773"/>
                      <a:pt x="105965" y="1879"/>
                      <a:pt x="110225" y="2773"/>
                    </a:cubicBezTo>
                    <a:cubicBezTo>
                      <a:pt x="114485" y="3667"/>
                      <a:pt x="117399" y="2102"/>
                      <a:pt x="118969" y="3667"/>
                    </a:cubicBezTo>
                    <a:cubicBezTo>
                      <a:pt x="120538" y="5232"/>
                      <a:pt x="120538" y="3443"/>
                      <a:pt x="123676" y="5232"/>
                    </a:cubicBezTo>
                    <a:cubicBezTo>
                      <a:pt x="126815" y="7020"/>
                      <a:pt x="122107" y="4561"/>
                      <a:pt x="127712" y="7243"/>
                    </a:cubicBezTo>
                    <a:cubicBezTo>
                      <a:pt x="133317" y="9925"/>
                      <a:pt x="129954" y="8137"/>
                      <a:pt x="134214" y="9925"/>
                    </a:cubicBezTo>
                    <a:cubicBezTo>
                      <a:pt x="138474" y="11713"/>
                      <a:pt x="133765" y="10372"/>
                      <a:pt x="138921" y="12160"/>
                    </a:cubicBezTo>
                    <a:cubicBezTo>
                      <a:pt x="144078" y="13949"/>
                      <a:pt x="141163" y="12831"/>
                      <a:pt x="144975" y="13949"/>
                    </a:cubicBezTo>
                    <a:cubicBezTo>
                      <a:pt x="148786" y="15066"/>
                      <a:pt x="147441" y="14284"/>
                      <a:pt x="150131" y="15737"/>
                    </a:cubicBezTo>
                    <a:cubicBezTo>
                      <a:pt x="152822" y="17189"/>
                      <a:pt x="149010" y="15737"/>
                      <a:pt x="154167" y="17189"/>
                    </a:cubicBezTo>
                    <a:cubicBezTo>
                      <a:pt x="159323" y="18642"/>
                      <a:pt x="158762" y="17413"/>
                      <a:pt x="160668" y="19313"/>
                    </a:cubicBezTo>
                    <a:cubicBezTo>
                      <a:pt x="162574" y="21213"/>
                      <a:pt x="161116" y="18642"/>
                      <a:pt x="163134" y="21771"/>
                    </a:cubicBezTo>
                    <a:cubicBezTo>
                      <a:pt x="165152" y="24901"/>
                      <a:pt x="160444" y="22666"/>
                      <a:pt x="166497" y="25795"/>
                    </a:cubicBezTo>
                    <a:cubicBezTo>
                      <a:pt x="172550" y="28924"/>
                      <a:pt x="169412" y="27583"/>
                      <a:pt x="173222" y="28924"/>
                    </a:cubicBezTo>
                    <a:cubicBezTo>
                      <a:pt x="177034" y="30265"/>
                      <a:pt x="175801" y="27471"/>
                      <a:pt x="178827" y="30488"/>
                    </a:cubicBezTo>
                    <a:cubicBezTo>
                      <a:pt x="181854" y="33506"/>
                      <a:pt x="180958" y="32612"/>
                      <a:pt x="182975" y="34623"/>
                    </a:cubicBezTo>
                    <a:cubicBezTo>
                      <a:pt x="184992" y="36635"/>
                      <a:pt x="183087" y="35853"/>
                      <a:pt x="186226" y="37417"/>
                    </a:cubicBezTo>
                    <a:cubicBezTo>
                      <a:pt x="189365" y="38982"/>
                      <a:pt x="187123" y="35182"/>
                      <a:pt x="190934" y="38982"/>
                    </a:cubicBezTo>
                    <a:cubicBezTo>
                      <a:pt x="194745" y="42781"/>
                      <a:pt x="191831" y="40546"/>
                      <a:pt x="195530" y="43564"/>
                    </a:cubicBezTo>
                    <a:cubicBezTo>
                      <a:pt x="199229" y="46581"/>
                      <a:pt x="194969" y="41888"/>
                      <a:pt x="200125" y="47028"/>
                    </a:cubicBezTo>
                    <a:cubicBezTo>
                      <a:pt x="205282" y="52169"/>
                      <a:pt x="205282" y="52169"/>
                      <a:pt x="205282" y="52169"/>
                    </a:cubicBezTo>
                    <a:cubicBezTo>
                      <a:pt x="205282" y="52169"/>
                      <a:pt x="204385" y="51275"/>
                      <a:pt x="206291" y="53175"/>
                    </a:cubicBezTo>
                    <a:cubicBezTo>
                      <a:pt x="208197" y="55075"/>
                      <a:pt x="207748" y="55745"/>
                      <a:pt x="208084" y="56080"/>
                    </a:cubicBezTo>
                    <a:cubicBezTo>
                      <a:pt x="208519" y="56416"/>
                      <a:pt x="208519" y="56639"/>
                      <a:pt x="208519" y="56416"/>
                    </a:cubicBezTo>
                    <a:lnTo>
                      <a:pt x="208084" y="57757"/>
                    </a:lnTo>
                    <a:lnTo>
                      <a:pt x="151925" y="197899"/>
                    </a:lnTo>
                    <a:close/>
                  </a:path>
                </a:pathLst>
              </a:custGeom>
              <a:solidFill>
                <a:srgbClr val="CD7235"/>
              </a:solidFill>
              <a:ln w="7600" cap="flat">
                <a:noFill/>
                <a:bevel/>
              </a:ln>
            </p:spPr>
          </p:sp>
          <p:sp>
            <p:nvSpPr>
              <p:cNvPr id="10220" name="Freeform 10219"/>
              <p:cNvSpPr/>
              <p:nvPr/>
            </p:nvSpPr>
            <p:spPr>
              <a:xfrm>
                <a:off x="2986103" y="4353292"/>
                <a:ext cx="135881" cy="158414"/>
              </a:xfrm>
              <a:custGeom>
                <a:avLst/>
                <a:gdLst/>
                <a:ahLst/>
                <a:cxnLst/>
                <a:rect l="0" t="0" r="0" b="0"/>
                <a:pathLst>
                  <a:path w="135881" h="158414">
                    <a:moveTo>
                      <a:pt x="23225" y="31368"/>
                    </a:moveTo>
                    <a:cubicBezTo>
                      <a:pt x="22552" y="31368"/>
                      <a:pt x="31520" y="20975"/>
                      <a:pt x="34546" y="17958"/>
                    </a:cubicBezTo>
                    <a:cubicBezTo>
                      <a:pt x="37573" y="14940"/>
                      <a:pt x="43514" y="11029"/>
                      <a:pt x="45084" y="10135"/>
                    </a:cubicBezTo>
                    <a:cubicBezTo>
                      <a:pt x="46653" y="9241"/>
                      <a:pt x="50352" y="6223"/>
                      <a:pt x="51809" y="7676"/>
                    </a:cubicBezTo>
                    <a:cubicBezTo>
                      <a:pt x="53266" y="9129"/>
                      <a:pt x="53042" y="8906"/>
                      <a:pt x="53266" y="9129"/>
                    </a:cubicBezTo>
                    <a:cubicBezTo>
                      <a:pt x="53266" y="9129"/>
                      <a:pt x="52033" y="2982"/>
                      <a:pt x="58759" y="4547"/>
                    </a:cubicBezTo>
                    <a:cubicBezTo>
                      <a:pt x="65485" y="6112"/>
                      <a:pt x="57414" y="0"/>
                      <a:pt x="70865" y="300"/>
                    </a:cubicBezTo>
                    <a:cubicBezTo>
                      <a:pt x="84317" y="747"/>
                      <a:pt x="81178" y="3206"/>
                      <a:pt x="81178" y="3206"/>
                    </a:cubicBezTo>
                    <a:cubicBezTo>
                      <a:pt x="81178" y="3206"/>
                      <a:pt x="81402" y="-2158"/>
                      <a:pt x="90146" y="971"/>
                    </a:cubicBezTo>
                    <a:cubicBezTo>
                      <a:pt x="98890" y="4100"/>
                      <a:pt x="96423" y="0"/>
                      <a:pt x="100234" y="1865"/>
                    </a:cubicBezTo>
                    <a:cubicBezTo>
                      <a:pt x="104046" y="3653"/>
                      <a:pt x="104494" y="4547"/>
                      <a:pt x="104494" y="4547"/>
                    </a:cubicBezTo>
                    <a:cubicBezTo>
                      <a:pt x="104494" y="4547"/>
                      <a:pt x="112341" y="7900"/>
                      <a:pt x="110211" y="11811"/>
                    </a:cubicBezTo>
                    <a:cubicBezTo>
                      <a:pt x="108081" y="15723"/>
                      <a:pt x="117049" y="8123"/>
                      <a:pt x="122878" y="21087"/>
                    </a:cubicBezTo>
                    <a:cubicBezTo>
                      <a:pt x="128707" y="34051"/>
                      <a:pt x="126016" y="34721"/>
                      <a:pt x="126016" y="34721"/>
                    </a:cubicBezTo>
                    <a:cubicBezTo>
                      <a:pt x="126016" y="34721"/>
                      <a:pt x="131846" y="34051"/>
                      <a:pt x="133191" y="45226"/>
                    </a:cubicBezTo>
                    <a:cubicBezTo>
                      <a:pt x="134536" y="56402"/>
                      <a:pt x="135881" y="56625"/>
                      <a:pt x="135881" y="56625"/>
                    </a:cubicBezTo>
                    <a:cubicBezTo>
                      <a:pt x="135881" y="56625"/>
                      <a:pt x="132742" y="63554"/>
                      <a:pt x="133191" y="64001"/>
                    </a:cubicBezTo>
                    <a:cubicBezTo>
                      <a:pt x="133639" y="64448"/>
                      <a:pt x="135544" y="68136"/>
                      <a:pt x="134760" y="73836"/>
                    </a:cubicBezTo>
                    <a:cubicBezTo>
                      <a:pt x="133975" y="79535"/>
                      <a:pt x="131621" y="85011"/>
                      <a:pt x="131621" y="85011"/>
                    </a:cubicBezTo>
                    <a:cubicBezTo>
                      <a:pt x="131621" y="85011"/>
                      <a:pt x="127362" y="97528"/>
                      <a:pt x="126689" y="98869"/>
                    </a:cubicBezTo>
                    <a:cubicBezTo>
                      <a:pt x="126016" y="100210"/>
                      <a:pt x="122653" y="107139"/>
                      <a:pt x="120411" y="109374"/>
                    </a:cubicBezTo>
                    <a:cubicBezTo>
                      <a:pt x="118169" y="111609"/>
                      <a:pt x="119740" y="111386"/>
                      <a:pt x="118618" y="113397"/>
                    </a:cubicBezTo>
                    <a:cubicBezTo>
                      <a:pt x="117497" y="115409"/>
                      <a:pt x="114359" y="116303"/>
                      <a:pt x="114359" y="116303"/>
                    </a:cubicBezTo>
                    <a:cubicBezTo>
                      <a:pt x="114359" y="116303"/>
                      <a:pt x="109090" y="124461"/>
                      <a:pt x="108305" y="125243"/>
                    </a:cubicBezTo>
                    <a:cubicBezTo>
                      <a:pt x="107520" y="126025"/>
                      <a:pt x="107633" y="130161"/>
                      <a:pt x="106512" y="130831"/>
                    </a:cubicBezTo>
                    <a:cubicBezTo>
                      <a:pt x="105391" y="131502"/>
                      <a:pt x="101131" y="135525"/>
                      <a:pt x="99562" y="135525"/>
                    </a:cubicBezTo>
                    <a:cubicBezTo>
                      <a:pt x="97993" y="135525"/>
                      <a:pt x="95751" y="140890"/>
                      <a:pt x="91154" y="143907"/>
                    </a:cubicBezTo>
                    <a:cubicBezTo>
                      <a:pt x="86559" y="146924"/>
                      <a:pt x="80954" y="148712"/>
                      <a:pt x="80057" y="148712"/>
                    </a:cubicBezTo>
                    <a:cubicBezTo>
                      <a:pt x="79161" y="148712"/>
                      <a:pt x="77143" y="151618"/>
                      <a:pt x="74452" y="152288"/>
                    </a:cubicBezTo>
                    <a:cubicBezTo>
                      <a:pt x="71762" y="152959"/>
                      <a:pt x="69296" y="151841"/>
                      <a:pt x="69296" y="151841"/>
                    </a:cubicBezTo>
                    <a:cubicBezTo>
                      <a:pt x="69296" y="151841"/>
                      <a:pt x="64364" y="155865"/>
                      <a:pt x="62122" y="155865"/>
                    </a:cubicBezTo>
                    <a:cubicBezTo>
                      <a:pt x="59880" y="155865"/>
                      <a:pt x="53154" y="157638"/>
                      <a:pt x="51809" y="156982"/>
                    </a:cubicBezTo>
                    <a:cubicBezTo>
                      <a:pt x="50464" y="156311"/>
                      <a:pt x="45084" y="159665"/>
                      <a:pt x="40151" y="157876"/>
                    </a:cubicBezTo>
                    <a:cubicBezTo>
                      <a:pt x="35219" y="156088"/>
                      <a:pt x="35667" y="156311"/>
                      <a:pt x="33874" y="154523"/>
                    </a:cubicBezTo>
                    <a:cubicBezTo>
                      <a:pt x="32080" y="152736"/>
                      <a:pt x="25803" y="149383"/>
                      <a:pt x="22664" y="146924"/>
                    </a:cubicBezTo>
                    <a:cubicBezTo>
                      <a:pt x="19526" y="144465"/>
                      <a:pt x="15042" y="140665"/>
                      <a:pt x="15266" y="140218"/>
                    </a:cubicBezTo>
                    <a:cubicBezTo>
                      <a:pt x="15490" y="139772"/>
                      <a:pt x="13248" y="137536"/>
                      <a:pt x="12576" y="136866"/>
                    </a:cubicBezTo>
                    <a:cubicBezTo>
                      <a:pt x="11903" y="136196"/>
                      <a:pt x="9661" y="133513"/>
                      <a:pt x="9661" y="131502"/>
                    </a:cubicBezTo>
                    <a:cubicBezTo>
                      <a:pt x="9661" y="129490"/>
                      <a:pt x="6298" y="127702"/>
                      <a:pt x="6298" y="125914"/>
                    </a:cubicBezTo>
                    <a:cubicBezTo>
                      <a:pt x="6298" y="124126"/>
                      <a:pt x="4953" y="124797"/>
                      <a:pt x="4953" y="122561"/>
                    </a:cubicBezTo>
                    <a:cubicBezTo>
                      <a:pt x="4953" y="120326"/>
                      <a:pt x="3608" y="116974"/>
                      <a:pt x="2936" y="114739"/>
                    </a:cubicBezTo>
                    <a:cubicBezTo>
                      <a:pt x="2263" y="112503"/>
                      <a:pt x="469" y="108704"/>
                      <a:pt x="2263" y="106468"/>
                    </a:cubicBezTo>
                    <a:cubicBezTo>
                      <a:pt x="4056" y="104233"/>
                      <a:pt x="694" y="103339"/>
                      <a:pt x="694" y="101104"/>
                    </a:cubicBezTo>
                    <a:cubicBezTo>
                      <a:pt x="694" y="98869"/>
                      <a:pt x="-876" y="93504"/>
                      <a:pt x="694" y="91046"/>
                    </a:cubicBezTo>
                    <a:cubicBezTo>
                      <a:pt x="2263" y="88588"/>
                      <a:pt x="2263" y="80541"/>
                      <a:pt x="2263" y="77636"/>
                    </a:cubicBezTo>
                    <a:cubicBezTo>
                      <a:pt x="2263" y="74730"/>
                      <a:pt x="3608" y="62884"/>
                      <a:pt x="6298" y="62437"/>
                    </a:cubicBezTo>
                    <a:cubicBezTo>
                      <a:pt x="8989" y="61989"/>
                      <a:pt x="8989" y="61989"/>
                      <a:pt x="8989" y="61989"/>
                    </a:cubicBezTo>
                    <a:cubicBezTo>
                      <a:pt x="8989" y="61989"/>
                      <a:pt x="6971" y="59307"/>
                      <a:pt x="8316" y="56178"/>
                    </a:cubicBezTo>
                    <a:cubicBezTo>
                      <a:pt x="9661" y="53049"/>
                      <a:pt x="10334" y="50814"/>
                      <a:pt x="11455" y="48802"/>
                    </a:cubicBezTo>
                    <a:cubicBezTo>
                      <a:pt x="12576" y="46791"/>
                      <a:pt x="14818" y="45226"/>
                      <a:pt x="15266" y="45226"/>
                    </a:cubicBezTo>
                    <a:cubicBezTo>
                      <a:pt x="15714" y="45226"/>
                      <a:pt x="17956" y="39191"/>
                      <a:pt x="19077" y="39191"/>
                    </a:cubicBezTo>
                    <a:cubicBezTo>
                      <a:pt x="20198" y="39191"/>
                      <a:pt x="16163" y="34274"/>
                      <a:pt x="23225" y="31368"/>
                    </a:cubicBezTo>
                    <a:close/>
                  </a:path>
                </a:pathLst>
              </a:custGeom>
              <a:solidFill>
                <a:srgbClr val="FFE749"/>
              </a:solidFill>
              <a:ln w="7600" cap="flat">
                <a:noFill/>
                <a:bevel/>
              </a:ln>
            </p:spPr>
          </p:sp>
          <p:sp>
            <p:nvSpPr>
              <p:cNvPr id="10221" name="Freeform 10220"/>
              <p:cNvSpPr/>
              <p:nvPr/>
            </p:nvSpPr>
            <p:spPr>
              <a:xfrm>
                <a:off x="3066161" y="4497310"/>
                <a:ext cx="10551" cy="7250"/>
              </a:xfrm>
              <a:custGeom>
                <a:avLst/>
                <a:gdLst/>
                <a:ahLst/>
                <a:cxnLst/>
                <a:rect l="0" t="0" r="0" b="0"/>
                <a:pathLst>
                  <a:path w="10551" h="7250">
                    <a:moveTo>
                      <a:pt x="0" y="4694"/>
                    </a:moveTo>
                    <a:cubicBezTo>
                      <a:pt x="0" y="4694"/>
                      <a:pt x="448" y="8717"/>
                      <a:pt x="4932" y="6705"/>
                    </a:cubicBezTo>
                    <a:cubicBezTo>
                      <a:pt x="9416" y="4694"/>
                      <a:pt x="10537" y="0"/>
                      <a:pt x="10537" y="0"/>
                    </a:cubicBezTo>
                    <a:cubicBezTo>
                      <a:pt x="10537" y="0"/>
                      <a:pt x="5380" y="3353"/>
                      <a:pt x="0" y="4694"/>
                    </a:cubicBezTo>
                    <a:close/>
                  </a:path>
                </a:pathLst>
              </a:custGeom>
              <a:gradFill>
                <a:gsLst>
                  <a:gs pos="46000">
                    <a:srgbClr val="FFF090"/>
                  </a:gs>
                  <a:gs pos="100000">
                    <a:srgbClr val="FFE225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222" name="Freeform 10221"/>
              <p:cNvSpPr/>
              <p:nvPr/>
            </p:nvSpPr>
            <p:spPr>
              <a:xfrm>
                <a:off x="3067968" y="4500454"/>
                <a:ext cx="5486" cy="3080"/>
              </a:xfrm>
              <a:custGeom>
                <a:avLst/>
                <a:gdLst/>
                <a:ahLst/>
                <a:cxnLst/>
                <a:rect l="0" t="0" r="0" b="0"/>
                <a:pathLst>
                  <a:path w="5486" h="3080">
                    <a:moveTo>
                      <a:pt x="-14" y="2668"/>
                    </a:moveTo>
                    <a:cubicBezTo>
                      <a:pt x="-14" y="2668"/>
                      <a:pt x="4918" y="-14"/>
                      <a:pt x="5367" y="-14"/>
                    </a:cubicBezTo>
                    <a:cubicBezTo>
                      <a:pt x="5815" y="-14"/>
                      <a:pt x="4918" y="4456"/>
                      <a:pt x="-14" y="26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1700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223" name="Freeform 10222"/>
              <p:cNvSpPr/>
              <p:nvPr/>
            </p:nvSpPr>
            <p:spPr>
              <a:xfrm>
                <a:off x="3003402" y="4406348"/>
                <a:ext cx="26903" cy="12635"/>
              </a:xfrm>
              <a:custGeom>
                <a:avLst/>
                <a:gdLst/>
                <a:ahLst/>
                <a:cxnLst/>
                <a:rect l="0" t="0" r="0" b="0"/>
                <a:pathLst>
                  <a:path w="26903" h="12635">
                    <a:moveTo>
                      <a:pt x="0" y="0"/>
                    </a:moveTo>
                    <a:cubicBezTo>
                      <a:pt x="434" y="0"/>
                      <a:pt x="26903" y="12063"/>
                      <a:pt x="26903" y="12063"/>
                    </a:cubicBezTo>
                    <a:cubicBezTo>
                      <a:pt x="26903" y="12063"/>
                      <a:pt x="21284" y="12957"/>
                      <a:pt x="17249" y="12510"/>
                    </a:cubicBezTo>
                    <a:cubicBezTo>
                      <a:pt x="13213" y="12063"/>
                      <a:pt x="12653" y="13068"/>
                      <a:pt x="10971" y="11392"/>
                    </a:cubicBezTo>
                    <a:cubicBezTo>
                      <a:pt x="9290" y="9716"/>
                      <a:pt x="7160" y="8933"/>
                      <a:pt x="6712" y="8933"/>
                    </a:cubicBezTo>
                    <a:cubicBezTo>
                      <a:pt x="6263" y="8933"/>
                      <a:pt x="4694" y="10722"/>
                      <a:pt x="3797" y="8933"/>
                    </a:cubicBezTo>
                    <a:cubicBezTo>
                      <a:pt x="2900" y="7145"/>
                      <a:pt x="434" y="0"/>
                      <a:pt x="0" y="0"/>
                    </a:cubicBezTo>
                    <a:close/>
                  </a:path>
                </a:pathLst>
              </a:custGeom>
              <a:solidFill>
                <a:srgbClr val="F2C342"/>
              </a:solidFill>
              <a:ln w="7600" cap="flat">
                <a:noFill/>
                <a:bevel/>
              </a:ln>
            </p:spPr>
          </p:sp>
          <p:sp>
            <p:nvSpPr>
              <p:cNvPr id="10224" name="Freeform 10223"/>
              <p:cNvSpPr/>
              <p:nvPr/>
            </p:nvSpPr>
            <p:spPr>
              <a:xfrm>
                <a:off x="2999282" y="4431159"/>
                <a:ext cx="28332" cy="5574"/>
              </a:xfrm>
              <a:custGeom>
                <a:avLst/>
                <a:gdLst/>
                <a:ahLst/>
                <a:cxnLst/>
                <a:rect l="0" t="0" r="0" b="0"/>
                <a:pathLst>
                  <a:path w="28332" h="5574">
                    <a:moveTo>
                      <a:pt x="967" y="-7"/>
                    </a:moveTo>
                    <a:lnTo>
                      <a:pt x="25404" y="2005"/>
                    </a:lnTo>
                    <a:lnTo>
                      <a:pt x="28332" y="2005"/>
                    </a:lnTo>
                    <a:cubicBezTo>
                      <a:pt x="28332" y="2005"/>
                      <a:pt x="16884" y="4463"/>
                      <a:pt x="14642" y="4463"/>
                    </a:cubicBezTo>
                    <a:cubicBezTo>
                      <a:pt x="12401" y="4463"/>
                      <a:pt x="7244" y="4687"/>
                      <a:pt x="6460" y="5469"/>
                    </a:cubicBezTo>
                    <a:cubicBezTo>
                      <a:pt x="5675" y="6251"/>
                      <a:pt x="-2844" y="2452"/>
                      <a:pt x="967" y="-7"/>
                    </a:cubicBezTo>
                    <a:close/>
                  </a:path>
                </a:pathLst>
              </a:custGeom>
              <a:solidFill>
                <a:srgbClr val="F6B40D"/>
              </a:solidFill>
              <a:ln w="7600" cap="flat">
                <a:noFill/>
                <a:bevel/>
              </a:ln>
            </p:spPr>
          </p:sp>
          <p:sp>
            <p:nvSpPr>
              <p:cNvPr id="10225" name="Freeform 10224"/>
              <p:cNvSpPr/>
              <p:nvPr/>
            </p:nvSpPr>
            <p:spPr>
              <a:xfrm>
                <a:off x="3000186" y="4437633"/>
                <a:ext cx="29887" cy="15527"/>
              </a:xfrm>
              <a:custGeom>
                <a:avLst/>
                <a:gdLst/>
                <a:ahLst/>
                <a:cxnLst/>
                <a:rect l="0" t="0" r="0" b="0"/>
                <a:pathLst>
                  <a:path w="29887" h="15527">
                    <a:moveTo>
                      <a:pt x="63" y="10058"/>
                    </a:moveTo>
                    <a:cubicBezTo>
                      <a:pt x="63" y="10058"/>
                      <a:pt x="-497" y="17099"/>
                      <a:pt x="1408" y="15199"/>
                    </a:cubicBezTo>
                    <a:cubicBezTo>
                      <a:pt x="3314" y="13299"/>
                      <a:pt x="8582" y="10505"/>
                      <a:pt x="11273" y="10058"/>
                    </a:cubicBezTo>
                    <a:cubicBezTo>
                      <a:pt x="13963" y="9611"/>
                      <a:pt x="22258" y="5364"/>
                      <a:pt x="24724" y="4023"/>
                    </a:cubicBezTo>
                    <a:cubicBezTo>
                      <a:pt x="27190" y="2682"/>
                      <a:pt x="29887" y="1118"/>
                      <a:pt x="29887" y="1118"/>
                    </a:cubicBezTo>
                    <a:cubicBezTo>
                      <a:pt x="29887" y="1118"/>
                      <a:pt x="29432" y="0"/>
                      <a:pt x="28759" y="0"/>
                    </a:cubicBezTo>
                    <a:cubicBezTo>
                      <a:pt x="28087" y="0"/>
                      <a:pt x="23491" y="112"/>
                      <a:pt x="21361" y="1118"/>
                    </a:cubicBezTo>
                    <a:cubicBezTo>
                      <a:pt x="19231" y="2123"/>
                      <a:pt x="9703" y="3129"/>
                      <a:pt x="9255" y="3353"/>
                    </a:cubicBezTo>
                    <a:cubicBezTo>
                      <a:pt x="8807" y="3576"/>
                      <a:pt x="1408" y="3800"/>
                      <a:pt x="63" y="10058"/>
                    </a:cubicBezTo>
                    <a:close/>
                  </a:path>
                </a:pathLst>
              </a:custGeom>
              <a:solidFill>
                <a:srgbClr val="F6B208"/>
              </a:solidFill>
              <a:ln w="7600" cap="flat">
                <a:noFill/>
                <a:bevel/>
              </a:ln>
            </p:spPr>
          </p:sp>
          <p:sp>
            <p:nvSpPr>
              <p:cNvPr id="10226" name="Freeform 10225"/>
              <p:cNvSpPr/>
              <p:nvPr/>
            </p:nvSpPr>
            <p:spPr>
              <a:xfrm>
                <a:off x="3014751" y="4459992"/>
                <a:ext cx="21375" cy="30342"/>
              </a:xfrm>
              <a:custGeom>
                <a:avLst/>
                <a:gdLst/>
                <a:ahLst/>
                <a:cxnLst/>
                <a:rect l="0" t="0" r="0" b="0"/>
                <a:pathLst>
                  <a:path w="21375" h="30342">
                    <a:moveTo>
                      <a:pt x="21375" y="0"/>
                    </a:moveTo>
                    <a:cubicBezTo>
                      <a:pt x="21375" y="0"/>
                      <a:pt x="8813" y="15862"/>
                      <a:pt x="4778" y="19215"/>
                    </a:cubicBezTo>
                    <a:cubicBezTo>
                      <a:pt x="743" y="22568"/>
                      <a:pt x="70" y="26591"/>
                      <a:pt x="70" y="27708"/>
                    </a:cubicBezTo>
                    <a:cubicBezTo>
                      <a:pt x="70" y="28826"/>
                      <a:pt x="-827" y="32402"/>
                      <a:pt x="3209" y="28826"/>
                    </a:cubicBezTo>
                    <a:cubicBezTo>
                      <a:pt x="7244" y="25250"/>
                      <a:pt x="7244" y="26591"/>
                      <a:pt x="10159" y="21450"/>
                    </a:cubicBezTo>
                    <a:cubicBezTo>
                      <a:pt x="13073" y="16309"/>
                      <a:pt x="12849" y="15862"/>
                      <a:pt x="15427" y="12398"/>
                    </a:cubicBezTo>
                    <a:cubicBezTo>
                      <a:pt x="18005" y="8933"/>
                      <a:pt x="17781" y="8933"/>
                      <a:pt x="18678" y="6698"/>
                    </a:cubicBezTo>
                    <a:cubicBezTo>
                      <a:pt x="19575" y="4463"/>
                      <a:pt x="21375" y="0"/>
                      <a:pt x="21375" y="0"/>
                    </a:cubicBezTo>
                    <a:close/>
                  </a:path>
                </a:pathLst>
              </a:custGeom>
              <a:solidFill>
                <a:srgbClr val="F6B10A"/>
              </a:solidFill>
              <a:ln w="7600" cap="flat">
                <a:noFill/>
                <a:bevel/>
              </a:ln>
            </p:spPr>
          </p:sp>
          <p:sp>
            <p:nvSpPr>
              <p:cNvPr id="10227" name="Freeform 10226"/>
              <p:cNvSpPr/>
              <p:nvPr/>
            </p:nvSpPr>
            <p:spPr>
              <a:xfrm>
                <a:off x="3025702" y="4467807"/>
                <a:ext cx="12211" cy="26151"/>
              </a:xfrm>
              <a:custGeom>
                <a:avLst/>
                <a:gdLst/>
                <a:ahLst/>
                <a:cxnLst/>
                <a:rect l="0" t="0" r="0" b="0"/>
                <a:pathLst>
                  <a:path w="12211" h="26151">
                    <a:moveTo>
                      <a:pt x="12211" y="0"/>
                    </a:moveTo>
                    <a:cubicBezTo>
                      <a:pt x="12211" y="0"/>
                      <a:pt x="3020" y="14752"/>
                      <a:pt x="1899" y="18328"/>
                    </a:cubicBezTo>
                    <a:cubicBezTo>
                      <a:pt x="778" y="21904"/>
                      <a:pt x="-1240" y="26151"/>
                      <a:pt x="1002" y="26151"/>
                    </a:cubicBezTo>
                    <a:cubicBezTo>
                      <a:pt x="3244" y="26151"/>
                      <a:pt x="12211" y="1118"/>
                      <a:pt x="12211" y="0"/>
                    </a:cubicBezTo>
                    <a:close/>
                  </a:path>
                </a:pathLst>
              </a:custGeom>
              <a:solidFill>
                <a:srgbClr val="F4BB28"/>
              </a:solidFill>
              <a:ln w="7600" cap="flat">
                <a:noFill/>
                <a:bevel/>
              </a:ln>
            </p:spPr>
          </p:sp>
          <p:sp>
            <p:nvSpPr>
              <p:cNvPr id="10228" name="Freeform 10227"/>
              <p:cNvSpPr/>
              <p:nvPr/>
            </p:nvSpPr>
            <p:spPr>
              <a:xfrm>
                <a:off x="3064815" y="4465124"/>
                <a:ext cx="12443" cy="24475"/>
              </a:xfrm>
              <a:custGeom>
                <a:avLst/>
                <a:gdLst/>
                <a:ahLst/>
                <a:cxnLst/>
                <a:rect l="0" t="0" r="0" b="0"/>
                <a:pathLst>
                  <a:path w="12443" h="24475">
                    <a:moveTo>
                      <a:pt x="0" y="0"/>
                    </a:moveTo>
                    <a:cubicBezTo>
                      <a:pt x="0" y="2012"/>
                      <a:pt x="2914" y="16540"/>
                      <a:pt x="3811" y="18775"/>
                    </a:cubicBezTo>
                    <a:cubicBezTo>
                      <a:pt x="4708" y="21010"/>
                      <a:pt x="7847" y="23469"/>
                      <a:pt x="9864" y="24139"/>
                    </a:cubicBezTo>
                    <a:cubicBezTo>
                      <a:pt x="11882" y="24810"/>
                      <a:pt x="12779" y="24586"/>
                      <a:pt x="12331" y="23022"/>
                    </a:cubicBezTo>
                    <a:cubicBezTo>
                      <a:pt x="11882" y="21457"/>
                      <a:pt x="9640" y="19446"/>
                      <a:pt x="8968" y="15199"/>
                    </a:cubicBezTo>
                    <a:cubicBezTo>
                      <a:pt x="8295" y="10952"/>
                      <a:pt x="8631" y="10393"/>
                      <a:pt x="6502" y="7376"/>
                    </a:cubicBezTo>
                    <a:cubicBezTo>
                      <a:pt x="4372" y="435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1B11C"/>
              </a:solidFill>
              <a:ln w="7600" cap="flat">
                <a:noFill/>
                <a:bevel/>
              </a:ln>
            </p:spPr>
          </p:sp>
          <p:sp>
            <p:nvSpPr>
              <p:cNvPr id="10229" name="Freeform 10228"/>
              <p:cNvSpPr/>
              <p:nvPr/>
            </p:nvSpPr>
            <p:spPr>
              <a:xfrm>
                <a:off x="3077153" y="4452846"/>
                <a:ext cx="17487" cy="14228"/>
              </a:xfrm>
              <a:custGeom>
                <a:avLst/>
                <a:gdLst/>
                <a:ahLst/>
                <a:cxnLst/>
                <a:rect l="0" t="0" r="0" b="0"/>
                <a:pathLst>
                  <a:path w="17487" h="14228">
                    <a:moveTo>
                      <a:pt x="0" y="0"/>
                    </a:moveTo>
                    <a:cubicBezTo>
                      <a:pt x="0" y="0"/>
                      <a:pt x="9185" y="9597"/>
                      <a:pt x="12548" y="11832"/>
                    </a:cubicBezTo>
                    <a:cubicBezTo>
                      <a:pt x="15911" y="14067"/>
                      <a:pt x="17487" y="14738"/>
                      <a:pt x="17487" y="13844"/>
                    </a:cubicBezTo>
                    <a:cubicBezTo>
                      <a:pt x="17487" y="12950"/>
                      <a:pt x="17487" y="13620"/>
                      <a:pt x="17487" y="11832"/>
                    </a:cubicBezTo>
                    <a:cubicBezTo>
                      <a:pt x="17487" y="10044"/>
                      <a:pt x="14790" y="9150"/>
                      <a:pt x="12548" y="6915"/>
                    </a:cubicBezTo>
                    <a:cubicBezTo>
                      <a:pt x="10306" y="4680"/>
                      <a:pt x="10866" y="4568"/>
                      <a:pt x="7840" y="2892"/>
                    </a:cubicBezTo>
                    <a:cubicBezTo>
                      <a:pt x="4813" y="12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BAB23"/>
              </a:solidFill>
              <a:ln w="7600" cap="flat">
                <a:noFill/>
                <a:bevel/>
              </a:ln>
            </p:spPr>
          </p:sp>
          <p:sp>
            <p:nvSpPr>
              <p:cNvPr id="10230" name="Freeform 10229"/>
              <p:cNvSpPr/>
              <p:nvPr/>
            </p:nvSpPr>
            <p:spPr>
              <a:xfrm>
                <a:off x="3084992" y="4415464"/>
                <a:ext cx="29257" cy="8319"/>
              </a:xfrm>
              <a:custGeom>
                <a:avLst/>
                <a:gdLst/>
                <a:ahLst/>
                <a:cxnLst/>
                <a:rect l="0" t="0" r="0" b="0"/>
                <a:pathLst>
                  <a:path w="29257" h="8319">
                    <a:moveTo>
                      <a:pt x="0" y="8319"/>
                    </a:moveTo>
                    <a:cubicBezTo>
                      <a:pt x="0" y="8319"/>
                      <a:pt x="21298" y="-852"/>
                      <a:pt x="25109" y="42"/>
                    </a:cubicBezTo>
                    <a:cubicBezTo>
                      <a:pt x="28921" y="936"/>
                      <a:pt x="28921" y="2500"/>
                      <a:pt x="29145" y="2948"/>
                    </a:cubicBezTo>
                    <a:cubicBezTo>
                      <a:pt x="29369" y="3395"/>
                      <a:pt x="29145" y="4736"/>
                      <a:pt x="29145" y="5630"/>
                    </a:cubicBezTo>
                    <a:cubicBezTo>
                      <a:pt x="29145" y="6524"/>
                      <a:pt x="28248" y="7306"/>
                      <a:pt x="27463" y="7306"/>
                    </a:cubicBezTo>
                    <a:cubicBezTo>
                      <a:pt x="26679" y="7306"/>
                      <a:pt x="30266" y="7306"/>
                      <a:pt x="22419" y="7306"/>
                    </a:cubicBezTo>
                    <a:cubicBezTo>
                      <a:pt x="14572" y="7306"/>
                      <a:pt x="0" y="8319"/>
                      <a:pt x="0" y="8319"/>
                    </a:cubicBezTo>
                    <a:close/>
                  </a:path>
                </a:pathLst>
              </a:custGeom>
              <a:solidFill>
                <a:srgbClr val="EBB43B"/>
              </a:solidFill>
              <a:ln w="7600" cap="flat">
                <a:noFill/>
                <a:bevel/>
              </a:ln>
            </p:spPr>
          </p:sp>
          <p:sp>
            <p:nvSpPr>
              <p:cNvPr id="10231" name="Freeform 10230"/>
              <p:cNvSpPr/>
              <p:nvPr/>
            </p:nvSpPr>
            <p:spPr>
              <a:xfrm>
                <a:off x="3090373" y="4400083"/>
                <a:ext cx="20282" cy="12070"/>
              </a:xfrm>
              <a:custGeom>
                <a:avLst/>
                <a:gdLst/>
                <a:ahLst/>
                <a:cxnLst/>
                <a:rect l="0" t="0" r="0" b="0"/>
                <a:pathLst>
                  <a:path w="20282" h="12070">
                    <a:moveTo>
                      <a:pt x="0" y="12070"/>
                    </a:moveTo>
                    <a:cubicBezTo>
                      <a:pt x="2018" y="8046"/>
                      <a:pt x="9864" y="4023"/>
                      <a:pt x="12555" y="2682"/>
                    </a:cubicBezTo>
                    <a:cubicBezTo>
                      <a:pt x="15245" y="1341"/>
                      <a:pt x="17487" y="0"/>
                      <a:pt x="17935" y="0"/>
                    </a:cubicBezTo>
                    <a:cubicBezTo>
                      <a:pt x="18384" y="0"/>
                      <a:pt x="22419" y="447"/>
                      <a:pt x="18832" y="3129"/>
                    </a:cubicBezTo>
                    <a:cubicBezTo>
                      <a:pt x="15245" y="5811"/>
                      <a:pt x="19953" y="4470"/>
                      <a:pt x="13003" y="7152"/>
                    </a:cubicBezTo>
                    <a:cubicBezTo>
                      <a:pt x="6053" y="9835"/>
                      <a:pt x="0" y="12070"/>
                      <a:pt x="0" y="12070"/>
                    </a:cubicBezTo>
                    <a:close/>
                  </a:path>
                </a:pathLst>
              </a:custGeom>
              <a:solidFill>
                <a:srgbClr val="EFA511"/>
              </a:solidFill>
              <a:ln w="7600" cap="flat">
                <a:noFill/>
                <a:bevel/>
              </a:ln>
            </p:spPr>
          </p:sp>
          <p:sp>
            <p:nvSpPr>
              <p:cNvPr id="10232" name="Freeform 10231"/>
              <p:cNvSpPr/>
              <p:nvPr/>
            </p:nvSpPr>
            <p:spPr>
              <a:xfrm>
                <a:off x="3069755" y="4367730"/>
                <a:ext cx="15112" cy="24307"/>
              </a:xfrm>
              <a:custGeom>
                <a:avLst/>
                <a:gdLst/>
                <a:ahLst/>
                <a:cxnLst/>
                <a:rect l="0" t="0" r="0" b="0"/>
                <a:pathLst>
                  <a:path w="15112" h="24307">
                    <a:moveTo>
                      <a:pt x="9857" y="1285"/>
                    </a:moveTo>
                    <a:cubicBezTo>
                      <a:pt x="9857" y="1285"/>
                      <a:pt x="6495" y="8214"/>
                      <a:pt x="6495" y="9555"/>
                    </a:cubicBezTo>
                    <a:cubicBezTo>
                      <a:pt x="6495" y="10896"/>
                      <a:pt x="4028" y="14696"/>
                      <a:pt x="3356" y="16484"/>
                    </a:cubicBezTo>
                    <a:cubicBezTo>
                      <a:pt x="2683" y="18272"/>
                      <a:pt x="0" y="22966"/>
                      <a:pt x="0" y="22966"/>
                    </a:cubicBezTo>
                    <a:lnTo>
                      <a:pt x="0" y="24307"/>
                    </a:lnTo>
                    <a:cubicBezTo>
                      <a:pt x="0" y="24307"/>
                      <a:pt x="2459" y="20954"/>
                      <a:pt x="4028" y="17825"/>
                    </a:cubicBezTo>
                    <a:cubicBezTo>
                      <a:pt x="5598" y="14696"/>
                      <a:pt x="5598" y="14025"/>
                      <a:pt x="7167" y="12014"/>
                    </a:cubicBezTo>
                    <a:cubicBezTo>
                      <a:pt x="8736" y="10002"/>
                      <a:pt x="8849" y="9667"/>
                      <a:pt x="9857" y="8661"/>
                    </a:cubicBezTo>
                    <a:cubicBezTo>
                      <a:pt x="10866" y="7655"/>
                      <a:pt x="11203" y="7320"/>
                      <a:pt x="12772" y="5755"/>
                    </a:cubicBezTo>
                    <a:cubicBezTo>
                      <a:pt x="14341" y="4191"/>
                      <a:pt x="14790" y="3073"/>
                      <a:pt x="15014" y="2179"/>
                    </a:cubicBezTo>
                    <a:cubicBezTo>
                      <a:pt x="15238" y="1285"/>
                      <a:pt x="15014" y="168"/>
                      <a:pt x="15014" y="168"/>
                    </a:cubicBezTo>
                    <a:cubicBezTo>
                      <a:pt x="15014" y="168"/>
                      <a:pt x="15014" y="-503"/>
                      <a:pt x="14341" y="838"/>
                    </a:cubicBezTo>
                    <a:cubicBezTo>
                      <a:pt x="13669" y="2179"/>
                      <a:pt x="11315" y="2738"/>
                      <a:pt x="9857" y="1285"/>
                    </a:cubicBezTo>
                    <a:close/>
                  </a:path>
                </a:pathLst>
              </a:custGeom>
              <a:solidFill>
                <a:srgbClr val="EFAE25"/>
              </a:solidFill>
              <a:ln w="7600" cap="flat">
                <a:noFill/>
                <a:bevel/>
              </a:ln>
            </p:spPr>
          </p:sp>
          <p:sp>
            <p:nvSpPr>
              <p:cNvPr id="10233" name="Freeform 10232"/>
              <p:cNvSpPr/>
              <p:nvPr/>
            </p:nvSpPr>
            <p:spPr>
              <a:xfrm>
                <a:off x="3053382" y="4362973"/>
                <a:ext cx="5381" cy="34428"/>
              </a:xfrm>
              <a:custGeom>
                <a:avLst/>
                <a:gdLst/>
                <a:ahLst/>
                <a:cxnLst/>
                <a:rect l="0" t="0" r="0" b="0"/>
                <a:pathLst>
                  <a:path w="5381" h="34428">
                    <a:moveTo>
                      <a:pt x="1345" y="0"/>
                    </a:moveTo>
                    <a:cubicBezTo>
                      <a:pt x="1345" y="440"/>
                      <a:pt x="0" y="11839"/>
                      <a:pt x="0" y="12286"/>
                    </a:cubicBezTo>
                    <a:cubicBezTo>
                      <a:pt x="0" y="12733"/>
                      <a:pt x="0" y="16533"/>
                      <a:pt x="0" y="18768"/>
                    </a:cubicBezTo>
                    <a:cubicBezTo>
                      <a:pt x="0" y="21003"/>
                      <a:pt x="1345" y="29944"/>
                      <a:pt x="1345" y="29944"/>
                    </a:cubicBezTo>
                    <a:lnTo>
                      <a:pt x="1345" y="34428"/>
                    </a:lnTo>
                    <a:cubicBezTo>
                      <a:pt x="1345" y="34428"/>
                      <a:pt x="4035" y="14968"/>
                      <a:pt x="4708" y="11839"/>
                    </a:cubicBezTo>
                    <a:cubicBezTo>
                      <a:pt x="5381" y="8710"/>
                      <a:pt x="5381" y="9604"/>
                      <a:pt x="5381" y="5804"/>
                    </a:cubicBezTo>
                    <a:cubicBezTo>
                      <a:pt x="5381" y="2005"/>
                      <a:pt x="1345" y="0"/>
                      <a:pt x="1345" y="0"/>
                    </a:cubicBezTo>
                    <a:close/>
                  </a:path>
                </a:pathLst>
              </a:custGeom>
              <a:solidFill>
                <a:srgbClr val="EAA91B"/>
              </a:solidFill>
              <a:ln w="7600" cap="flat">
                <a:noFill/>
                <a:bevel/>
              </a:ln>
            </p:spPr>
          </p:sp>
          <p:sp>
            <p:nvSpPr>
              <p:cNvPr id="10234" name="Freeform 10233"/>
              <p:cNvSpPr/>
              <p:nvPr/>
            </p:nvSpPr>
            <p:spPr>
              <a:xfrm>
                <a:off x="3039489" y="4368128"/>
                <a:ext cx="10320" cy="30132"/>
              </a:xfrm>
              <a:custGeom>
                <a:avLst/>
                <a:gdLst/>
                <a:ahLst/>
                <a:cxnLst/>
                <a:rect l="0" t="0" r="0" b="0"/>
                <a:pathLst>
                  <a:path w="10320" h="30132">
                    <a:moveTo>
                      <a:pt x="0" y="0"/>
                    </a:moveTo>
                    <a:cubicBezTo>
                      <a:pt x="0" y="1558"/>
                      <a:pt x="5598" y="21226"/>
                      <a:pt x="5598" y="22121"/>
                    </a:cubicBezTo>
                    <a:cubicBezTo>
                      <a:pt x="5598" y="23015"/>
                      <a:pt x="6495" y="25697"/>
                      <a:pt x="6943" y="26814"/>
                    </a:cubicBezTo>
                    <a:cubicBezTo>
                      <a:pt x="7391" y="27932"/>
                      <a:pt x="9409" y="29720"/>
                      <a:pt x="9409" y="29720"/>
                    </a:cubicBezTo>
                    <a:cubicBezTo>
                      <a:pt x="9409" y="29720"/>
                      <a:pt x="10306" y="31508"/>
                      <a:pt x="10306" y="27485"/>
                    </a:cubicBezTo>
                    <a:cubicBezTo>
                      <a:pt x="10306" y="23462"/>
                      <a:pt x="10306" y="21674"/>
                      <a:pt x="9409" y="19438"/>
                    </a:cubicBezTo>
                    <a:cubicBezTo>
                      <a:pt x="8512" y="17203"/>
                      <a:pt x="6943" y="15862"/>
                      <a:pt x="6943" y="14521"/>
                    </a:cubicBezTo>
                    <a:cubicBezTo>
                      <a:pt x="6943" y="13180"/>
                      <a:pt x="6270" y="13627"/>
                      <a:pt x="5598" y="11169"/>
                    </a:cubicBezTo>
                    <a:cubicBezTo>
                      <a:pt x="4925" y="871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7C233"/>
              </a:solidFill>
              <a:ln w="7600" cap="flat">
                <a:noFill/>
                <a:bevel/>
              </a:ln>
            </p:spPr>
          </p:sp>
          <p:sp>
            <p:nvSpPr>
              <p:cNvPr id="10235" name="Freeform 10234"/>
              <p:cNvSpPr/>
              <p:nvPr/>
            </p:nvSpPr>
            <p:spPr>
              <a:xfrm>
                <a:off x="3023305" y="4382209"/>
                <a:ext cx="12148" cy="24097"/>
              </a:xfrm>
              <a:custGeom>
                <a:avLst/>
                <a:gdLst/>
                <a:ahLst/>
                <a:cxnLst/>
                <a:rect l="0" t="0" r="0" b="0"/>
                <a:pathLst>
                  <a:path w="12148" h="24097">
                    <a:moveTo>
                      <a:pt x="35" y="0"/>
                    </a:moveTo>
                    <a:cubicBezTo>
                      <a:pt x="35" y="0"/>
                      <a:pt x="35" y="5581"/>
                      <a:pt x="35" y="7369"/>
                    </a:cubicBezTo>
                    <a:cubicBezTo>
                      <a:pt x="35" y="9157"/>
                      <a:pt x="-638" y="8039"/>
                      <a:pt x="2950" y="10275"/>
                    </a:cubicBezTo>
                    <a:cubicBezTo>
                      <a:pt x="6537" y="12510"/>
                      <a:pt x="7209" y="11169"/>
                      <a:pt x="7209" y="12510"/>
                    </a:cubicBezTo>
                    <a:cubicBezTo>
                      <a:pt x="7209" y="13851"/>
                      <a:pt x="5191" y="13404"/>
                      <a:pt x="7209" y="16756"/>
                    </a:cubicBezTo>
                    <a:cubicBezTo>
                      <a:pt x="9227" y="20109"/>
                      <a:pt x="10796" y="19439"/>
                      <a:pt x="10796" y="21003"/>
                    </a:cubicBezTo>
                    <a:cubicBezTo>
                      <a:pt x="10796" y="22568"/>
                      <a:pt x="11469" y="22344"/>
                      <a:pt x="11469" y="23015"/>
                    </a:cubicBezTo>
                    <a:cubicBezTo>
                      <a:pt x="11469" y="23685"/>
                      <a:pt x="12148" y="25026"/>
                      <a:pt x="12148" y="23015"/>
                    </a:cubicBezTo>
                    <a:cubicBezTo>
                      <a:pt x="12148" y="21003"/>
                      <a:pt x="10572" y="18768"/>
                      <a:pt x="10124" y="16086"/>
                    </a:cubicBezTo>
                    <a:cubicBezTo>
                      <a:pt x="9675" y="13404"/>
                      <a:pt x="10124" y="10051"/>
                      <a:pt x="9339" y="9269"/>
                    </a:cubicBezTo>
                    <a:cubicBezTo>
                      <a:pt x="8554" y="8486"/>
                      <a:pt x="7209" y="8263"/>
                      <a:pt x="7209" y="7145"/>
                    </a:cubicBezTo>
                    <a:cubicBezTo>
                      <a:pt x="7209" y="6028"/>
                      <a:pt x="7097" y="5246"/>
                      <a:pt x="5864" y="4016"/>
                    </a:cubicBezTo>
                    <a:cubicBezTo>
                      <a:pt x="4631" y="2787"/>
                      <a:pt x="2501" y="1334"/>
                      <a:pt x="2501" y="1334"/>
                    </a:cubicBez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BA13"/>
              </a:solidFill>
              <a:ln w="7600" cap="flat">
                <a:noFill/>
                <a:bevel/>
              </a:ln>
            </p:spPr>
          </p:sp>
          <p:sp>
            <p:nvSpPr>
              <p:cNvPr id="10236" name="Freeform 10235"/>
              <p:cNvSpPr/>
              <p:nvPr/>
            </p:nvSpPr>
            <p:spPr>
              <a:xfrm>
                <a:off x="3017294" y="4393608"/>
                <a:ext cx="10698" cy="8591"/>
              </a:xfrm>
              <a:custGeom>
                <a:avLst/>
                <a:gdLst/>
                <a:ahLst/>
                <a:cxnLst/>
                <a:rect l="0" t="0" r="0" b="0"/>
                <a:pathLst>
                  <a:path w="10698" h="8591">
                    <a:moveTo>
                      <a:pt x="0" y="0"/>
                    </a:moveTo>
                    <a:cubicBezTo>
                      <a:pt x="0" y="0"/>
                      <a:pt x="3132" y="4240"/>
                      <a:pt x="3804" y="5357"/>
                    </a:cubicBezTo>
                    <a:cubicBezTo>
                      <a:pt x="4477" y="6475"/>
                      <a:pt x="6495" y="8263"/>
                      <a:pt x="7391" y="8263"/>
                    </a:cubicBezTo>
                    <a:cubicBezTo>
                      <a:pt x="8288" y="8263"/>
                      <a:pt x="9409" y="8710"/>
                      <a:pt x="9409" y="8263"/>
                    </a:cubicBezTo>
                    <a:cubicBezTo>
                      <a:pt x="9409" y="7816"/>
                      <a:pt x="11427" y="9827"/>
                      <a:pt x="10418" y="7257"/>
                    </a:cubicBezTo>
                    <a:cubicBezTo>
                      <a:pt x="9409" y="4687"/>
                      <a:pt x="7391" y="3122"/>
                      <a:pt x="7391" y="3122"/>
                    </a:cubicBezTo>
                    <a:cubicBezTo>
                      <a:pt x="7391" y="3122"/>
                      <a:pt x="6495" y="1446"/>
                      <a:pt x="5710" y="1446"/>
                    </a:cubicBezTo>
                    <a:cubicBezTo>
                      <a:pt x="4925" y="144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5C93D"/>
              </a:solidFill>
              <a:ln w="7600" cap="flat">
                <a:noFill/>
                <a:bevel/>
              </a:ln>
            </p:spPr>
          </p:sp>
          <p:sp>
            <p:nvSpPr>
              <p:cNvPr id="10237" name="Freeform 10236"/>
              <p:cNvSpPr/>
              <p:nvPr/>
            </p:nvSpPr>
            <p:spPr>
              <a:xfrm>
                <a:off x="3021518" y="4371543"/>
                <a:ext cx="7651" cy="8214"/>
              </a:xfrm>
              <a:custGeom>
                <a:avLst/>
                <a:gdLst/>
                <a:ahLst/>
                <a:cxnLst/>
                <a:rect l="0" t="0" r="0" b="0"/>
                <a:pathLst>
                  <a:path w="7651" h="8214">
                    <a:moveTo>
                      <a:pt x="476" y="5518"/>
                    </a:moveTo>
                    <a:cubicBezTo>
                      <a:pt x="476" y="5518"/>
                      <a:pt x="-645" y="4400"/>
                      <a:pt x="476" y="3283"/>
                    </a:cubicBezTo>
                    <a:cubicBezTo>
                      <a:pt x="1597" y="2165"/>
                      <a:pt x="3167" y="824"/>
                      <a:pt x="3615" y="601"/>
                    </a:cubicBezTo>
                    <a:cubicBezTo>
                      <a:pt x="4063" y="377"/>
                      <a:pt x="5409" y="-293"/>
                      <a:pt x="5857" y="154"/>
                    </a:cubicBezTo>
                    <a:cubicBezTo>
                      <a:pt x="6305" y="601"/>
                      <a:pt x="7651" y="1271"/>
                      <a:pt x="7651" y="2612"/>
                    </a:cubicBezTo>
                    <a:cubicBezTo>
                      <a:pt x="7651" y="3953"/>
                      <a:pt x="7202" y="3506"/>
                      <a:pt x="6530" y="4847"/>
                    </a:cubicBezTo>
                    <a:cubicBezTo>
                      <a:pt x="5857" y="6188"/>
                      <a:pt x="5297" y="6300"/>
                      <a:pt x="3615" y="7306"/>
                    </a:cubicBezTo>
                    <a:cubicBezTo>
                      <a:pt x="1934" y="8312"/>
                      <a:pt x="476" y="8200"/>
                      <a:pt x="476" y="8200"/>
                    </a:cubicBezTo>
                    <a:lnTo>
                      <a:pt x="476" y="5518"/>
                    </a:lnTo>
                    <a:close/>
                  </a:path>
                </a:pathLst>
              </a:custGeom>
              <a:solidFill>
                <a:srgbClr val="862D0A"/>
              </a:solidFill>
              <a:ln w="7600" cap="flat">
                <a:noFill/>
                <a:bevel/>
              </a:ln>
            </p:spPr>
          </p:sp>
          <p:sp>
            <p:nvSpPr>
              <p:cNvPr id="10238" name="Freeform 10237"/>
              <p:cNvSpPr/>
              <p:nvPr/>
            </p:nvSpPr>
            <p:spPr>
              <a:xfrm>
                <a:off x="3076250" y="4358663"/>
                <a:ext cx="7713" cy="7993"/>
              </a:xfrm>
              <a:custGeom>
                <a:avLst/>
                <a:gdLst/>
                <a:ahLst/>
                <a:cxnLst/>
                <a:rect l="0" t="0" r="0" b="0"/>
                <a:pathLst>
                  <a:path w="7713" h="7993">
                    <a:moveTo>
                      <a:pt x="0" y="3957"/>
                    </a:moveTo>
                    <a:cubicBezTo>
                      <a:pt x="0" y="3957"/>
                      <a:pt x="1472" y="7626"/>
                      <a:pt x="1619" y="7919"/>
                    </a:cubicBezTo>
                    <a:cubicBezTo>
                      <a:pt x="1766" y="8213"/>
                      <a:pt x="3606" y="7553"/>
                      <a:pt x="3606" y="7553"/>
                    </a:cubicBezTo>
                    <a:cubicBezTo>
                      <a:pt x="3606" y="7553"/>
                      <a:pt x="2502" y="7553"/>
                      <a:pt x="3974" y="7553"/>
                    </a:cubicBezTo>
                    <a:cubicBezTo>
                      <a:pt x="5446" y="7553"/>
                      <a:pt x="5740" y="6745"/>
                      <a:pt x="6329" y="6745"/>
                    </a:cubicBezTo>
                    <a:cubicBezTo>
                      <a:pt x="6918" y="6745"/>
                      <a:pt x="7359" y="6012"/>
                      <a:pt x="7433" y="5645"/>
                    </a:cubicBezTo>
                    <a:cubicBezTo>
                      <a:pt x="7506" y="5278"/>
                      <a:pt x="7433" y="3811"/>
                      <a:pt x="7433" y="3370"/>
                    </a:cubicBezTo>
                    <a:cubicBezTo>
                      <a:pt x="7433" y="2930"/>
                      <a:pt x="8095" y="1316"/>
                      <a:pt x="7433" y="1169"/>
                    </a:cubicBezTo>
                    <a:cubicBezTo>
                      <a:pt x="6771" y="1023"/>
                      <a:pt x="4342" y="142"/>
                      <a:pt x="3974" y="0"/>
                    </a:cubicBezTo>
                    <a:cubicBezTo>
                      <a:pt x="3606" y="-151"/>
                      <a:pt x="0" y="3370"/>
                      <a:pt x="0" y="3957"/>
                    </a:cubicBezTo>
                    <a:close/>
                  </a:path>
                </a:pathLst>
              </a:custGeom>
              <a:solidFill>
                <a:srgbClr val="8D300B">
                  <a:alpha val="7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39" name="Freeform 10238"/>
              <p:cNvSpPr/>
              <p:nvPr/>
            </p:nvSpPr>
            <p:spPr>
              <a:xfrm>
                <a:off x="3114376" y="4403897"/>
                <a:ext cx="5444" cy="8319"/>
              </a:xfrm>
              <a:custGeom>
                <a:avLst/>
                <a:gdLst/>
                <a:ahLst/>
                <a:cxnLst/>
                <a:rect l="0" t="0" r="0" b="0"/>
                <a:pathLst>
                  <a:path w="5444" h="8319">
                    <a:moveTo>
                      <a:pt x="-14" y="6468"/>
                    </a:moveTo>
                    <a:cubicBezTo>
                      <a:pt x="-14" y="6468"/>
                      <a:pt x="1107" y="3562"/>
                      <a:pt x="2228" y="2892"/>
                    </a:cubicBezTo>
                    <a:cubicBezTo>
                      <a:pt x="3349" y="2221"/>
                      <a:pt x="4021" y="210"/>
                      <a:pt x="4470" y="-14"/>
                    </a:cubicBezTo>
                    <a:cubicBezTo>
                      <a:pt x="4918" y="-237"/>
                      <a:pt x="5142" y="2892"/>
                      <a:pt x="5142" y="2892"/>
                    </a:cubicBezTo>
                    <a:cubicBezTo>
                      <a:pt x="5142" y="2892"/>
                      <a:pt x="5142" y="6468"/>
                      <a:pt x="5142" y="6915"/>
                    </a:cubicBezTo>
                    <a:cubicBezTo>
                      <a:pt x="5142" y="7362"/>
                      <a:pt x="5815" y="7809"/>
                      <a:pt x="5142" y="8256"/>
                    </a:cubicBezTo>
                    <a:cubicBezTo>
                      <a:pt x="4470" y="8703"/>
                      <a:pt x="-14" y="6468"/>
                      <a:pt x="-14" y="6468"/>
                    </a:cubicBezTo>
                    <a:close/>
                  </a:path>
                </a:pathLst>
              </a:custGeom>
              <a:solidFill>
                <a:srgbClr val="B24009"/>
              </a:solidFill>
              <a:ln w="7600" cap="flat">
                <a:noFill/>
                <a:bevel/>
              </a:ln>
            </p:spPr>
          </p:sp>
          <p:sp>
            <p:nvSpPr>
              <p:cNvPr id="10240" name="Freeform 10239"/>
              <p:cNvSpPr/>
              <p:nvPr/>
            </p:nvSpPr>
            <p:spPr>
              <a:xfrm>
                <a:off x="3100924" y="4462401"/>
                <a:ext cx="3825" cy="4191"/>
              </a:xfrm>
              <a:custGeom>
                <a:avLst/>
                <a:gdLst/>
                <a:ahLst/>
                <a:cxnLst/>
                <a:rect l="0" t="0" r="0" b="0"/>
                <a:pathLst>
                  <a:path w="3825" h="4191">
                    <a:moveTo>
                      <a:pt x="-14" y="3395"/>
                    </a:moveTo>
                    <a:cubicBezTo>
                      <a:pt x="-14" y="3395"/>
                      <a:pt x="659" y="265"/>
                      <a:pt x="1555" y="265"/>
                    </a:cubicBezTo>
                    <a:cubicBezTo>
                      <a:pt x="2452" y="265"/>
                      <a:pt x="1780" y="265"/>
                      <a:pt x="2452" y="265"/>
                    </a:cubicBezTo>
                    <a:cubicBezTo>
                      <a:pt x="3125" y="265"/>
                      <a:pt x="3125" y="-405"/>
                      <a:pt x="3125" y="265"/>
                    </a:cubicBezTo>
                    <a:cubicBezTo>
                      <a:pt x="3125" y="936"/>
                      <a:pt x="4694" y="1383"/>
                      <a:pt x="3125" y="2948"/>
                    </a:cubicBezTo>
                    <a:cubicBezTo>
                      <a:pt x="1555" y="4512"/>
                      <a:pt x="1555" y="4512"/>
                      <a:pt x="-14" y="3395"/>
                    </a:cubicBezTo>
                    <a:close/>
                  </a:path>
                </a:pathLst>
              </a:custGeom>
              <a:solidFill>
                <a:srgbClr val="A76827"/>
              </a:solidFill>
              <a:ln w="7600" cap="flat">
                <a:noFill/>
                <a:bevel/>
              </a:ln>
            </p:spPr>
          </p:sp>
          <p:sp>
            <p:nvSpPr>
              <p:cNvPr id="10241" name="Freeform 10240"/>
              <p:cNvSpPr/>
              <p:nvPr/>
            </p:nvSpPr>
            <p:spPr>
              <a:xfrm>
                <a:off x="3100463" y="4466243"/>
                <a:ext cx="2018" cy="335"/>
              </a:xfrm>
              <a:custGeom>
                <a:avLst/>
                <a:gdLst/>
                <a:ahLst/>
                <a:cxnLst/>
                <a:rect l="0" t="0" r="0" b="0"/>
                <a:pathLst>
                  <a:path w="2018" h="335" fill="none">
                    <a:moveTo>
                      <a:pt x="2018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10242" name="Freeform 10241"/>
              <p:cNvSpPr/>
              <p:nvPr/>
            </p:nvSpPr>
            <p:spPr>
              <a:xfrm>
                <a:off x="3064206" y="4488405"/>
                <a:ext cx="10488" cy="9241"/>
              </a:xfrm>
              <a:custGeom>
                <a:avLst/>
                <a:gdLst/>
                <a:ahLst/>
                <a:cxnLst/>
                <a:rect l="0" t="0" r="0" b="0"/>
                <a:pathLst>
                  <a:path w="10488" h="9241">
                    <a:moveTo>
                      <a:pt x="1058" y="6223"/>
                    </a:moveTo>
                    <a:cubicBezTo>
                      <a:pt x="1058" y="6223"/>
                      <a:pt x="-287" y="5776"/>
                      <a:pt x="49" y="5218"/>
                    </a:cubicBezTo>
                    <a:cubicBezTo>
                      <a:pt x="385" y="4659"/>
                      <a:pt x="2403" y="636"/>
                      <a:pt x="3524" y="189"/>
                    </a:cubicBezTo>
                    <a:cubicBezTo>
                      <a:pt x="4645" y="-258"/>
                      <a:pt x="5318" y="189"/>
                      <a:pt x="5990" y="189"/>
                    </a:cubicBezTo>
                    <a:cubicBezTo>
                      <a:pt x="6663" y="189"/>
                      <a:pt x="10474" y="1306"/>
                      <a:pt x="10474" y="1306"/>
                    </a:cubicBezTo>
                    <a:cubicBezTo>
                      <a:pt x="10474" y="1306"/>
                      <a:pt x="10474" y="189"/>
                      <a:pt x="10474" y="1977"/>
                    </a:cubicBezTo>
                    <a:cubicBezTo>
                      <a:pt x="10474" y="3765"/>
                      <a:pt x="10474" y="5329"/>
                      <a:pt x="10474" y="6223"/>
                    </a:cubicBezTo>
                    <a:cubicBezTo>
                      <a:pt x="10474" y="7117"/>
                      <a:pt x="10026" y="7564"/>
                      <a:pt x="9353" y="8235"/>
                    </a:cubicBezTo>
                    <a:cubicBezTo>
                      <a:pt x="8680" y="8906"/>
                      <a:pt x="9017" y="9464"/>
                      <a:pt x="8456" y="9129"/>
                    </a:cubicBezTo>
                    <a:cubicBezTo>
                      <a:pt x="7896" y="8794"/>
                      <a:pt x="6663" y="7564"/>
                      <a:pt x="5990" y="7564"/>
                    </a:cubicBezTo>
                    <a:cubicBezTo>
                      <a:pt x="5318" y="7564"/>
                      <a:pt x="6214" y="7117"/>
                      <a:pt x="4197" y="7117"/>
                    </a:cubicBezTo>
                    <a:cubicBezTo>
                      <a:pt x="2179" y="7117"/>
                      <a:pt x="3860" y="7006"/>
                      <a:pt x="1955" y="7117"/>
                    </a:cubicBezTo>
                    <a:cubicBezTo>
                      <a:pt x="49" y="7229"/>
                      <a:pt x="49" y="6223"/>
                      <a:pt x="1058" y="6223"/>
                    </a:cubicBezTo>
                    <a:close/>
                  </a:path>
                </a:pathLst>
              </a:custGeom>
              <a:solidFill>
                <a:srgbClr val="9A5029"/>
              </a:solidFill>
              <a:ln w="7600" cap="flat">
                <a:noFill/>
                <a:bevel/>
              </a:ln>
            </p:spPr>
          </p:sp>
          <p:sp>
            <p:nvSpPr>
              <p:cNvPr id="10243" name="Freeform 10242"/>
              <p:cNvSpPr/>
              <p:nvPr/>
            </p:nvSpPr>
            <p:spPr>
              <a:xfrm>
                <a:off x="2997159" y="4469819"/>
                <a:ext cx="4433" cy="4557"/>
              </a:xfrm>
              <a:custGeom>
                <a:avLst/>
                <a:gdLst/>
                <a:ahLst/>
                <a:cxnLst/>
                <a:rect l="0" t="0" r="0" b="0"/>
                <a:pathLst>
                  <a:path w="4433" h="4557">
                    <a:moveTo>
                      <a:pt x="64" y="3442"/>
                    </a:moveTo>
                    <a:cubicBezTo>
                      <a:pt x="64" y="3442"/>
                      <a:pt x="-182" y="1806"/>
                      <a:pt x="228" y="1233"/>
                    </a:cubicBezTo>
                    <a:cubicBezTo>
                      <a:pt x="639" y="660"/>
                      <a:pt x="228" y="414"/>
                      <a:pt x="803" y="414"/>
                    </a:cubicBezTo>
                    <a:cubicBezTo>
                      <a:pt x="1378" y="414"/>
                      <a:pt x="2937" y="-240"/>
                      <a:pt x="3019" y="87"/>
                    </a:cubicBezTo>
                    <a:cubicBezTo>
                      <a:pt x="3101" y="414"/>
                      <a:pt x="3019" y="-77"/>
                      <a:pt x="3430" y="824"/>
                    </a:cubicBezTo>
                    <a:cubicBezTo>
                      <a:pt x="3840" y="1724"/>
                      <a:pt x="3840" y="1151"/>
                      <a:pt x="4086" y="2051"/>
                    </a:cubicBezTo>
                    <a:cubicBezTo>
                      <a:pt x="4333" y="2951"/>
                      <a:pt x="4579" y="3279"/>
                      <a:pt x="4333" y="3442"/>
                    </a:cubicBezTo>
                    <a:cubicBezTo>
                      <a:pt x="4086" y="3606"/>
                      <a:pt x="4292" y="3483"/>
                      <a:pt x="3799" y="3974"/>
                    </a:cubicBezTo>
                    <a:cubicBezTo>
                      <a:pt x="3307" y="4465"/>
                      <a:pt x="5318" y="4261"/>
                      <a:pt x="3307" y="4465"/>
                    </a:cubicBezTo>
                    <a:cubicBezTo>
                      <a:pt x="1295" y="4670"/>
                      <a:pt x="803" y="4465"/>
                      <a:pt x="803" y="4465"/>
                    </a:cubicBezTo>
                    <a:cubicBezTo>
                      <a:pt x="803" y="4465"/>
                      <a:pt x="762" y="4302"/>
                      <a:pt x="495" y="4158"/>
                    </a:cubicBezTo>
                    <a:cubicBezTo>
                      <a:pt x="228" y="4015"/>
                      <a:pt x="228" y="4015"/>
                      <a:pt x="64" y="3442"/>
                    </a:cubicBezTo>
                    <a:close/>
                  </a:path>
                </a:pathLst>
              </a:custGeom>
              <a:solidFill>
                <a:srgbClr val="C96B24"/>
              </a:solidFill>
              <a:ln w="7600" cap="flat">
                <a:noFill/>
                <a:bevel/>
              </a:ln>
            </p:spPr>
          </p:sp>
          <p:sp>
            <p:nvSpPr>
              <p:cNvPr id="10244" name="Freeform 10243"/>
              <p:cNvSpPr/>
              <p:nvPr/>
            </p:nvSpPr>
            <p:spPr>
              <a:xfrm>
                <a:off x="3039552" y="4407753"/>
                <a:ext cx="31821" cy="41762"/>
              </a:xfrm>
              <a:custGeom>
                <a:avLst/>
                <a:gdLst/>
                <a:ahLst/>
                <a:cxnLst/>
                <a:rect l="0" t="0" r="0" b="0"/>
                <a:pathLst>
                  <a:path w="31821" h="41762">
                    <a:moveTo>
                      <a:pt x="4862" y="9318"/>
                    </a:moveTo>
                    <a:cubicBezTo>
                      <a:pt x="4862" y="9318"/>
                      <a:pt x="8225" y="6188"/>
                      <a:pt x="10467" y="4847"/>
                    </a:cubicBezTo>
                    <a:cubicBezTo>
                      <a:pt x="12709" y="3506"/>
                      <a:pt x="17193" y="1271"/>
                      <a:pt x="19210" y="1271"/>
                    </a:cubicBezTo>
                    <a:cubicBezTo>
                      <a:pt x="21228" y="1271"/>
                      <a:pt x="23246" y="-1634"/>
                      <a:pt x="24815" y="1271"/>
                    </a:cubicBezTo>
                    <a:cubicBezTo>
                      <a:pt x="26384" y="4177"/>
                      <a:pt x="27281" y="3506"/>
                      <a:pt x="28402" y="5741"/>
                    </a:cubicBezTo>
                    <a:cubicBezTo>
                      <a:pt x="29523" y="7977"/>
                      <a:pt x="28851" y="5965"/>
                      <a:pt x="29972" y="9318"/>
                    </a:cubicBezTo>
                    <a:cubicBezTo>
                      <a:pt x="31093" y="12670"/>
                      <a:pt x="31317" y="9541"/>
                      <a:pt x="31317" y="14905"/>
                    </a:cubicBezTo>
                    <a:cubicBezTo>
                      <a:pt x="31317" y="20270"/>
                      <a:pt x="33110" y="17364"/>
                      <a:pt x="29972" y="24963"/>
                    </a:cubicBezTo>
                    <a:cubicBezTo>
                      <a:pt x="26833" y="32563"/>
                      <a:pt x="26833" y="32116"/>
                      <a:pt x="24815" y="35021"/>
                    </a:cubicBezTo>
                    <a:cubicBezTo>
                      <a:pt x="22797" y="37927"/>
                      <a:pt x="23246" y="37927"/>
                      <a:pt x="21228" y="39268"/>
                    </a:cubicBezTo>
                    <a:cubicBezTo>
                      <a:pt x="19210" y="40609"/>
                      <a:pt x="16744" y="41056"/>
                      <a:pt x="13269" y="41615"/>
                    </a:cubicBezTo>
                    <a:cubicBezTo>
                      <a:pt x="9794" y="42174"/>
                      <a:pt x="5311" y="41056"/>
                      <a:pt x="4190" y="41056"/>
                    </a:cubicBezTo>
                    <a:cubicBezTo>
                      <a:pt x="3069" y="41056"/>
                      <a:pt x="1275" y="39045"/>
                      <a:pt x="1275" y="35915"/>
                    </a:cubicBezTo>
                    <a:cubicBezTo>
                      <a:pt x="1275" y="32786"/>
                      <a:pt x="378" y="33680"/>
                      <a:pt x="378" y="27869"/>
                    </a:cubicBezTo>
                    <a:cubicBezTo>
                      <a:pt x="378" y="22058"/>
                      <a:pt x="-518" y="24740"/>
                      <a:pt x="378" y="19376"/>
                    </a:cubicBezTo>
                    <a:cubicBezTo>
                      <a:pt x="1275" y="14011"/>
                      <a:pt x="378" y="13788"/>
                      <a:pt x="2284" y="11888"/>
                    </a:cubicBezTo>
                    <a:cubicBezTo>
                      <a:pt x="4190" y="9988"/>
                      <a:pt x="4862" y="8424"/>
                      <a:pt x="4862" y="931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8D66F">
                      <a:alpha val="9000"/>
                    </a:srgbClr>
                  </a:gs>
                  <a:gs pos="40000">
                    <a:srgbClr val="F6C739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0245" name="Freeform 10244"/>
              <p:cNvSpPr/>
              <p:nvPr/>
            </p:nvSpPr>
            <p:spPr>
              <a:xfrm>
                <a:off x="2944068" y="4348368"/>
                <a:ext cx="34827" cy="41929"/>
              </a:xfrm>
              <a:custGeom>
                <a:avLst/>
                <a:gdLst/>
                <a:ahLst/>
                <a:cxnLst/>
                <a:rect l="0" t="0" r="0" b="0"/>
                <a:pathLst>
                  <a:path w="34827" h="41929">
                    <a:moveTo>
                      <a:pt x="15154" y="6789"/>
                    </a:moveTo>
                    <a:lnTo>
                      <a:pt x="19413" y="531"/>
                    </a:lnTo>
                    <a:cubicBezTo>
                      <a:pt x="19413" y="531"/>
                      <a:pt x="18965" y="531"/>
                      <a:pt x="22776" y="531"/>
                    </a:cubicBezTo>
                    <a:cubicBezTo>
                      <a:pt x="26588" y="531"/>
                      <a:pt x="27484" y="531"/>
                      <a:pt x="28157" y="531"/>
                    </a:cubicBezTo>
                    <a:cubicBezTo>
                      <a:pt x="28829" y="531"/>
                      <a:pt x="30062" y="-698"/>
                      <a:pt x="31296" y="531"/>
                    </a:cubicBezTo>
                    <a:cubicBezTo>
                      <a:pt x="32529" y="1760"/>
                      <a:pt x="32865" y="84"/>
                      <a:pt x="33537" y="2766"/>
                    </a:cubicBezTo>
                    <a:cubicBezTo>
                      <a:pt x="34210" y="5448"/>
                      <a:pt x="34434" y="3436"/>
                      <a:pt x="34434" y="6789"/>
                    </a:cubicBezTo>
                    <a:cubicBezTo>
                      <a:pt x="34434" y="10142"/>
                      <a:pt x="35331" y="8130"/>
                      <a:pt x="34434" y="13047"/>
                    </a:cubicBezTo>
                    <a:cubicBezTo>
                      <a:pt x="33537" y="17965"/>
                      <a:pt x="33537" y="17741"/>
                      <a:pt x="33537" y="19306"/>
                    </a:cubicBezTo>
                    <a:cubicBezTo>
                      <a:pt x="33537" y="20870"/>
                      <a:pt x="33089" y="21988"/>
                      <a:pt x="32192" y="22435"/>
                    </a:cubicBezTo>
                    <a:cubicBezTo>
                      <a:pt x="31296" y="22882"/>
                      <a:pt x="31183" y="22323"/>
                      <a:pt x="30399" y="23105"/>
                    </a:cubicBezTo>
                    <a:cubicBezTo>
                      <a:pt x="29614" y="23888"/>
                      <a:pt x="29502" y="24000"/>
                      <a:pt x="27372" y="26123"/>
                    </a:cubicBezTo>
                    <a:cubicBezTo>
                      <a:pt x="25242" y="28246"/>
                      <a:pt x="25915" y="28246"/>
                      <a:pt x="25018" y="29587"/>
                    </a:cubicBezTo>
                    <a:cubicBezTo>
                      <a:pt x="24121" y="30928"/>
                      <a:pt x="23449" y="30258"/>
                      <a:pt x="22776" y="31822"/>
                    </a:cubicBezTo>
                    <a:cubicBezTo>
                      <a:pt x="22104" y="33387"/>
                      <a:pt x="23000" y="33834"/>
                      <a:pt x="21207" y="34505"/>
                    </a:cubicBezTo>
                    <a:cubicBezTo>
                      <a:pt x="19413" y="35175"/>
                      <a:pt x="20198" y="33275"/>
                      <a:pt x="18405" y="36181"/>
                    </a:cubicBezTo>
                    <a:cubicBezTo>
                      <a:pt x="16611" y="39087"/>
                      <a:pt x="15714" y="38640"/>
                      <a:pt x="15154" y="39869"/>
                    </a:cubicBezTo>
                    <a:cubicBezTo>
                      <a:pt x="14593" y="41098"/>
                      <a:pt x="16051" y="40763"/>
                      <a:pt x="14369" y="41322"/>
                    </a:cubicBezTo>
                    <a:cubicBezTo>
                      <a:pt x="12688" y="41880"/>
                      <a:pt x="13360" y="41880"/>
                      <a:pt x="11567" y="41880"/>
                    </a:cubicBezTo>
                    <a:cubicBezTo>
                      <a:pt x="9773" y="41880"/>
                      <a:pt x="7531" y="41880"/>
                      <a:pt x="7083" y="41880"/>
                    </a:cubicBezTo>
                    <a:cubicBezTo>
                      <a:pt x="6635" y="41880"/>
                      <a:pt x="3832" y="40763"/>
                      <a:pt x="3272" y="41322"/>
                    </a:cubicBezTo>
                    <a:cubicBezTo>
                      <a:pt x="2711" y="41880"/>
                      <a:pt x="1927" y="41880"/>
                      <a:pt x="2151" y="41880"/>
                    </a:cubicBezTo>
                    <a:cubicBezTo>
                      <a:pt x="2151" y="41880"/>
                      <a:pt x="2655" y="42272"/>
                      <a:pt x="1927" y="40763"/>
                    </a:cubicBezTo>
                    <a:cubicBezTo>
                      <a:pt x="1198" y="39254"/>
                      <a:pt x="1254" y="38304"/>
                      <a:pt x="1254" y="36963"/>
                    </a:cubicBezTo>
                    <a:cubicBezTo>
                      <a:pt x="1254" y="35622"/>
                      <a:pt x="1254" y="34058"/>
                      <a:pt x="1254" y="33164"/>
                    </a:cubicBezTo>
                    <a:cubicBezTo>
                      <a:pt x="1254" y="32269"/>
                      <a:pt x="694" y="31040"/>
                      <a:pt x="694" y="31040"/>
                    </a:cubicBezTo>
                    <a:cubicBezTo>
                      <a:pt x="694" y="31040"/>
                      <a:pt x="-427" y="30593"/>
                      <a:pt x="133" y="29140"/>
                    </a:cubicBezTo>
                    <a:cubicBezTo>
                      <a:pt x="694" y="27687"/>
                      <a:pt x="133" y="28246"/>
                      <a:pt x="694" y="26123"/>
                    </a:cubicBezTo>
                    <a:cubicBezTo>
                      <a:pt x="1254" y="24000"/>
                      <a:pt x="-988" y="25564"/>
                      <a:pt x="806" y="22435"/>
                    </a:cubicBezTo>
                    <a:cubicBezTo>
                      <a:pt x="2599" y="19306"/>
                      <a:pt x="581" y="17071"/>
                      <a:pt x="1927" y="16847"/>
                    </a:cubicBezTo>
                    <a:cubicBezTo>
                      <a:pt x="3272" y="16624"/>
                      <a:pt x="3944" y="14836"/>
                      <a:pt x="4841" y="13942"/>
                    </a:cubicBezTo>
                    <a:cubicBezTo>
                      <a:pt x="5738" y="13047"/>
                      <a:pt x="5850" y="13159"/>
                      <a:pt x="8204" y="11259"/>
                    </a:cubicBezTo>
                    <a:cubicBezTo>
                      <a:pt x="10558" y="9360"/>
                      <a:pt x="10446" y="8354"/>
                      <a:pt x="11567" y="8354"/>
                    </a:cubicBezTo>
                    <a:cubicBezTo>
                      <a:pt x="12688" y="8354"/>
                      <a:pt x="15154" y="6342"/>
                      <a:pt x="15154" y="6789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46" name="Freeform 10245"/>
              <p:cNvSpPr/>
              <p:nvPr/>
            </p:nvSpPr>
            <p:spPr>
              <a:xfrm>
                <a:off x="2966578" y="4321610"/>
                <a:ext cx="41006" cy="27974"/>
              </a:xfrm>
              <a:custGeom>
                <a:avLst/>
                <a:gdLst/>
                <a:ahLst/>
                <a:cxnLst/>
                <a:rect l="0" t="0" r="0" b="0"/>
                <a:pathLst>
                  <a:path w="41006" h="27974">
                    <a:moveTo>
                      <a:pt x="1611" y="20137"/>
                    </a:moveTo>
                    <a:cubicBezTo>
                      <a:pt x="1611" y="20137"/>
                      <a:pt x="1611" y="19690"/>
                      <a:pt x="1611" y="18572"/>
                    </a:cubicBezTo>
                    <a:cubicBezTo>
                      <a:pt x="1611" y="17455"/>
                      <a:pt x="378" y="16449"/>
                      <a:pt x="3181" y="13655"/>
                    </a:cubicBezTo>
                    <a:cubicBezTo>
                      <a:pt x="5983" y="10861"/>
                      <a:pt x="6992" y="8961"/>
                      <a:pt x="7216" y="8291"/>
                    </a:cubicBezTo>
                    <a:cubicBezTo>
                      <a:pt x="7440" y="7620"/>
                      <a:pt x="7328" y="6391"/>
                      <a:pt x="9010" y="5609"/>
                    </a:cubicBezTo>
                    <a:cubicBezTo>
                      <a:pt x="10691" y="4826"/>
                      <a:pt x="10355" y="4044"/>
                      <a:pt x="13269" y="4044"/>
                    </a:cubicBezTo>
                    <a:cubicBezTo>
                      <a:pt x="16184" y="4044"/>
                      <a:pt x="16632" y="4044"/>
                      <a:pt x="17081" y="4044"/>
                    </a:cubicBezTo>
                    <a:cubicBezTo>
                      <a:pt x="17529" y="4044"/>
                      <a:pt x="17753" y="4044"/>
                      <a:pt x="18874" y="4044"/>
                    </a:cubicBezTo>
                    <a:cubicBezTo>
                      <a:pt x="19995" y="4044"/>
                      <a:pt x="19098" y="3374"/>
                      <a:pt x="21789" y="2927"/>
                    </a:cubicBezTo>
                    <a:cubicBezTo>
                      <a:pt x="24479" y="2480"/>
                      <a:pt x="26272" y="1809"/>
                      <a:pt x="26721" y="1809"/>
                    </a:cubicBezTo>
                    <a:cubicBezTo>
                      <a:pt x="27169" y="1809"/>
                      <a:pt x="27618" y="691"/>
                      <a:pt x="28514" y="691"/>
                    </a:cubicBezTo>
                    <a:cubicBezTo>
                      <a:pt x="29411" y="691"/>
                      <a:pt x="30756" y="-873"/>
                      <a:pt x="32998" y="691"/>
                    </a:cubicBezTo>
                    <a:cubicBezTo>
                      <a:pt x="35240" y="2256"/>
                      <a:pt x="35240" y="2927"/>
                      <a:pt x="36137" y="2927"/>
                    </a:cubicBezTo>
                    <a:cubicBezTo>
                      <a:pt x="37034" y="2927"/>
                      <a:pt x="38827" y="2927"/>
                      <a:pt x="38155" y="2927"/>
                    </a:cubicBezTo>
                    <a:cubicBezTo>
                      <a:pt x="38155" y="2927"/>
                      <a:pt x="37930" y="3150"/>
                      <a:pt x="38827" y="4044"/>
                    </a:cubicBezTo>
                    <a:cubicBezTo>
                      <a:pt x="39724" y="4938"/>
                      <a:pt x="41293" y="4044"/>
                      <a:pt x="40957" y="6168"/>
                    </a:cubicBezTo>
                    <a:cubicBezTo>
                      <a:pt x="40621" y="8291"/>
                      <a:pt x="40621" y="9408"/>
                      <a:pt x="40396" y="10079"/>
                    </a:cubicBezTo>
                    <a:cubicBezTo>
                      <a:pt x="40172" y="10750"/>
                      <a:pt x="41069" y="8961"/>
                      <a:pt x="39163" y="11308"/>
                    </a:cubicBezTo>
                    <a:cubicBezTo>
                      <a:pt x="37258" y="13655"/>
                      <a:pt x="38042" y="13320"/>
                      <a:pt x="36137" y="14326"/>
                    </a:cubicBezTo>
                    <a:cubicBezTo>
                      <a:pt x="34231" y="15332"/>
                      <a:pt x="32998" y="15443"/>
                      <a:pt x="30756" y="15890"/>
                    </a:cubicBezTo>
                    <a:cubicBezTo>
                      <a:pt x="28514" y="16337"/>
                      <a:pt x="29187" y="16337"/>
                      <a:pt x="26721" y="17455"/>
                    </a:cubicBezTo>
                    <a:cubicBezTo>
                      <a:pt x="24255" y="18572"/>
                      <a:pt x="24479" y="18125"/>
                      <a:pt x="21340" y="19690"/>
                    </a:cubicBezTo>
                    <a:cubicBezTo>
                      <a:pt x="18201" y="21255"/>
                      <a:pt x="17529" y="21478"/>
                      <a:pt x="15960" y="22596"/>
                    </a:cubicBezTo>
                    <a:cubicBezTo>
                      <a:pt x="14390" y="23713"/>
                      <a:pt x="14951" y="23154"/>
                      <a:pt x="13830" y="24719"/>
                    </a:cubicBezTo>
                    <a:cubicBezTo>
                      <a:pt x="12709" y="26284"/>
                      <a:pt x="11700" y="26842"/>
                      <a:pt x="11588" y="27401"/>
                    </a:cubicBezTo>
                    <a:cubicBezTo>
                      <a:pt x="11476" y="27974"/>
                      <a:pt x="11027" y="27974"/>
                      <a:pt x="11027" y="27974"/>
                    </a:cubicBezTo>
                    <a:cubicBezTo>
                      <a:pt x="11027" y="27974"/>
                      <a:pt x="8225" y="27401"/>
                      <a:pt x="7216" y="27401"/>
                    </a:cubicBezTo>
                    <a:cubicBezTo>
                      <a:pt x="6207" y="27401"/>
                      <a:pt x="3069" y="26731"/>
                      <a:pt x="2620" y="26507"/>
                    </a:cubicBezTo>
                    <a:cubicBezTo>
                      <a:pt x="2172" y="26284"/>
                      <a:pt x="2284" y="26284"/>
                      <a:pt x="1611" y="26842"/>
                    </a:cubicBezTo>
                    <a:cubicBezTo>
                      <a:pt x="939" y="27401"/>
                      <a:pt x="266" y="27289"/>
                      <a:pt x="266" y="27289"/>
                    </a:cubicBezTo>
                    <a:lnTo>
                      <a:pt x="266" y="26507"/>
                    </a:lnTo>
                    <a:cubicBezTo>
                      <a:pt x="266" y="26507"/>
                      <a:pt x="266" y="25725"/>
                      <a:pt x="266" y="24160"/>
                    </a:cubicBezTo>
                    <a:cubicBezTo>
                      <a:pt x="266" y="22596"/>
                      <a:pt x="-406" y="21478"/>
                      <a:pt x="266" y="20808"/>
                    </a:cubicBezTo>
                    <a:cubicBezTo>
                      <a:pt x="939" y="20137"/>
                      <a:pt x="1611" y="18572"/>
                      <a:pt x="1611" y="20137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47" name="Freeform 10246"/>
              <p:cNvSpPr/>
              <p:nvPr/>
            </p:nvSpPr>
            <p:spPr>
              <a:xfrm>
                <a:off x="2977612" y="4349583"/>
                <a:ext cx="336" cy="293"/>
              </a:xfrm>
              <a:custGeom>
                <a:avLst/>
                <a:gdLst/>
                <a:ahLst/>
                <a:cxnLst/>
                <a:rect l="0" t="0" r="0" b="0"/>
                <a:pathLst>
                  <a:path w="336" h="293">
                    <a:moveTo>
                      <a:pt x="-158" y="0"/>
                    </a:moveTo>
                    <a:cubicBezTo>
                      <a:pt x="-158" y="14884"/>
                      <a:pt x="-158" y="0"/>
                      <a:pt x="-158" y="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10248" name="Freeform 10247"/>
              <p:cNvSpPr/>
              <p:nvPr/>
            </p:nvSpPr>
            <p:spPr>
              <a:xfrm>
                <a:off x="2927674" y="4319388"/>
                <a:ext cx="36928" cy="34218"/>
              </a:xfrm>
              <a:custGeom>
                <a:avLst/>
                <a:gdLst/>
                <a:ahLst/>
                <a:cxnLst/>
                <a:rect l="0" t="0" r="0" b="0"/>
                <a:pathLst>
                  <a:path w="36928" h="34218">
                    <a:moveTo>
                      <a:pt x="385" y="32863"/>
                    </a:moveTo>
                    <a:cubicBezTo>
                      <a:pt x="385" y="32863"/>
                      <a:pt x="-511" y="34875"/>
                      <a:pt x="385" y="31746"/>
                    </a:cubicBezTo>
                    <a:cubicBezTo>
                      <a:pt x="1282" y="28617"/>
                      <a:pt x="1282" y="27722"/>
                      <a:pt x="2179" y="25711"/>
                    </a:cubicBezTo>
                    <a:cubicBezTo>
                      <a:pt x="3076" y="23699"/>
                      <a:pt x="3524" y="22582"/>
                      <a:pt x="3524" y="22582"/>
                    </a:cubicBezTo>
                    <a:lnTo>
                      <a:pt x="3524" y="20570"/>
                    </a:lnTo>
                    <a:cubicBezTo>
                      <a:pt x="3524" y="20570"/>
                      <a:pt x="3748" y="18111"/>
                      <a:pt x="4197" y="17664"/>
                    </a:cubicBezTo>
                    <a:cubicBezTo>
                      <a:pt x="4645" y="17217"/>
                      <a:pt x="5093" y="16323"/>
                      <a:pt x="5093" y="15206"/>
                    </a:cubicBezTo>
                    <a:cubicBezTo>
                      <a:pt x="5093" y="14088"/>
                      <a:pt x="3748" y="12747"/>
                      <a:pt x="5766" y="11853"/>
                    </a:cubicBezTo>
                    <a:cubicBezTo>
                      <a:pt x="7784" y="10959"/>
                      <a:pt x="11931" y="8389"/>
                      <a:pt x="11034" y="9283"/>
                    </a:cubicBezTo>
                    <a:cubicBezTo>
                      <a:pt x="11034" y="9283"/>
                      <a:pt x="13613" y="6936"/>
                      <a:pt x="15518" y="6377"/>
                    </a:cubicBezTo>
                    <a:cubicBezTo>
                      <a:pt x="17424" y="5818"/>
                      <a:pt x="19442" y="5595"/>
                      <a:pt x="21459" y="4701"/>
                    </a:cubicBezTo>
                    <a:cubicBezTo>
                      <a:pt x="23477" y="3807"/>
                      <a:pt x="24374" y="2242"/>
                      <a:pt x="25719" y="2242"/>
                    </a:cubicBezTo>
                    <a:cubicBezTo>
                      <a:pt x="27064" y="2242"/>
                      <a:pt x="28409" y="678"/>
                      <a:pt x="28858" y="678"/>
                    </a:cubicBezTo>
                    <a:cubicBezTo>
                      <a:pt x="29306" y="678"/>
                      <a:pt x="30427" y="678"/>
                      <a:pt x="31548" y="678"/>
                    </a:cubicBezTo>
                    <a:cubicBezTo>
                      <a:pt x="32669" y="678"/>
                      <a:pt x="35359" y="678"/>
                      <a:pt x="35359" y="678"/>
                    </a:cubicBezTo>
                    <a:cubicBezTo>
                      <a:pt x="35359" y="678"/>
                      <a:pt x="36928" y="-887"/>
                      <a:pt x="36928" y="678"/>
                    </a:cubicBezTo>
                    <a:cubicBezTo>
                      <a:pt x="36928" y="2242"/>
                      <a:pt x="34238" y="6712"/>
                      <a:pt x="33566" y="8389"/>
                    </a:cubicBezTo>
                    <a:cubicBezTo>
                      <a:pt x="32893" y="10065"/>
                      <a:pt x="33341" y="9841"/>
                      <a:pt x="32893" y="11183"/>
                    </a:cubicBezTo>
                    <a:cubicBezTo>
                      <a:pt x="32445" y="12524"/>
                      <a:pt x="33341" y="11630"/>
                      <a:pt x="32445" y="12524"/>
                    </a:cubicBezTo>
                    <a:cubicBezTo>
                      <a:pt x="31548" y="13418"/>
                      <a:pt x="30203" y="13418"/>
                      <a:pt x="29530" y="13641"/>
                    </a:cubicBezTo>
                    <a:cubicBezTo>
                      <a:pt x="28858" y="13865"/>
                      <a:pt x="27064" y="12077"/>
                      <a:pt x="25719" y="13641"/>
                    </a:cubicBezTo>
                    <a:cubicBezTo>
                      <a:pt x="24374" y="15206"/>
                      <a:pt x="24262" y="15765"/>
                      <a:pt x="22356" y="17664"/>
                    </a:cubicBezTo>
                    <a:cubicBezTo>
                      <a:pt x="20450" y="19564"/>
                      <a:pt x="21235" y="20123"/>
                      <a:pt x="20114" y="20570"/>
                    </a:cubicBezTo>
                    <a:cubicBezTo>
                      <a:pt x="18993" y="21017"/>
                      <a:pt x="21123" y="19564"/>
                      <a:pt x="18321" y="21688"/>
                    </a:cubicBezTo>
                    <a:cubicBezTo>
                      <a:pt x="15518" y="23811"/>
                      <a:pt x="14621" y="24258"/>
                      <a:pt x="14061" y="24146"/>
                    </a:cubicBezTo>
                    <a:cubicBezTo>
                      <a:pt x="13501" y="24034"/>
                      <a:pt x="14509" y="23699"/>
                      <a:pt x="12828" y="24705"/>
                    </a:cubicBezTo>
                    <a:cubicBezTo>
                      <a:pt x="11146" y="25711"/>
                      <a:pt x="11259" y="26270"/>
                      <a:pt x="10250" y="27275"/>
                    </a:cubicBezTo>
                    <a:cubicBezTo>
                      <a:pt x="9241" y="28281"/>
                      <a:pt x="8456" y="27946"/>
                      <a:pt x="8008" y="28617"/>
                    </a:cubicBezTo>
                    <a:cubicBezTo>
                      <a:pt x="7559" y="29287"/>
                      <a:pt x="7335" y="30181"/>
                      <a:pt x="6999" y="30516"/>
                    </a:cubicBezTo>
                    <a:cubicBezTo>
                      <a:pt x="6663" y="30852"/>
                      <a:pt x="7111" y="30628"/>
                      <a:pt x="6438" y="31746"/>
                    </a:cubicBezTo>
                    <a:cubicBezTo>
                      <a:pt x="5766" y="32863"/>
                      <a:pt x="5766" y="32863"/>
                      <a:pt x="5766" y="33534"/>
                    </a:cubicBezTo>
                    <a:cubicBezTo>
                      <a:pt x="5766" y="34218"/>
                      <a:pt x="8456" y="33981"/>
                      <a:pt x="5766" y="34218"/>
                    </a:cubicBezTo>
                    <a:cubicBezTo>
                      <a:pt x="3076" y="34428"/>
                      <a:pt x="385" y="33534"/>
                      <a:pt x="385" y="32863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49" name="Freeform 10248"/>
              <p:cNvSpPr/>
              <p:nvPr/>
            </p:nvSpPr>
            <p:spPr>
              <a:xfrm>
                <a:off x="2932781" y="4331919"/>
                <a:ext cx="37349" cy="41133"/>
              </a:xfrm>
              <a:custGeom>
                <a:avLst/>
                <a:gdLst/>
                <a:ahLst/>
                <a:cxnLst/>
                <a:rect l="0" t="0" r="0" b="0"/>
                <a:pathLst>
                  <a:path w="37349" h="41133">
                    <a:moveTo>
                      <a:pt x="1892" y="27709"/>
                    </a:moveTo>
                    <a:cubicBezTo>
                      <a:pt x="1107" y="30391"/>
                      <a:pt x="1780" y="25920"/>
                      <a:pt x="883" y="31285"/>
                    </a:cubicBezTo>
                    <a:cubicBezTo>
                      <a:pt x="0" y="36649"/>
                      <a:pt x="0" y="36872"/>
                      <a:pt x="0" y="37543"/>
                    </a:cubicBezTo>
                    <a:cubicBezTo>
                      <a:pt x="0" y="38214"/>
                      <a:pt x="434" y="37990"/>
                      <a:pt x="883" y="39555"/>
                    </a:cubicBezTo>
                    <a:cubicBezTo>
                      <a:pt x="1331" y="41133"/>
                      <a:pt x="2004" y="41133"/>
                      <a:pt x="3125" y="41133"/>
                    </a:cubicBezTo>
                    <a:cubicBezTo>
                      <a:pt x="4246" y="41133"/>
                      <a:pt x="6712" y="40225"/>
                      <a:pt x="7160" y="40225"/>
                    </a:cubicBezTo>
                    <a:cubicBezTo>
                      <a:pt x="7609" y="40225"/>
                      <a:pt x="8730" y="39555"/>
                      <a:pt x="9178" y="39555"/>
                    </a:cubicBezTo>
                    <a:cubicBezTo>
                      <a:pt x="9626" y="39555"/>
                      <a:pt x="9738" y="39331"/>
                      <a:pt x="10747" y="38437"/>
                    </a:cubicBezTo>
                    <a:cubicBezTo>
                      <a:pt x="11756" y="37543"/>
                      <a:pt x="12092" y="37543"/>
                      <a:pt x="12765" y="36426"/>
                    </a:cubicBezTo>
                    <a:cubicBezTo>
                      <a:pt x="13437" y="35308"/>
                      <a:pt x="13886" y="34414"/>
                      <a:pt x="13886" y="34414"/>
                    </a:cubicBezTo>
                    <a:cubicBezTo>
                      <a:pt x="13886" y="34414"/>
                      <a:pt x="13998" y="35196"/>
                      <a:pt x="14558" y="33743"/>
                    </a:cubicBezTo>
                    <a:cubicBezTo>
                      <a:pt x="15119" y="32291"/>
                      <a:pt x="15455" y="31061"/>
                      <a:pt x="17473" y="29944"/>
                    </a:cubicBezTo>
                    <a:cubicBezTo>
                      <a:pt x="19491" y="28826"/>
                      <a:pt x="17809" y="29608"/>
                      <a:pt x="20612" y="27709"/>
                    </a:cubicBezTo>
                    <a:cubicBezTo>
                      <a:pt x="23414" y="25809"/>
                      <a:pt x="22181" y="25920"/>
                      <a:pt x="24759" y="24468"/>
                    </a:cubicBezTo>
                    <a:cubicBezTo>
                      <a:pt x="27337" y="23015"/>
                      <a:pt x="26441" y="23909"/>
                      <a:pt x="28010" y="22344"/>
                    </a:cubicBezTo>
                    <a:cubicBezTo>
                      <a:pt x="29579" y="20780"/>
                      <a:pt x="29019" y="22456"/>
                      <a:pt x="30252" y="20109"/>
                    </a:cubicBezTo>
                    <a:cubicBezTo>
                      <a:pt x="31485" y="17762"/>
                      <a:pt x="31485" y="17762"/>
                      <a:pt x="32382" y="16421"/>
                    </a:cubicBezTo>
                    <a:cubicBezTo>
                      <a:pt x="33278" y="15080"/>
                      <a:pt x="33503" y="15415"/>
                      <a:pt x="33503" y="13962"/>
                    </a:cubicBezTo>
                    <a:cubicBezTo>
                      <a:pt x="33503" y="12510"/>
                      <a:pt x="34063" y="11839"/>
                      <a:pt x="34063" y="11839"/>
                    </a:cubicBezTo>
                    <a:lnTo>
                      <a:pt x="34063" y="10498"/>
                    </a:lnTo>
                    <a:cubicBezTo>
                      <a:pt x="34063" y="10498"/>
                      <a:pt x="32494" y="10498"/>
                      <a:pt x="34063" y="8039"/>
                    </a:cubicBezTo>
                    <a:cubicBezTo>
                      <a:pt x="35632" y="5581"/>
                      <a:pt x="36081" y="5357"/>
                      <a:pt x="36305" y="4910"/>
                    </a:cubicBezTo>
                    <a:cubicBezTo>
                      <a:pt x="36529" y="4463"/>
                      <a:pt x="36753" y="2675"/>
                      <a:pt x="36753" y="2005"/>
                    </a:cubicBezTo>
                    <a:cubicBezTo>
                      <a:pt x="36753" y="1334"/>
                      <a:pt x="38098" y="1334"/>
                      <a:pt x="36753" y="1334"/>
                    </a:cubicBezTo>
                    <a:cubicBezTo>
                      <a:pt x="35408" y="1334"/>
                      <a:pt x="36305" y="887"/>
                      <a:pt x="34063" y="664"/>
                    </a:cubicBezTo>
                    <a:cubicBezTo>
                      <a:pt x="31821" y="440"/>
                      <a:pt x="32942" y="664"/>
                      <a:pt x="31597" y="664"/>
                    </a:cubicBezTo>
                    <a:cubicBezTo>
                      <a:pt x="30252" y="664"/>
                      <a:pt x="27786" y="664"/>
                      <a:pt x="26665" y="664"/>
                    </a:cubicBezTo>
                    <a:cubicBezTo>
                      <a:pt x="25544" y="664"/>
                      <a:pt x="25992" y="0"/>
                      <a:pt x="24759" y="0"/>
                    </a:cubicBezTo>
                    <a:cubicBezTo>
                      <a:pt x="23526" y="0"/>
                      <a:pt x="20836" y="1334"/>
                      <a:pt x="19939" y="2005"/>
                    </a:cubicBezTo>
                    <a:cubicBezTo>
                      <a:pt x="19042" y="2675"/>
                      <a:pt x="20612" y="664"/>
                      <a:pt x="17249" y="5134"/>
                    </a:cubicBezTo>
                    <a:cubicBezTo>
                      <a:pt x="13886" y="9604"/>
                      <a:pt x="12765" y="11839"/>
                      <a:pt x="12765" y="11839"/>
                    </a:cubicBezTo>
                    <a:cubicBezTo>
                      <a:pt x="12765" y="11839"/>
                      <a:pt x="7945" y="13069"/>
                      <a:pt x="7160" y="14298"/>
                    </a:cubicBezTo>
                    <a:cubicBezTo>
                      <a:pt x="6375" y="15527"/>
                      <a:pt x="5927" y="14410"/>
                      <a:pt x="4918" y="15415"/>
                    </a:cubicBezTo>
                    <a:cubicBezTo>
                      <a:pt x="3909" y="16421"/>
                      <a:pt x="3125" y="16421"/>
                      <a:pt x="3125" y="16421"/>
                    </a:cubicBezTo>
                    <a:cubicBezTo>
                      <a:pt x="3125" y="16421"/>
                      <a:pt x="4021" y="17427"/>
                      <a:pt x="3125" y="18768"/>
                    </a:cubicBezTo>
                    <a:cubicBezTo>
                      <a:pt x="2228" y="20109"/>
                      <a:pt x="1892" y="19774"/>
                      <a:pt x="1892" y="21115"/>
                    </a:cubicBezTo>
                    <a:cubicBezTo>
                      <a:pt x="1892" y="22456"/>
                      <a:pt x="1892" y="23909"/>
                      <a:pt x="1892" y="25362"/>
                    </a:cubicBezTo>
                    <a:cubicBezTo>
                      <a:pt x="1892" y="26814"/>
                      <a:pt x="1892" y="26814"/>
                      <a:pt x="1892" y="27709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50" name="Freeform 10249"/>
              <p:cNvSpPr/>
              <p:nvPr/>
            </p:nvSpPr>
            <p:spPr>
              <a:xfrm>
                <a:off x="2906530" y="4333029"/>
                <a:ext cx="26924" cy="42034"/>
              </a:xfrm>
              <a:custGeom>
                <a:avLst/>
                <a:gdLst/>
                <a:ahLst/>
                <a:cxnLst/>
                <a:rect l="0" t="0" r="0" b="0"/>
                <a:pathLst>
                  <a:path w="26924" h="42034">
                    <a:moveTo>
                      <a:pt x="1128" y="42034"/>
                    </a:moveTo>
                    <a:cubicBezTo>
                      <a:pt x="1128" y="42034"/>
                      <a:pt x="-666" y="35762"/>
                      <a:pt x="231" y="33080"/>
                    </a:cubicBezTo>
                    <a:cubicBezTo>
                      <a:pt x="1128" y="30398"/>
                      <a:pt x="1128" y="29504"/>
                      <a:pt x="1128" y="27492"/>
                    </a:cubicBezTo>
                    <a:cubicBezTo>
                      <a:pt x="1128" y="25480"/>
                      <a:pt x="2249" y="22351"/>
                      <a:pt x="2473" y="21681"/>
                    </a:cubicBezTo>
                    <a:cubicBezTo>
                      <a:pt x="2697" y="21017"/>
                      <a:pt x="1801" y="20340"/>
                      <a:pt x="3594" y="17881"/>
                    </a:cubicBezTo>
                    <a:cubicBezTo>
                      <a:pt x="5388" y="15422"/>
                      <a:pt x="6284" y="13187"/>
                      <a:pt x="7181" y="12293"/>
                    </a:cubicBezTo>
                    <a:cubicBezTo>
                      <a:pt x="8078" y="11399"/>
                      <a:pt x="6957" y="12070"/>
                      <a:pt x="8975" y="10505"/>
                    </a:cubicBezTo>
                    <a:cubicBezTo>
                      <a:pt x="10992" y="8940"/>
                      <a:pt x="11665" y="8940"/>
                      <a:pt x="13234" y="7823"/>
                    </a:cubicBezTo>
                    <a:cubicBezTo>
                      <a:pt x="14804" y="6705"/>
                      <a:pt x="17270" y="5588"/>
                      <a:pt x="18839" y="4917"/>
                    </a:cubicBezTo>
                    <a:cubicBezTo>
                      <a:pt x="20408" y="4247"/>
                      <a:pt x="22875" y="1341"/>
                      <a:pt x="23323" y="894"/>
                    </a:cubicBezTo>
                    <a:cubicBezTo>
                      <a:pt x="23771" y="447"/>
                      <a:pt x="26924" y="0"/>
                      <a:pt x="26924" y="0"/>
                    </a:cubicBezTo>
                    <a:cubicBezTo>
                      <a:pt x="26924" y="0"/>
                      <a:pt x="24668" y="7823"/>
                      <a:pt x="23995" y="9388"/>
                    </a:cubicBezTo>
                    <a:cubicBezTo>
                      <a:pt x="23323" y="10952"/>
                      <a:pt x="23323" y="10952"/>
                      <a:pt x="23323" y="12964"/>
                    </a:cubicBezTo>
                    <a:cubicBezTo>
                      <a:pt x="23323" y="14975"/>
                      <a:pt x="21529" y="19222"/>
                      <a:pt x="21529" y="19222"/>
                    </a:cubicBezTo>
                    <a:cubicBezTo>
                      <a:pt x="21529" y="19222"/>
                      <a:pt x="19736" y="20339"/>
                      <a:pt x="19736" y="21017"/>
                    </a:cubicBezTo>
                    <a:cubicBezTo>
                      <a:pt x="19736" y="21681"/>
                      <a:pt x="19287" y="19892"/>
                      <a:pt x="17046" y="23692"/>
                    </a:cubicBezTo>
                    <a:cubicBezTo>
                      <a:pt x="14804" y="27492"/>
                      <a:pt x="14579" y="27715"/>
                      <a:pt x="13907" y="28833"/>
                    </a:cubicBezTo>
                    <a:cubicBezTo>
                      <a:pt x="13234" y="29951"/>
                      <a:pt x="14355" y="29057"/>
                      <a:pt x="12450" y="31627"/>
                    </a:cubicBezTo>
                    <a:cubicBezTo>
                      <a:pt x="10544" y="34197"/>
                      <a:pt x="11665" y="33303"/>
                      <a:pt x="8975" y="35315"/>
                    </a:cubicBezTo>
                    <a:cubicBezTo>
                      <a:pt x="6284" y="37326"/>
                      <a:pt x="4491" y="37326"/>
                      <a:pt x="3594" y="38220"/>
                    </a:cubicBezTo>
                    <a:cubicBezTo>
                      <a:pt x="2697" y="39114"/>
                      <a:pt x="2025" y="42034"/>
                      <a:pt x="1128" y="42034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51" name="Freeform 10250"/>
              <p:cNvSpPr/>
              <p:nvPr/>
            </p:nvSpPr>
            <p:spPr>
              <a:xfrm>
                <a:off x="2910082" y="4352706"/>
                <a:ext cx="24486" cy="41552"/>
              </a:xfrm>
              <a:custGeom>
                <a:avLst/>
                <a:gdLst/>
                <a:ahLst/>
                <a:cxnLst/>
                <a:rect l="0" t="0" r="0" b="0"/>
                <a:pathLst>
                  <a:path w="24486" h="41552">
                    <a:moveTo>
                      <a:pt x="22685" y="0"/>
                    </a:moveTo>
                    <a:cubicBezTo>
                      <a:pt x="22685" y="887"/>
                      <a:pt x="14390" y="3346"/>
                      <a:pt x="12821" y="4240"/>
                    </a:cubicBezTo>
                    <a:cubicBezTo>
                      <a:pt x="11252" y="5134"/>
                      <a:pt x="9794" y="5469"/>
                      <a:pt x="8337" y="7816"/>
                    </a:cubicBezTo>
                    <a:cubicBezTo>
                      <a:pt x="6880" y="10163"/>
                      <a:pt x="7216" y="10051"/>
                      <a:pt x="6095" y="12510"/>
                    </a:cubicBezTo>
                    <a:cubicBezTo>
                      <a:pt x="4974" y="14968"/>
                      <a:pt x="2060" y="19215"/>
                      <a:pt x="2060" y="19215"/>
                    </a:cubicBezTo>
                    <a:cubicBezTo>
                      <a:pt x="2060" y="19215"/>
                      <a:pt x="2508" y="17427"/>
                      <a:pt x="1499" y="19774"/>
                    </a:cubicBezTo>
                    <a:cubicBezTo>
                      <a:pt x="490" y="22121"/>
                      <a:pt x="266" y="20776"/>
                      <a:pt x="266" y="23909"/>
                    </a:cubicBezTo>
                    <a:cubicBezTo>
                      <a:pt x="266" y="27038"/>
                      <a:pt x="-406" y="27038"/>
                      <a:pt x="266" y="28379"/>
                    </a:cubicBezTo>
                    <a:cubicBezTo>
                      <a:pt x="939" y="29720"/>
                      <a:pt x="939" y="30167"/>
                      <a:pt x="1499" y="32179"/>
                    </a:cubicBezTo>
                    <a:cubicBezTo>
                      <a:pt x="2060" y="34190"/>
                      <a:pt x="2060" y="36202"/>
                      <a:pt x="2060" y="36873"/>
                    </a:cubicBezTo>
                    <a:cubicBezTo>
                      <a:pt x="2060" y="37543"/>
                      <a:pt x="1387" y="35755"/>
                      <a:pt x="2508" y="38437"/>
                    </a:cubicBezTo>
                    <a:cubicBezTo>
                      <a:pt x="3629" y="41119"/>
                      <a:pt x="2508" y="40672"/>
                      <a:pt x="4302" y="41343"/>
                    </a:cubicBezTo>
                    <a:cubicBezTo>
                      <a:pt x="6095" y="42013"/>
                      <a:pt x="8785" y="40896"/>
                      <a:pt x="8785" y="40896"/>
                    </a:cubicBezTo>
                    <a:cubicBezTo>
                      <a:pt x="8785" y="40896"/>
                      <a:pt x="8673" y="41678"/>
                      <a:pt x="9458" y="40896"/>
                    </a:cubicBezTo>
                    <a:cubicBezTo>
                      <a:pt x="10243" y="40113"/>
                      <a:pt x="10355" y="39778"/>
                      <a:pt x="11588" y="38102"/>
                    </a:cubicBezTo>
                    <a:cubicBezTo>
                      <a:pt x="12821" y="36426"/>
                      <a:pt x="16632" y="29720"/>
                      <a:pt x="17977" y="28379"/>
                    </a:cubicBezTo>
                    <a:cubicBezTo>
                      <a:pt x="19322" y="27038"/>
                      <a:pt x="22237" y="26144"/>
                      <a:pt x="22461" y="23909"/>
                    </a:cubicBezTo>
                    <a:cubicBezTo>
                      <a:pt x="22685" y="21674"/>
                      <a:pt x="23582" y="19774"/>
                      <a:pt x="23582" y="19774"/>
                    </a:cubicBezTo>
                    <a:cubicBezTo>
                      <a:pt x="23582" y="19774"/>
                      <a:pt x="23134" y="19886"/>
                      <a:pt x="23582" y="15862"/>
                    </a:cubicBezTo>
                    <a:cubicBezTo>
                      <a:pt x="24030" y="11839"/>
                      <a:pt x="24423" y="10386"/>
                      <a:pt x="24423" y="9325"/>
                    </a:cubicBezTo>
                    <a:cubicBezTo>
                      <a:pt x="24423" y="8263"/>
                      <a:pt x="24255" y="6140"/>
                      <a:pt x="24423" y="5357"/>
                    </a:cubicBezTo>
                    <a:cubicBezTo>
                      <a:pt x="24591" y="4575"/>
                      <a:pt x="24423" y="2675"/>
                      <a:pt x="24423" y="2675"/>
                    </a:cubicBezTo>
                    <a:cubicBezTo>
                      <a:pt x="24423" y="2675"/>
                      <a:pt x="24255" y="1446"/>
                      <a:pt x="24423" y="887"/>
                    </a:cubicBezTo>
                    <a:cubicBezTo>
                      <a:pt x="24591" y="328"/>
                      <a:pt x="22461" y="217"/>
                      <a:pt x="22685" y="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52" name="Freeform 10251"/>
              <p:cNvSpPr/>
              <p:nvPr/>
            </p:nvSpPr>
            <p:spPr>
              <a:xfrm>
                <a:off x="2960567" y="4412593"/>
                <a:ext cx="26693" cy="45973"/>
              </a:xfrm>
              <a:custGeom>
                <a:avLst/>
                <a:gdLst/>
                <a:ahLst/>
                <a:cxnLst/>
                <a:rect l="0" t="0" r="0" b="0"/>
                <a:pathLst>
                  <a:path w="26693" h="45973">
                    <a:moveTo>
                      <a:pt x="26693" y="2019"/>
                    </a:moveTo>
                    <a:lnTo>
                      <a:pt x="18832" y="0"/>
                    </a:lnTo>
                    <a:cubicBezTo>
                      <a:pt x="18832" y="0"/>
                      <a:pt x="17935" y="0"/>
                      <a:pt x="16142" y="0"/>
                    </a:cubicBezTo>
                    <a:cubicBezTo>
                      <a:pt x="14348" y="0"/>
                      <a:pt x="12331" y="-217"/>
                      <a:pt x="10761" y="901"/>
                    </a:cubicBezTo>
                    <a:cubicBezTo>
                      <a:pt x="9192" y="2019"/>
                      <a:pt x="10425" y="342"/>
                      <a:pt x="8519" y="2689"/>
                    </a:cubicBezTo>
                    <a:cubicBezTo>
                      <a:pt x="6614" y="5036"/>
                      <a:pt x="4932" y="6042"/>
                      <a:pt x="4148" y="7495"/>
                    </a:cubicBezTo>
                    <a:cubicBezTo>
                      <a:pt x="3363" y="8947"/>
                      <a:pt x="2018" y="10065"/>
                      <a:pt x="2018" y="11406"/>
                    </a:cubicBezTo>
                    <a:cubicBezTo>
                      <a:pt x="2018" y="12747"/>
                      <a:pt x="2130" y="11294"/>
                      <a:pt x="1121" y="14982"/>
                    </a:cubicBezTo>
                    <a:cubicBezTo>
                      <a:pt x="112" y="18670"/>
                      <a:pt x="0" y="14982"/>
                      <a:pt x="0" y="20570"/>
                    </a:cubicBezTo>
                    <a:cubicBezTo>
                      <a:pt x="0" y="26158"/>
                      <a:pt x="-112" y="27722"/>
                      <a:pt x="2018" y="30852"/>
                    </a:cubicBezTo>
                    <a:cubicBezTo>
                      <a:pt x="4148" y="33981"/>
                      <a:pt x="3587" y="31299"/>
                      <a:pt x="6502" y="36216"/>
                    </a:cubicBezTo>
                    <a:cubicBezTo>
                      <a:pt x="9416" y="41133"/>
                      <a:pt x="9192" y="38451"/>
                      <a:pt x="10761" y="41133"/>
                    </a:cubicBezTo>
                    <a:cubicBezTo>
                      <a:pt x="12331" y="43815"/>
                      <a:pt x="13227" y="43592"/>
                      <a:pt x="14684" y="45045"/>
                    </a:cubicBezTo>
                    <a:cubicBezTo>
                      <a:pt x="16142" y="46497"/>
                      <a:pt x="17263" y="45827"/>
                      <a:pt x="17711" y="45827"/>
                    </a:cubicBezTo>
                    <a:cubicBezTo>
                      <a:pt x="18160" y="45827"/>
                      <a:pt x="18160" y="45827"/>
                      <a:pt x="18832" y="45827"/>
                    </a:cubicBezTo>
                    <a:cubicBezTo>
                      <a:pt x="19505" y="45827"/>
                      <a:pt x="18832" y="44039"/>
                      <a:pt x="18832" y="42251"/>
                    </a:cubicBezTo>
                    <a:cubicBezTo>
                      <a:pt x="18832" y="40462"/>
                      <a:pt x="19953" y="40239"/>
                      <a:pt x="19953" y="36216"/>
                    </a:cubicBezTo>
                    <a:cubicBezTo>
                      <a:pt x="19953" y="32193"/>
                      <a:pt x="19280" y="32193"/>
                      <a:pt x="19953" y="29287"/>
                    </a:cubicBezTo>
                    <a:cubicBezTo>
                      <a:pt x="20626" y="26381"/>
                      <a:pt x="19953" y="25040"/>
                      <a:pt x="20626" y="22987"/>
                    </a:cubicBezTo>
                    <a:cubicBezTo>
                      <a:pt x="21298" y="21017"/>
                      <a:pt x="21074" y="19899"/>
                      <a:pt x="21747" y="18558"/>
                    </a:cubicBezTo>
                    <a:cubicBezTo>
                      <a:pt x="22419" y="17217"/>
                      <a:pt x="21971" y="18111"/>
                      <a:pt x="22867" y="16323"/>
                    </a:cubicBezTo>
                    <a:cubicBezTo>
                      <a:pt x="23764" y="14535"/>
                      <a:pt x="24437" y="14535"/>
                      <a:pt x="24437" y="12971"/>
                    </a:cubicBezTo>
                    <a:cubicBezTo>
                      <a:pt x="24437" y="11406"/>
                      <a:pt x="25109" y="12971"/>
                      <a:pt x="25109" y="10959"/>
                    </a:cubicBezTo>
                    <a:cubicBezTo>
                      <a:pt x="25109" y="8947"/>
                      <a:pt x="24213" y="10065"/>
                      <a:pt x="25109" y="8053"/>
                    </a:cubicBezTo>
                    <a:cubicBezTo>
                      <a:pt x="26006" y="6042"/>
                      <a:pt x="26693" y="6936"/>
                      <a:pt x="26693" y="5148"/>
                    </a:cubicBezTo>
                    <a:cubicBezTo>
                      <a:pt x="26693" y="3360"/>
                      <a:pt x="26693" y="1572"/>
                      <a:pt x="26693" y="2019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53" name="Freeform 10252"/>
              <p:cNvSpPr/>
              <p:nvPr/>
            </p:nvSpPr>
            <p:spPr>
              <a:xfrm>
                <a:off x="2946674" y="4437088"/>
                <a:ext cx="32956" cy="46665"/>
              </a:xfrm>
              <a:custGeom>
                <a:avLst/>
                <a:gdLst/>
                <a:ahLst/>
                <a:cxnLst/>
                <a:rect l="0" t="0" r="0" b="0"/>
                <a:pathLst>
                  <a:path w="32956" h="46665">
                    <a:moveTo>
                      <a:pt x="30707" y="21108"/>
                    </a:moveTo>
                    <a:cubicBezTo>
                      <a:pt x="30707" y="22225"/>
                      <a:pt x="32276" y="25802"/>
                      <a:pt x="32276" y="25802"/>
                    </a:cubicBezTo>
                    <a:cubicBezTo>
                      <a:pt x="32276" y="25802"/>
                      <a:pt x="32956" y="27813"/>
                      <a:pt x="32956" y="29825"/>
                    </a:cubicBezTo>
                    <a:cubicBezTo>
                      <a:pt x="32956" y="31836"/>
                      <a:pt x="32276" y="33401"/>
                      <a:pt x="32276" y="33848"/>
                    </a:cubicBezTo>
                    <a:cubicBezTo>
                      <a:pt x="32276" y="34295"/>
                      <a:pt x="32276" y="36530"/>
                      <a:pt x="32276" y="38318"/>
                    </a:cubicBezTo>
                    <a:cubicBezTo>
                      <a:pt x="32276" y="40106"/>
                      <a:pt x="32276" y="39436"/>
                      <a:pt x="32276" y="41447"/>
                    </a:cubicBezTo>
                    <a:cubicBezTo>
                      <a:pt x="32276" y="43459"/>
                      <a:pt x="32276" y="43459"/>
                      <a:pt x="32276" y="44577"/>
                    </a:cubicBezTo>
                    <a:cubicBezTo>
                      <a:pt x="32276" y="45694"/>
                      <a:pt x="32276" y="45247"/>
                      <a:pt x="32276" y="45694"/>
                    </a:cubicBezTo>
                    <a:cubicBezTo>
                      <a:pt x="32276" y="46141"/>
                      <a:pt x="30707" y="45694"/>
                      <a:pt x="30035" y="46365"/>
                    </a:cubicBezTo>
                    <a:cubicBezTo>
                      <a:pt x="29362" y="47035"/>
                      <a:pt x="28241" y="46365"/>
                      <a:pt x="27344" y="46365"/>
                    </a:cubicBezTo>
                    <a:cubicBezTo>
                      <a:pt x="26447" y="46365"/>
                      <a:pt x="24878" y="46365"/>
                      <a:pt x="24878" y="46365"/>
                    </a:cubicBezTo>
                    <a:cubicBezTo>
                      <a:pt x="24878" y="46365"/>
                      <a:pt x="23309" y="45024"/>
                      <a:pt x="22860" y="45694"/>
                    </a:cubicBezTo>
                    <a:cubicBezTo>
                      <a:pt x="22412" y="46365"/>
                      <a:pt x="21291" y="46812"/>
                      <a:pt x="20170" y="45694"/>
                    </a:cubicBezTo>
                    <a:cubicBezTo>
                      <a:pt x="19049" y="44577"/>
                      <a:pt x="18825" y="43683"/>
                      <a:pt x="18377" y="43236"/>
                    </a:cubicBezTo>
                    <a:cubicBezTo>
                      <a:pt x="17928" y="42789"/>
                      <a:pt x="18377" y="40106"/>
                      <a:pt x="16807" y="40106"/>
                    </a:cubicBezTo>
                    <a:cubicBezTo>
                      <a:pt x="15238" y="40106"/>
                      <a:pt x="14565" y="39212"/>
                      <a:pt x="13220" y="39212"/>
                    </a:cubicBezTo>
                    <a:cubicBezTo>
                      <a:pt x="11875" y="39212"/>
                      <a:pt x="10754" y="38095"/>
                      <a:pt x="9185" y="36977"/>
                    </a:cubicBezTo>
                    <a:cubicBezTo>
                      <a:pt x="7616" y="35860"/>
                      <a:pt x="4925" y="33848"/>
                      <a:pt x="4925" y="32731"/>
                    </a:cubicBezTo>
                    <a:cubicBezTo>
                      <a:pt x="4925" y="31613"/>
                      <a:pt x="2795" y="28372"/>
                      <a:pt x="2459" y="28037"/>
                    </a:cubicBezTo>
                    <a:cubicBezTo>
                      <a:pt x="2123" y="27702"/>
                      <a:pt x="890" y="27366"/>
                      <a:pt x="890" y="25802"/>
                    </a:cubicBezTo>
                    <a:cubicBezTo>
                      <a:pt x="890" y="24237"/>
                      <a:pt x="890" y="23790"/>
                      <a:pt x="890" y="22449"/>
                    </a:cubicBezTo>
                    <a:cubicBezTo>
                      <a:pt x="890" y="21108"/>
                      <a:pt x="0" y="19096"/>
                      <a:pt x="0" y="18426"/>
                    </a:cubicBezTo>
                    <a:cubicBezTo>
                      <a:pt x="0" y="17755"/>
                      <a:pt x="0" y="15297"/>
                      <a:pt x="0" y="14626"/>
                    </a:cubicBezTo>
                    <a:cubicBezTo>
                      <a:pt x="0" y="13955"/>
                      <a:pt x="0" y="12167"/>
                      <a:pt x="0" y="11050"/>
                    </a:cubicBezTo>
                    <a:cubicBezTo>
                      <a:pt x="0" y="9932"/>
                      <a:pt x="0" y="7921"/>
                      <a:pt x="0" y="7921"/>
                    </a:cubicBezTo>
                    <a:lnTo>
                      <a:pt x="0" y="5239"/>
                    </a:lnTo>
                    <a:lnTo>
                      <a:pt x="890" y="2556"/>
                    </a:lnTo>
                    <a:lnTo>
                      <a:pt x="2459" y="2109"/>
                    </a:lnTo>
                    <a:cubicBezTo>
                      <a:pt x="2459" y="2109"/>
                      <a:pt x="3356" y="1439"/>
                      <a:pt x="4477" y="1439"/>
                    </a:cubicBezTo>
                    <a:cubicBezTo>
                      <a:pt x="5598" y="1439"/>
                      <a:pt x="8064" y="-349"/>
                      <a:pt x="9185" y="1439"/>
                    </a:cubicBezTo>
                    <a:cubicBezTo>
                      <a:pt x="10306" y="3227"/>
                      <a:pt x="9857" y="3450"/>
                      <a:pt x="11203" y="3450"/>
                    </a:cubicBezTo>
                    <a:cubicBezTo>
                      <a:pt x="12548" y="3450"/>
                      <a:pt x="11427" y="-796"/>
                      <a:pt x="14117" y="98"/>
                    </a:cubicBezTo>
                    <a:cubicBezTo>
                      <a:pt x="16807" y="992"/>
                      <a:pt x="21515" y="2109"/>
                      <a:pt x="21515" y="4568"/>
                    </a:cubicBezTo>
                    <a:cubicBezTo>
                      <a:pt x="21515" y="7027"/>
                      <a:pt x="21964" y="7474"/>
                      <a:pt x="22412" y="10379"/>
                    </a:cubicBezTo>
                    <a:cubicBezTo>
                      <a:pt x="22860" y="13285"/>
                      <a:pt x="24206" y="16191"/>
                      <a:pt x="25775" y="17532"/>
                    </a:cubicBezTo>
                    <a:cubicBezTo>
                      <a:pt x="27344" y="18873"/>
                      <a:pt x="26559" y="17420"/>
                      <a:pt x="28914" y="21108"/>
                    </a:cubicBezTo>
                    <a:cubicBezTo>
                      <a:pt x="31268" y="24796"/>
                      <a:pt x="30707" y="21108"/>
                      <a:pt x="30707" y="21108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54" name="Freeform 10253"/>
              <p:cNvSpPr/>
              <p:nvPr/>
            </p:nvSpPr>
            <p:spPr>
              <a:xfrm>
                <a:off x="2942827" y="4462233"/>
                <a:ext cx="44222" cy="39708"/>
              </a:xfrm>
              <a:custGeom>
                <a:avLst/>
                <a:gdLst/>
                <a:ahLst/>
                <a:cxnLst/>
                <a:rect l="0" t="0" r="0" b="0"/>
                <a:pathLst>
                  <a:path w="44222" h="39708">
                    <a:moveTo>
                      <a:pt x="3279" y="2109"/>
                    </a:moveTo>
                    <a:lnTo>
                      <a:pt x="1822" y="4456"/>
                    </a:lnTo>
                    <a:cubicBezTo>
                      <a:pt x="1822" y="4456"/>
                      <a:pt x="1822" y="4233"/>
                      <a:pt x="1149" y="5797"/>
                    </a:cubicBezTo>
                    <a:cubicBezTo>
                      <a:pt x="476" y="7362"/>
                      <a:pt x="476" y="5350"/>
                      <a:pt x="476" y="8479"/>
                    </a:cubicBezTo>
                    <a:cubicBezTo>
                      <a:pt x="476" y="11609"/>
                      <a:pt x="-981" y="10938"/>
                      <a:pt x="1149" y="14291"/>
                    </a:cubicBezTo>
                    <a:cubicBezTo>
                      <a:pt x="3279" y="17643"/>
                      <a:pt x="4960" y="16973"/>
                      <a:pt x="6081" y="19208"/>
                    </a:cubicBezTo>
                    <a:cubicBezTo>
                      <a:pt x="7202" y="21443"/>
                      <a:pt x="7202" y="20549"/>
                      <a:pt x="7875" y="22114"/>
                    </a:cubicBezTo>
                    <a:cubicBezTo>
                      <a:pt x="8547" y="23678"/>
                      <a:pt x="12135" y="24349"/>
                      <a:pt x="13255" y="25466"/>
                    </a:cubicBezTo>
                    <a:cubicBezTo>
                      <a:pt x="14376" y="26584"/>
                      <a:pt x="13928" y="25466"/>
                      <a:pt x="14713" y="27813"/>
                    </a:cubicBezTo>
                    <a:cubicBezTo>
                      <a:pt x="15497" y="30160"/>
                      <a:pt x="17851" y="30048"/>
                      <a:pt x="19309" y="31501"/>
                    </a:cubicBezTo>
                    <a:cubicBezTo>
                      <a:pt x="20766" y="32954"/>
                      <a:pt x="19309" y="31725"/>
                      <a:pt x="24017" y="34183"/>
                    </a:cubicBezTo>
                    <a:cubicBezTo>
                      <a:pt x="28725" y="36642"/>
                      <a:pt x="25138" y="34630"/>
                      <a:pt x="29621" y="36642"/>
                    </a:cubicBezTo>
                    <a:cubicBezTo>
                      <a:pt x="34105" y="38653"/>
                      <a:pt x="32536" y="37312"/>
                      <a:pt x="35002" y="38653"/>
                    </a:cubicBezTo>
                    <a:cubicBezTo>
                      <a:pt x="37468" y="39995"/>
                      <a:pt x="38141" y="39771"/>
                      <a:pt x="38813" y="39548"/>
                    </a:cubicBezTo>
                    <a:cubicBezTo>
                      <a:pt x="39486" y="39324"/>
                      <a:pt x="40831" y="38430"/>
                      <a:pt x="41728" y="37536"/>
                    </a:cubicBezTo>
                    <a:cubicBezTo>
                      <a:pt x="42625" y="36642"/>
                      <a:pt x="43073" y="36418"/>
                      <a:pt x="43073" y="35301"/>
                    </a:cubicBezTo>
                    <a:cubicBezTo>
                      <a:pt x="43073" y="34183"/>
                      <a:pt x="45090" y="35524"/>
                      <a:pt x="43745" y="33066"/>
                    </a:cubicBezTo>
                    <a:cubicBezTo>
                      <a:pt x="42400" y="30607"/>
                      <a:pt x="41391" y="30719"/>
                      <a:pt x="40383" y="29266"/>
                    </a:cubicBezTo>
                    <a:cubicBezTo>
                      <a:pt x="39374" y="27813"/>
                      <a:pt x="33881" y="23231"/>
                      <a:pt x="33208" y="23231"/>
                    </a:cubicBezTo>
                    <a:cubicBezTo>
                      <a:pt x="32536" y="23231"/>
                      <a:pt x="30518" y="23008"/>
                      <a:pt x="29621" y="22114"/>
                    </a:cubicBezTo>
                    <a:cubicBezTo>
                      <a:pt x="28725" y="21220"/>
                      <a:pt x="26258" y="20773"/>
                      <a:pt x="25138" y="20326"/>
                    </a:cubicBezTo>
                    <a:cubicBezTo>
                      <a:pt x="24017" y="19854"/>
                      <a:pt x="19309" y="16079"/>
                      <a:pt x="19309" y="16079"/>
                    </a:cubicBezTo>
                    <a:lnTo>
                      <a:pt x="19309" y="14514"/>
                    </a:lnTo>
                    <a:cubicBezTo>
                      <a:pt x="19309" y="14514"/>
                      <a:pt x="16955" y="12168"/>
                      <a:pt x="16618" y="11832"/>
                    </a:cubicBezTo>
                    <a:cubicBezTo>
                      <a:pt x="16282" y="11497"/>
                      <a:pt x="12359" y="8927"/>
                      <a:pt x="11686" y="8927"/>
                    </a:cubicBezTo>
                    <a:cubicBezTo>
                      <a:pt x="11013" y="8927"/>
                      <a:pt x="6754" y="5127"/>
                      <a:pt x="6754" y="5127"/>
                    </a:cubicBezTo>
                    <a:lnTo>
                      <a:pt x="2718" y="0"/>
                    </a:lnTo>
                    <a:lnTo>
                      <a:pt x="3279" y="2109"/>
                    </a:lnTo>
                    <a:close/>
                  </a:path>
                </a:pathLst>
              </a:custGeom>
              <a:solidFill>
                <a:srgbClr val="CD7235"/>
              </a:solidFill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55" name="Freeform 10254"/>
              <p:cNvSpPr/>
              <p:nvPr/>
            </p:nvSpPr>
            <p:spPr>
              <a:xfrm>
                <a:off x="2920023" y="4415925"/>
                <a:ext cx="26588" cy="53454"/>
              </a:xfrm>
              <a:custGeom>
                <a:avLst/>
                <a:gdLst/>
                <a:ahLst/>
                <a:cxnLst/>
                <a:rect l="0" t="0" r="0" b="0"/>
                <a:pathLst>
                  <a:path w="26588" h="53454">
                    <a:moveTo>
                      <a:pt x="11847" y="3604"/>
                    </a:moveTo>
                    <a:cubicBezTo>
                      <a:pt x="11847" y="3604"/>
                      <a:pt x="7139" y="2040"/>
                      <a:pt x="6691" y="2040"/>
                    </a:cubicBezTo>
                    <a:cubicBezTo>
                      <a:pt x="6242" y="2040"/>
                      <a:pt x="5346" y="4945"/>
                      <a:pt x="4897" y="5169"/>
                    </a:cubicBezTo>
                    <a:cubicBezTo>
                      <a:pt x="4449" y="5392"/>
                      <a:pt x="3776" y="7627"/>
                      <a:pt x="3776" y="8521"/>
                    </a:cubicBezTo>
                    <a:cubicBezTo>
                      <a:pt x="3776" y="9415"/>
                      <a:pt x="3776" y="12321"/>
                      <a:pt x="3776" y="13215"/>
                    </a:cubicBezTo>
                    <a:cubicBezTo>
                      <a:pt x="3776" y="14109"/>
                      <a:pt x="3776" y="15450"/>
                      <a:pt x="3776" y="15897"/>
                    </a:cubicBezTo>
                    <a:cubicBezTo>
                      <a:pt x="3776" y="16344"/>
                      <a:pt x="3104" y="17685"/>
                      <a:pt x="2655" y="19250"/>
                    </a:cubicBezTo>
                    <a:cubicBezTo>
                      <a:pt x="2207" y="20814"/>
                      <a:pt x="3328" y="18803"/>
                      <a:pt x="1983" y="22379"/>
                    </a:cubicBezTo>
                    <a:cubicBezTo>
                      <a:pt x="638" y="25955"/>
                      <a:pt x="1086" y="23497"/>
                      <a:pt x="638" y="26849"/>
                    </a:cubicBezTo>
                    <a:cubicBezTo>
                      <a:pt x="189" y="30202"/>
                      <a:pt x="-259" y="27073"/>
                      <a:pt x="189" y="31543"/>
                    </a:cubicBezTo>
                    <a:cubicBezTo>
                      <a:pt x="638" y="36013"/>
                      <a:pt x="-35" y="34225"/>
                      <a:pt x="1310" y="36237"/>
                    </a:cubicBezTo>
                    <a:cubicBezTo>
                      <a:pt x="2655" y="38248"/>
                      <a:pt x="4000" y="36684"/>
                      <a:pt x="5346" y="39142"/>
                    </a:cubicBezTo>
                    <a:cubicBezTo>
                      <a:pt x="6691" y="41601"/>
                      <a:pt x="7475" y="40148"/>
                      <a:pt x="8036" y="41825"/>
                    </a:cubicBezTo>
                    <a:cubicBezTo>
                      <a:pt x="8596" y="43501"/>
                      <a:pt x="8484" y="42048"/>
                      <a:pt x="8933" y="43836"/>
                    </a:cubicBezTo>
                    <a:cubicBezTo>
                      <a:pt x="9381" y="45624"/>
                      <a:pt x="9381" y="44730"/>
                      <a:pt x="9829" y="46965"/>
                    </a:cubicBezTo>
                    <a:cubicBezTo>
                      <a:pt x="10278" y="49200"/>
                      <a:pt x="9157" y="47412"/>
                      <a:pt x="10726" y="49424"/>
                    </a:cubicBezTo>
                    <a:cubicBezTo>
                      <a:pt x="12296" y="51436"/>
                      <a:pt x="12632" y="51547"/>
                      <a:pt x="13416" y="51436"/>
                    </a:cubicBezTo>
                    <a:cubicBezTo>
                      <a:pt x="14201" y="51324"/>
                      <a:pt x="15098" y="51100"/>
                      <a:pt x="16107" y="52106"/>
                    </a:cubicBezTo>
                    <a:cubicBezTo>
                      <a:pt x="17116" y="53112"/>
                      <a:pt x="18349" y="51659"/>
                      <a:pt x="19470" y="52777"/>
                    </a:cubicBezTo>
                    <a:cubicBezTo>
                      <a:pt x="20591" y="53894"/>
                      <a:pt x="20815" y="53454"/>
                      <a:pt x="22160" y="52777"/>
                    </a:cubicBezTo>
                    <a:cubicBezTo>
                      <a:pt x="23505" y="52106"/>
                      <a:pt x="23729" y="50318"/>
                      <a:pt x="24626" y="49424"/>
                    </a:cubicBezTo>
                    <a:cubicBezTo>
                      <a:pt x="25523" y="48530"/>
                      <a:pt x="26644" y="46518"/>
                      <a:pt x="26419" y="45848"/>
                    </a:cubicBezTo>
                    <a:cubicBezTo>
                      <a:pt x="26195" y="45177"/>
                      <a:pt x="26419" y="45401"/>
                      <a:pt x="26419" y="44283"/>
                    </a:cubicBezTo>
                    <a:cubicBezTo>
                      <a:pt x="26419" y="43166"/>
                      <a:pt x="26419" y="42048"/>
                      <a:pt x="26419" y="39142"/>
                    </a:cubicBezTo>
                    <a:cubicBezTo>
                      <a:pt x="26419" y="36237"/>
                      <a:pt x="26419" y="33331"/>
                      <a:pt x="26419" y="31543"/>
                    </a:cubicBezTo>
                    <a:cubicBezTo>
                      <a:pt x="26419" y="29755"/>
                      <a:pt x="26188" y="27296"/>
                      <a:pt x="26419" y="26849"/>
                    </a:cubicBezTo>
                    <a:cubicBezTo>
                      <a:pt x="26651" y="26402"/>
                      <a:pt x="26868" y="24614"/>
                      <a:pt x="25747" y="23497"/>
                    </a:cubicBezTo>
                    <a:cubicBezTo>
                      <a:pt x="24626" y="22379"/>
                      <a:pt x="23953" y="19920"/>
                      <a:pt x="23953" y="19920"/>
                    </a:cubicBezTo>
                    <a:cubicBezTo>
                      <a:pt x="23953" y="19920"/>
                      <a:pt x="23505" y="18579"/>
                      <a:pt x="23505" y="17685"/>
                    </a:cubicBezTo>
                    <a:cubicBezTo>
                      <a:pt x="23505" y="16791"/>
                      <a:pt x="20142" y="13215"/>
                      <a:pt x="20142" y="13215"/>
                    </a:cubicBezTo>
                    <a:cubicBezTo>
                      <a:pt x="20142" y="13215"/>
                      <a:pt x="18573" y="13215"/>
                      <a:pt x="18573" y="10309"/>
                    </a:cubicBezTo>
                    <a:cubicBezTo>
                      <a:pt x="18573" y="7404"/>
                      <a:pt x="16107" y="4275"/>
                      <a:pt x="16107" y="3157"/>
                    </a:cubicBezTo>
                    <a:cubicBezTo>
                      <a:pt x="16107" y="2040"/>
                      <a:pt x="15434" y="0"/>
                      <a:pt x="15434" y="0"/>
                    </a:cubicBezTo>
                    <a:cubicBezTo>
                      <a:pt x="15434" y="0"/>
                      <a:pt x="12968" y="-643"/>
                      <a:pt x="11847" y="3604"/>
                    </a:cubicBezTo>
                    <a:close/>
                  </a:path>
                </a:pathLst>
              </a:custGeom>
              <a:solidFill>
                <a:srgbClr val="CD7235"/>
              </a:solidFill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56" name="Freeform 10255"/>
              <p:cNvSpPr/>
              <p:nvPr/>
            </p:nvSpPr>
            <p:spPr>
              <a:xfrm>
                <a:off x="2921495" y="4371481"/>
                <a:ext cx="24465" cy="45596"/>
              </a:xfrm>
              <a:custGeom>
                <a:avLst/>
                <a:gdLst/>
                <a:ahLst/>
                <a:cxnLst/>
                <a:rect l="0" t="0" r="0" b="0"/>
                <a:pathLst>
                  <a:path w="24465" h="45596">
                    <a:moveTo>
                      <a:pt x="5219" y="44472"/>
                    </a:moveTo>
                    <a:cubicBezTo>
                      <a:pt x="5219" y="44472"/>
                      <a:pt x="3650" y="43354"/>
                      <a:pt x="2753" y="40896"/>
                    </a:cubicBezTo>
                    <a:cubicBezTo>
                      <a:pt x="1857" y="38437"/>
                      <a:pt x="287" y="37543"/>
                      <a:pt x="287" y="35084"/>
                    </a:cubicBezTo>
                    <a:cubicBezTo>
                      <a:pt x="287" y="32626"/>
                      <a:pt x="287" y="32626"/>
                      <a:pt x="287" y="30167"/>
                    </a:cubicBezTo>
                    <a:cubicBezTo>
                      <a:pt x="287" y="27708"/>
                      <a:pt x="287" y="29050"/>
                      <a:pt x="287" y="25697"/>
                    </a:cubicBezTo>
                    <a:cubicBezTo>
                      <a:pt x="287" y="22344"/>
                      <a:pt x="399" y="22680"/>
                      <a:pt x="287" y="21003"/>
                    </a:cubicBezTo>
                    <a:cubicBezTo>
                      <a:pt x="175" y="19327"/>
                      <a:pt x="287" y="17427"/>
                      <a:pt x="287" y="17427"/>
                    </a:cubicBezTo>
                    <a:cubicBezTo>
                      <a:pt x="287" y="17427"/>
                      <a:pt x="-834" y="16533"/>
                      <a:pt x="1184" y="15192"/>
                    </a:cubicBezTo>
                    <a:cubicBezTo>
                      <a:pt x="3202" y="13851"/>
                      <a:pt x="1969" y="13963"/>
                      <a:pt x="5219" y="11616"/>
                    </a:cubicBezTo>
                    <a:cubicBezTo>
                      <a:pt x="8470" y="9269"/>
                      <a:pt x="7013" y="10498"/>
                      <a:pt x="9031" y="7816"/>
                    </a:cubicBezTo>
                    <a:cubicBezTo>
                      <a:pt x="11048" y="5134"/>
                      <a:pt x="9927" y="3569"/>
                      <a:pt x="11048" y="3122"/>
                    </a:cubicBezTo>
                    <a:cubicBezTo>
                      <a:pt x="12169" y="2675"/>
                      <a:pt x="11048" y="2228"/>
                      <a:pt x="12618" y="1558"/>
                    </a:cubicBezTo>
                    <a:cubicBezTo>
                      <a:pt x="14187" y="887"/>
                      <a:pt x="16093" y="328"/>
                      <a:pt x="16093" y="328"/>
                    </a:cubicBezTo>
                    <a:lnTo>
                      <a:pt x="18223" y="328"/>
                    </a:lnTo>
                    <a:lnTo>
                      <a:pt x="20464" y="0"/>
                    </a:lnTo>
                    <a:cubicBezTo>
                      <a:pt x="20464" y="0"/>
                      <a:pt x="20464" y="328"/>
                      <a:pt x="21025" y="328"/>
                    </a:cubicBezTo>
                    <a:cubicBezTo>
                      <a:pt x="21585" y="328"/>
                      <a:pt x="20913" y="1111"/>
                      <a:pt x="21585" y="1111"/>
                    </a:cubicBezTo>
                    <a:cubicBezTo>
                      <a:pt x="22258" y="1111"/>
                      <a:pt x="21585" y="-677"/>
                      <a:pt x="22931" y="1558"/>
                    </a:cubicBezTo>
                    <a:cubicBezTo>
                      <a:pt x="24276" y="3793"/>
                      <a:pt x="24465" y="3513"/>
                      <a:pt x="24465" y="6084"/>
                    </a:cubicBezTo>
                    <a:cubicBezTo>
                      <a:pt x="24465" y="8654"/>
                      <a:pt x="24465" y="9381"/>
                      <a:pt x="24465" y="10498"/>
                    </a:cubicBezTo>
                    <a:cubicBezTo>
                      <a:pt x="24465" y="11616"/>
                      <a:pt x="24465" y="12957"/>
                      <a:pt x="24465" y="14074"/>
                    </a:cubicBezTo>
                    <a:cubicBezTo>
                      <a:pt x="24465" y="15192"/>
                      <a:pt x="24500" y="17650"/>
                      <a:pt x="24465" y="17427"/>
                    </a:cubicBezTo>
                    <a:cubicBezTo>
                      <a:pt x="24465" y="17427"/>
                      <a:pt x="24465" y="17930"/>
                      <a:pt x="24465" y="20556"/>
                    </a:cubicBezTo>
                    <a:cubicBezTo>
                      <a:pt x="24465" y="23182"/>
                      <a:pt x="22931" y="23238"/>
                      <a:pt x="22931" y="25026"/>
                    </a:cubicBezTo>
                    <a:cubicBezTo>
                      <a:pt x="22931" y="26814"/>
                      <a:pt x="22258" y="26814"/>
                      <a:pt x="20464" y="29273"/>
                    </a:cubicBezTo>
                    <a:cubicBezTo>
                      <a:pt x="18671" y="31732"/>
                      <a:pt x="17662" y="32179"/>
                      <a:pt x="16877" y="33967"/>
                    </a:cubicBezTo>
                    <a:cubicBezTo>
                      <a:pt x="16093" y="35755"/>
                      <a:pt x="18447" y="30838"/>
                      <a:pt x="15084" y="36649"/>
                    </a:cubicBezTo>
                    <a:cubicBezTo>
                      <a:pt x="11721" y="42460"/>
                      <a:pt x="12954" y="41454"/>
                      <a:pt x="11721" y="43354"/>
                    </a:cubicBezTo>
                    <a:cubicBezTo>
                      <a:pt x="10488" y="45254"/>
                      <a:pt x="12169" y="45596"/>
                      <a:pt x="10152" y="45596"/>
                    </a:cubicBezTo>
                    <a:cubicBezTo>
                      <a:pt x="8134" y="45596"/>
                      <a:pt x="5219" y="44472"/>
                      <a:pt x="5219" y="44472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57" name="Freeform 10256"/>
              <p:cNvSpPr/>
              <p:nvPr/>
            </p:nvSpPr>
            <p:spPr>
              <a:xfrm>
                <a:off x="2905647" y="4394761"/>
                <a:ext cx="21543" cy="52868"/>
              </a:xfrm>
              <a:custGeom>
                <a:avLst/>
                <a:gdLst/>
                <a:ahLst/>
                <a:cxnLst/>
                <a:rect l="0" t="0" r="0" b="0"/>
                <a:pathLst>
                  <a:path w="21543" h="52868">
                    <a:moveTo>
                      <a:pt x="12436" y="517"/>
                    </a:moveTo>
                    <a:cubicBezTo>
                      <a:pt x="12436" y="517"/>
                      <a:pt x="11034" y="-657"/>
                      <a:pt x="9857" y="517"/>
                    </a:cubicBezTo>
                    <a:cubicBezTo>
                      <a:pt x="8680" y="1690"/>
                      <a:pt x="7391" y="3534"/>
                      <a:pt x="6943" y="4652"/>
                    </a:cubicBezTo>
                    <a:cubicBezTo>
                      <a:pt x="6495" y="5769"/>
                      <a:pt x="5374" y="6440"/>
                      <a:pt x="5374" y="8005"/>
                    </a:cubicBezTo>
                    <a:cubicBezTo>
                      <a:pt x="5374" y="9569"/>
                      <a:pt x="4253" y="10910"/>
                      <a:pt x="3804" y="12698"/>
                    </a:cubicBezTo>
                    <a:cubicBezTo>
                      <a:pt x="3356" y="14486"/>
                      <a:pt x="2683" y="18957"/>
                      <a:pt x="1338" y="22980"/>
                    </a:cubicBezTo>
                    <a:cubicBezTo>
                      <a:pt x="0" y="27003"/>
                      <a:pt x="0" y="28791"/>
                      <a:pt x="0" y="28791"/>
                    </a:cubicBezTo>
                    <a:cubicBezTo>
                      <a:pt x="0" y="28791"/>
                      <a:pt x="0" y="29909"/>
                      <a:pt x="0" y="32144"/>
                    </a:cubicBezTo>
                    <a:cubicBezTo>
                      <a:pt x="0" y="34379"/>
                      <a:pt x="0" y="35720"/>
                      <a:pt x="0" y="36391"/>
                    </a:cubicBezTo>
                    <a:cubicBezTo>
                      <a:pt x="0" y="37061"/>
                      <a:pt x="0" y="35496"/>
                      <a:pt x="0" y="39520"/>
                    </a:cubicBezTo>
                    <a:cubicBezTo>
                      <a:pt x="0" y="43543"/>
                      <a:pt x="1674" y="45219"/>
                      <a:pt x="2459" y="46002"/>
                    </a:cubicBezTo>
                    <a:cubicBezTo>
                      <a:pt x="3244" y="46784"/>
                      <a:pt x="4925" y="46002"/>
                      <a:pt x="5374" y="47343"/>
                    </a:cubicBezTo>
                    <a:cubicBezTo>
                      <a:pt x="5822" y="48684"/>
                      <a:pt x="5149" y="48237"/>
                      <a:pt x="6270" y="49354"/>
                    </a:cubicBezTo>
                    <a:cubicBezTo>
                      <a:pt x="7391" y="50472"/>
                      <a:pt x="7167" y="50248"/>
                      <a:pt x="8512" y="51589"/>
                    </a:cubicBezTo>
                    <a:cubicBezTo>
                      <a:pt x="9857" y="52931"/>
                      <a:pt x="8064" y="52036"/>
                      <a:pt x="10772" y="52707"/>
                    </a:cubicBezTo>
                    <a:cubicBezTo>
                      <a:pt x="13444" y="53377"/>
                      <a:pt x="15014" y="51589"/>
                      <a:pt x="15014" y="51589"/>
                    </a:cubicBezTo>
                    <a:cubicBezTo>
                      <a:pt x="15014" y="51589"/>
                      <a:pt x="15686" y="50919"/>
                      <a:pt x="15686" y="49354"/>
                    </a:cubicBezTo>
                    <a:cubicBezTo>
                      <a:pt x="15686" y="47790"/>
                      <a:pt x="15238" y="47119"/>
                      <a:pt x="16247" y="43878"/>
                    </a:cubicBezTo>
                    <a:cubicBezTo>
                      <a:pt x="17256" y="40637"/>
                      <a:pt x="16807" y="41531"/>
                      <a:pt x="18152" y="37061"/>
                    </a:cubicBezTo>
                    <a:cubicBezTo>
                      <a:pt x="19498" y="32591"/>
                      <a:pt x="19273" y="31920"/>
                      <a:pt x="19946" y="28121"/>
                    </a:cubicBezTo>
                    <a:cubicBezTo>
                      <a:pt x="20619" y="24321"/>
                      <a:pt x="20170" y="24097"/>
                      <a:pt x="20619" y="21862"/>
                    </a:cubicBezTo>
                    <a:cubicBezTo>
                      <a:pt x="21067" y="19627"/>
                      <a:pt x="22188" y="21639"/>
                      <a:pt x="21067" y="18510"/>
                    </a:cubicBezTo>
                    <a:cubicBezTo>
                      <a:pt x="19946" y="15380"/>
                      <a:pt x="18713" y="18286"/>
                      <a:pt x="18713" y="13481"/>
                    </a:cubicBezTo>
                    <a:cubicBezTo>
                      <a:pt x="18713" y="8675"/>
                      <a:pt x="17480" y="7781"/>
                      <a:pt x="17480" y="5993"/>
                    </a:cubicBezTo>
                    <a:cubicBezTo>
                      <a:pt x="17480" y="4205"/>
                      <a:pt x="16807" y="5099"/>
                      <a:pt x="16807" y="3534"/>
                    </a:cubicBezTo>
                    <a:cubicBezTo>
                      <a:pt x="16807" y="1970"/>
                      <a:pt x="17704" y="629"/>
                      <a:pt x="16359" y="1076"/>
                    </a:cubicBezTo>
                    <a:cubicBezTo>
                      <a:pt x="15014" y="1523"/>
                      <a:pt x="12436" y="517"/>
                      <a:pt x="12436" y="517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58" name="Freeform 10257"/>
              <p:cNvSpPr/>
              <p:nvPr/>
            </p:nvSpPr>
            <p:spPr>
              <a:xfrm>
                <a:off x="2896168" y="4369909"/>
                <a:ext cx="18643" cy="61249"/>
              </a:xfrm>
              <a:custGeom>
                <a:avLst/>
                <a:gdLst/>
                <a:ahLst/>
                <a:cxnLst/>
                <a:rect l="0" t="0" r="0" b="0"/>
                <a:pathLst>
                  <a:path w="18643" h="61249">
                    <a:moveTo>
                      <a:pt x="15974" y="0"/>
                    </a:moveTo>
                    <a:cubicBezTo>
                      <a:pt x="15301" y="671"/>
                      <a:pt x="12162" y="7599"/>
                      <a:pt x="12162" y="7599"/>
                    </a:cubicBezTo>
                    <a:cubicBezTo>
                      <a:pt x="12162" y="7599"/>
                      <a:pt x="11266" y="7599"/>
                      <a:pt x="10033" y="9723"/>
                    </a:cubicBezTo>
                    <a:cubicBezTo>
                      <a:pt x="8800" y="11846"/>
                      <a:pt x="7903" y="11623"/>
                      <a:pt x="7006" y="15422"/>
                    </a:cubicBezTo>
                    <a:cubicBezTo>
                      <a:pt x="6109" y="19222"/>
                      <a:pt x="5997" y="20228"/>
                      <a:pt x="4988" y="21234"/>
                    </a:cubicBezTo>
                    <a:cubicBezTo>
                      <a:pt x="3979" y="22239"/>
                      <a:pt x="4316" y="21681"/>
                      <a:pt x="2746" y="24586"/>
                    </a:cubicBezTo>
                    <a:cubicBezTo>
                      <a:pt x="1177" y="27492"/>
                      <a:pt x="1625" y="24363"/>
                      <a:pt x="953" y="29504"/>
                    </a:cubicBezTo>
                    <a:cubicBezTo>
                      <a:pt x="280" y="34644"/>
                      <a:pt x="280" y="33750"/>
                      <a:pt x="280" y="36432"/>
                    </a:cubicBezTo>
                    <a:cubicBezTo>
                      <a:pt x="280" y="39115"/>
                      <a:pt x="280" y="40456"/>
                      <a:pt x="280" y="42244"/>
                    </a:cubicBezTo>
                    <a:cubicBezTo>
                      <a:pt x="280" y="44032"/>
                      <a:pt x="-392" y="40679"/>
                      <a:pt x="280" y="44479"/>
                    </a:cubicBezTo>
                    <a:cubicBezTo>
                      <a:pt x="953" y="48279"/>
                      <a:pt x="-841" y="46267"/>
                      <a:pt x="2074" y="50514"/>
                    </a:cubicBezTo>
                    <a:cubicBezTo>
                      <a:pt x="4988" y="54761"/>
                      <a:pt x="6333" y="54872"/>
                      <a:pt x="7903" y="57890"/>
                    </a:cubicBezTo>
                    <a:cubicBezTo>
                      <a:pt x="9472" y="60907"/>
                      <a:pt x="10033" y="60907"/>
                      <a:pt x="10033" y="61249"/>
                    </a:cubicBezTo>
                    <a:cubicBezTo>
                      <a:pt x="10033" y="61249"/>
                      <a:pt x="11041" y="42467"/>
                      <a:pt x="12162" y="40679"/>
                    </a:cubicBezTo>
                    <a:cubicBezTo>
                      <a:pt x="13283" y="38891"/>
                      <a:pt x="13283" y="36656"/>
                      <a:pt x="14628" y="33750"/>
                    </a:cubicBezTo>
                    <a:cubicBezTo>
                      <a:pt x="15974" y="30845"/>
                      <a:pt x="16422" y="29504"/>
                      <a:pt x="16422" y="28386"/>
                    </a:cubicBezTo>
                    <a:cubicBezTo>
                      <a:pt x="16422" y="27268"/>
                      <a:pt x="16646" y="24586"/>
                      <a:pt x="17319" y="24586"/>
                    </a:cubicBezTo>
                    <a:cubicBezTo>
                      <a:pt x="17991" y="24586"/>
                      <a:pt x="17543" y="23022"/>
                      <a:pt x="17991" y="22798"/>
                    </a:cubicBezTo>
                    <a:cubicBezTo>
                      <a:pt x="18440" y="22575"/>
                      <a:pt x="18888" y="25480"/>
                      <a:pt x="18440" y="21234"/>
                    </a:cubicBezTo>
                    <a:cubicBezTo>
                      <a:pt x="17991" y="16987"/>
                      <a:pt x="15637" y="13187"/>
                      <a:pt x="15637" y="11734"/>
                    </a:cubicBezTo>
                    <a:cubicBezTo>
                      <a:pt x="15637" y="10282"/>
                      <a:pt x="15974" y="0"/>
                      <a:pt x="15974" y="0"/>
                    </a:cubicBezTo>
                    <a:close/>
                  </a:path>
                </a:pathLst>
              </a:custGeom>
              <a:solidFill>
                <a:srgbClr val="CD7235"/>
              </a:solidFill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59" name="Freeform 10258"/>
              <p:cNvSpPr/>
              <p:nvPr/>
            </p:nvSpPr>
            <p:spPr>
              <a:xfrm>
                <a:off x="2934484" y="4391240"/>
                <a:ext cx="31905" cy="47901"/>
              </a:xfrm>
              <a:custGeom>
                <a:avLst/>
                <a:gdLst/>
                <a:ahLst/>
                <a:cxnLst/>
                <a:rect l="0" t="0" r="0" b="0"/>
                <a:pathLst>
                  <a:path w="31905" h="47901">
                    <a:moveTo>
                      <a:pt x="1534" y="24824"/>
                    </a:moveTo>
                    <a:cubicBezTo>
                      <a:pt x="1534" y="24824"/>
                      <a:pt x="-1941" y="28512"/>
                      <a:pt x="1534" y="22477"/>
                    </a:cubicBezTo>
                    <a:cubicBezTo>
                      <a:pt x="5009" y="16442"/>
                      <a:pt x="5009" y="15771"/>
                      <a:pt x="5906" y="14207"/>
                    </a:cubicBezTo>
                    <a:cubicBezTo>
                      <a:pt x="6803" y="12642"/>
                      <a:pt x="5682" y="11525"/>
                      <a:pt x="6803" y="9513"/>
                    </a:cubicBezTo>
                    <a:cubicBezTo>
                      <a:pt x="7924" y="7502"/>
                      <a:pt x="9269" y="3702"/>
                      <a:pt x="10166" y="3702"/>
                    </a:cubicBezTo>
                    <a:cubicBezTo>
                      <a:pt x="11062" y="3702"/>
                      <a:pt x="10838" y="2361"/>
                      <a:pt x="12408" y="1914"/>
                    </a:cubicBezTo>
                    <a:cubicBezTo>
                      <a:pt x="13977" y="1467"/>
                      <a:pt x="11062" y="573"/>
                      <a:pt x="15322" y="573"/>
                    </a:cubicBezTo>
                    <a:cubicBezTo>
                      <a:pt x="19582" y="573"/>
                      <a:pt x="18685" y="-768"/>
                      <a:pt x="20703" y="573"/>
                    </a:cubicBezTo>
                    <a:cubicBezTo>
                      <a:pt x="22720" y="1914"/>
                      <a:pt x="22720" y="1020"/>
                      <a:pt x="24066" y="2361"/>
                    </a:cubicBezTo>
                    <a:cubicBezTo>
                      <a:pt x="25411" y="3702"/>
                      <a:pt x="26307" y="2808"/>
                      <a:pt x="27204" y="3702"/>
                    </a:cubicBezTo>
                    <a:cubicBezTo>
                      <a:pt x="28101" y="4596"/>
                      <a:pt x="27877" y="-321"/>
                      <a:pt x="28998" y="4819"/>
                    </a:cubicBezTo>
                    <a:cubicBezTo>
                      <a:pt x="30119" y="9960"/>
                      <a:pt x="29894" y="7502"/>
                      <a:pt x="30567" y="12419"/>
                    </a:cubicBezTo>
                    <a:cubicBezTo>
                      <a:pt x="31240" y="17336"/>
                      <a:pt x="32360" y="9513"/>
                      <a:pt x="31688" y="18007"/>
                    </a:cubicBezTo>
                    <a:cubicBezTo>
                      <a:pt x="31015" y="26500"/>
                      <a:pt x="32137" y="23594"/>
                      <a:pt x="30567" y="27618"/>
                    </a:cubicBezTo>
                    <a:cubicBezTo>
                      <a:pt x="28998" y="31641"/>
                      <a:pt x="28101" y="31641"/>
                      <a:pt x="28101" y="32758"/>
                    </a:cubicBezTo>
                    <a:cubicBezTo>
                      <a:pt x="28101" y="33876"/>
                      <a:pt x="29670" y="29853"/>
                      <a:pt x="27204" y="36335"/>
                    </a:cubicBezTo>
                    <a:cubicBezTo>
                      <a:pt x="24738" y="42816"/>
                      <a:pt x="23505" y="42705"/>
                      <a:pt x="24066" y="43263"/>
                    </a:cubicBezTo>
                    <a:cubicBezTo>
                      <a:pt x="24626" y="43822"/>
                      <a:pt x="24738" y="43934"/>
                      <a:pt x="24738" y="44381"/>
                    </a:cubicBezTo>
                    <a:cubicBezTo>
                      <a:pt x="24738" y="44828"/>
                      <a:pt x="24738" y="44604"/>
                      <a:pt x="24738" y="45610"/>
                    </a:cubicBezTo>
                    <a:cubicBezTo>
                      <a:pt x="24738" y="46616"/>
                      <a:pt x="25523" y="46057"/>
                      <a:pt x="23113" y="47231"/>
                    </a:cubicBezTo>
                    <a:cubicBezTo>
                      <a:pt x="20703" y="48404"/>
                      <a:pt x="18349" y="45163"/>
                      <a:pt x="17900" y="45610"/>
                    </a:cubicBezTo>
                    <a:cubicBezTo>
                      <a:pt x="17452" y="46057"/>
                      <a:pt x="18965" y="45107"/>
                      <a:pt x="16443" y="46169"/>
                    </a:cubicBezTo>
                    <a:cubicBezTo>
                      <a:pt x="13921" y="47231"/>
                      <a:pt x="15546" y="48851"/>
                      <a:pt x="12856" y="47231"/>
                    </a:cubicBezTo>
                    <a:cubicBezTo>
                      <a:pt x="10166" y="45610"/>
                      <a:pt x="10838" y="45945"/>
                      <a:pt x="9493" y="44604"/>
                    </a:cubicBezTo>
                    <a:cubicBezTo>
                      <a:pt x="8148" y="43263"/>
                      <a:pt x="7027" y="42481"/>
                      <a:pt x="5906" y="40302"/>
                    </a:cubicBezTo>
                    <a:cubicBezTo>
                      <a:pt x="4785" y="38123"/>
                      <a:pt x="4000" y="36893"/>
                      <a:pt x="2767" y="34546"/>
                    </a:cubicBezTo>
                    <a:cubicBezTo>
                      <a:pt x="1534" y="32200"/>
                      <a:pt x="1422" y="30747"/>
                      <a:pt x="1534" y="29294"/>
                    </a:cubicBezTo>
                    <a:cubicBezTo>
                      <a:pt x="1646" y="27841"/>
                      <a:pt x="638" y="24824"/>
                      <a:pt x="1534" y="24824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60" name="Freeform 10259"/>
              <p:cNvSpPr/>
              <p:nvPr/>
            </p:nvSpPr>
            <p:spPr>
              <a:xfrm>
                <a:off x="2961912" y="4368317"/>
                <a:ext cx="41658" cy="42495"/>
              </a:xfrm>
              <a:custGeom>
                <a:avLst/>
                <a:gdLst/>
                <a:ahLst/>
                <a:cxnLst/>
                <a:rect l="0" t="0" r="0" b="0"/>
                <a:pathLst>
                  <a:path w="41658" h="42495">
                    <a:moveTo>
                      <a:pt x="7943" y="41117"/>
                    </a:moveTo>
                    <a:cubicBezTo>
                      <a:pt x="7943" y="41117"/>
                      <a:pt x="9231" y="44328"/>
                      <a:pt x="7943" y="38977"/>
                    </a:cubicBezTo>
                    <a:cubicBezTo>
                      <a:pt x="6655" y="33627"/>
                      <a:pt x="7299" y="32129"/>
                      <a:pt x="5581" y="31059"/>
                    </a:cubicBezTo>
                    <a:cubicBezTo>
                      <a:pt x="3864" y="29989"/>
                      <a:pt x="644" y="27635"/>
                      <a:pt x="429" y="27207"/>
                    </a:cubicBezTo>
                    <a:cubicBezTo>
                      <a:pt x="215" y="26779"/>
                      <a:pt x="-429" y="27421"/>
                      <a:pt x="429" y="24638"/>
                    </a:cubicBezTo>
                    <a:cubicBezTo>
                      <a:pt x="1288" y="21856"/>
                      <a:pt x="-1288" y="23354"/>
                      <a:pt x="1717" y="20358"/>
                    </a:cubicBezTo>
                    <a:cubicBezTo>
                      <a:pt x="4723" y="17362"/>
                      <a:pt x="3864" y="18646"/>
                      <a:pt x="5581" y="15864"/>
                    </a:cubicBezTo>
                    <a:cubicBezTo>
                      <a:pt x="7299" y="13082"/>
                      <a:pt x="6440" y="12868"/>
                      <a:pt x="7513" y="11797"/>
                    </a:cubicBezTo>
                    <a:cubicBezTo>
                      <a:pt x="8587" y="10727"/>
                      <a:pt x="8050" y="9550"/>
                      <a:pt x="9445" y="9015"/>
                    </a:cubicBezTo>
                    <a:cubicBezTo>
                      <a:pt x="10841" y="8480"/>
                      <a:pt x="8909" y="8694"/>
                      <a:pt x="11592" y="6875"/>
                    </a:cubicBezTo>
                    <a:cubicBezTo>
                      <a:pt x="14275" y="5056"/>
                      <a:pt x="15563" y="4414"/>
                      <a:pt x="16744" y="3237"/>
                    </a:cubicBezTo>
                    <a:cubicBezTo>
                      <a:pt x="17925" y="2060"/>
                      <a:pt x="17817" y="669"/>
                      <a:pt x="20178" y="669"/>
                    </a:cubicBezTo>
                    <a:cubicBezTo>
                      <a:pt x="22540" y="669"/>
                      <a:pt x="22969" y="-401"/>
                      <a:pt x="25008" y="134"/>
                    </a:cubicBezTo>
                    <a:cubicBezTo>
                      <a:pt x="27048" y="669"/>
                      <a:pt x="27048" y="669"/>
                      <a:pt x="28336" y="1953"/>
                    </a:cubicBezTo>
                    <a:cubicBezTo>
                      <a:pt x="29624" y="3237"/>
                      <a:pt x="33273" y="4735"/>
                      <a:pt x="33702" y="4949"/>
                    </a:cubicBezTo>
                    <a:cubicBezTo>
                      <a:pt x="34132" y="5163"/>
                      <a:pt x="34668" y="2916"/>
                      <a:pt x="37137" y="6875"/>
                    </a:cubicBezTo>
                    <a:cubicBezTo>
                      <a:pt x="39606" y="10834"/>
                      <a:pt x="39713" y="8159"/>
                      <a:pt x="40572" y="11156"/>
                    </a:cubicBezTo>
                    <a:cubicBezTo>
                      <a:pt x="41430" y="14152"/>
                      <a:pt x="41658" y="15864"/>
                      <a:pt x="41658" y="17362"/>
                    </a:cubicBezTo>
                    <a:cubicBezTo>
                      <a:pt x="41658" y="18860"/>
                      <a:pt x="41430" y="22070"/>
                      <a:pt x="40572" y="24638"/>
                    </a:cubicBezTo>
                    <a:cubicBezTo>
                      <a:pt x="39713" y="27207"/>
                      <a:pt x="40786" y="24852"/>
                      <a:pt x="37781" y="28919"/>
                    </a:cubicBezTo>
                    <a:cubicBezTo>
                      <a:pt x="34776" y="32985"/>
                      <a:pt x="35420" y="31273"/>
                      <a:pt x="32951" y="33734"/>
                    </a:cubicBezTo>
                    <a:cubicBezTo>
                      <a:pt x="30482" y="36195"/>
                      <a:pt x="31770" y="34697"/>
                      <a:pt x="29409" y="36409"/>
                    </a:cubicBezTo>
                    <a:cubicBezTo>
                      <a:pt x="27048" y="38121"/>
                      <a:pt x="29409" y="36409"/>
                      <a:pt x="25974" y="38121"/>
                    </a:cubicBezTo>
                    <a:cubicBezTo>
                      <a:pt x="22540" y="39833"/>
                      <a:pt x="22110" y="39619"/>
                      <a:pt x="21574" y="40154"/>
                    </a:cubicBezTo>
                    <a:cubicBezTo>
                      <a:pt x="21037" y="40689"/>
                      <a:pt x="20608" y="40261"/>
                      <a:pt x="20178" y="41117"/>
                    </a:cubicBezTo>
                    <a:cubicBezTo>
                      <a:pt x="19749" y="41974"/>
                      <a:pt x="25330" y="43365"/>
                      <a:pt x="18890" y="41759"/>
                    </a:cubicBezTo>
                    <a:cubicBezTo>
                      <a:pt x="12451" y="40154"/>
                      <a:pt x="10304" y="40154"/>
                      <a:pt x="10304" y="40154"/>
                    </a:cubicBezTo>
                    <a:lnTo>
                      <a:pt x="7943" y="41117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61" name="Freeform 10260"/>
              <p:cNvSpPr/>
              <p:nvPr/>
            </p:nvSpPr>
            <p:spPr>
              <a:xfrm>
                <a:off x="3000438" y="4350883"/>
                <a:ext cx="36256" cy="34009"/>
              </a:xfrm>
              <a:custGeom>
                <a:avLst/>
                <a:gdLst/>
                <a:ahLst/>
                <a:cxnLst/>
                <a:rect l="0" t="0" r="0" b="0"/>
                <a:pathLst>
                  <a:path w="36256" h="34009">
                    <a:moveTo>
                      <a:pt x="5640" y="34009"/>
                    </a:moveTo>
                    <a:cubicBezTo>
                      <a:pt x="4519" y="34009"/>
                      <a:pt x="932" y="30649"/>
                      <a:pt x="932" y="27520"/>
                    </a:cubicBezTo>
                    <a:cubicBezTo>
                      <a:pt x="932" y="24391"/>
                      <a:pt x="932" y="20814"/>
                      <a:pt x="932" y="20367"/>
                    </a:cubicBezTo>
                    <a:cubicBezTo>
                      <a:pt x="932" y="19920"/>
                      <a:pt x="-1198" y="17350"/>
                      <a:pt x="932" y="15227"/>
                    </a:cubicBezTo>
                    <a:cubicBezTo>
                      <a:pt x="3062" y="13103"/>
                      <a:pt x="2725" y="13439"/>
                      <a:pt x="4855" y="11315"/>
                    </a:cubicBezTo>
                    <a:cubicBezTo>
                      <a:pt x="6985" y="9192"/>
                      <a:pt x="7545" y="8633"/>
                      <a:pt x="8554" y="7627"/>
                    </a:cubicBezTo>
                    <a:cubicBezTo>
                      <a:pt x="9563" y="6622"/>
                      <a:pt x="9899" y="5169"/>
                      <a:pt x="11581" y="4610"/>
                    </a:cubicBezTo>
                    <a:cubicBezTo>
                      <a:pt x="13262" y="4051"/>
                      <a:pt x="12814" y="3157"/>
                      <a:pt x="15728" y="2487"/>
                    </a:cubicBezTo>
                    <a:cubicBezTo>
                      <a:pt x="18643" y="1816"/>
                      <a:pt x="17970" y="475"/>
                      <a:pt x="20436" y="475"/>
                    </a:cubicBezTo>
                    <a:cubicBezTo>
                      <a:pt x="22903" y="475"/>
                      <a:pt x="24920" y="-643"/>
                      <a:pt x="25593" y="475"/>
                    </a:cubicBezTo>
                    <a:cubicBezTo>
                      <a:pt x="26265" y="1593"/>
                      <a:pt x="25144" y="475"/>
                      <a:pt x="27611" y="1816"/>
                    </a:cubicBezTo>
                    <a:cubicBezTo>
                      <a:pt x="30077" y="3157"/>
                      <a:pt x="30525" y="3045"/>
                      <a:pt x="31870" y="3828"/>
                    </a:cubicBezTo>
                    <a:cubicBezTo>
                      <a:pt x="33215" y="4610"/>
                      <a:pt x="33888" y="3828"/>
                      <a:pt x="34560" y="5169"/>
                    </a:cubicBezTo>
                    <a:cubicBezTo>
                      <a:pt x="35233" y="6510"/>
                      <a:pt x="35681" y="7627"/>
                      <a:pt x="35681" y="7627"/>
                    </a:cubicBezTo>
                    <a:lnTo>
                      <a:pt x="36256" y="8186"/>
                    </a:lnTo>
                    <a:lnTo>
                      <a:pt x="33888" y="10757"/>
                    </a:lnTo>
                    <a:cubicBezTo>
                      <a:pt x="33888" y="10757"/>
                      <a:pt x="32094" y="11204"/>
                      <a:pt x="30973" y="11874"/>
                    </a:cubicBezTo>
                    <a:cubicBezTo>
                      <a:pt x="29852" y="12545"/>
                      <a:pt x="24472" y="15227"/>
                      <a:pt x="24472" y="15227"/>
                    </a:cubicBezTo>
                    <a:cubicBezTo>
                      <a:pt x="24472" y="15227"/>
                      <a:pt x="23575" y="18579"/>
                      <a:pt x="22006" y="19026"/>
                    </a:cubicBezTo>
                    <a:cubicBezTo>
                      <a:pt x="20436" y="19473"/>
                      <a:pt x="18531" y="21150"/>
                      <a:pt x="18082" y="21597"/>
                    </a:cubicBezTo>
                    <a:cubicBezTo>
                      <a:pt x="17634" y="22044"/>
                      <a:pt x="19315" y="19473"/>
                      <a:pt x="16625" y="23050"/>
                    </a:cubicBezTo>
                    <a:cubicBezTo>
                      <a:pt x="13935" y="26626"/>
                      <a:pt x="12702" y="26067"/>
                      <a:pt x="12141" y="27520"/>
                    </a:cubicBezTo>
                    <a:cubicBezTo>
                      <a:pt x="11581" y="28973"/>
                      <a:pt x="14383" y="27743"/>
                      <a:pt x="11581" y="29979"/>
                    </a:cubicBezTo>
                    <a:cubicBezTo>
                      <a:pt x="8778" y="32214"/>
                      <a:pt x="6761" y="32884"/>
                      <a:pt x="5640" y="34009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62" name="Freeform 10261"/>
              <p:cNvSpPr/>
              <p:nvPr/>
            </p:nvSpPr>
            <p:spPr>
              <a:xfrm>
                <a:off x="2979588" y="4335398"/>
                <a:ext cx="43990" cy="33841"/>
              </a:xfrm>
              <a:custGeom>
                <a:avLst/>
                <a:gdLst/>
                <a:ahLst/>
                <a:cxnLst/>
                <a:rect l="0" t="0" r="0" b="0"/>
                <a:pathLst>
                  <a:path w="43990" h="33841">
                    <a:moveTo>
                      <a:pt x="18643" y="33841"/>
                    </a:moveTo>
                    <a:cubicBezTo>
                      <a:pt x="18643" y="33841"/>
                      <a:pt x="15280" y="33170"/>
                      <a:pt x="13487" y="33170"/>
                    </a:cubicBezTo>
                    <a:cubicBezTo>
                      <a:pt x="11693" y="33170"/>
                      <a:pt x="10348" y="33170"/>
                      <a:pt x="9899" y="33170"/>
                    </a:cubicBezTo>
                    <a:cubicBezTo>
                      <a:pt x="9451" y="33170"/>
                      <a:pt x="7994" y="33729"/>
                      <a:pt x="6537" y="32276"/>
                    </a:cubicBezTo>
                    <a:cubicBezTo>
                      <a:pt x="5079" y="30824"/>
                      <a:pt x="2389" y="28141"/>
                      <a:pt x="2389" y="28141"/>
                    </a:cubicBezTo>
                    <a:cubicBezTo>
                      <a:pt x="2389" y="28141"/>
                      <a:pt x="483" y="28700"/>
                      <a:pt x="483" y="25124"/>
                    </a:cubicBezTo>
                    <a:cubicBezTo>
                      <a:pt x="483" y="21548"/>
                      <a:pt x="-638" y="19536"/>
                      <a:pt x="483" y="16854"/>
                    </a:cubicBezTo>
                    <a:cubicBezTo>
                      <a:pt x="1604" y="14172"/>
                      <a:pt x="0" y="16407"/>
                      <a:pt x="1829" y="13054"/>
                    </a:cubicBezTo>
                    <a:cubicBezTo>
                      <a:pt x="3622" y="9702"/>
                      <a:pt x="2949" y="9702"/>
                      <a:pt x="4295" y="8361"/>
                    </a:cubicBezTo>
                    <a:cubicBezTo>
                      <a:pt x="5640" y="7020"/>
                      <a:pt x="6537" y="5902"/>
                      <a:pt x="7882" y="5232"/>
                    </a:cubicBezTo>
                    <a:cubicBezTo>
                      <a:pt x="9227" y="4561"/>
                      <a:pt x="10124" y="3890"/>
                      <a:pt x="11469" y="3890"/>
                    </a:cubicBezTo>
                    <a:cubicBezTo>
                      <a:pt x="12814" y="3890"/>
                      <a:pt x="13711" y="2996"/>
                      <a:pt x="16401" y="2996"/>
                    </a:cubicBezTo>
                    <a:cubicBezTo>
                      <a:pt x="19091" y="2996"/>
                      <a:pt x="18867" y="1879"/>
                      <a:pt x="22678" y="1208"/>
                    </a:cubicBezTo>
                    <a:cubicBezTo>
                      <a:pt x="26490" y="538"/>
                      <a:pt x="24472" y="-580"/>
                      <a:pt x="26938" y="314"/>
                    </a:cubicBezTo>
                    <a:cubicBezTo>
                      <a:pt x="29404" y="1208"/>
                      <a:pt x="30077" y="1208"/>
                      <a:pt x="32094" y="2102"/>
                    </a:cubicBezTo>
                    <a:cubicBezTo>
                      <a:pt x="34112" y="2996"/>
                      <a:pt x="31646" y="2549"/>
                      <a:pt x="36578" y="3890"/>
                    </a:cubicBezTo>
                    <a:cubicBezTo>
                      <a:pt x="41510" y="5232"/>
                      <a:pt x="41286" y="2549"/>
                      <a:pt x="42407" y="5232"/>
                    </a:cubicBezTo>
                    <a:cubicBezTo>
                      <a:pt x="43528" y="7914"/>
                      <a:pt x="43990" y="8137"/>
                      <a:pt x="43990" y="9925"/>
                    </a:cubicBezTo>
                    <a:cubicBezTo>
                      <a:pt x="43990" y="11713"/>
                      <a:pt x="43990" y="11713"/>
                      <a:pt x="43990" y="12384"/>
                    </a:cubicBezTo>
                    <a:cubicBezTo>
                      <a:pt x="43990" y="13054"/>
                      <a:pt x="43752" y="13948"/>
                      <a:pt x="43080" y="14619"/>
                    </a:cubicBezTo>
                    <a:cubicBezTo>
                      <a:pt x="42407" y="15290"/>
                      <a:pt x="42743" y="16295"/>
                      <a:pt x="40838" y="16854"/>
                    </a:cubicBezTo>
                    <a:cubicBezTo>
                      <a:pt x="38932" y="17413"/>
                      <a:pt x="36466" y="18754"/>
                      <a:pt x="34448" y="19425"/>
                    </a:cubicBezTo>
                    <a:cubicBezTo>
                      <a:pt x="32431" y="20095"/>
                      <a:pt x="31422" y="19983"/>
                      <a:pt x="28731" y="21101"/>
                    </a:cubicBezTo>
                    <a:cubicBezTo>
                      <a:pt x="26041" y="22218"/>
                      <a:pt x="19876" y="26800"/>
                      <a:pt x="20436" y="26242"/>
                    </a:cubicBezTo>
                    <a:cubicBezTo>
                      <a:pt x="20436" y="26242"/>
                      <a:pt x="19876" y="26018"/>
                      <a:pt x="19876" y="27694"/>
                    </a:cubicBezTo>
                    <a:cubicBezTo>
                      <a:pt x="19876" y="29371"/>
                      <a:pt x="18643" y="33841"/>
                      <a:pt x="18643" y="33841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63" name="Freeform 10262"/>
              <p:cNvSpPr/>
              <p:nvPr/>
            </p:nvSpPr>
            <p:spPr>
              <a:xfrm>
                <a:off x="2916513" y="4314925"/>
                <a:ext cx="43780" cy="25480"/>
              </a:xfrm>
              <a:custGeom>
                <a:avLst/>
                <a:gdLst/>
                <a:ahLst/>
                <a:cxnLst/>
                <a:rect l="0" t="0" r="0" b="0"/>
                <a:pathLst>
                  <a:path w="43780" h="25480">
                    <a:moveTo>
                      <a:pt x="3027" y="24810"/>
                    </a:moveTo>
                    <a:cubicBezTo>
                      <a:pt x="3027" y="24810"/>
                      <a:pt x="-785" y="26821"/>
                      <a:pt x="112" y="23916"/>
                    </a:cubicBezTo>
                    <a:cubicBezTo>
                      <a:pt x="1009" y="21010"/>
                      <a:pt x="-1009" y="21234"/>
                      <a:pt x="2130" y="18104"/>
                    </a:cubicBezTo>
                    <a:cubicBezTo>
                      <a:pt x="5268" y="14975"/>
                      <a:pt x="4372" y="15199"/>
                      <a:pt x="7510" y="13411"/>
                    </a:cubicBezTo>
                    <a:cubicBezTo>
                      <a:pt x="10649" y="11623"/>
                      <a:pt x="10201" y="10729"/>
                      <a:pt x="12667" y="9834"/>
                    </a:cubicBezTo>
                    <a:cubicBezTo>
                      <a:pt x="15133" y="8940"/>
                      <a:pt x="13339" y="9388"/>
                      <a:pt x="17375" y="7599"/>
                    </a:cubicBezTo>
                    <a:cubicBezTo>
                      <a:pt x="21410" y="5811"/>
                      <a:pt x="22531" y="4470"/>
                      <a:pt x="26791" y="3353"/>
                    </a:cubicBezTo>
                    <a:cubicBezTo>
                      <a:pt x="31050" y="2235"/>
                      <a:pt x="35870" y="2123"/>
                      <a:pt x="36431" y="1565"/>
                    </a:cubicBezTo>
                    <a:cubicBezTo>
                      <a:pt x="36992" y="1006"/>
                      <a:pt x="39570" y="0"/>
                      <a:pt x="40242" y="0"/>
                    </a:cubicBezTo>
                    <a:cubicBezTo>
                      <a:pt x="40915" y="0"/>
                      <a:pt x="42148" y="559"/>
                      <a:pt x="43157" y="1565"/>
                    </a:cubicBezTo>
                    <a:cubicBezTo>
                      <a:pt x="44166" y="2570"/>
                      <a:pt x="43605" y="671"/>
                      <a:pt x="43605" y="3353"/>
                    </a:cubicBezTo>
                    <a:cubicBezTo>
                      <a:pt x="43605" y="6035"/>
                      <a:pt x="43157" y="5811"/>
                      <a:pt x="40242" y="6705"/>
                    </a:cubicBezTo>
                    <a:cubicBezTo>
                      <a:pt x="37328" y="7599"/>
                      <a:pt x="34862" y="6929"/>
                      <a:pt x="32171" y="8046"/>
                    </a:cubicBezTo>
                    <a:cubicBezTo>
                      <a:pt x="29481" y="9164"/>
                      <a:pt x="28024" y="7935"/>
                      <a:pt x="25222" y="9834"/>
                    </a:cubicBezTo>
                    <a:cubicBezTo>
                      <a:pt x="22419" y="11734"/>
                      <a:pt x="20289" y="12070"/>
                      <a:pt x="19617" y="12740"/>
                    </a:cubicBezTo>
                    <a:cubicBezTo>
                      <a:pt x="18944" y="13411"/>
                      <a:pt x="15357" y="16763"/>
                      <a:pt x="14909" y="16987"/>
                    </a:cubicBezTo>
                    <a:cubicBezTo>
                      <a:pt x="14460" y="17210"/>
                      <a:pt x="14909" y="18104"/>
                      <a:pt x="12667" y="19222"/>
                    </a:cubicBezTo>
                    <a:cubicBezTo>
                      <a:pt x="10425" y="20340"/>
                      <a:pt x="9977" y="20787"/>
                      <a:pt x="8743" y="21345"/>
                    </a:cubicBezTo>
                    <a:cubicBezTo>
                      <a:pt x="7510" y="21904"/>
                      <a:pt x="3027" y="24810"/>
                      <a:pt x="3027" y="24810"/>
                    </a:cubicBezTo>
                    <a:close/>
                  </a:path>
                </a:pathLst>
              </a:custGeom>
              <a:solidFill>
                <a:srgbClr val="CD7235"/>
              </a:solidFill>
              <a:ln w="7600" cap="flat">
                <a:noFill/>
                <a:bevel/>
              </a:ln>
            </p:spPr>
          </p:sp>
          <p:sp>
            <p:nvSpPr>
              <p:cNvPr id="10264" name="Freeform 10263"/>
              <p:cNvSpPr/>
              <p:nvPr/>
            </p:nvSpPr>
            <p:spPr>
              <a:xfrm>
                <a:off x="2897954" y="4353816"/>
                <a:ext cx="11287" cy="38011"/>
              </a:xfrm>
              <a:custGeom>
                <a:avLst/>
                <a:gdLst/>
                <a:ahLst/>
                <a:cxnLst/>
                <a:rect l="0" t="0" r="0" b="0"/>
                <a:pathLst>
                  <a:path w="11287" h="38011">
                    <a:moveTo>
                      <a:pt x="10824" y="0"/>
                    </a:moveTo>
                    <a:cubicBezTo>
                      <a:pt x="10824" y="0"/>
                      <a:pt x="9479" y="1341"/>
                      <a:pt x="8358" y="4023"/>
                    </a:cubicBezTo>
                    <a:cubicBezTo>
                      <a:pt x="7237" y="6705"/>
                      <a:pt x="7013" y="7823"/>
                      <a:pt x="6340" y="9835"/>
                    </a:cubicBezTo>
                    <a:cubicBezTo>
                      <a:pt x="5668" y="11846"/>
                      <a:pt x="6565" y="11623"/>
                      <a:pt x="4995" y="13858"/>
                    </a:cubicBezTo>
                    <a:cubicBezTo>
                      <a:pt x="3426" y="16093"/>
                      <a:pt x="3650" y="14081"/>
                      <a:pt x="2978" y="16093"/>
                    </a:cubicBezTo>
                    <a:cubicBezTo>
                      <a:pt x="2305" y="18104"/>
                      <a:pt x="2305" y="15422"/>
                      <a:pt x="2305" y="19222"/>
                    </a:cubicBezTo>
                    <a:cubicBezTo>
                      <a:pt x="2305" y="23022"/>
                      <a:pt x="2978" y="21457"/>
                      <a:pt x="2305" y="23022"/>
                    </a:cubicBezTo>
                    <a:cubicBezTo>
                      <a:pt x="1632" y="24586"/>
                      <a:pt x="960" y="26151"/>
                      <a:pt x="960" y="27715"/>
                    </a:cubicBezTo>
                    <a:cubicBezTo>
                      <a:pt x="960" y="29280"/>
                      <a:pt x="287" y="30174"/>
                      <a:pt x="287" y="31292"/>
                    </a:cubicBezTo>
                    <a:cubicBezTo>
                      <a:pt x="287" y="32409"/>
                      <a:pt x="-385" y="28386"/>
                      <a:pt x="287" y="33080"/>
                    </a:cubicBezTo>
                    <a:cubicBezTo>
                      <a:pt x="960" y="37773"/>
                      <a:pt x="1408" y="38011"/>
                      <a:pt x="1408" y="38011"/>
                    </a:cubicBezTo>
                    <a:cubicBezTo>
                      <a:pt x="1408" y="38011"/>
                      <a:pt x="3426" y="38011"/>
                      <a:pt x="3426" y="37103"/>
                    </a:cubicBezTo>
                    <a:cubicBezTo>
                      <a:pt x="3426" y="36209"/>
                      <a:pt x="2641" y="34085"/>
                      <a:pt x="5219" y="31515"/>
                    </a:cubicBezTo>
                    <a:cubicBezTo>
                      <a:pt x="7798" y="28945"/>
                      <a:pt x="7461" y="29727"/>
                      <a:pt x="8358" y="27715"/>
                    </a:cubicBezTo>
                    <a:cubicBezTo>
                      <a:pt x="9255" y="25704"/>
                      <a:pt x="9703" y="21248"/>
                      <a:pt x="9703" y="21248"/>
                    </a:cubicBezTo>
                    <a:cubicBezTo>
                      <a:pt x="9703" y="21248"/>
                      <a:pt x="9703" y="23022"/>
                      <a:pt x="9703" y="20116"/>
                    </a:cubicBezTo>
                    <a:cubicBezTo>
                      <a:pt x="9703" y="17210"/>
                      <a:pt x="9031" y="18328"/>
                      <a:pt x="10376" y="15422"/>
                    </a:cubicBezTo>
                    <a:cubicBezTo>
                      <a:pt x="11721" y="12517"/>
                      <a:pt x="11273" y="223"/>
                      <a:pt x="10824" y="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10265" name="Freeform 10264"/>
              <p:cNvSpPr/>
              <p:nvPr/>
            </p:nvSpPr>
            <p:spPr>
              <a:xfrm>
                <a:off x="2960125" y="4314842"/>
                <a:ext cx="42288" cy="17853"/>
              </a:xfrm>
              <a:custGeom>
                <a:avLst/>
                <a:gdLst/>
                <a:ahLst/>
                <a:cxnLst/>
                <a:rect l="0" t="0" r="0" b="0"/>
                <a:pathLst>
                  <a:path w="42288" h="17853">
                    <a:moveTo>
                      <a:pt x="0" y="16624"/>
                    </a:moveTo>
                    <a:cubicBezTo>
                      <a:pt x="0" y="16624"/>
                      <a:pt x="2235" y="13495"/>
                      <a:pt x="2235" y="10812"/>
                    </a:cubicBezTo>
                    <a:cubicBezTo>
                      <a:pt x="2235" y="8130"/>
                      <a:pt x="-904" y="6342"/>
                      <a:pt x="2907" y="4554"/>
                    </a:cubicBezTo>
                    <a:cubicBezTo>
                      <a:pt x="6719" y="2766"/>
                      <a:pt x="6270" y="1872"/>
                      <a:pt x="8512" y="1872"/>
                    </a:cubicBezTo>
                    <a:cubicBezTo>
                      <a:pt x="10754" y="1872"/>
                      <a:pt x="12324" y="84"/>
                      <a:pt x="17704" y="84"/>
                    </a:cubicBezTo>
                    <a:cubicBezTo>
                      <a:pt x="23085" y="84"/>
                      <a:pt x="23757" y="-363"/>
                      <a:pt x="28241" y="754"/>
                    </a:cubicBezTo>
                    <a:cubicBezTo>
                      <a:pt x="32725" y="1872"/>
                      <a:pt x="31380" y="1872"/>
                      <a:pt x="34519" y="1872"/>
                    </a:cubicBezTo>
                    <a:cubicBezTo>
                      <a:pt x="37657" y="1872"/>
                      <a:pt x="39226" y="-363"/>
                      <a:pt x="40347" y="754"/>
                    </a:cubicBezTo>
                    <a:cubicBezTo>
                      <a:pt x="41468" y="1872"/>
                      <a:pt x="41468" y="-810"/>
                      <a:pt x="42141" y="1872"/>
                    </a:cubicBezTo>
                    <a:cubicBezTo>
                      <a:pt x="42814" y="4554"/>
                      <a:pt x="41020" y="6566"/>
                      <a:pt x="41020" y="6566"/>
                    </a:cubicBezTo>
                    <a:cubicBezTo>
                      <a:pt x="41020" y="6566"/>
                      <a:pt x="43822" y="6007"/>
                      <a:pt x="40347" y="6566"/>
                    </a:cubicBezTo>
                    <a:cubicBezTo>
                      <a:pt x="36873" y="7124"/>
                      <a:pt x="36088" y="7460"/>
                      <a:pt x="33622" y="7460"/>
                    </a:cubicBezTo>
                    <a:cubicBezTo>
                      <a:pt x="31156" y="7460"/>
                      <a:pt x="33398" y="7460"/>
                      <a:pt x="29586" y="8130"/>
                    </a:cubicBezTo>
                    <a:cubicBezTo>
                      <a:pt x="25775" y="8801"/>
                      <a:pt x="17256" y="11930"/>
                      <a:pt x="16359" y="12153"/>
                    </a:cubicBezTo>
                    <a:cubicBezTo>
                      <a:pt x="15462" y="12377"/>
                      <a:pt x="16135" y="11036"/>
                      <a:pt x="14005" y="13830"/>
                    </a:cubicBezTo>
                    <a:cubicBezTo>
                      <a:pt x="11875" y="16624"/>
                      <a:pt x="14341" y="17853"/>
                      <a:pt x="11090" y="17853"/>
                    </a:cubicBezTo>
                    <a:cubicBezTo>
                      <a:pt x="7840" y="17853"/>
                      <a:pt x="4925" y="16624"/>
                      <a:pt x="5149" y="16624"/>
                    </a:cubicBezTo>
                    <a:lnTo>
                      <a:pt x="0" y="16624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66" name="Freeform 10265"/>
              <p:cNvSpPr/>
              <p:nvPr/>
            </p:nvSpPr>
            <p:spPr>
              <a:xfrm>
                <a:off x="3024062" y="4333637"/>
                <a:ext cx="43864" cy="24412"/>
              </a:xfrm>
              <a:custGeom>
                <a:avLst/>
                <a:gdLst/>
                <a:ahLst/>
                <a:cxnLst/>
                <a:rect l="0" t="0" r="0" b="0"/>
                <a:pathLst>
                  <a:path w="43864" h="24412">
                    <a:moveTo>
                      <a:pt x="1969" y="17050"/>
                    </a:moveTo>
                    <a:cubicBezTo>
                      <a:pt x="1969" y="17050"/>
                      <a:pt x="1072" y="15485"/>
                      <a:pt x="1072" y="13474"/>
                    </a:cubicBezTo>
                    <a:cubicBezTo>
                      <a:pt x="1072" y="11462"/>
                      <a:pt x="-1394" y="10568"/>
                      <a:pt x="1072" y="7215"/>
                    </a:cubicBezTo>
                    <a:cubicBezTo>
                      <a:pt x="3538" y="3863"/>
                      <a:pt x="5668" y="2633"/>
                      <a:pt x="6116" y="2186"/>
                    </a:cubicBezTo>
                    <a:cubicBezTo>
                      <a:pt x="6565" y="1739"/>
                      <a:pt x="9367" y="63"/>
                      <a:pt x="10488" y="63"/>
                    </a:cubicBezTo>
                    <a:cubicBezTo>
                      <a:pt x="11609" y="63"/>
                      <a:pt x="13739" y="-272"/>
                      <a:pt x="14523" y="510"/>
                    </a:cubicBezTo>
                    <a:cubicBezTo>
                      <a:pt x="15308" y="1292"/>
                      <a:pt x="16765" y="2186"/>
                      <a:pt x="18559" y="2186"/>
                    </a:cubicBezTo>
                    <a:cubicBezTo>
                      <a:pt x="20352" y="2186"/>
                      <a:pt x="19680" y="1404"/>
                      <a:pt x="23491" y="2186"/>
                    </a:cubicBezTo>
                    <a:cubicBezTo>
                      <a:pt x="27302" y="2969"/>
                      <a:pt x="25509" y="1180"/>
                      <a:pt x="29320" y="3192"/>
                    </a:cubicBezTo>
                    <a:cubicBezTo>
                      <a:pt x="33131" y="5204"/>
                      <a:pt x="30665" y="3192"/>
                      <a:pt x="33580" y="5204"/>
                    </a:cubicBezTo>
                    <a:cubicBezTo>
                      <a:pt x="36494" y="7215"/>
                      <a:pt x="37391" y="6545"/>
                      <a:pt x="37615" y="7215"/>
                    </a:cubicBezTo>
                    <a:cubicBezTo>
                      <a:pt x="37839" y="7886"/>
                      <a:pt x="40866" y="7998"/>
                      <a:pt x="41650" y="8780"/>
                    </a:cubicBezTo>
                    <a:cubicBezTo>
                      <a:pt x="42435" y="9562"/>
                      <a:pt x="42547" y="9227"/>
                      <a:pt x="43108" y="10233"/>
                    </a:cubicBezTo>
                    <a:cubicBezTo>
                      <a:pt x="43668" y="11238"/>
                      <a:pt x="43668" y="9003"/>
                      <a:pt x="43668" y="12132"/>
                    </a:cubicBezTo>
                    <a:cubicBezTo>
                      <a:pt x="43668" y="15262"/>
                      <a:pt x="44117" y="13474"/>
                      <a:pt x="43668" y="15262"/>
                    </a:cubicBezTo>
                    <a:cubicBezTo>
                      <a:pt x="43220" y="17050"/>
                      <a:pt x="41650" y="19061"/>
                      <a:pt x="41650" y="19061"/>
                    </a:cubicBezTo>
                    <a:lnTo>
                      <a:pt x="37167" y="19732"/>
                    </a:lnTo>
                    <a:lnTo>
                      <a:pt x="30665" y="19732"/>
                    </a:lnTo>
                    <a:cubicBezTo>
                      <a:pt x="30665" y="19732"/>
                      <a:pt x="25733" y="21073"/>
                      <a:pt x="24612" y="21520"/>
                    </a:cubicBezTo>
                    <a:cubicBezTo>
                      <a:pt x="23491" y="21967"/>
                      <a:pt x="21810" y="22973"/>
                      <a:pt x="21473" y="23308"/>
                    </a:cubicBezTo>
                    <a:cubicBezTo>
                      <a:pt x="21137" y="23643"/>
                      <a:pt x="19904" y="23308"/>
                      <a:pt x="18559" y="23755"/>
                    </a:cubicBezTo>
                    <a:cubicBezTo>
                      <a:pt x="17214" y="24202"/>
                      <a:pt x="17886" y="23532"/>
                      <a:pt x="15644" y="24202"/>
                    </a:cubicBezTo>
                    <a:cubicBezTo>
                      <a:pt x="13402" y="24873"/>
                      <a:pt x="10488" y="23755"/>
                      <a:pt x="10488" y="23755"/>
                    </a:cubicBezTo>
                    <a:cubicBezTo>
                      <a:pt x="10488" y="23755"/>
                      <a:pt x="7237" y="20402"/>
                      <a:pt x="6677" y="20402"/>
                    </a:cubicBezTo>
                    <a:cubicBezTo>
                      <a:pt x="6116" y="20402"/>
                      <a:pt x="4547" y="19620"/>
                      <a:pt x="3986" y="19061"/>
                    </a:cubicBezTo>
                    <a:cubicBezTo>
                      <a:pt x="3426" y="18503"/>
                      <a:pt x="1969" y="17050"/>
                      <a:pt x="1969" y="1705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67" name="Freeform 10266"/>
              <p:cNvSpPr/>
              <p:nvPr/>
            </p:nvSpPr>
            <p:spPr>
              <a:xfrm>
                <a:off x="3067211" y="4344638"/>
                <a:ext cx="38295" cy="23238"/>
              </a:xfrm>
              <a:custGeom>
                <a:avLst/>
                <a:gdLst/>
                <a:ahLst/>
                <a:cxnLst/>
                <a:rect l="0" t="0" r="0" b="0"/>
                <a:pathLst>
                  <a:path w="38295" h="23238">
                    <a:moveTo>
                      <a:pt x="518" y="10072"/>
                    </a:moveTo>
                    <a:cubicBezTo>
                      <a:pt x="518" y="9401"/>
                      <a:pt x="-378" y="8060"/>
                      <a:pt x="518" y="6496"/>
                    </a:cubicBezTo>
                    <a:cubicBezTo>
                      <a:pt x="1415" y="4931"/>
                      <a:pt x="2312" y="3367"/>
                      <a:pt x="2760" y="2696"/>
                    </a:cubicBezTo>
                    <a:cubicBezTo>
                      <a:pt x="3209" y="2026"/>
                      <a:pt x="3769" y="126"/>
                      <a:pt x="5339" y="126"/>
                    </a:cubicBezTo>
                    <a:cubicBezTo>
                      <a:pt x="6908" y="126"/>
                      <a:pt x="8813" y="-433"/>
                      <a:pt x="9934" y="684"/>
                    </a:cubicBezTo>
                    <a:cubicBezTo>
                      <a:pt x="11055" y="1802"/>
                      <a:pt x="9934" y="-433"/>
                      <a:pt x="13746" y="2026"/>
                    </a:cubicBezTo>
                    <a:cubicBezTo>
                      <a:pt x="17557" y="4484"/>
                      <a:pt x="10159" y="1579"/>
                      <a:pt x="19575" y="5155"/>
                    </a:cubicBezTo>
                    <a:cubicBezTo>
                      <a:pt x="28991" y="8731"/>
                      <a:pt x="28094" y="6272"/>
                      <a:pt x="28991" y="8731"/>
                    </a:cubicBezTo>
                    <a:cubicBezTo>
                      <a:pt x="29887" y="11190"/>
                      <a:pt x="30560" y="10519"/>
                      <a:pt x="31905" y="13872"/>
                    </a:cubicBezTo>
                    <a:cubicBezTo>
                      <a:pt x="33250" y="17224"/>
                      <a:pt x="37958" y="18118"/>
                      <a:pt x="38183" y="18565"/>
                    </a:cubicBezTo>
                    <a:cubicBezTo>
                      <a:pt x="38407" y="19012"/>
                      <a:pt x="38183" y="18565"/>
                      <a:pt x="38183" y="20130"/>
                    </a:cubicBezTo>
                    <a:cubicBezTo>
                      <a:pt x="38183" y="21695"/>
                      <a:pt x="38071" y="22700"/>
                      <a:pt x="38071" y="22700"/>
                    </a:cubicBezTo>
                    <a:cubicBezTo>
                      <a:pt x="38071" y="22700"/>
                      <a:pt x="36726" y="22700"/>
                      <a:pt x="35604" y="22700"/>
                    </a:cubicBezTo>
                    <a:cubicBezTo>
                      <a:pt x="34483" y="22700"/>
                      <a:pt x="37062" y="23929"/>
                      <a:pt x="33250" y="22700"/>
                    </a:cubicBezTo>
                    <a:cubicBezTo>
                      <a:pt x="29439" y="21471"/>
                      <a:pt x="28542" y="21248"/>
                      <a:pt x="28094" y="20130"/>
                    </a:cubicBezTo>
                    <a:cubicBezTo>
                      <a:pt x="27646" y="19012"/>
                      <a:pt x="26637" y="15548"/>
                      <a:pt x="25236" y="14710"/>
                    </a:cubicBezTo>
                    <a:cubicBezTo>
                      <a:pt x="23834" y="13872"/>
                      <a:pt x="22265" y="12307"/>
                      <a:pt x="20920" y="12307"/>
                    </a:cubicBezTo>
                    <a:cubicBezTo>
                      <a:pt x="19575" y="12307"/>
                      <a:pt x="26973" y="11413"/>
                      <a:pt x="15315" y="10072"/>
                    </a:cubicBezTo>
                    <a:cubicBezTo>
                      <a:pt x="3657" y="8731"/>
                      <a:pt x="5002" y="8731"/>
                      <a:pt x="2760" y="8731"/>
                    </a:cubicBezTo>
                    <a:cubicBezTo>
                      <a:pt x="518" y="8731"/>
                      <a:pt x="-827" y="8731"/>
                      <a:pt x="518" y="1007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5CD7B"/>
                  </a:gs>
                  <a:gs pos="0">
                    <a:srgbClr val="EEAD24"/>
                  </a:gs>
                </a:gsLst>
                <a:path path="rect">
                  <a:fillToRect l="100000" t="100000"/>
                </a:path>
                <a:tileRect r="-100000" b="-100000"/>
              </a:gradFill>
              <a:ln w="7600" cap="flat">
                <a:noFill/>
                <a:bevel/>
              </a:ln>
            </p:spPr>
          </p:sp>
          <p:sp>
            <p:nvSpPr>
              <p:cNvPr id="10268" name="Freeform 10267"/>
              <p:cNvSpPr/>
              <p:nvPr/>
            </p:nvSpPr>
            <p:spPr>
              <a:xfrm>
                <a:off x="3051363" y="4333421"/>
                <a:ext cx="25558" cy="12369"/>
              </a:xfrm>
              <a:custGeom>
                <a:avLst/>
                <a:gdLst/>
                <a:ahLst/>
                <a:cxnLst/>
                <a:rect l="0" t="0" r="0" b="0"/>
                <a:pathLst>
                  <a:path w="25558" h="12369">
                    <a:moveTo>
                      <a:pt x="0" y="2998"/>
                    </a:moveTo>
                    <a:cubicBezTo>
                      <a:pt x="0" y="2592"/>
                      <a:pt x="408" y="152"/>
                      <a:pt x="2855" y="152"/>
                    </a:cubicBezTo>
                    <a:cubicBezTo>
                      <a:pt x="5302" y="152"/>
                      <a:pt x="5709" y="-457"/>
                      <a:pt x="8768" y="762"/>
                    </a:cubicBezTo>
                    <a:cubicBezTo>
                      <a:pt x="11827" y="1982"/>
                      <a:pt x="13254" y="1372"/>
                      <a:pt x="15497" y="2998"/>
                    </a:cubicBezTo>
                    <a:cubicBezTo>
                      <a:pt x="17740" y="4625"/>
                      <a:pt x="17332" y="3608"/>
                      <a:pt x="18351" y="4625"/>
                    </a:cubicBezTo>
                    <a:cubicBezTo>
                      <a:pt x="19371" y="5641"/>
                      <a:pt x="21002" y="5845"/>
                      <a:pt x="22022" y="6861"/>
                    </a:cubicBezTo>
                    <a:cubicBezTo>
                      <a:pt x="23041" y="7877"/>
                      <a:pt x="23449" y="7877"/>
                      <a:pt x="23653" y="8487"/>
                    </a:cubicBezTo>
                    <a:cubicBezTo>
                      <a:pt x="23857" y="9097"/>
                      <a:pt x="27629" y="8996"/>
                      <a:pt x="24061" y="10317"/>
                    </a:cubicBezTo>
                    <a:cubicBezTo>
                      <a:pt x="20492" y="11638"/>
                      <a:pt x="21104" y="11435"/>
                      <a:pt x="19269" y="11435"/>
                    </a:cubicBezTo>
                    <a:cubicBezTo>
                      <a:pt x="17434" y="11435"/>
                      <a:pt x="20187" y="13569"/>
                      <a:pt x="16312" y="11435"/>
                    </a:cubicBezTo>
                    <a:cubicBezTo>
                      <a:pt x="12438" y="9300"/>
                      <a:pt x="13662" y="9707"/>
                      <a:pt x="9991" y="8487"/>
                    </a:cubicBezTo>
                    <a:cubicBezTo>
                      <a:pt x="6321" y="7268"/>
                      <a:pt x="5505" y="7267"/>
                      <a:pt x="3568" y="5946"/>
                    </a:cubicBezTo>
                    <a:cubicBezTo>
                      <a:pt x="1631" y="4625"/>
                      <a:pt x="0" y="2998"/>
                      <a:pt x="0" y="2998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69" name="Freeform 10268"/>
              <p:cNvSpPr/>
              <p:nvPr/>
            </p:nvSpPr>
            <p:spPr>
              <a:xfrm>
                <a:off x="3007268" y="4318026"/>
                <a:ext cx="44600" cy="22610"/>
              </a:xfrm>
              <a:custGeom>
                <a:avLst/>
                <a:gdLst/>
                <a:ahLst/>
                <a:cxnLst/>
                <a:rect l="0" t="0" r="0" b="0"/>
                <a:pathLst>
                  <a:path w="44600" h="22610">
                    <a:moveTo>
                      <a:pt x="1499" y="7627"/>
                    </a:moveTo>
                    <a:cubicBezTo>
                      <a:pt x="154" y="7627"/>
                      <a:pt x="266" y="6398"/>
                      <a:pt x="266" y="10309"/>
                    </a:cubicBezTo>
                    <a:cubicBezTo>
                      <a:pt x="266" y="14221"/>
                      <a:pt x="-1415" y="8745"/>
                      <a:pt x="3293" y="15674"/>
                    </a:cubicBezTo>
                    <a:cubicBezTo>
                      <a:pt x="8001" y="22610"/>
                      <a:pt x="5086" y="22610"/>
                      <a:pt x="8673" y="22610"/>
                    </a:cubicBezTo>
                    <a:cubicBezTo>
                      <a:pt x="12260" y="22610"/>
                      <a:pt x="11588" y="22610"/>
                      <a:pt x="14727" y="22610"/>
                    </a:cubicBezTo>
                    <a:cubicBezTo>
                      <a:pt x="17865" y="22610"/>
                      <a:pt x="16744" y="20591"/>
                      <a:pt x="22125" y="21038"/>
                    </a:cubicBezTo>
                    <a:cubicBezTo>
                      <a:pt x="27506" y="21485"/>
                      <a:pt x="28851" y="19473"/>
                      <a:pt x="34455" y="20591"/>
                    </a:cubicBezTo>
                    <a:cubicBezTo>
                      <a:pt x="40060" y="21709"/>
                      <a:pt x="40060" y="21709"/>
                      <a:pt x="41854" y="20591"/>
                    </a:cubicBezTo>
                    <a:cubicBezTo>
                      <a:pt x="43647" y="19473"/>
                      <a:pt x="42975" y="17909"/>
                      <a:pt x="44096" y="16791"/>
                    </a:cubicBezTo>
                    <a:cubicBezTo>
                      <a:pt x="45217" y="15674"/>
                      <a:pt x="44096" y="12768"/>
                      <a:pt x="44096" y="12768"/>
                    </a:cubicBezTo>
                    <a:cubicBezTo>
                      <a:pt x="44096" y="12768"/>
                      <a:pt x="42526" y="11651"/>
                      <a:pt x="39612" y="10309"/>
                    </a:cubicBezTo>
                    <a:cubicBezTo>
                      <a:pt x="36697" y="8968"/>
                      <a:pt x="31653" y="5727"/>
                      <a:pt x="31653" y="5727"/>
                    </a:cubicBezTo>
                    <a:cubicBezTo>
                      <a:pt x="31653" y="5727"/>
                      <a:pt x="26609" y="2934"/>
                      <a:pt x="25936" y="2934"/>
                    </a:cubicBezTo>
                    <a:cubicBezTo>
                      <a:pt x="25264" y="2934"/>
                      <a:pt x="21901" y="2040"/>
                      <a:pt x="21004" y="2040"/>
                    </a:cubicBezTo>
                    <a:cubicBezTo>
                      <a:pt x="20107" y="2040"/>
                      <a:pt x="16968" y="2040"/>
                      <a:pt x="14727" y="2040"/>
                    </a:cubicBezTo>
                    <a:cubicBezTo>
                      <a:pt x="12485" y="2040"/>
                      <a:pt x="13381" y="2040"/>
                      <a:pt x="11364" y="2040"/>
                    </a:cubicBezTo>
                    <a:cubicBezTo>
                      <a:pt x="9346" y="2040"/>
                      <a:pt x="5983" y="-419"/>
                      <a:pt x="4414" y="28"/>
                    </a:cubicBezTo>
                    <a:cubicBezTo>
                      <a:pt x="2844" y="475"/>
                      <a:pt x="266" y="7627"/>
                      <a:pt x="1499" y="7627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70" name="Freeform 10269"/>
              <p:cNvSpPr/>
              <p:nvPr/>
            </p:nvSpPr>
            <p:spPr>
              <a:xfrm>
                <a:off x="2989592" y="4315596"/>
                <a:ext cx="35457" cy="9178"/>
              </a:xfrm>
              <a:custGeom>
                <a:avLst/>
                <a:gdLst/>
                <a:ahLst/>
                <a:cxnLst/>
                <a:rect l="0" t="0" r="0" b="0"/>
                <a:pathLst>
                  <a:path w="35457" h="9178">
                    <a:moveTo>
                      <a:pt x="13571" y="8031"/>
                    </a:moveTo>
                    <a:cubicBezTo>
                      <a:pt x="13571" y="8031"/>
                      <a:pt x="13122" y="7462"/>
                      <a:pt x="12450" y="6465"/>
                    </a:cubicBezTo>
                    <a:cubicBezTo>
                      <a:pt x="11777" y="5469"/>
                      <a:pt x="12225" y="5469"/>
                      <a:pt x="9535" y="4189"/>
                    </a:cubicBezTo>
                    <a:cubicBezTo>
                      <a:pt x="6845" y="2908"/>
                      <a:pt x="2697" y="1129"/>
                      <a:pt x="2921" y="1272"/>
                    </a:cubicBezTo>
                    <a:cubicBezTo>
                      <a:pt x="2921" y="1272"/>
                      <a:pt x="-4589" y="0"/>
                      <a:pt x="4491" y="0"/>
                    </a:cubicBezTo>
                    <a:cubicBezTo>
                      <a:pt x="13571" y="0"/>
                      <a:pt x="16709" y="0"/>
                      <a:pt x="17830" y="0"/>
                    </a:cubicBezTo>
                    <a:cubicBezTo>
                      <a:pt x="18951" y="0"/>
                      <a:pt x="20745" y="1627"/>
                      <a:pt x="25229" y="1627"/>
                    </a:cubicBezTo>
                    <a:cubicBezTo>
                      <a:pt x="29712" y="1627"/>
                      <a:pt x="26350" y="-1076"/>
                      <a:pt x="30833" y="2054"/>
                    </a:cubicBezTo>
                    <a:cubicBezTo>
                      <a:pt x="35317" y="5185"/>
                      <a:pt x="35765" y="4331"/>
                      <a:pt x="35317" y="5185"/>
                    </a:cubicBezTo>
                    <a:cubicBezTo>
                      <a:pt x="34869" y="6039"/>
                      <a:pt x="34869" y="5043"/>
                      <a:pt x="32515" y="6963"/>
                    </a:cubicBezTo>
                    <a:cubicBezTo>
                      <a:pt x="30161" y="8884"/>
                      <a:pt x="24332" y="9178"/>
                      <a:pt x="22538" y="9178"/>
                    </a:cubicBezTo>
                    <a:cubicBezTo>
                      <a:pt x="20745" y="9178"/>
                      <a:pt x="20969" y="9178"/>
                      <a:pt x="19624" y="9178"/>
                    </a:cubicBezTo>
                    <a:cubicBezTo>
                      <a:pt x="18279" y="9178"/>
                      <a:pt x="15925" y="8671"/>
                      <a:pt x="15925" y="8671"/>
                    </a:cubicBezTo>
                    <a:cubicBezTo>
                      <a:pt x="15925" y="8671"/>
                      <a:pt x="15028" y="8102"/>
                      <a:pt x="13571" y="8031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71" name="Freeform 10270"/>
              <p:cNvSpPr/>
              <p:nvPr/>
            </p:nvSpPr>
            <p:spPr>
              <a:xfrm>
                <a:off x="2956721" y="4311573"/>
                <a:ext cx="37622" cy="8507"/>
              </a:xfrm>
              <a:custGeom>
                <a:avLst/>
                <a:gdLst/>
                <a:ahLst/>
                <a:cxnLst/>
                <a:rect l="0" t="0" r="0" b="0"/>
                <a:pathLst>
                  <a:path w="37622" h="8507">
                    <a:moveTo>
                      <a:pt x="3174" y="7395"/>
                    </a:moveTo>
                    <a:cubicBezTo>
                      <a:pt x="3174" y="7867"/>
                      <a:pt x="-5794" y="8497"/>
                      <a:pt x="6312" y="8497"/>
                    </a:cubicBezTo>
                    <a:cubicBezTo>
                      <a:pt x="18419" y="8497"/>
                      <a:pt x="16849" y="8025"/>
                      <a:pt x="18867" y="8025"/>
                    </a:cubicBezTo>
                    <a:cubicBezTo>
                      <a:pt x="20885" y="8025"/>
                      <a:pt x="28059" y="7080"/>
                      <a:pt x="30301" y="6449"/>
                    </a:cubicBezTo>
                    <a:cubicBezTo>
                      <a:pt x="32543" y="5819"/>
                      <a:pt x="33888" y="5662"/>
                      <a:pt x="35457" y="4874"/>
                    </a:cubicBezTo>
                    <a:cubicBezTo>
                      <a:pt x="37027" y="4086"/>
                      <a:pt x="37923" y="3929"/>
                      <a:pt x="37622" y="3377"/>
                    </a:cubicBezTo>
                    <a:cubicBezTo>
                      <a:pt x="37251" y="2826"/>
                      <a:pt x="36802" y="2826"/>
                      <a:pt x="35457" y="2826"/>
                    </a:cubicBezTo>
                    <a:cubicBezTo>
                      <a:pt x="34112" y="2826"/>
                      <a:pt x="32094" y="1881"/>
                      <a:pt x="29404" y="1881"/>
                    </a:cubicBezTo>
                    <a:cubicBezTo>
                      <a:pt x="26714" y="1881"/>
                      <a:pt x="21557" y="-10"/>
                      <a:pt x="19988" y="-10"/>
                    </a:cubicBezTo>
                    <a:cubicBezTo>
                      <a:pt x="18419" y="-10"/>
                      <a:pt x="15056" y="620"/>
                      <a:pt x="13262" y="1251"/>
                    </a:cubicBezTo>
                    <a:cubicBezTo>
                      <a:pt x="11469" y="1881"/>
                      <a:pt x="12366" y="935"/>
                      <a:pt x="11020" y="1881"/>
                    </a:cubicBezTo>
                    <a:cubicBezTo>
                      <a:pt x="9675" y="2826"/>
                      <a:pt x="10796" y="3377"/>
                      <a:pt x="7882" y="3377"/>
                    </a:cubicBezTo>
                    <a:cubicBezTo>
                      <a:pt x="4967" y="3377"/>
                      <a:pt x="3174" y="3614"/>
                      <a:pt x="3174" y="4244"/>
                    </a:cubicBezTo>
                    <a:cubicBezTo>
                      <a:pt x="3174" y="4874"/>
                      <a:pt x="3174" y="4874"/>
                      <a:pt x="3174" y="4874"/>
                    </a:cubicBezTo>
                    <a:lnTo>
                      <a:pt x="3174" y="7395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72" name="Freeform 10271"/>
              <p:cNvSpPr/>
              <p:nvPr/>
            </p:nvSpPr>
            <p:spPr>
              <a:xfrm>
                <a:off x="2973976" y="4458650"/>
                <a:ext cx="46008" cy="52218"/>
              </a:xfrm>
              <a:custGeom>
                <a:avLst/>
                <a:gdLst/>
                <a:ahLst/>
                <a:cxnLst/>
                <a:rect l="0" t="0" r="0" b="0"/>
                <a:pathLst>
                  <a:path w="46008" h="52218">
                    <a:moveTo>
                      <a:pt x="45553" y="47824"/>
                    </a:moveTo>
                    <a:cubicBezTo>
                      <a:pt x="45553" y="48495"/>
                      <a:pt x="46449" y="49165"/>
                      <a:pt x="43759" y="50730"/>
                    </a:cubicBezTo>
                    <a:cubicBezTo>
                      <a:pt x="41069" y="52295"/>
                      <a:pt x="36585" y="50283"/>
                      <a:pt x="35240" y="51177"/>
                    </a:cubicBezTo>
                    <a:cubicBezTo>
                      <a:pt x="33895" y="52071"/>
                      <a:pt x="30756" y="50953"/>
                      <a:pt x="25376" y="51848"/>
                    </a:cubicBezTo>
                    <a:cubicBezTo>
                      <a:pt x="19995" y="52742"/>
                      <a:pt x="17977" y="52071"/>
                      <a:pt x="13493" y="49389"/>
                    </a:cubicBezTo>
                    <a:cubicBezTo>
                      <a:pt x="9010" y="46707"/>
                      <a:pt x="8337" y="44918"/>
                      <a:pt x="7665" y="42907"/>
                    </a:cubicBezTo>
                    <a:cubicBezTo>
                      <a:pt x="6992" y="40896"/>
                      <a:pt x="6095" y="42237"/>
                      <a:pt x="6095" y="36872"/>
                    </a:cubicBezTo>
                    <a:cubicBezTo>
                      <a:pt x="6095" y="31508"/>
                      <a:pt x="6095" y="31061"/>
                      <a:pt x="6095" y="27485"/>
                    </a:cubicBezTo>
                    <a:cubicBezTo>
                      <a:pt x="6095" y="23909"/>
                      <a:pt x="7104" y="22679"/>
                      <a:pt x="4750" y="20333"/>
                    </a:cubicBezTo>
                    <a:cubicBezTo>
                      <a:pt x="2396" y="17986"/>
                      <a:pt x="715" y="18321"/>
                      <a:pt x="715" y="14521"/>
                    </a:cubicBezTo>
                    <a:cubicBezTo>
                      <a:pt x="715" y="10722"/>
                      <a:pt x="-1303" y="12510"/>
                      <a:pt x="1387" y="9827"/>
                    </a:cubicBezTo>
                    <a:cubicBezTo>
                      <a:pt x="4077" y="7145"/>
                      <a:pt x="3293" y="7928"/>
                      <a:pt x="6095" y="5134"/>
                    </a:cubicBezTo>
                    <a:cubicBezTo>
                      <a:pt x="8898" y="2340"/>
                      <a:pt x="9458" y="887"/>
                      <a:pt x="10803" y="887"/>
                    </a:cubicBezTo>
                    <a:cubicBezTo>
                      <a:pt x="12148" y="887"/>
                      <a:pt x="14166" y="0"/>
                      <a:pt x="14166" y="0"/>
                    </a:cubicBezTo>
                    <a:cubicBezTo>
                      <a:pt x="14166" y="0"/>
                      <a:pt x="14839" y="887"/>
                      <a:pt x="15287" y="4240"/>
                    </a:cubicBezTo>
                    <a:cubicBezTo>
                      <a:pt x="15735" y="7592"/>
                      <a:pt x="14614" y="4910"/>
                      <a:pt x="17080" y="10945"/>
                    </a:cubicBezTo>
                    <a:cubicBezTo>
                      <a:pt x="19547" y="16980"/>
                      <a:pt x="19322" y="16756"/>
                      <a:pt x="22013" y="20891"/>
                    </a:cubicBezTo>
                    <a:cubicBezTo>
                      <a:pt x="24703" y="25026"/>
                      <a:pt x="24927" y="23238"/>
                      <a:pt x="26945" y="27485"/>
                    </a:cubicBezTo>
                    <a:cubicBezTo>
                      <a:pt x="28963" y="31732"/>
                      <a:pt x="26496" y="27708"/>
                      <a:pt x="30868" y="33184"/>
                    </a:cubicBezTo>
                    <a:cubicBezTo>
                      <a:pt x="35240" y="38660"/>
                      <a:pt x="34119" y="36872"/>
                      <a:pt x="37258" y="40001"/>
                    </a:cubicBezTo>
                    <a:cubicBezTo>
                      <a:pt x="40396" y="43131"/>
                      <a:pt x="39724" y="38884"/>
                      <a:pt x="43759" y="45366"/>
                    </a:cubicBezTo>
                    <a:cubicBezTo>
                      <a:pt x="47795" y="51848"/>
                      <a:pt x="45104" y="47824"/>
                      <a:pt x="45553" y="47824"/>
                    </a:cubicBezTo>
                    <a:close/>
                  </a:path>
                </a:pathLst>
              </a:custGeom>
              <a:solidFill>
                <a:srgbClr val="CD7235"/>
              </a:solidFill>
              <a:ln w="7600" cap="flat">
                <a:solidFill>
                  <a:srgbClr val="883431"/>
                </a:solidFill>
                <a:bevel/>
              </a:ln>
            </p:spPr>
          </p:sp>
          <p:sp>
            <p:nvSpPr>
              <p:cNvPr id="10273" name="Freeform 10272"/>
              <p:cNvSpPr/>
              <p:nvPr/>
            </p:nvSpPr>
            <p:spPr>
              <a:xfrm>
                <a:off x="2879353" y="4376405"/>
                <a:ext cx="26987" cy="32395"/>
              </a:xfrm>
              <a:custGeom>
                <a:avLst/>
                <a:gdLst/>
                <a:ahLst/>
                <a:cxnLst/>
                <a:rect l="0" t="0" r="0" b="0"/>
                <a:pathLst>
                  <a:path w="26987" h="32395">
                    <a:moveTo>
                      <a:pt x="18888" y="0"/>
                    </a:moveTo>
                    <a:cubicBezTo>
                      <a:pt x="18888" y="0"/>
                      <a:pt x="6782" y="210"/>
                      <a:pt x="2074" y="16302"/>
                    </a:cubicBezTo>
                    <a:cubicBezTo>
                      <a:pt x="-2634" y="32395"/>
                      <a:pt x="2074" y="32395"/>
                      <a:pt x="2074" y="32395"/>
                    </a:cubicBezTo>
                    <a:cubicBezTo>
                      <a:pt x="2074" y="32395"/>
                      <a:pt x="13283" y="22337"/>
                      <a:pt x="18888" y="23231"/>
                    </a:cubicBezTo>
                    <a:cubicBezTo>
                      <a:pt x="24493" y="24125"/>
                      <a:pt x="33909" y="9374"/>
                      <a:pt x="18888" y="0"/>
                    </a:cubicBezTo>
                    <a:close/>
                  </a:path>
                </a:pathLst>
              </a:custGeom>
              <a:solidFill>
                <a:srgbClr val="4F8230"/>
              </a:solidFill>
              <a:ln w="7600" cap="flat">
                <a:noFill/>
                <a:bevel/>
              </a:ln>
            </p:spPr>
          </p:sp>
          <p:sp>
            <p:nvSpPr>
              <p:cNvPr id="10274" name="Freeform 10273"/>
              <p:cNvSpPr/>
              <p:nvPr/>
            </p:nvSpPr>
            <p:spPr>
              <a:xfrm>
                <a:off x="2867751" y="4390360"/>
                <a:ext cx="35205" cy="20828"/>
              </a:xfrm>
              <a:custGeom>
                <a:avLst/>
                <a:gdLst/>
                <a:ahLst/>
                <a:cxnLst/>
                <a:rect l="0" t="0" r="0" b="0"/>
                <a:pathLst>
                  <a:path w="35205" h="20828">
                    <a:moveTo>
                      <a:pt x="15021" y="2794"/>
                    </a:moveTo>
                    <a:cubicBezTo>
                      <a:pt x="13676" y="3688"/>
                      <a:pt x="0" y="18663"/>
                      <a:pt x="0" y="20004"/>
                    </a:cubicBezTo>
                    <a:cubicBezTo>
                      <a:pt x="0" y="21345"/>
                      <a:pt x="24437" y="21122"/>
                      <a:pt x="29818" y="18663"/>
                    </a:cubicBezTo>
                    <a:cubicBezTo>
                      <a:pt x="35205" y="16205"/>
                      <a:pt x="35205" y="4806"/>
                      <a:pt x="35205" y="4806"/>
                    </a:cubicBezTo>
                    <a:cubicBezTo>
                      <a:pt x="35205" y="4806"/>
                      <a:pt x="25782" y="-4582"/>
                      <a:pt x="15021" y="2794"/>
                    </a:cubicBezTo>
                    <a:close/>
                  </a:path>
                </a:pathLst>
              </a:custGeom>
              <a:solidFill>
                <a:srgbClr val="639A4D"/>
              </a:solidFill>
              <a:ln w="7600" cap="flat">
                <a:noFill/>
                <a:bevel/>
              </a:ln>
            </p:spPr>
          </p:sp>
          <p:sp>
            <p:nvSpPr>
              <p:cNvPr id="10275" name="Freeform 10274"/>
              <p:cNvSpPr/>
              <p:nvPr/>
            </p:nvSpPr>
            <p:spPr>
              <a:xfrm>
                <a:off x="2860521" y="4361045"/>
                <a:ext cx="49098" cy="31662"/>
              </a:xfrm>
              <a:custGeom>
                <a:avLst/>
                <a:gdLst/>
                <a:ahLst/>
                <a:cxnLst/>
                <a:rect l="0" t="0" r="0" b="0"/>
                <a:pathLst>
                  <a:path w="49098" h="31662">
                    <a:moveTo>
                      <a:pt x="41083" y="21157"/>
                    </a:moveTo>
                    <a:cubicBezTo>
                      <a:pt x="41083" y="21157"/>
                      <a:pt x="26286" y="28756"/>
                      <a:pt x="16870" y="28086"/>
                    </a:cubicBezTo>
                    <a:cubicBezTo>
                      <a:pt x="7454" y="27415"/>
                      <a:pt x="2298" y="31438"/>
                      <a:pt x="1850" y="31662"/>
                    </a:cubicBezTo>
                    <a:cubicBezTo>
                      <a:pt x="1401" y="31885"/>
                      <a:pt x="-3979" y="23615"/>
                      <a:pt x="5885" y="15345"/>
                    </a:cubicBezTo>
                    <a:cubicBezTo>
                      <a:pt x="15749" y="7076"/>
                      <a:pt x="31219" y="-1194"/>
                      <a:pt x="35478" y="147"/>
                    </a:cubicBezTo>
                    <a:cubicBezTo>
                      <a:pt x="39738" y="1488"/>
                      <a:pt x="60140" y="16686"/>
                      <a:pt x="41083" y="21157"/>
                    </a:cubicBezTo>
                    <a:close/>
                  </a:path>
                </a:pathLst>
              </a:custGeom>
              <a:solidFill>
                <a:srgbClr val="5E8F48"/>
              </a:solidFill>
              <a:ln w="7600" cap="flat">
                <a:noFill/>
                <a:bevel/>
              </a:ln>
            </p:spPr>
          </p:sp>
          <p:sp>
            <p:nvSpPr>
              <p:cNvPr id="10276" name="Freeform 10275"/>
              <p:cNvSpPr/>
              <p:nvPr/>
            </p:nvSpPr>
            <p:spPr>
              <a:xfrm>
                <a:off x="2834585" y="4364692"/>
                <a:ext cx="76442" cy="32500"/>
              </a:xfrm>
              <a:custGeom>
                <a:avLst/>
                <a:gdLst/>
                <a:ahLst/>
                <a:cxnLst/>
                <a:rect l="0" t="0" r="0" b="0"/>
                <a:pathLst>
                  <a:path w="76442" h="32500">
                    <a:moveTo>
                      <a:pt x="51550" y="24440"/>
                    </a:moveTo>
                    <a:cubicBezTo>
                      <a:pt x="48860" y="23546"/>
                      <a:pt x="18370" y="28016"/>
                      <a:pt x="11420" y="29133"/>
                    </a:cubicBezTo>
                    <a:cubicBezTo>
                      <a:pt x="4470" y="30251"/>
                      <a:pt x="0" y="32500"/>
                      <a:pt x="0" y="32500"/>
                    </a:cubicBezTo>
                    <a:cubicBezTo>
                      <a:pt x="0" y="32500"/>
                      <a:pt x="1331" y="17734"/>
                      <a:pt x="22517" y="10023"/>
                    </a:cubicBezTo>
                    <a:cubicBezTo>
                      <a:pt x="43703" y="2312"/>
                      <a:pt x="54016" y="-594"/>
                      <a:pt x="56482" y="77"/>
                    </a:cubicBezTo>
                    <a:cubicBezTo>
                      <a:pt x="58948" y="747"/>
                      <a:pt x="71951" y="2088"/>
                      <a:pt x="73745" y="4547"/>
                    </a:cubicBezTo>
                    <a:cubicBezTo>
                      <a:pt x="75538" y="7006"/>
                      <a:pt x="76442" y="7676"/>
                      <a:pt x="76442" y="10023"/>
                    </a:cubicBezTo>
                    <a:cubicBezTo>
                      <a:pt x="76442" y="12370"/>
                      <a:pt x="67019" y="17958"/>
                      <a:pt x="67019" y="17958"/>
                    </a:cubicBezTo>
                    <a:cubicBezTo>
                      <a:pt x="67019" y="17958"/>
                      <a:pt x="59845" y="24440"/>
                      <a:pt x="51550" y="24440"/>
                    </a:cubicBezTo>
                    <a:close/>
                  </a:path>
                </a:pathLst>
              </a:custGeom>
              <a:solidFill>
                <a:srgbClr val="73954B"/>
              </a:solidFill>
              <a:ln w="7600" cap="flat">
                <a:noFill/>
                <a:bevel/>
              </a:ln>
            </p:spPr>
          </p:sp>
          <p:sp>
            <p:nvSpPr>
              <p:cNvPr id="10277" name="Freeform 10276"/>
              <p:cNvSpPr/>
              <p:nvPr/>
            </p:nvSpPr>
            <p:spPr>
              <a:xfrm>
                <a:off x="2872922" y="4338163"/>
                <a:ext cx="49308" cy="30458"/>
              </a:xfrm>
              <a:custGeom>
                <a:avLst/>
                <a:gdLst/>
                <a:ahLst/>
                <a:cxnLst/>
                <a:rect l="0" t="0" r="0" b="0"/>
                <a:pathLst>
                  <a:path w="49308" h="30458">
                    <a:moveTo>
                      <a:pt x="34926" y="30458"/>
                    </a:moveTo>
                    <a:cubicBezTo>
                      <a:pt x="34313" y="30458"/>
                      <a:pt x="33822" y="29343"/>
                      <a:pt x="21317" y="24209"/>
                    </a:cubicBezTo>
                    <a:cubicBezTo>
                      <a:pt x="8812" y="19075"/>
                      <a:pt x="10774" y="19320"/>
                      <a:pt x="7586" y="18586"/>
                    </a:cubicBezTo>
                    <a:cubicBezTo>
                      <a:pt x="4398" y="17853"/>
                      <a:pt x="1211" y="15653"/>
                      <a:pt x="720" y="15653"/>
                    </a:cubicBezTo>
                    <a:cubicBezTo>
                      <a:pt x="230" y="15653"/>
                      <a:pt x="0" y="14920"/>
                      <a:pt x="0" y="14186"/>
                    </a:cubicBezTo>
                    <a:cubicBezTo>
                      <a:pt x="0" y="13453"/>
                      <a:pt x="2437" y="9541"/>
                      <a:pt x="2682" y="8564"/>
                    </a:cubicBezTo>
                    <a:cubicBezTo>
                      <a:pt x="2927" y="7586"/>
                      <a:pt x="230" y="7341"/>
                      <a:pt x="4643" y="5386"/>
                    </a:cubicBezTo>
                    <a:cubicBezTo>
                      <a:pt x="9057" y="3430"/>
                      <a:pt x="6115" y="1963"/>
                      <a:pt x="13716" y="1963"/>
                    </a:cubicBezTo>
                    <a:cubicBezTo>
                      <a:pt x="21317" y="1963"/>
                      <a:pt x="23524" y="741"/>
                      <a:pt x="25486" y="741"/>
                    </a:cubicBezTo>
                    <a:cubicBezTo>
                      <a:pt x="27447" y="741"/>
                      <a:pt x="24014" y="-970"/>
                      <a:pt x="30144" y="741"/>
                    </a:cubicBezTo>
                    <a:cubicBezTo>
                      <a:pt x="36274" y="2452"/>
                      <a:pt x="36642" y="2086"/>
                      <a:pt x="38481" y="3919"/>
                    </a:cubicBezTo>
                    <a:cubicBezTo>
                      <a:pt x="40320" y="5752"/>
                      <a:pt x="40933" y="4897"/>
                      <a:pt x="42404" y="7830"/>
                    </a:cubicBezTo>
                    <a:cubicBezTo>
                      <a:pt x="43876" y="10764"/>
                      <a:pt x="45592" y="8564"/>
                      <a:pt x="46818" y="14186"/>
                    </a:cubicBezTo>
                    <a:cubicBezTo>
                      <a:pt x="48044" y="19809"/>
                      <a:pt x="48534" y="19075"/>
                      <a:pt x="48534" y="22009"/>
                    </a:cubicBezTo>
                    <a:cubicBezTo>
                      <a:pt x="48534" y="24942"/>
                      <a:pt x="50251" y="24209"/>
                      <a:pt x="48534" y="26654"/>
                    </a:cubicBezTo>
                    <a:cubicBezTo>
                      <a:pt x="46818" y="29098"/>
                      <a:pt x="34926" y="30458"/>
                      <a:pt x="34926" y="30458"/>
                    </a:cubicBezTo>
                    <a:close/>
                  </a:path>
                </a:pathLst>
              </a:custGeom>
              <a:solidFill>
                <a:srgbClr val="5D9136"/>
              </a:solidFill>
              <a:ln w="7600" cap="flat">
                <a:noFill/>
                <a:bevel/>
              </a:ln>
            </p:spPr>
          </p:sp>
          <p:sp>
            <p:nvSpPr>
              <p:cNvPr id="10278" name="Freeform 10277"/>
              <p:cNvSpPr/>
              <p:nvPr/>
            </p:nvSpPr>
            <p:spPr>
              <a:xfrm>
                <a:off x="2905500" y="4317398"/>
                <a:ext cx="21985" cy="38220"/>
              </a:xfrm>
              <a:custGeom>
                <a:avLst/>
                <a:gdLst/>
                <a:ahLst/>
                <a:cxnLst/>
                <a:rect l="0" t="0" r="0" b="0"/>
                <a:pathLst>
                  <a:path w="21985" h="38220">
                    <a:moveTo>
                      <a:pt x="7538" y="38220"/>
                    </a:moveTo>
                    <a:cubicBezTo>
                      <a:pt x="7538" y="38220"/>
                      <a:pt x="5745" y="35077"/>
                      <a:pt x="5521" y="34630"/>
                    </a:cubicBezTo>
                    <a:cubicBezTo>
                      <a:pt x="5297" y="34183"/>
                      <a:pt x="4176" y="34854"/>
                      <a:pt x="3503" y="31054"/>
                    </a:cubicBezTo>
                    <a:cubicBezTo>
                      <a:pt x="2830" y="27254"/>
                      <a:pt x="2382" y="31278"/>
                      <a:pt x="1709" y="24349"/>
                    </a:cubicBezTo>
                    <a:cubicBezTo>
                      <a:pt x="1037" y="17420"/>
                      <a:pt x="-532" y="17420"/>
                      <a:pt x="140" y="14514"/>
                    </a:cubicBezTo>
                    <a:cubicBezTo>
                      <a:pt x="813" y="11609"/>
                      <a:pt x="1261" y="10268"/>
                      <a:pt x="2382" y="9150"/>
                    </a:cubicBezTo>
                    <a:cubicBezTo>
                      <a:pt x="3503" y="8032"/>
                      <a:pt x="1709" y="8703"/>
                      <a:pt x="5521" y="6021"/>
                    </a:cubicBezTo>
                    <a:cubicBezTo>
                      <a:pt x="9332" y="3339"/>
                      <a:pt x="9780" y="2892"/>
                      <a:pt x="11125" y="1998"/>
                    </a:cubicBezTo>
                    <a:cubicBezTo>
                      <a:pt x="12471" y="1104"/>
                      <a:pt x="11798" y="-685"/>
                      <a:pt x="13367" y="210"/>
                    </a:cubicBezTo>
                    <a:cubicBezTo>
                      <a:pt x="14937" y="1104"/>
                      <a:pt x="14040" y="-684"/>
                      <a:pt x="17179" y="4009"/>
                    </a:cubicBezTo>
                    <a:cubicBezTo>
                      <a:pt x="20317" y="8703"/>
                      <a:pt x="20093" y="7809"/>
                      <a:pt x="20990" y="10268"/>
                    </a:cubicBezTo>
                    <a:cubicBezTo>
                      <a:pt x="21887" y="12726"/>
                      <a:pt x="22223" y="12503"/>
                      <a:pt x="21775" y="16414"/>
                    </a:cubicBezTo>
                    <a:cubicBezTo>
                      <a:pt x="21326" y="20326"/>
                      <a:pt x="21438" y="19879"/>
                      <a:pt x="20317" y="23231"/>
                    </a:cubicBezTo>
                    <a:cubicBezTo>
                      <a:pt x="19196" y="26584"/>
                      <a:pt x="19421" y="26137"/>
                      <a:pt x="17851" y="28819"/>
                    </a:cubicBezTo>
                    <a:cubicBezTo>
                      <a:pt x="16282" y="31501"/>
                      <a:pt x="17179" y="30607"/>
                      <a:pt x="16058" y="32619"/>
                    </a:cubicBezTo>
                    <a:cubicBezTo>
                      <a:pt x="14937" y="34630"/>
                      <a:pt x="8099" y="37648"/>
                      <a:pt x="7538" y="3822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10279" name="Freeform 10278"/>
              <p:cNvSpPr/>
              <p:nvPr/>
            </p:nvSpPr>
            <p:spPr>
              <a:xfrm>
                <a:off x="2929019" y="4291687"/>
                <a:ext cx="27428" cy="38723"/>
              </a:xfrm>
              <a:custGeom>
                <a:avLst/>
                <a:gdLst/>
                <a:ahLst/>
                <a:cxnLst/>
                <a:rect l="0" t="0" r="0" b="0"/>
                <a:pathLst>
                  <a:path w="27428" h="38723">
                    <a:moveTo>
                      <a:pt x="161" y="34414"/>
                    </a:moveTo>
                    <a:cubicBezTo>
                      <a:pt x="161" y="34414"/>
                      <a:pt x="-736" y="33743"/>
                      <a:pt x="1506" y="29720"/>
                    </a:cubicBezTo>
                    <a:cubicBezTo>
                      <a:pt x="3748" y="25697"/>
                      <a:pt x="3300" y="25026"/>
                      <a:pt x="4645" y="22568"/>
                    </a:cubicBezTo>
                    <a:cubicBezTo>
                      <a:pt x="5990" y="20109"/>
                      <a:pt x="6214" y="19886"/>
                      <a:pt x="6887" y="18097"/>
                    </a:cubicBezTo>
                    <a:cubicBezTo>
                      <a:pt x="7559" y="16309"/>
                      <a:pt x="18321" y="-1125"/>
                      <a:pt x="23477" y="0"/>
                    </a:cubicBezTo>
                    <a:cubicBezTo>
                      <a:pt x="28633" y="1111"/>
                      <a:pt x="27513" y="15415"/>
                      <a:pt x="26840" y="16756"/>
                    </a:cubicBezTo>
                    <a:cubicBezTo>
                      <a:pt x="26167" y="18097"/>
                      <a:pt x="26167" y="20333"/>
                      <a:pt x="25495" y="23238"/>
                    </a:cubicBezTo>
                    <a:cubicBezTo>
                      <a:pt x="24822" y="26144"/>
                      <a:pt x="24598" y="26144"/>
                      <a:pt x="23477" y="27932"/>
                    </a:cubicBezTo>
                    <a:cubicBezTo>
                      <a:pt x="22356" y="29720"/>
                      <a:pt x="21459" y="29497"/>
                      <a:pt x="19217" y="32849"/>
                    </a:cubicBezTo>
                    <a:cubicBezTo>
                      <a:pt x="16976" y="36202"/>
                      <a:pt x="16975" y="35308"/>
                      <a:pt x="14734" y="37990"/>
                    </a:cubicBezTo>
                    <a:cubicBezTo>
                      <a:pt x="12492" y="40672"/>
                      <a:pt x="161" y="35308"/>
                      <a:pt x="161" y="34414"/>
                    </a:cubicBezTo>
                    <a:close/>
                  </a:path>
                </a:pathLst>
              </a:custGeom>
              <a:solidFill>
                <a:srgbClr val="5C8F34"/>
              </a:solidFill>
              <a:ln w="7600" cap="flat">
                <a:noFill/>
                <a:bevel/>
              </a:ln>
            </p:spPr>
          </p:sp>
          <p:sp>
            <p:nvSpPr>
              <p:cNvPr id="10280" name="Freeform 10279"/>
              <p:cNvSpPr/>
              <p:nvPr/>
            </p:nvSpPr>
            <p:spPr>
              <a:xfrm>
                <a:off x="2924710" y="4299670"/>
                <a:ext cx="55676" cy="39080"/>
              </a:xfrm>
              <a:custGeom>
                <a:avLst/>
                <a:gdLst/>
                <a:ahLst/>
                <a:cxnLst/>
                <a:rect l="0" t="0" r="0" b="0"/>
                <a:pathLst>
                  <a:path w="55676" h="39080">
                    <a:moveTo>
                      <a:pt x="4470" y="13914"/>
                    </a:moveTo>
                    <a:cubicBezTo>
                      <a:pt x="7160" y="11902"/>
                      <a:pt x="20836" y="5197"/>
                      <a:pt x="23750" y="4750"/>
                    </a:cubicBezTo>
                    <a:cubicBezTo>
                      <a:pt x="26665" y="4303"/>
                      <a:pt x="37426" y="950"/>
                      <a:pt x="39892" y="279"/>
                    </a:cubicBezTo>
                    <a:cubicBezTo>
                      <a:pt x="42358" y="-391"/>
                      <a:pt x="49532" y="279"/>
                      <a:pt x="49980" y="279"/>
                    </a:cubicBezTo>
                    <a:cubicBezTo>
                      <a:pt x="50429" y="279"/>
                      <a:pt x="53231" y="1285"/>
                      <a:pt x="54016" y="2067"/>
                    </a:cubicBezTo>
                    <a:cubicBezTo>
                      <a:pt x="54801" y="2850"/>
                      <a:pt x="56034" y="1173"/>
                      <a:pt x="55585" y="2962"/>
                    </a:cubicBezTo>
                    <a:cubicBezTo>
                      <a:pt x="55137" y="4750"/>
                      <a:pt x="51998" y="7208"/>
                      <a:pt x="48635" y="8102"/>
                    </a:cubicBezTo>
                    <a:cubicBezTo>
                      <a:pt x="45272" y="8996"/>
                      <a:pt x="43255" y="7208"/>
                      <a:pt x="38995" y="10561"/>
                    </a:cubicBezTo>
                    <a:cubicBezTo>
                      <a:pt x="34735" y="13914"/>
                      <a:pt x="34960" y="15925"/>
                      <a:pt x="31821" y="20395"/>
                    </a:cubicBezTo>
                    <a:cubicBezTo>
                      <a:pt x="28682" y="24866"/>
                      <a:pt x="29131" y="23972"/>
                      <a:pt x="26440" y="26207"/>
                    </a:cubicBezTo>
                    <a:cubicBezTo>
                      <a:pt x="23750" y="28442"/>
                      <a:pt x="25320" y="27548"/>
                      <a:pt x="20051" y="29448"/>
                    </a:cubicBezTo>
                    <a:cubicBezTo>
                      <a:pt x="14783" y="31347"/>
                      <a:pt x="18594" y="29336"/>
                      <a:pt x="12765" y="32465"/>
                    </a:cubicBezTo>
                    <a:cubicBezTo>
                      <a:pt x="6936" y="35594"/>
                      <a:pt x="6263" y="36041"/>
                      <a:pt x="4918" y="36712"/>
                    </a:cubicBezTo>
                    <a:cubicBezTo>
                      <a:pt x="3573" y="37382"/>
                      <a:pt x="2676" y="42188"/>
                      <a:pt x="1555" y="35818"/>
                    </a:cubicBezTo>
                    <a:cubicBezTo>
                      <a:pt x="434" y="29448"/>
                      <a:pt x="0" y="27995"/>
                      <a:pt x="0" y="26207"/>
                    </a:cubicBezTo>
                    <a:cubicBezTo>
                      <a:pt x="0" y="24419"/>
                      <a:pt x="4918" y="12573"/>
                      <a:pt x="4470" y="13914"/>
                    </a:cubicBezTo>
                    <a:close/>
                  </a:path>
                </a:pathLst>
              </a:custGeom>
              <a:solidFill>
                <a:srgbClr val="548B34"/>
              </a:solidFill>
              <a:ln w="7600" cap="flat">
                <a:noFill/>
                <a:bevel/>
              </a:ln>
            </p:spPr>
          </p:sp>
          <p:sp>
            <p:nvSpPr>
              <p:cNvPr id="10281" name="Freeform 10280"/>
              <p:cNvSpPr/>
              <p:nvPr/>
            </p:nvSpPr>
            <p:spPr>
              <a:xfrm>
                <a:off x="2911868" y="4254032"/>
                <a:ext cx="24906" cy="78641"/>
              </a:xfrm>
              <a:custGeom>
                <a:avLst/>
                <a:gdLst/>
                <a:ahLst/>
                <a:cxnLst/>
                <a:rect l="0" t="0" r="0" b="0"/>
                <a:pathLst>
                  <a:path w="24906" h="78641">
                    <a:moveTo>
                      <a:pt x="11931" y="72739"/>
                    </a:moveTo>
                    <a:cubicBezTo>
                      <a:pt x="11931" y="71845"/>
                      <a:pt x="11259" y="66481"/>
                      <a:pt x="10362" y="62905"/>
                    </a:cubicBezTo>
                    <a:cubicBezTo>
                      <a:pt x="9465" y="59328"/>
                      <a:pt x="8344" y="59105"/>
                      <a:pt x="6775" y="52847"/>
                    </a:cubicBezTo>
                    <a:cubicBezTo>
                      <a:pt x="5205" y="46588"/>
                      <a:pt x="3636" y="44577"/>
                      <a:pt x="2515" y="40330"/>
                    </a:cubicBezTo>
                    <a:cubicBezTo>
                      <a:pt x="1394" y="36083"/>
                      <a:pt x="49" y="34519"/>
                      <a:pt x="49" y="32730"/>
                    </a:cubicBezTo>
                    <a:cubicBezTo>
                      <a:pt x="49" y="30942"/>
                      <a:pt x="-624" y="30048"/>
                      <a:pt x="1618" y="26025"/>
                    </a:cubicBezTo>
                    <a:cubicBezTo>
                      <a:pt x="3860" y="22002"/>
                      <a:pt x="3188" y="22449"/>
                      <a:pt x="4533" y="20214"/>
                    </a:cubicBezTo>
                    <a:cubicBezTo>
                      <a:pt x="5878" y="17979"/>
                      <a:pt x="6102" y="18873"/>
                      <a:pt x="6775" y="16414"/>
                    </a:cubicBezTo>
                    <a:cubicBezTo>
                      <a:pt x="7447" y="13955"/>
                      <a:pt x="5318" y="14738"/>
                      <a:pt x="9017" y="11050"/>
                    </a:cubicBezTo>
                    <a:cubicBezTo>
                      <a:pt x="12716" y="7362"/>
                      <a:pt x="10138" y="9038"/>
                      <a:pt x="13837" y="6244"/>
                    </a:cubicBezTo>
                    <a:cubicBezTo>
                      <a:pt x="17536" y="3450"/>
                      <a:pt x="20450" y="1886"/>
                      <a:pt x="20450" y="1886"/>
                    </a:cubicBezTo>
                    <a:lnTo>
                      <a:pt x="23141" y="992"/>
                    </a:lnTo>
                    <a:cubicBezTo>
                      <a:pt x="23141" y="992"/>
                      <a:pt x="25607" y="-2584"/>
                      <a:pt x="24710" y="3674"/>
                    </a:cubicBezTo>
                    <a:cubicBezTo>
                      <a:pt x="23813" y="9932"/>
                      <a:pt x="23589" y="10379"/>
                      <a:pt x="22020" y="15744"/>
                    </a:cubicBezTo>
                    <a:cubicBezTo>
                      <a:pt x="20450" y="21108"/>
                      <a:pt x="21123" y="19990"/>
                      <a:pt x="20450" y="23566"/>
                    </a:cubicBezTo>
                    <a:cubicBezTo>
                      <a:pt x="19778" y="27143"/>
                      <a:pt x="19778" y="25131"/>
                      <a:pt x="19778" y="33625"/>
                    </a:cubicBezTo>
                    <a:cubicBezTo>
                      <a:pt x="19778" y="42118"/>
                      <a:pt x="19778" y="42118"/>
                      <a:pt x="19778" y="46141"/>
                    </a:cubicBezTo>
                    <a:cubicBezTo>
                      <a:pt x="19778" y="50164"/>
                      <a:pt x="19666" y="49829"/>
                      <a:pt x="20450" y="54411"/>
                    </a:cubicBezTo>
                    <a:cubicBezTo>
                      <a:pt x="21235" y="58993"/>
                      <a:pt x="21571" y="57317"/>
                      <a:pt x="22020" y="62011"/>
                    </a:cubicBezTo>
                    <a:cubicBezTo>
                      <a:pt x="22468" y="66704"/>
                      <a:pt x="25158" y="62458"/>
                      <a:pt x="22020" y="68492"/>
                    </a:cubicBezTo>
                    <a:cubicBezTo>
                      <a:pt x="18881" y="74527"/>
                      <a:pt x="20450" y="72069"/>
                      <a:pt x="17984" y="77209"/>
                    </a:cubicBezTo>
                    <a:cubicBezTo>
                      <a:pt x="15518" y="82350"/>
                      <a:pt x="12842" y="71845"/>
                      <a:pt x="11931" y="72739"/>
                    </a:cubicBezTo>
                    <a:close/>
                  </a:path>
                </a:pathLst>
              </a:custGeom>
              <a:solidFill>
                <a:srgbClr val="6C9D4C"/>
              </a:solidFill>
              <a:ln w="7600" cap="flat">
                <a:noFill/>
                <a:bevel/>
              </a:ln>
            </p:spPr>
          </p:sp>
          <p:sp>
            <p:nvSpPr>
              <p:cNvPr id="10282" name="Freeform 10281"/>
              <p:cNvSpPr/>
              <p:nvPr/>
            </p:nvSpPr>
            <p:spPr>
              <a:xfrm>
                <a:off x="2899593" y="4282802"/>
                <a:ext cx="24171" cy="65629"/>
              </a:xfrm>
              <a:custGeom>
                <a:avLst/>
                <a:gdLst/>
                <a:ahLst/>
                <a:cxnLst/>
                <a:rect l="0" t="0" r="0" b="0"/>
                <a:pathLst>
                  <a:path w="24171" h="65629">
                    <a:moveTo>
                      <a:pt x="6495" y="60509"/>
                    </a:moveTo>
                    <a:cubicBezTo>
                      <a:pt x="6495" y="60509"/>
                      <a:pt x="8288" y="59838"/>
                      <a:pt x="6495" y="56039"/>
                    </a:cubicBezTo>
                    <a:cubicBezTo>
                      <a:pt x="4701" y="52239"/>
                      <a:pt x="890" y="47098"/>
                      <a:pt x="890" y="44192"/>
                    </a:cubicBezTo>
                    <a:cubicBezTo>
                      <a:pt x="890" y="41287"/>
                      <a:pt x="-1128" y="42404"/>
                      <a:pt x="890" y="34358"/>
                    </a:cubicBezTo>
                    <a:cubicBezTo>
                      <a:pt x="2907" y="26311"/>
                      <a:pt x="2459" y="25641"/>
                      <a:pt x="3580" y="21171"/>
                    </a:cubicBezTo>
                    <a:cubicBezTo>
                      <a:pt x="4701" y="16700"/>
                      <a:pt x="3580" y="17595"/>
                      <a:pt x="4701" y="14242"/>
                    </a:cubicBezTo>
                    <a:cubicBezTo>
                      <a:pt x="5822" y="10889"/>
                      <a:pt x="6046" y="7537"/>
                      <a:pt x="8512" y="4407"/>
                    </a:cubicBezTo>
                    <a:cubicBezTo>
                      <a:pt x="10978" y="1278"/>
                      <a:pt x="10754" y="384"/>
                      <a:pt x="11875" y="384"/>
                    </a:cubicBezTo>
                    <a:cubicBezTo>
                      <a:pt x="12996" y="384"/>
                      <a:pt x="15014" y="-2074"/>
                      <a:pt x="17256" y="5078"/>
                    </a:cubicBezTo>
                    <a:cubicBezTo>
                      <a:pt x="19498" y="12230"/>
                      <a:pt x="18825" y="9772"/>
                      <a:pt x="20394" y="17147"/>
                    </a:cubicBezTo>
                    <a:cubicBezTo>
                      <a:pt x="21964" y="24523"/>
                      <a:pt x="22860" y="25194"/>
                      <a:pt x="22860" y="28770"/>
                    </a:cubicBezTo>
                    <a:cubicBezTo>
                      <a:pt x="22860" y="32346"/>
                      <a:pt x="23757" y="33240"/>
                      <a:pt x="23757" y="36593"/>
                    </a:cubicBezTo>
                    <a:cubicBezTo>
                      <a:pt x="23757" y="39946"/>
                      <a:pt x="24654" y="35922"/>
                      <a:pt x="23757" y="43298"/>
                    </a:cubicBezTo>
                    <a:cubicBezTo>
                      <a:pt x="22860" y="50674"/>
                      <a:pt x="23757" y="47545"/>
                      <a:pt x="21740" y="51792"/>
                    </a:cubicBezTo>
                    <a:cubicBezTo>
                      <a:pt x="19722" y="56039"/>
                      <a:pt x="27344" y="46875"/>
                      <a:pt x="19049" y="56709"/>
                    </a:cubicBezTo>
                    <a:cubicBezTo>
                      <a:pt x="10754" y="66543"/>
                      <a:pt x="8961" y="66320"/>
                      <a:pt x="8512" y="64979"/>
                    </a:cubicBezTo>
                    <a:cubicBezTo>
                      <a:pt x="8064" y="63638"/>
                      <a:pt x="6943" y="60509"/>
                      <a:pt x="6495" y="60509"/>
                    </a:cubicBezTo>
                    <a:close/>
                  </a:path>
                </a:pathLst>
              </a:custGeom>
              <a:solidFill>
                <a:srgbClr val="5D9136"/>
              </a:solidFill>
              <a:ln w="7600" cap="flat">
                <a:noFill/>
                <a:bevel/>
              </a:ln>
            </p:spPr>
          </p:sp>
          <p:sp>
            <p:nvSpPr>
              <p:cNvPr id="10283" name="Freeform 10282"/>
              <p:cNvSpPr/>
              <p:nvPr/>
            </p:nvSpPr>
            <p:spPr>
              <a:xfrm>
                <a:off x="2870484" y="4254116"/>
                <a:ext cx="37685" cy="72187"/>
              </a:xfrm>
              <a:custGeom>
                <a:avLst/>
                <a:gdLst/>
                <a:ahLst/>
                <a:cxnLst/>
                <a:rect l="0" t="0" r="0" b="0"/>
                <a:pathLst>
                  <a:path w="37685" h="72187">
                    <a:moveTo>
                      <a:pt x="12513" y="58350"/>
                    </a:moveTo>
                    <a:cubicBezTo>
                      <a:pt x="12513" y="55892"/>
                      <a:pt x="12288" y="54104"/>
                      <a:pt x="10495" y="50751"/>
                    </a:cubicBezTo>
                    <a:cubicBezTo>
                      <a:pt x="8701" y="47398"/>
                      <a:pt x="4666" y="44716"/>
                      <a:pt x="4666" y="41140"/>
                    </a:cubicBezTo>
                    <a:cubicBezTo>
                      <a:pt x="4666" y="37564"/>
                      <a:pt x="6011" y="36446"/>
                      <a:pt x="4666" y="35105"/>
                    </a:cubicBezTo>
                    <a:cubicBezTo>
                      <a:pt x="3321" y="33764"/>
                      <a:pt x="1303" y="33988"/>
                      <a:pt x="1303" y="30635"/>
                    </a:cubicBezTo>
                    <a:cubicBezTo>
                      <a:pt x="1303" y="27282"/>
                      <a:pt x="631" y="26165"/>
                      <a:pt x="631" y="23930"/>
                    </a:cubicBezTo>
                    <a:cubicBezTo>
                      <a:pt x="631" y="21695"/>
                      <a:pt x="182" y="22812"/>
                      <a:pt x="182" y="19236"/>
                    </a:cubicBezTo>
                    <a:cubicBezTo>
                      <a:pt x="182" y="15660"/>
                      <a:pt x="-266" y="17671"/>
                      <a:pt x="182" y="14319"/>
                    </a:cubicBezTo>
                    <a:cubicBezTo>
                      <a:pt x="631" y="10966"/>
                      <a:pt x="-42" y="12531"/>
                      <a:pt x="631" y="9401"/>
                    </a:cubicBezTo>
                    <a:cubicBezTo>
                      <a:pt x="1303" y="6272"/>
                      <a:pt x="182" y="6049"/>
                      <a:pt x="1303" y="4931"/>
                    </a:cubicBezTo>
                    <a:cubicBezTo>
                      <a:pt x="2424" y="3814"/>
                      <a:pt x="518" y="4149"/>
                      <a:pt x="2424" y="2249"/>
                    </a:cubicBezTo>
                    <a:cubicBezTo>
                      <a:pt x="4330" y="349"/>
                      <a:pt x="4218" y="0"/>
                      <a:pt x="4666" y="0"/>
                    </a:cubicBezTo>
                    <a:cubicBezTo>
                      <a:pt x="5114" y="0"/>
                      <a:pt x="6908" y="-433"/>
                      <a:pt x="8701" y="2249"/>
                    </a:cubicBezTo>
                    <a:cubicBezTo>
                      <a:pt x="10495" y="4931"/>
                      <a:pt x="9150" y="1579"/>
                      <a:pt x="11616" y="6049"/>
                    </a:cubicBezTo>
                    <a:cubicBezTo>
                      <a:pt x="14082" y="10519"/>
                      <a:pt x="14082" y="10743"/>
                      <a:pt x="15427" y="12978"/>
                    </a:cubicBezTo>
                    <a:cubicBezTo>
                      <a:pt x="16772" y="15213"/>
                      <a:pt x="17893" y="20353"/>
                      <a:pt x="19687" y="23259"/>
                    </a:cubicBezTo>
                    <a:cubicBezTo>
                      <a:pt x="21480" y="26165"/>
                      <a:pt x="21480" y="25047"/>
                      <a:pt x="23498" y="28623"/>
                    </a:cubicBezTo>
                    <a:cubicBezTo>
                      <a:pt x="25516" y="32200"/>
                      <a:pt x="27982" y="35552"/>
                      <a:pt x="29327" y="36893"/>
                    </a:cubicBezTo>
                    <a:cubicBezTo>
                      <a:pt x="30672" y="38234"/>
                      <a:pt x="29327" y="35105"/>
                      <a:pt x="32466" y="41140"/>
                    </a:cubicBezTo>
                    <a:cubicBezTo>
                      <a:pt x="35604" y="47175"/>
                      <a:pt x="34707" y="44493"/>
                      <a:pt x="36053" y="49410"/>
                    </a:cubicBezTo>
                    <a:cubicBezTo>
                      <a:pt x="37398" y="54327"/>
                      <a:pt x="38294" y="50081"/>
                      <a:pt x="37174" y="57009"/>
                    </a:cubicBezTo>
                    <a:cubicBezTo>
                      <a:pt x="36053" y="63938"/>
                      <a:pt x="37846" y="60362"/>
                      <a:pt x="36053" y="65503"/>
                    </a:cubicBezTo>
                    <a:cubicBezTo>
                      <a:pt x="34259" y="70644"/>
                      <a:pt x="35604" y="68185"/>
                      <a:pt x="34035" y="70420"/>
                    </a:cubicBezTo>
                    <a:cubicBezTo>
                      <a:pt x="32466" y="72655"/>
                      <a:pt x="32466" y="72879"/>
                      <a:pt x="27309" y="70420"/>
                    </a:cubicBezTo>
                    <a:cubicBezTo>
                      <a:pt x="22153" y="67961"/>
                      <a:pt x="19463" y="66397"/>
                      <a:pt x="18790" y="65503"/>
                    </a:cubicBezTo>
                    <a:cubicBezTo>
                      <a:pt x="18117" y="64609"/>
                      <a:pt x="12513" y="59245"/>
                      <a:pt x="12513" y="58350"/>
                    </a:cubicBezTo>
                    <a:close/>
                  </a:path>
                </a:pathLst>
              </a:custGeom>
              <a:solidFill>
                <a:srgbClr val="70A24D"/>
              </a:solidFill>
              <a:ln w="7600" cap="flat">
                <a:noFill/>
                <a:bevel/>
              </a:ln>
            </p:spPr>
          </p:sp>
          <p:sp>
            <p:nvSpPr>
              <p:cNvPr id="10284" name="Freeform 10283"/>
              <p:cNvSpPr/>
              <p:nvPr/>
            </p:nvSpPr>
            <p:spPr>
              <a:xfrm>
                <a:off x="2883809" y="4243408"/>
                <a:ext cx="23561" cy="69128"/>
              </a:xfrm>
              <a:custGeom>
                <a:avLst/>
                <a:gdLst/>
                <a:ahLst/>
                <a:cxnLst/>
                <a:rect l="0" t="0" r="0" b="0"/>
                <a:pathLst>
                  <a:path w="23561" h="69128">
                    <a:moveTo>
                      <a:pt x="13670" y="63336"/>
                    </a:moveTo>
                    <a:cubicBezTo>
                      <a:pt x="13670" y="62263"/>
                      <a:pt x="7213" y="52608"/>
                      <a:pt x="7213" y="50730"/>
                    </a:cubicBezTo>
                    <a:cubicBezTo>
                      <a:pt x="7213" y="48853"/>
                      <a:pt x="4254" y="45634"/>
                      <a:pt x="4254" y="42147"/>
                    </a:cubicBezTo>
                    <a:cubicBezTo>
                      <a:pt x="4254" y="38660"/>
                      <a:pt x="2102" y="31687"/>
                      <a:pt x="2102" y="29541"/>
                    </a:cubicBezTo>
                    <a:cubicBezTo>
                      <a:pt x="2102" y="27395"/>
                      <a:pt x="1295" y="24713"/>
                      <a:pt x="1295" y="23104"/>
                    </a:cubicBezTo>
                    <a:cubicBezTo>
                      <a:pt x="1295" y="21495"/>
                      <a:pt x="219" y="18813"/>
                      <a:pt x="219" y="17203"/>
                    </a:cubicBezTo>
                    <a:cubicBezTo>
                      <a:pt x="219" y="15594"/>
                      <a:pt x="-319" y="11839"/>
                      <a:pt x="219" y="10230"/>
                    </a:cubicBezTo>
                    <a:cubicBezTo>
                      <a:pt x="757" y="8621"/>
                      <a:pt x="1160" y="5804"/>
                      <a:pt x="2102" y="4866"/>
                    </a:cubicBezTo>
                    <a:cubicBezTo>
                      <a:pt x="3043" y="3927"/>
                      <a:pt x="4254" y="2720"/>
                      <a:pt x="4254" y="2183"/>
                    </a:cubicBezTo>
                    <a:cubicBezTo>
                      <a:pt x="4254" y="1647"/>
                      <a:pt x="6810" y="-365"/>
                      <a:pt x="6406" y="0"/>
                    </a:cubicBezTo>
                    <a:lnTo>
                      <a:pt x="6406" y="0"/>
                    </a:lnTo>
                    <a:cubicBezTo>
                      <a:pt x="6406" y="0"/>
                      <a:pt x="5599" y="0"/>
                      <a:pt x="7213" y="4329"/>
                    </a:cubicBezTo>
                    <a:cubicBezTo>
                      <a:pt x="8827" y="8621"/>
                      <a:pt x="7213" y="6475"/>
                      <a:pt x="8827" y="10230"/>
                    </a:cubicBezTo>
                    <a:cubicBezTo>
                      <a:pt x="10442" y="13985"/>
                      <a:pt x="7751" y="11303"/>
                      <a:pt x="10442" y="17203"/>
                    </a:cubicBezTo>
                    <a:cubicBezTo>
                      <a:pt x="13132" y="23104"/>
                      <a:pt x="12325" y="21227"/>
                      <a:pt x="14208" y="26323"/>
                    </a:cubicBezTo>
                    <a:cubicBezTo>
                      <a:pt x="16091" y="31419"/>
                      <a:pt x="16898" y="35174"/>
                      <a:pt x="18244" y="37588"/>
                    </a:cubicBezTo>
                    <a:cubicBezTo>
                      <a:pt x="19589" y="40002"/>
                      <a:pt x="20665" y="41611"/>
                      <a:pt x="21472" y="44025"/>
                    </a:cubicBezTo>
                    <a:cubicBezTo>
                      <a:pt x="22279" y="46439"/>
                      <a:pt x="23355" y="45902"/>
                      <a:pt x="23355" y="50730"/>
                    </a:cubicBezTo>
                    <a:cubicBezTo>
                      <a:pt x="23355" y="55558"/>
                      <a:pt x="23355" y="53144"/>
                      <a:pt x="23355" y="58508"/>
                    </a:cubicBezTo>
                    <a:cubicBezTo>
                      <a:pt x="23355" y="63873"/>
                      <a:pt x="22862" y="62174"/>
                      <a:pt x="23355" y="64945"/>
                    </a:cubicBezTo>
                    <a:cubicBezTo>
                      <a:pt x="23848" y="67717"/>
                      <a:pt x="23400" y="69013"/>
                      <a:pt x="22436" y="69128"/>
                    </a:cubicBezTo>
                    <a:cubicBezTo>
                      <a:pt x="21472" y="69237"/>
                      <a:pt x="13670" y="63336"/>
                      <a:pt x="13670" y="63336"/>
                    </a:cubicBezTo>
                    <a:close/>
                  </a:path>
                </a:pathLst>
              </a:custGeom>
              <a:solidFill>
                <a:srgbClr val="7FB255"/>
              </a:solidFill>
              <a:ln w="7600" cap="flat">
                <a:noFill/>
                <a:bevel/>
              </a:ln>
            </p:spPr>
          </p:sp>
          <p:sp>
            <p:nvSpPr>
              <p:cNvPr id="10285" name="Freeform 10284"/>
              <p:cNvSpPr/>
              <p:nvPr/>
            </p:nvSpPr>
            <p:spPr>
              <a:xfrm>
                <a:off x="2824812" y="4271089"/>
                <a:ext cx="59249" cy="54376"/>
              </a:xfrm>
              <a:custGeom>
                <a:avLst/>
                <a:gdLst/>
                <a:ahLst/>
                <a:cxnLst/>
                <a:rect l="0" t="0" r="0" b="0"/>
                <a:pathLst>
                  <a:path w="59249" h="54376">
                    <a:moveTo>
                      <a:pt x="58947" y="37265"/>
                    </a:moveTo>
                    <a:cubicBezTo>
                      <a:pt x="58947" y="36729"/>
                      <a:pt x="55718" y="28682"/>
                      <a:pt x="55449" y="28146"/>
                    </a:cubicBezTo>
                    <a:cubicBezTo>
                      <a:pt x="55180" y="27609"/>
                      <a:pt x="51033" y="24860"/>
                      <a:pt x="50338" y="24167"/>
                    </a:cubicBezTo>
                    <a:cubicBezTo>
                      <a:pt x="49643" y="23474"/>
                      <a:pt x="46571" y="21977"/>
                      <a:pt x="46571" y="21977"/>
                    </a:cubicBezTo>
                    <a:lnTo>
                      <a:pt x="43881" y="19831"/>
                    </a:lnTo>
                    <a:lnTo>
                      <a:pt x="40653" y="17417"/>
                    </a:lnTo>
                    <a:lnTo>
                      <a:pt x="34196" y="14199"/>
                    </a:lnTo>
                    <a:lnTo>
                      <a:pt x="31506" y="12321"/>
                    </a:lnTo>
                    <a:lnTo>
                      <a:pt x="27470" y="10712"/>
                    </a:lnTo>
                    <a:lnTo>
                      <a:pt x="25856" y="9103"/>
                    </a:lnTo>
                    <a:cubicBezTo>
                      <a:pt x="25856" y="9103"/>
                      <a:pt x="22897" y="6957"/>
                      <a:pt x="21821" y="6957"/>
                    </a:cubicBezTo>
                    <a:cubicBezTo>
                      <a:pt x="20745" y="6957"/>
                      <a:pt x="16978" y="5079"/>
                      <a:pt x="16978" y="5079"/>
                    </a:cubicBezTo>
                    <a:cubicBezTo>
                      <a:pt x="16978" y="5079"/>
                      <a:pt x="14557" y="3470"/>
                      <a:pt x="12674" y="3470"/>
                    </a:cubicBezTo>
                    <a:cubicBezTo>
                      <a:pt x="10791" y="3470"/>
                      <a:pt x="5141" y="0"/>
                      <a:pt x="4603" y="0"/>
                    </a:cubicBezTo>
                    <a:cubicBezTo>
                      <a:pt x="4065" y="0"/>
                      <a:pt x="2182" y="0"/>
                      <a:pt x="1644" y="0"/>
                    </a:cubicBezTo>
                    <a:cubicBezTo>
                      <a:pt x="1106" y="0"/>
                      <a:pt x="567" y="1861"/>
                      <a:pt x="0" y="3470"/>
                    </a:cubicBezTo>
                    <a:cubicBezTo>
                      <a:pt x="-509" y="5079"/>
                      <a:pt x="4737" y="12455"/>
                      <a:pt x="6486" y="14199"/>
                    </a:cubicBezTo>
                    <a:cubicBezTo>
                      <a:pt x="8235" y="15942"/>
                      <a:pt x="6217" y="11516"/>
                      <a:pt x="9714" y="17417"/>
                    </a:cubicBezTo>
                    <a:cubicBezTo>
                      <a:pt x="13212" y="23318"/>
                      <a:pt x="12674" y="20189"/>
                      <a:pt x="15364" y="24167"/>
                    </a:cubicBezTo>
                    <a:cubicBezTo>
                      <a:pt x="18054" y="28146"/>
                      <a:pt x="16440" y="25732"/>
                      <a:pt x="19400" y="29487"/>
                    </a:cubicBezTo>
                    <a:cubicBezTo>
                      <a:pt x="22359" y="33242"/>
                      <a:pt x="21283" y="29755"/>
                      <a:pt x="23166" y="34851"/>
                    </a:cubicBezTo>
                    <a:cubicBezTo>
                      <a:pt x="25049" y="39947"/>
                      <a:pt x="22897" y="38338"/>
                      <a:pt x="26529" y="41959"/>
                    </a:cubicBezTo>
                    <a:cubicBezTo>
                      <a:pt x="30161" y="45580"/>
                      <a:pt x="31102" y="45714"/>
                      <a:pt x="32044" y="46653"/>
                    </a:cubicBezTo>
                    <a:cubicBezTo>
                      <a:pt x="32985" y="47591"/>
                      <a:pt x="32313" y="46921"/>
                      <a:pt x="35003" y="48530"/>
                    </a:cubicBezTo>
                    <a:cubicBezTo>
                      <a:pt x="37693" y="50139"/>
                      <a:pt x="37290" y="50542"/>
                      <a:pt x="39846" y="51480"/>
                    </a:cubicBezTo>
                    <a:cubicBezTo>
                      <a:pt x="42401" y="52419"/>
                      <a:pt x="43343" y="52017"/>
                      <a:pt x="47378" y="53358"/>
                    </a:cubicBezTo>
                    <a:cubicBezTo>
                      <a:pt x="51414" y="54699"/>
                      <a:pt x="52759" y="54699"/>
                      <a:pt x="54104" y="53358"/>
                    </a:cubicBezTo>
                    <a:cubicBezTo>
                      <a:pt x="55449" y="52017"/>
                      <a:pt x="54642" y="54431"/>
                      <a:pt x="56256" y="51480"/>
                    </a:cubicBezTo>
                    <a:cubicBezTo>
                      <a:pt x="57871" y="48530"/>
                      <a:pt x="60023" y="37265"/>
                      <a:pt x="58947" y="37265"/>
                    </a:cubicBezTo>
                    <a:close/>
                  </a:path>
                </a:pathLst>
              </a:custGeom>
              <a:solidFill>
                <a:srgbClr val="7CAC5B"/>
              </a:solidFill>
              <a:ln w="7600" cap="flat">
                <a:noFill/>
                <a:bevel/>
              </a:ln>
            </p:spPr>
          </p:sp>
          <p:sp>
            <p:nvSpPr>
              <p:cNvPr id="10286" name="Freeform 10285"/>
              <p:cNvSpPr/>
              <p:nvPr/>
            </p:nvSpPr>
            <p:spPr>
              <a:xfrm>
                <a:off x="2863044" y="4272682"/>
                <a:ext cx="23351" cy="40379"/>
              </a:xfrm>
              <a:custGeom>
                <a:avLst/>
                <a:gdLst/>
                <a:ahLst/>
                <a:cxnLst/>
                <a:rect l="0" t="0" r="0" b="0"/>
                <a:pathLst>
                  <a:path w="23351" h="40379">
                    <a:moveTo>
                      <a:pt x="23002" y="40379"/>
                    </a:moveTo>
                    <a:cubicBezTo>
                      <a:pt x="23002" y="39696"/>
                      <a:pt x="13317" y="34466"/>
                      <a:pt x="12375" y="33527"/>
                    </a:cubicBezTo>
                    <a:cubicBezTo>
                      <a:pt x="11434" y="32588"/>
                      <a:pt x="8743" y="30442"/>
                      <a:pt x="7264" y="26821"/>
                    </a:cubicBezTo>
                    <a:cubicBezTo>
                      <a:pt x="5784" y="23201"/>
                      <a:pt x="3766" y="21994"/>
                      <a:pt x="2959" y="19580"/>
                    </a:cubicBezTo>
                    <a:cubicBezTo>
                      <a:pt x="2152" y="17166"/>
                      <a:pt x="1614" y="17970"/>
                      <a:pt x="1614" y="14752"/>
                    </a:cubicBezTo>
                    <a:cubicBezTo>
                      <a:pt x="1614" y="11533"/>
                      <a:pt x="1614" y="12070"/>
                      <a:pt x="1614" y="9388"/>
                    </a:cubicBezTo>
                    <a:cubicBezTo>
                      <a:pt x="1614" y="6705"/>
                      <a:pt x="0" y="0"/>
                      <a:pt x="0" y="0"/>
                    </a:cubicBezTo>
                    <a:cubicBezTo>
                      <a:pt x="0" y="0"/>
                      <a:pt x="2421" y="4023"/>
                      <a:pt x="4304" y="6705"/>
                    </a:cubicBezTo>
                    <a:cubicBezTo>
                      <a:pt x="6188" y="9388"/>
                      <a:pt x="18025" y="17166"/>
                      <a:pt x="19236" y="19177"/>
                    </a:cubicBezTo>
                    <a:cubicBezTo>
                      <a:pt x="20446" y="21189"/>
                      <a:pt x="21321" y="20787"/>
                      <a:pt x="21321" y="24609"/>
                    </a:cubicBezTo>
                    <a:cubicBezTo>
                      <a:pt x="21321" y="28431"/>
                      <a:pt x="21657" y="26687"/>
                      <a:pt x="22329" y="31381"/>
                    </a:cubicBezTo>
                    <a:cubicBezTo>
                      <a:pt x="23002" y="36075"/>
                      <a:pt x="23809" y="40379"/>
                      <a:pt x="23002" y="40379"/>
                    </a:cubicBezTo>
                    <a:close/>
                  </a:path>
                </a:pathLst>
              </a:custGeom>
              <a:solidFill>
                <a:srgbClr val="97BD7E"/>
              </a:solidFill>
              <a:ln w="7600" cap="flat">
                <a:noFill/>
                <a:bevel/>
              </a:ln>
            </p:spPr>
          </p:sp>
          <p:sp>
            <p:nvSpPr>
              <p:cNvPr id="10287" name="Freeform 10286"/>
              <p:cNvSpPr/>
              <p:nvPr/>
            </p:nvSpPr>
            <p:spPr>
              <a:xfrm>
                <a:off x="2874898" y="4264383"/>
                <a:ext cx="24465" cy="45869"/>
              </a:xfrm>
              <a:custGeom>
                <a:avLst/>
                <a:gdLst/>
                <a:ahLst/>
                <a:cxnLst/>
                <a:rect l="0" t="0" r="0" b="0"/>
                <a:pathLst>
                  <a:path w="24465" h="45869">
                    <a:moveTo>
                      <a:pt x="0" y="0"/>
                    </a:moveTo>
                    <a:cubicBezTo>
                      <a:pt x="1059" y="1056"/>
                      <a:pt x="3212" y="8298"/>
                      <a:pt x="4557" y="15271"/>
                    </a:cubicBezTo>
                    <a:cubicBezTo>
                      <a:pt x="5902" y="22245"/>
                      <a:pt x="6440" y="23586"/>
                      <a:pt x="7381" y="27475"/>
                    </a:cubicBezTo>
                    <a:cubicBezTo>
                      <a:pt x="8323" y="31364"/>
                      <a:pt x="9130" y="32169"/>
                      <a:pt x="11013" y="34851"/>
                    </a:cubicBezTo>
                    <a:cubicBezTo>
                      <a:pt x="12897" y="37533"/>
                      <a:pt x="16125" y="38338"/>
                      <a:pt x="16528" y="40350"/>
                    </a:cubicBezTo>
                    <a:cubicBezTo>
                      <a:pt x="16932" y="42361"/>
                      <a:pt x="18008" y="43970"/>
                      <a:pt x="18008" y="44775"/>
                    </a:cubicBezTo>
                    <a:cubicBezTo>
                      <a:pt x="18008" y="45580"/>
                      <a:pt x="17067" y="45982"/>
                      <a:pt x="18008" y="45869"/>
                    </a:cubicBezTo>
                    <a:cubicBezTo>
                      <a:pt x="18950" y="45714"/>
                      <a:pt x="19891" y="46384"/>
                      <a:pt x="21505" y="44775"/>
                    </a:cubicBezTo>
                    <a:cubicBezTo>
                      <a:pt x="23120" y="43166"/>
                      <a:pt x="23120" y="42361"/>
                      <a:pt x="23658" y="38606"/>
                    </a:cubicBezTo>
                    <a:cubicBezTo>
                      <a:pt x="24196" y="34851"/>
                      <a:pt x="24465" y="32974"/>
                      <a:pt x="24465" y="31096"/>
                    </a:cubicBezTo>
                    <a:cubicBezTo>
                      <a:pt x="24465" y="29219"/>
                      <a:pt x="23613" y="26581"/>
                      <a:pt x="22851" y="25195"/>
                    </a:cubicBezTo>
                    <a:cubicBezTo>
                      <a:pt x="22088" y="23810"/>
                      <a:pt x="22313" y="20457"/>
                      <a:pt x="20160" y="20099"/>
                    </a:cubicBezTo>
                    <a:cubicBezTo>
                      <a:pt x="18008" y="19742"/>
                      <a:pt x="17470" y="19027"/>
                      <a:pt x="15856" y="15808"/>
                    </a:cubicBezTo>
                    <a:cubicBezTo>
                      <a:pt x="14242" y="12589"/>
                      <a:pt x="14645" y="12187"/>
                      <a:pt x="12089" y="9639"/>
                    </a:cubicBezTo>
                    <a:cubicBezTo>
                      <a:pt x="9534" y="7091"/>
                      <a:pt x="521" y="0"/>
                      <a:pt x="0" y="0"/>
                    </a:cubicBezTo>
                    <a:close/>
                  </a:path>
                </a:pathLst>
              </a:custGeom>
              <a:solidFill>
                <a:srgbClr val="3F7529"/>
              </a:solidFill>
              <a:ln w="7600" cap="flat">
                <a:noFill/>
                <a:bevel/>
              </a:ln>
            </p:spPr>
          </p:sp>
          <p:sp>
            <p:nvSpPr>
              <p:cNvPr id="10288" name="Freeform 10287"/>
              <p:cNvSpPr/>
              <p:nvPr/>
            </p:nvSpPr>
            <p:spPr>
              <a:xfrm>
                <a:off x="2802785" y="4309163"/>
                <a:ext cx="78439" cy="36439"/>
              </a:xfrm>
              <a:custGeom>
                <a:avLst/>
                <a:gdLst/>
                <a:ahLst/>
                <a:cxnLst/>
                <a:rect l="0" t="0" r="0" b="0"/>
                <a:pathLst>
                  <a:path w="78439" h="36439">
                    <a:moveTo>
                      <a:pt x="58465" y="8668"/>
                    </a:moveTo>
                    <a:cubicBezTo>
                      <a:pt x="54071" y="7774"/>
                      <a:pt x="45731" y="5092"/>
                      <a:pt x="45193" y="5092"/>
                    </a:cubicBezTo>
                    <a:cubicBezTo>
                      <a:pt x="44655" y="5092"/>
                      <a:pt x="46538" y="4019"/>
                      <a:pt x="42502" y="4019"/>
                    </a:cubicBezTo>
                    <a:cubicBezTo>
                      <a:pt x="38467" y="4019"/>
                      <a:pt x="33086" y="2142"/>
                      <a:pt x="32279" y="2142"/>
                    </a:cubicBezTo>
                    <a:cubicBezTo>
                      <a:pt x="31472" y="2142"/>
                      <a:pt x="29858" y="2946"/>
                      <a:pt x="26361" y="2142"/>
                    </a:cubicBezTo>
                    <a:cubicBezTo>
                      <a:pt x="22863" y="1337"/>
                      <a:pt x="20442" y="800"/>
                      <a:pt x="18559" y="800"/>
                    </a:cubicBezTo>
                    <a:cubicBezTo>
                      <a:pt x="16676" y="800"/>
                      <a:pt x="7529" y="0"/>
                      <a:pt x="6722" y="0"/>
                    </a:cubicBezTo>
                    <a:cubicBezTo>
                      <a:pt x="5914" y="0"/>
                      <a:pt x="265" y="0"/>
                      <a:pt x="0" y="800"/>
                    </a:cubicBezTo>
                    <a:cubicBezTo>
                      <a:pt x="-273" y="1605"/>
                      <a:pt x="3224" y="4734"/>
                      <a:pt x="5914" y="6701"/>
                    </a:cubicBezTo>
                    <a:cubicBezTo>
                      <a:pt x="8605" y="8668"/>
                      <a:pt x="9950" y="8847"/>
                      <a:pt x="11026" y="9920"/>
                    </a:cubicBezTo>
                    <a:cubicBezTo>
                      <a:pt x="12102" y="10993"/>
                      <a:pt x="10757" y="7506"/>
                      <a:pt x="14254" y="12065"/>
                    </a:cubicBezTo>
                    <a:cubicBezTo>
                      <a:pt x="17752" y="16625"/>
                      <a:pt x="17079" y="15150"/>
                      <a:pt x="22325" y="17966"/>
                    </a:cubicBezTo>
                    <a:cubicBezTo>
                      <a:pt x="27571" y="20782"/>
                      <a:pt x="23670" y="17966"/>
                      <a:pt x="30665" y="22794"/>
                    </a:cubicBezTo>
                    <a:cubicBezTo>
                      <a:pt x="37660" y="27622"/>
                      <a:pt x="39812" y="27890"/>
                      <a:pt x="41426" y="28695"/>
                    </a:cubicBezTo>
                    <a:cubicBezTo>
                      <a:pt x="43040" y="29499"/>
                      <a:pt x="46000" y="29499"/>
                      <a:pt x="48825" y="30974"/>
                    </a:cubicBezTo>
                    <a:cubicBezTo>
                      <a:pt x="51649" y="32450"/>
                      <a:pt x="50573" y="32450"/>
                      <a:pt x="54878" y="33254"/>
                    </a:cubicBezTo>
                    <a:cubicBezTo>
                      <a:pt x="59182" y="34059"/>
                      <a:pt x="64832" y="36205"/>
                      <a:pt x="66446" y="36205"/>
                    </a:cubicBezTo>
                    <a:cubicBezTo>
                      <a:pt x="68060" y="36205"/>
                      <a:pt x="69405" y="36741"/>
                      <a:pt x="69943" y="36205"/>
                    </a:cubicBezTo>
                    <a:cubicBezTo>
                      <a:pt x="70481" y="35668"/>
                      <a:pt x="73710" y="34595"/>
                      <a:pt x="74382" y="33925"/>
                    </a:cubicBezTo>
                    <a:cubicBezTo>
                      <a:pt x="75055" y="33254"/>
                      <a:pt x="75660" y="31712"/>
                      <a:pt x="76400" y="30974"/>
                    </a:cubicBezTo>
                    <a:cubicBezTo>
                      <a:pt x="77140" y="30237"/>
                      <a:pt x="79898" y="30304"/>
                      <a:pt x="77476" y="28695"/>
                    </a:cubicBezTo>
                    <a:cubicBezTo>
                      <a:pt x="75055" y="27085"/>
                      <a:pt x="67253" y="22794"/>
                      <a:pt x="66446" y="20380"/>
                    </a:cubicBezTo>
                    <a:cubicBezTo>
                      <a:pt x="65639" y="17966"/>
                      <a:pt x="58465" y="8668"/>
                      <a:pt x="58465" y="8668"/>
                    </a:cubicBezTo>
                    <a:close/>
                  </a:path>
                </a:pathLst>
              </a:custGeom>
              <a:solidFill>
                <a:srgbClr val="417B25"/>
              </a:solidFill>
              <a:ln w="7600" cap="flat">
                <a:noFill/>
                <a:bevel/>
              </a:ln>
            </p:spPr>
          </p:sp>
          <p:sp>
            <p:nvSpPr>
              <p:cNvPr id="10289" name="Freeform 10288"/>
              <p:cNvSpPr/>
              <p:nvPr/>
            </p:nvSpPr>
            <p:spPr>
              <a:xfrm>
                <a:off x="2803605" y="4335963"/>
                <a:ext cx="102484" cy="29776"/>
              </a:xfrm>
              <a:custGeom>
                <a:avLst/>
                <a:gdLst/>
                <a:ahLst/>
                <a:cxnLst/>
                <a:rect l="0" t="0" r="0" b="0"/>
                <a:pathLst>
                  <a:path w="102484" h="29776">
                    <a:moveTo>
                      <a:pt x="71276" y="4174"/>
                    </a:moveTo>
                    <a:cubicBezTo>
                      <a:pt x="71276" y="4174"/>
                      <a:pt x="66164" y="4845"/>
                      <a:pt x="56748" y="2431"/>
                    </a:cubicBezTo>
                    <a:cubicBezTo>
                      <a:pt x="47332" y="0"/>
                      <a:pt x="48139" y="-788"/>
                      <a:pt x="44104" y="821"/>
                    </a:cubicBezTo>
                    <a:cubicBezTo>
                      <a:pt x="40069" y="2431"/>
                      <a:pt x="37647" y="1626"/>
                      <a:pt x="34150" y="2431"/>
                    </a:cubicBezTo>
                    <a:cubicBezTo>
                      <a:pt x="30653" y="3235"/>
                      <a:pt x="31191" y="1894"/>
                      <a:pt x="26617" y="4174"/>
                    </a:cubicBezTo>
                    <a:cubicBezTo>
                      <a:pt x="22044" y="6454"/>
                      <a:pt x="22851" y="5917"/>
                      <a:pt x="20698" y="6990"/>
                    </a:cubicBezTo>
                    <a:cubicBezTo>
                      <a:pt x="18546" y="8063"/>
                      <a:pt x="14242" y="9136"/>
                      <a:pt x="11282" y="10477"/>
                    </a:cubicBezTo>
                    <a:cubicBezTo>
                      <a:pt x="8323" y="11818"/>
                      <a:pt x="2673" y="13696"/>
                      <a:pt x="1328" y="15841"/>
                    </a:cubicBezTo>
                    <a:cubicBezTo>
                      <a:pt x="0" y="17987"/>
                      <a:pt x="0" y="17987"/>
                      <a:pt x="0" y="17987"/>
                    </a:cubicBezTo>
                    <a:cubicBezTo>
                      <a:pt x="0" y="17987"/>
                      <a:pt x="0" y="17719"/>
                      <a:pt x="2270" y="19462"/>
                    </a:cubicBezTo>
                    <a:cubicBezTo>
                      <a:pt x="4557" y="21206"/>
                      <a:pt x="4019" y="19596"/>
                      <a:pt x="8323" y="20401"/>
                    </a:cubicBezTo>
                    <a:cubicBezTo>
                      <a:pt x="12628" y="21206"/>
                      <a:pt x="12762" y="17317"/>
                      <a:pt x="18546" y="20401"/>
                    </a:cubicBezTo>
                    <a:cubicBezTo>
                      <a:pt x="24330" y="23486"/>
                      <a:pt x="23658" y="22547"/>
                      <a:pt x="32805" y="24693"/>
                    </a:cubicBezTo>
                    <a:cubicBezTo>
                      <a:pt x="41952" y="26838"/>
                      <a:pt x="42086" y="25363"/>
                      <a:pt x="49955" y="27442"/>
                    </a:cubicBezTo>
                    <a:cubicBezTo>
                      <a:pt x="57825" y="29520"/>
                      <a:pt x="64819" y="29520"/>
                      <a:pt x="72890" y="29520"/>
                    </a:cubicBezTo>
                    <a:cubicBezTo>
                      <a:pt x="80961" y="29520"/>
                      <a:pt x="82037" y="28448"/>
                      <a:pt x="86072" y="29520"/>
                    </a:cubicBezTo>
                    <a:cubicBezTo>
                      <a:pt x="90108" y="30593"/>
                      <a:pt x="95220" y="28313"/>
                      <a:pt x="96834" y="27442"/>
                    </a:cubicBezTo>
                    <a:cubicBezTo>
                      <a:pt x="98448" y="26570"/>
                      <a:pt x="100903" y="23385"/>
                      <a:pt x="101306" y="22983"/>
                    </a:cubicBezTo>
                    <a:cubicBezTo>
                      <a:pt x="101710" y="22580"/>
                      <a:pt x="103728" y="22815"/>
                      <a:pt x="101306" y="20401"/>
                    </a:cubicBezTo>
                    <a:cubicBezTo>
                      <a:pt x="98885" y="17987"/>
                      <a:pt x="92798" y="14769"/>
                      <a:pt x="92260" y="14769"/>
                    </a:cubicBezTo>
                    <a:cubicBezTo>
                      <a:pt x="91722" y="14769"/>
                      <a:pt x="88225" y="9404"/>
                      <a:pt x="86072" y="9404"/>
                    </a:cubicBezTo>
                    <a:cubicBezTo>
                      <a:pt x="83921" y="9404"/>
                      <a:pt x="72352" y="4174"/>
                      <a:pt x="71276" y="4174"/>
                    </a:cubicBezTo>
                    <a:close/>
                  </a:path>
                </a:pathLst>
              </a:custGeom>
              <a:solidFill>
                <a:srgbClr val="8CBA5B"/>
              </a:solidFill>
              <a:ln w="7600" cap="flat">
                <a:noFill/>
                <a:bevel/>
              </a:ln>
            </p:spPr>
          </p:sp>
          <p:sp>
            <p:nvSpPr>
              <p:cNvPr id="10290" name="Freeform 10289"/>
              <p:cNvSpPr/>
              <p:nvPr/>
            </p:nvSpPr>
            <p:spPr>
              <a:xfrm>
                <a:off x="2813042" y="4353271"/>
                <a:ext cx="84723" cy="28603"/>
              </a:xfrm>
              <a:custGeom>
                <a:avLst/>
                <a:gdLst/>
                <a:ahLst/>
                <a:cxnLst/>
                <a:rect l="0" t="0" r="0" b="0"/>
                <a:pathLst>
                  <a:path w="84723" h="28603">
                    <a:moveTo>
                      <a:pt x="76097" y="7384"/>
                    </a:moveTo>
                    <a:cubicBezTo>
                      <a:pt x="76097" y="7384"/>
                      <a:pt x="65336" y="-1199"/>
                      <a:pt x="57534" y="143"/>
                    </a:cubicBezTo>
                    <a:cubicBezTo>
                      <a:pt x="49733" y="1484"/>
                      <a:pt x="43007" y="1484"/>
                      <a:pt x="38164" y="3361"/>
                    </a:cubicBezTo>
                    <a:cubicBezTo>
                      <a:pt x="33322" y="5239"/>
                      <a:pt x="33053" y="4970"/>
                      <a:pt x="28210" y="7384"/>
                    </a:cubicBezTo>
                    <a:cubicBezTo>
                      <a:pt x="23368" y="9798"/>
                      <a:pt x="20677" y="11139"/>
                      <a:pt x="20139" y="11408"/>
                    </a:cubicBezTo>
                    <a:cubicBezTo>
                      <a:pt x="19601" y="11676"/>
                      <a:pt x="18525" y="12212"/>
                      <a:pt x="16373" y="13553"/>
                    </a:cubicBezTo>
                    <a:cubicBezTo>
                      <a:pt x="14221" y="14894"/>
                      <a:pt x="7764" y="16772"/>
                      <a:pt x="6688" y="19186"/>
                    </a:cubicBezTo>
                    <a:cubicBezTo>
                      <a:pt x="5612" y="21600"/>
                      <a:pt x="5612" y="22941"/>
                      <a:pt x="5612" y="22941"/>
                    </a:cubicBezTo>
                    <a:cubicBezTo>
                      <a:pt x="5612" y="22941"/>
                      <a:pt x="6822" y="21734"/>
                      <a:pt x="4805" y="23745"/>
                    </a:cubicBezTo>
                    <a:cubicBezTo>
                      <a:pt x="2787" y="25757"/>
                      <a:pt x="3460" y="26696"/>
                      <a:pt x="2114" y="27232"/>
                    </a:cubicBezTo>
                    <a:cubicBezTo>
                      <a:pt x="769" y="27769"/>
                      <a:pt x="-845" y="28037"/>
                      <a:pt x="500" y="28037"/>
                    </a:cubicBezTo>
                    <a:cubicBezTo>
                      <a:pt x="1845" y="28037"/>
                      <a:pt x="1307" y="28037"/>
                      <a:pt x="4805" y="28037"/>
                    </a:cubicBezTo>
                    <a:cubicBezTo>
                      <a:pt x="8302" y="28037"/>
                      <a:pt x="6688" y="26428"/>
                      <a:pt x="13414" y="28037"/>
                    </a:cubicBezTo>
                    <a:cubicBezTo>
                      <a:pt x="20139" y="29646"/>
                      <a:pt x="33860" y="27232"/>
                      <a:pt x="36012" y="27232"/>
                    </a:cubicBezTo>
                    <a:cubicBezTo>
                      <a:pt x="38164" y="27232"/>
                      <a:pt x="44890" y="25891"/>
                      <a:pt x="48925" y="25891"/>
                    </a:cubicBezTo>
                    <a:cubicBezTo>
                      <a:pt x="52961" y="25891"/>
                      <a:pt x="53230" y="26696"/>
                      <a:pt x="61301" y="24282"/>
                    </a:cubicBezTo>
                    <a:cubicBezTo>
                      <a:pt x="69372" y="21868"/>
                      <a:pt x="79864" y="17040"/>
                      <a:pt x="81209" y="17040"/>
                    </a:cubicBezTo>
                    <a:cubicBezTo>
                      <a:pt x="82554" y="17040"/>
                      <a:pt x="84723" y="16235"/>
                      <a:pt x="84723" y="14894"/>
                    </a:cubicBezTo>
                    <a:cubicBezTo>
                      <a:pt x="84723" y="13553"/>
                      <a:pt x="84723" y="11408"/>
                      <a:pt x="84723" y="11408"/>
                    </a:cubicBezTo>
                    <a:lnTo>
                      <a:pt x="76097" y="7384"/>
                    </a:lnTo>
                    <a:close/>
                  </a:path>
                </a:pathLst>
              </a:custGeom>
              <a:solidFill>
                <a:srgbClr val="6A9C53"/>
              </a:solidFill>
              <a:ln w="7600" cap="flat">
                <a:noFill/>
                <a:bevel/>
              </a:ln>
            </p:spPr>
          </p:sp>
          <p:sp>
            <p:nvSpPr>
              <p:cNvPr id="10291" name="Freeform 10290"/>
              <p:cNvSpPr/>
              <p:nvPr/>
            </p:nvSpPr>
            <p:spPr>
              <a:xfrm>
                <a:off x="2831664" y="4276160"/>
                <a:ext cx="45336" cy="39960"/>
              </a:xfrm>
              <a:custGeom>
                <a:avLst/>
                <a:gdLst/>
                <a:ahLst/>
                <a:cxnLst/>
                <a:rect l="0" t="0" r="0" b="0"/>
                <a:pathLst>
                  <a:path w="45336" h="39960">
                    <a:moveTo>
                      <a:pt x="172" y="813"/>
                    </a:moveTo>
                    <a:cubicBezTo>
                      <a:pt x="172" y="813"/>
                      <a:pt x="5822" y="8323"/>
                      <a:pt x="6091" y="8859"/>
                    </a:cubicBezTo>
                    <a:cubicBezTo>
                      <a:pt x="6360" y="9396"/>
                      <a:pt x="10261" y="12078"/>
                      <a:pt x="10261" y="13017"/>
                    </a:cubicBezTo>
                    <a:cubicBezTo>
                      <a:pt x="10261" y="13955"/>
                      <a:pt x="6898" y="9664"/>
                      <a:pt x="12548" y="14224"/>
                    </a:cubicBezTo>
                    <a:cubicBezTo>
                      <a:pt x="18197" y="18783"/>
                      <a:pt x="20888" y="17711"/>
                      <a:pt x="20888" y="19320"/>
                    </a:cubicBezTo>
                    <a:cubicBezTo>
                      <a:pt x="20888" y="20929"/>
                      <a:pt x="21157" y="22807"/>
                      <a:pt x="23981" y="25623"/>
                    </a:cubicBezTo>
                    <a:cubicBezTo>
                      <a:pt x="26806" y="28439"/>
                      <a:pt x="27613" y="27366"/>
                      <a:pt x="29765" y="31389"/>
                    </a:cubicBezTo>
                    <a:cubicBezTo>
                      <a:pt x="31918" y="35413"/>
                      <a:pt x="34070" y="34608"/>
                      <a:pt x="34742" y="36351"/>
                    </a:cubicBezTo>
                    <a:cubicBezTo>
                      <a:pt x="35415" y="38095"/>
                      <a:pt x="33801" y="37826"/>
                      <a:pt x="37567" y="39168"/>
                    </a:cubicBezTo>
                    <a:cubicBezTo>
                      <a:pt x="41334" y="40509"/>
                      <a:pt x="42679" y="39704"/>
                      <a:pt x="43217" y="39704"/>
                    </a:cubicBezTo>
                    <a:cubicBezTo>
                      <a:pt x="43755" y="39704"/>
                      <a:pt x="46445" y="37961"/>
                      <a:pt x="44831" y="36351"/>
                    </a:cubicBezTo>
                    <a:cubicBezTo>
                      <a:pt x="43217" y="34742"/>
                      <a:pt x="41334" y="30585"/>
                      <a:pt x="40661" y="30451"/>
                    </a:cubicBezTo>
                    <a:cubicBezTo>
                      <a:pt x="39989" y="30317"/>
                      <a:pt x="37567" y="27366"/>
                      <a:pt x="37567" y="27366"/>
                    </a:cubicBezTo>
                    <a:lnTo>
                      <a:pt x="37567" y="26562"/>
                    </a:lnTo>
                    <a:cubicBezTo>
                      <a:pt x="37567" y="26562"/>
                      <a:pt x="37029" y="25489"/>
                      <a:pt x="37567" y="24952"/>
                    </a:cubicBezTo>
                    <a:cubicBezTo>
                      <a:pt x="38105" y="24416"/>
                      <a:pt x="38643" y="23343"/>
                      <a:pt x="38643" y="23343"/>
                    </a:cubicBezTo>
                    <a:cubicBezTo>
                      <a:pt x="38643" y="23343"/>
                      <a:pt x="37567" y="19320"/>
                      <a:pt x="34742" y="19320"/>
                    </a:cubicBezTo>
                    <a:cubicBezTo>
                      <a:pt x="31918" y="19320"/>
                      <a:pt x="34743" y="21331"/>
                      <a:pt x="28958" y="17174"/>
                    </a:cubicBezTo>
                    <a:cubicBezTo>
                      <a:pt x="23174" y="13017"/>
                      <a:pt x="22838" y="14425"/>
                      <a:pt x="19475" y="11072"/>
                    </a:cubicBezTo>
                    <a:cubicBezTo>
                      <a:pt x="16112" y="7720"/>
                      <a:pt x="12010" y="5373"/>
                      <a:pt x="10261" y="4702"/>
                    </a:cubicBezTo>
                    <a:cubicBezTo>
                      <a:pt x="8512" y="4032"/>
                      <a:pt x="4746" y="1349"/>
                      <a:pt x="4746" y="1349"/>
                    </a:cubicBezTo>
                    <a:cubicBezTo>
                      <a:pt x="4746" y="1349"/>
                      <a:pt x="979" y="0"/>
                      <a:pt x="172" y="0"/>
                    </a:cubicBezTo>
                    <a:cubicBezTo>
                      <a:pt x="-635" y="0"/>
                      <a:pt x="1249" y="-260"/>
                      <a:pt x="172" y="813"/>
                    </a:cubicBezTo>
                    <a:close/>
                  </a:path>
                </a:pathLst>
              </a:custGeom>
              <a:solidFill>
                <a:srgbClr val="558F1C"/>
              </a:solidFill>
              <a:ln w="7600" cap="flat">
                <a:noFill/>
                <a:bevel/>
              </a:ln>
            </p:spPr>
          </p:sp>
          <p:sp>
            <p:nvSpPr>
              <p:cNvPr id="10292" name="Freeform 10291"/>
              <p:cNvSpPr/>
              <p:nvPr/>
            </p:nvSpPr>
            <p:spPr>
              <a:xfrm>
                <a:off x="2890767" y="4253655"/>
                <a:ext cx="11665" cy="35769"/>
              </a:xfrm>
              <a:custGeom>
                <a:avLst/>
                <a:gdLst/>
                <a:ahLst/>
                <a:cxnLst/>
                <a:rect l="0" t="0" r="0" b="0"/>
                <a:pathLst>
                  <a:path w="11665" h="35769">
                    <a:moveTo>
                      <a:pt x="-13" y="0"/>
                    </a:moveTo>
                    <a:cubicBezTo>
                      <a:pt x="-13" y="0"/>
                      <a:pt x="3754" y="15271"/>
                      <a:pt x="3754" y="18758"/>
                    </a:cubicBezTo>
                    <a:cubicBezTo>
                      <a:pt x="3754" y="22245"/>
                      <a:pt x="6713" y="28950"/>
                      <a:pt x="7789" y="31364"/>
                    </a:cubicBezTo>
                    <a:cubicBezTo>
                      <a:pt x="8865" y="33778"/>
                      <a:pt x="9134" y="34851"/>
                      <a:pt x="9403" y="35387"/>
                    </a:cubicBezTo>
                    <a:cubicBezTo>
                      <a:pt x="9672" y="35924"/>
                      <a:pt x="10749" y="35387"/>
                      <a:pt x="10749" y="35387"/>
                    </a:cubicBezTo>
                    <a:cubicBezTo>
                      <a:pt x="10749" y="35387"/>
                      <a:pt x="9941" y="36728"/>
                      <a:pt x="10749" y="34315"/>
                    </a:cubicBezTo>
                    <a:cubicBezTo>
                      <a:pt x="11556" y="31901"/>
                      <a:pt x="11556" y="30023"/>
                      <a:pt x="11556" y="30023"/>
                    </a:cubicBezTo>
                    <a:cubicBezTo>
                      <a:pt x="11556" y="30023"/>
                      <a:pt x="12094" y="29755"/>
                      <a:pt x="10749" y="27073"/>
                    </a:cubicBezTo>
                    <a:cubicBezTo>
                      <a:pt x="9403" y="24391"/>
                      <a:pt x="10211" y="24391"/>
                      <a:pt x="9403" y="21977"/>
                    </a:cubicBezTo>
                    <a:cubicBezTo>
                      <a:pt x="8596" y="19563"/>
                      <a:pt x="7251" y="19295"/>
                      <a:pt x="7251" y="16076"/>
                    </a:cubicBezTo>
                    <a:cubicBezTo>
                      <a:pt x="7251" y="12857"/>
                      <a:pt x="5368" y="12857"/>
                      <a:pt x="5368" y="10712"/>
                    </a:cubicBezTo>
                    <a:cubicBezTo>
                      <a:pt x="5368" y="8566"/>
                      <a:pt x="-13" y="0"/>
                      <a:pt x="-13" y="0"/>
                    </a:cubicBezTo>
                    <a:close/>
                  </a:path>
                </a:pathLst>
              </a:custGeom>
              <a:solidFill>
                <a:srgbClr val="356722"/>
              </a:solidFill>
              <a:ln w="7600" cap="flat">
                <a:noFill/>
                <a:bevel/>
              </a:ln>
            </p:spPr>
          </p:sp>
          <p:sp>
            <p:nvSpPr>
              <p:cNvPr id="10293" name="Freeform 10292"/>
              <p:cNvSpPr/>
              <p:nvPr/>
            </p:nvSpPr>
            <p:spPr>
              <a:xfrm>
                <a:off x="2917396" y="4270272"/>
                <a:ext cx="13325" cy="52134"/>
              </a:xfrm>
              <a:custGeom>
                <a:avLst/>
                <a:gdLst/>
                <a:ahLst/>
                <a:cxnLst/>
                <a:rect l="0" t="0" r="0" b="0"/>
                <a:pathLst>
                  <a:path w="13325" h="52134">
                    <a:moveTo>
                      <a:pt x="8062" y="0"/>
                    </a:moveTo>
                    <a:cubicBezTo>
                      <a:pt x="8062" y="0"/>
                      <a:pt x="5910" y="4287"/>
                      <a:pt x="4296" y="8310"/>
                    </a:cubicBezTo>
                    <a:cubicBezTo>
                      <a:pt x="2682" y="12334"/>
                      <a:pt x="2413" y="12870"/>
                      <a:pt x="1337" y="17698"/>
                    </a:cubicBezTo>
                    <a:cubicBezTo>
                      <a:pt x="261" y="22526"/>
                      <a:pt x="0" y="25208"/>
                      <a:pt x="0" y="28695"/>
                    </a:cubicBezTo>
                    <a:cubicBezTo>
                      <a:pt x="0" y="32181"/>
                      <a:pt x="261" y="29231"/>
                      <a:pt x="1337" y="35936"/>
                    </a:cubicBezTo>
                    <a:cubicBezTo>
                      <a:pt x="2413" y="42642"/>
                      <a:pt x="2682" y="41033"/>
                      <a:pt x="3489" y="43446"/>
                    </a:cubicBezTo>
                    <a:cubicBezTo>
                      <a:pt x="4296" y="45860"/>
                      <a:pt x="4027" y="46129"/>
                      <a:pt x="4834" y="48006"/>
                    </a:cubicBezTo>
                    <a:cubicBezTo>
                      <a:pt x="5641" y="49884"/>
                      <a:pt x="3848" y="55606"/>
                      <a:pt x="5955" y="49124"/>
                    </a:cubicBezTo>
                    <a:cubicBezTo>
                      <a:pt x="8062" y="42642"/>
                      <a:pt x="6717" y="40228"/>
                      <a:pt x="8062" y="38082"/>
                    </a:cubicBezTo>
                    <a:cubicBezTo>
                      <a:pt x="9408" y="35936"/>
                      <a:pt x="9677" y="34327"/>
                      <a:pt x="11022" y="28695"/>
                    </a:cubicBezTo>
                    <a:cubicBezTo>
                      <a:pt x="12367" y="23062"/>
                      <a:pt x="12636" y="24135"/>
                      <a:pt x="12636" y="20112"/>
                    </a:cubicBezTo>
                    <a:cubicBezTo>
                      <a:pt x="12636" y="16089"/>
                      <a:pt x="13712" y="15016"/>
                      <a:pt x="13174" y="12065"/>
                    </a:cubicBezTo>
                    <a:cubicBezTo>
                      <a:pt x="12636" y="9115"/>
                      <a:pt x="9408" y="532"/>
                      <a:pt x="8062" y="0"/>
                    </a:cubicBezTo>
                    <a:close/>
                  </a:path>
                </a:pathLst>
              </a:custGeom>
              <a:solidFill>
                <a:srgbClr val="417B25"/>
              </a:solidFill>
              <a:ln w="7600" cap="flat">
                <a:noFill/>
                <a:bevel/>
              </a:ln>
            </p:spPr>
          </p:sp>
          <p:sp>
            <p:nvSpPr>
              <p:cNvPr id="10294" name="Freeform 10293"/>
              <p:cNvSpPr/>
              <p:nvPr/>
            </p:nvSpPr>
            <p:spPr>
              <a:xfrm>
                <a:off x="2937300" y="4300907"/>
                <a:ext cx="13073" cy="15779"/>
              </a:xfrm>
              <a:custGeom>
                <a:avLst/>
                <a:gdLst/>
                <a:ahLst/>
                <a:cxnLst/>
                <a:rect l="0" t="0" r="0" b="0"/>
                <a:pathLst>
                  <a:path w="13073" h="15779">
                    <a:moveTo>
                      <a:pt x="0" y="15762"/>
                    </a:moveTo>
                    <a:cubicBezTo>
                      <a:pt x="1072" y="13884"/>
                      <a:pt x="1610" y="12811"/>
                      <a:pt x="1610" y="11470"/>
                    </a:cubicBezTo>
                    <a:cubicBezTo>
                      <a:pt x="1610" y="10129"/>
                      <a:pt x="2686" y="8788"/>
                      <a:pt x="4300" y="7179"/>
                    </a:cubicBezTo>
                    <a:cubicBezTo>
                      <a:pt x="5914" y="5570"/>
                      <a:pt x="6587" y="3290"/>
                      <a:pt x="7529" y="2351"/>
                    </a:cubicBezTo>
                    <a:cubicBezTo>
                      <a:pt x="8470" y="1412"/>
                      <a:pt x="9008" y="876"/>
                      <a:pt x="9950" y="742"/>
                    </a:cubicBezTo>
                    <a:cubicBezTo>
                      <a:pt x="10891" y="608"/>
                      <a:pt x="12371" y="-867"/>
                      <a:pt x="12371" y="742"/>
                    </a:cubicBezTo>
                    <a:cubicBezTo>
                      <a:pt x="12371" y="2351"/>
                      <a:pt x="13447" y="1546"/>
                      <a:pt x="12909" y="3692"/>
                    </a:cubicBezTo>
                    <a:cubicBezTo>
                      <a:pt x="12371" y="5838"/>
                      <a:pt x="13447" y="5302"/>
                      <a:pt x="12909" y="7715"/>
                    </a:cubicBezTo>
                    <a:cubicBezTo>
                      <a:pt x="12371" y="10129"/>
                      <a:pt x="12909" y="10397"/>
                      <a:pt x="10757" y="10934"/>
                    </a:cubicBezTo>
                    <a:cubicBezTo>
                      <a:pt x="8605" y="11470"/>
                      <a:pt x="7125" y="12141"/>
                      <a:pt x="5376" y="12811"/>
                    </a:cubicBezTo>
                    <a:cubicBezTo>
                      <a:pt x="3628" y="13482"/>
                      <a:pt x="-542" y="15762"/>
                      <a:pt x="0" y="15762"/>
                    </a:cubicBezTo>
                    <a:close/>
                  </a:path>
                </a:pathLst>
              </a:custGeom>
              <a:solidFill>
                <a:srgbClr val="4F8227"/>
              </a:solidFill>
              <a:ln w="7600" cap="flat">
                <a:noFill/>
                <a:bevel/>
              </a:ln>
            </p:spPr>
          </p:sp>
          <p:sp>
            <p:nvSpPr>
              <p:cNvPr id="10295" name="Freeform 10294"/>
              <p:cNvSpPr/>
              <p:nvPr/>
            </p:nvSpPr>
            <p:spPr>
              <a:xfrm>
                <a:off x="2956132" y="4303568"/>
                <a:ext cx="15869" cy="9220"/>
              </a:xfrm>
              <a:custGeom>
                <a:avLst/>
                <a:gdLst/>
                <a:ahLst/>
                <a:cxnLst/>
                <a:rect l="0" t="0" r="0" b="0"/>
                <a:pathLst>
                  <a:path w="15869" h="9220">
                    <a:moveTo>
                      <a:pt x="0" y="6932"/>
                    </a:moveTo>
                    <a:cubicBezTo>
                      <a:pt x="2148" y="5591"/>
                      <a:pt x="6991" y="763"/>
                      <a:pt x="7529" y="763"/>
                    </a:cubicBezTo>
                    <a:cubicBezTo>
                      <a:pt x="8067" y="763"/>
                      <a:pt x="7529" y="226"/>
                      <a:pt x="9412" y="226"/>
                    </a:cubicBezTo>
                    <a:cubicBezTo>
                      <a:pt x="11295" y="226"/>
                      <a:pt x="11026" y="-310"/>
                      <a:pt x="13178" y="226"/>
                    </a:cubicBezTo>
                    <a:cubicBezTo>
                      <a:pt x="15330" y="763"/>
                      <a:pt x="15869" y="763"/>
                      <a:pt x="15869" y="763"/>
                    </a:cubicBezTo>
                    <a:cubicBezTo>
                      <a:pt x="15869" y="763"/>
                      <a:pt x="7394" y="3847"/>
                      <a:pt x="6722" y="3713"/>
                    </a:cubicBezTo>
                    <a:cubicBezTo>
                      <a:pt x="6049" y="3579"/>
                      <a:pt x="6587" y="4652"/>
                      <a:pt x="5107" y="6127"/>
                    </a:cubicBezTo>
                    <a:cubicBezTo>
                      <a:pt x="3628" y="7602"/>
                      <a:pt x="3762" y="8273"/>
                      <a:pt x="2955" y="9077"/>
                    </a:cubicBezTo>
                    <a:cubicBezTo>
                      <a:pt x="2148" y="9882"/>
                      <a:pt x="0" y="6932"/>
                      <a:pt x="0" y="6932"/>
                    </a:cubicBezTo>
                    <a:close/>
                  </a:path>
                </a:pathLst>
              </a:custGeom>
              <a:solidFill>
                <a:srgbClr val="5B922D"/>
              </a:solidFill>
              <a:ln w="7600" cap="flat">
                <a:noFill/>
                <a:bevel/>
              </a:ln>
            </p:spPr>
          </p:sp>
          <p:sp>
            <p:nvSpPr>
              <p:cNvPr id="10296" name="Freeform 10295"/>
              <p:cNvSpPr/>
              <p:nvPr/>
            </p:nvSpPr>
            <p:spPr>
              <a:xfrm>
                <a:off x="2872838" y="4339064"/>
                <a:ext cx="9269" cy="13557"/>
              </a:xfrm>
              <a:custGeom>
                <a:avLst/>
                <a:gdLst/>
                <a:ahLst/>
                <a:cxnLst/>
                <a:rect l="0" t="0" r="0" b="0"/>
                <a:pathLst>
                  <a:path w="9269" h="13557">
                    <a:moveTo>
                      <a:pt x="9269" y="0"/>
                    </a:moveTo>
                    <a:cubicBezTo>
                      <a:pt x="8500" y="0"/>
                      <a:pt x="4464" y="4426"/>
                      <a:pt x="6078" y="9253"/>
                    </a:cubicBezTo>
                    <a:cubicBezTo>
                      <a:pt x="7693" y="14081"/>
                      <a:pt x="6616" y="13557"/>
                      <a:pt x="6616" y="13557"/>
                    </a:cubicBezTo>
                    <a:lnTo>
                      <a:pt x="84" y="12070"/>
                    </a:lnTo>
                    <a:cubicBezTo>
                      <a:pt x="84" y="12070"/>
                      <a:pt x="-1544" y="1475"/>
                      <a:pt x="9269" y="0"/>
                    </a:cubicBezTo>
                    <a:close/>
                  </a:path>
                </a:pathLst>
              </a:custGeom>
              <a:solidFill>
                <a:srgbClr val="4A8615"/>
              </a:solidFill>
              <a:ln w="7600" cap="flat">
                <a:noFill/>
                <a:bevel/>
              </a:ln>
            </p:spPr>
          </p:sp>
          <p:sp>
            <p:nvSpPr>
              <p:cNvPr id="10297" name="Freeform 10296"/>
              <p:cNvSpPr/>
              <p:nvPr/>
            </p:nvSpPr>
            <p:spPr>
              <a:xfrm>
                <a:off x="2880279" y="4345874"/>
                <a:ext cx="7188" cy="5406"/>
              </a:xfrm>
              <a:custGeom>
                <a:avLst/>
                <a:gdLst/>
                <a:ahLst/>
                <a:cxnLst/>
                <a:rect l="0" t="0" r="0" b="0"/>
                <a:pathLst>
                  <a:path w="7188" h="5406">
                    <a:moveTo>
                      <a:pt x="2404" y="834"/>
                    </a:moveTo>
                    <a:cubicBezTo>
                      <a:pt x="2404" y="834"/>
                      <a:pt x="4826" y="-239"/>
                      <a:pt x="5364" y="29"/>
                    </a:cubicBezTo>
                    <a:cubicBezTo>
                      <a:pt x="5902" y="298"/>
                      <a:pt x="5364" y="29"/>
                      <a:pt x="6171" y="834"/>
                    </a:cubicBezTo>
                    <a:cubicBezTo>
                      <a:pt x="6978" y="1639"/>
                      <a:pt x="6978" y="2980"/>
                      <a:pt x="6978" y="2980"/>
                    </a:cubicBezTo>
                    <a:cubicBezTo>
                      <a:pt x="6978" y="2980"/>
                      <a:pt x="7785" y="5394"/>
                      <a:pt x="6171" y="5394"/>
                    </a:cubicBezTo>
                    <a:cubicBezTo>
                      <a:pt x="4557" y="5394"/>
                      <a:pt x="2404" y="5394"/>
                      <a:pt x="2404" y="5394"/>
                    </a:cubicBezTo>
                    <a:lnTo>
                      <a:pt x="1597" y="5394"/>
                    </a:lnTo>
                    <a:lnTo>
                      <a:pt x="-17" y="5394"/>
                    </a:lnTo>
                    <a:lnTo>
                      <a:pt x="2404" y="834"/>
                    </a:lnTo>
                    <a:close/>
                  </a:path>
                </a:pathLst>
              </a:custGeom>
              <a:solidFill>
                <a:srgbClr val="3A7312"/>
              </a:solidFill>
              <a:ln w="7600" cap="flat">
                <a:noFill/>
                <a:bevel/>
              </a:ln>
            </p:spPr>
          </p:sp>
          <p:sp>
            <p:nvSpPr>
              <p:cNvPr id="10298" name="Freeform 10297"/>
              <p:cNvSpPr/>
              <p:nvPr/>
            </p:nvSpPr>
            <p:spPr>
              <a:xfrm>
                <a:off x="2886458" y="4385206"/>
                <a:ext cx="11350" cy="13809"/>
              </a:xfrm>
              <a:custGeom>
                <a:avLst/>
                <a:gdLst/>
                <a:ahLst/>
                <a:cxnLst/>
                <a:rect l="0" t="0" r="0" b="0"/>
                <a:pathLst>
                  <a:path w="11350" h="13809">
                    <a:moveTo>
                      <a:pt x="0" y="10586"/>
                    </a:moveTo>
                    <a:cubicBezTo>
                      <a:pt x="0" y="9781"/>
                      <a:pt x="0" y="4954"/>
                      <a:pt x="1606" y="4149"/>
                    </a:cubicBezTo>
                    <a:cubicBezTo>
                      <a:pt x="3220" y="3344"/>
                      <a:pt x="6717" y="662"/>
                      <a:pt x="8332" y="662"/>
                    </a:cubicBezTo>
                    <a:cubicBezTo>
                      <a:pt x="9946" y="662"/>
                      <a:pt x="10753" y="-143"/>
                      <a:pt x="10484" y="126"/>
                    </a:cubicBezTo>
                    <a:cubicBezTo>
                      <a:pt x="10484" y="126"/>
                      <a:pt x="11111" y="-768"/>
                      <a:pt x="11111" y="1690"/>
                    </a:cubicBezTo>
                    <a:cubicBezTo>
                      <a:pt x="11111" y="4149"/>
                      <a:pt x="11829" y="5222"/>
                      <a:pt x="10753" y="6295"/>
                    </a:cubicBezTo>
                    <a:cubicBezTo>
                      <a:pt x="9677" y="7367"/>
                      <a:pt x="8601" y="7904"/>
                      <a:pt x="8332" y="9245"/>
                    </a:cubicBezTo>
                    <a:cubicBezTo>
                      <a:pt x="8062" y="10586"/>
                      <a:pt x="3220" y="11614"/>
                      <a:pt x="1606" y="12195"/>
                    </a:cubicBezTo>
                    <a:cubicBezTo>
                      <a:pt x="0" y="12776"/>
                      <a:pt x="0" y="13809"/>
                      <a:pt x="0" y="13809"/>
                    </a:cubicBezTo>
                    <a:lnTo>
                      <a:pt x="0" y="10586"/>
                    </a:lnTo>
                    <a:close/>
                  </a:path>
                </a:pathLst>
              </a:custGeom>
              <a:solidFill>
                <a:srgbClr val="869E63"/>
              </a:solidFill>
              <a:ln w="7600" cap="flat">
                <a:noFill/>
                <a:bevel/>
              </a:ln>
            </p:spPr>
          </p:sp>
          <p:sp>
            <p:nvSpPr>
              <p:cNvPr id="10299" name="Freeform 10298"/>
              <p:cNvSpPr/>
              <p:nvPr/>
            </p:nvSpPr>
            <p:spPr>
              <a:xfrm>
                <a:off x="2911469" y="4323622"/>
                <a:ext cx="6116" cy="13704"/>
              </a:xfrm>
              <a:custGeom>
                <a:avLst/>
                <a:gdLst/>
                <a:ahLst/>
                <a:cxnLst/>
                <a:rect l="0" t="0" r="0" b="0"/>
                <a:pathLst>
                  <a:path w="6116" h="13704">
                    <a:moveTo>
                      <a:pt x="0" y="5385"/>
                    </a:moveTo>
                    <a:cubicBezTo>
                      <a:pt x="1345" y="4044"/>
                      <a:pt x="2959" y="1362"/>
                      <a:pt x="3766" y="1630"/>
                    </a:cubicBezTo>
                    <a:cubicBezTo>
                      <a:pt x="4573" y="1898"/>
                      <a:pt x="3497" y="-2393"/>
                      <a:pt x="4573" y="1898"/>
                    </a:cubicBezTo>
                    <a:cubicBezTo>
                      <a:pt x="5650" y="6190"/>
                      <a:pt x="5650" y="6726"/>
                      <a:pt x="5650" y="8872"/>
                    </a:cubicBezTo>
                    <a:cubicBezTo>
                      <a:pt x="5650" y="11018"/>
                      <a:pt x="6726" y="11554"/>
                      <a:pt x="5650" y="12359"/>
                    </a:cubicBezTo>
                    <a:cubicBezTo>
                      <a:pt x="4573" y="13163"/>
                      <a:pt x="4573" y="13704"/>
                      <a:pt x="2690" y="13704"/>
                    </a:cubicBezTo>
                    <a:cubicBezTo>
                      <a:pt x="807" y="13704"/>
                      <a:pt x="0" y="10213"/>
                      <a:pt x="0" y="8872"/>
                    </a:cubicBezTo>
                    <a:cubicBezTo>
                      <a:pt x="0" y="7531"/>
                      <a:pt x="0" y="3776"/>
                      <a:pt x="0" y="5385"/>
                    </a:cubicBezTo>
                    <a:close/>
                  </a:path>
                </a:pathLst>
              </a:custGeom>
              <a:solidFill>
                <a:srgbClr val="3F7529"/>
              </a:solidFill>
              <a:ln w="7600" cap="flat">
                <a:noFill/>
                <a:bevel/>
              </a:ln>
            </p:spPr>
          </p:sp>
          <p:sp>
            <p:nvSpPr>
              <p:cNvPr id="10300" name="Freeform 10299"/>
              <p:cNvSpPr/>
              <p:nvPr/>
            </p:nvSpPr>
            <p:spPr>
              <a:xfrm>
                <a:off x="2880467" y="4329279"/>
                <a:ext cx="17823" cy="8591"/>
              </a:xfrm>
              <a:custGeom>
                <a:avLst/>
                <a:gdLst/>
                <a:ahLst/>
                <a:cxnLst/>
                <a:rect l="0" t="0" r="0" b="0"/>
                <a:pathLst>
                  <a:path w="17823" h="8591" fill="none">
                    <a:moveTo>
                      <a:pt x="17823" y="8579"/>
                    </a:moveTo>
                    <a:cubicBezTo>
                      <a:pt x="15129" y="8579"/>
                      <a:pt x="11900" y="6969"/>
                      <a:pt x="10017" y="6969"/>
                    </a:cubicBezTo>
                    <a:cubicBezTo>
                      <a:pt x="8134" y="6969"/>
                      <a:pt x="6789" y="5360"/>
                      <a:pt x="4906" y="5360"/>
                    </a:cubicBezTo>
                    <a:cubicBezTo>
                      <a:pt x="3022" y="5360"/>
                      <a:pt x="601" y="4296"/>
                      <a:pt x="63" y="4296"/>
                    </a:cubicBezTo>
                    <a:cubicBezTo>
                      <a:pt x="-475" y="4296"/>
                      <a:pt x="1946" y="0"/>
                      <a:pt x="1946" y="0"/>
                    </a:cubicBezTo>
                    <a:lnTo>
                      <a:pt x="1946" y="0"/>
                    </a:lnTo>
                  </a:path>
                </a:pathLst>
              </a:custGeom>
              <a:solidFill>
                <a:srgbClr val="326217"/>
              </a:solidFill>
              <a:ln w="7600" cap="flat">
                <a:noFill/>
                <a:bevel/>
              </a:ln>
            </p:spPr>
          </p:sp>
          <p:sp>
            <p:nvSpPr>
              <p:cNvPr id="10301" name="Freeform 10300"/>
              <p:cNvSpPr/>
              <p:nvPr/>
            </p:nvSpPr>
            <p:spPr>
              <a:xfrm>
                <a:off x="2863590" y="4366515"/>
                <a:ext cx="31128" cy="23657"/>
              </a:xfrm>
              <a:custGeom>
                <a:avLst/>
                <a:gdLst/>
                <a:ahLst/>
                <a:cxnLst/>
                <a:rect l="0" t="0" r="0" b="0"/>
                <a:pathLst>
                  <a:path w="31128" h="23657">
                    <a:moveTo>
                      <a:pt x="0" y="23657"/>
                    </a:moveTo>
                    <a:cubicBezTo>
                      <a:pt x="0" y="23657"/>
                      <a:pt x="11829" y="18012"/>
                      <a:pt x="13174" y="18012"/>
                    </a:cubicBezTo>
                    <a:cubicBezTo>
                      <a:pt x="14519" y="18012"/>
                      <a:pt x="14250" y="18012"/>
                      <a:pt x="17748" y="15598"/>
                    </a:cubicBezTo>
                    <a:cubicBezTo>
                      <a:pt x="21245" y="13184"/>
                      <a:pt x="14250" y="16671"/>
                      <a:pt x="21245" y="13184"/>
                    </a:cubicBezTo>
                    <a:cubicBezTo>
                      <a:pt x="28240" y="9698"/>
                      <a:pt x="27164" y="9966"/>
                      <a:pt x="28778" y="9161"/>
                    </a:cubicBezTo>
                    <a:cubicBezTo>
                      <a:pt x="30392" y="8357"/>
                      <a:pt x="30392" y="8625"/>
                      <a:pt x="30661" y="7820"/>
                    </a:cubicBezTo>
                    <a:cubicBezTo>
                      <a:pt x="30930" y="7015"/>
                      <a:pt x="31603" y="6077"/>
                      <a:pt x="30661" y="4870"/>
                    </a:cubicBezTo>
                    <a:cubicBezTo>
                      <a:pt x="29719" y="3663"/>
                      <a:pt x="27971" y="847"/>
                      <a:pt x="27971" y="847"/>
                    </a:cubicBezTo>
                    <a:cubicBezTo>
                      <a:pt x="27971" y="847"/>
                      <a:pt x="26894" y="847"/>
                      <a:pt x="25280" y="847"/>
                    </a:cubicBezTo>
                    <a:cubicBezTo>
                      <a:pt x="23666" y="847"/>
                      <a:pt x="26087" y="-1567"/>
                      <a:pt x="22859" y="1651"/>
                    </a:cubicBezTo>
                    <a:cubicBezTo>
                      <a:pt x="19631" y="4870"/>
                      <a:pt x="17209" y="4870"/>
                      <a:pt x="16671" y="4870"/>
                    </a:cubicBezTo>
                    <a:cubicBezTo>
                      <a:pt x="16133" y="4870"/>
                      <a:pt x="16402" y="2992"/>
                      <a:pt x="14519" y="4870"/>
                    </a:cubicBezTo>
                    <a:cubicBezTo>
                      <a:pt x="12636" y="6747"/>
                      <a:pt x="15326" y="5138"/>
                      <a:pt x="11291" y="9161"/>
                    </a:cubicBezTo>
                    <a:cubicBezTo>
                      <a:pt x="7255" y="13184"/>
                      <a:pt x="6986" y="12380"/>
                      <a:pt x="6179" y="13184"/>
                    </a:cubicBezTo>
                    <a:cubicBezTo>
                      <a:pt x="5372" y="13989"/>
                      <a:pt x="4834" y="14525"/>
                      <a:pt x="3758" y="15598"/>
                    </a:cubicBezTo>
                    <a:cubicBezTo>
                      <a:pt x="2682" y="16671"/>
                      <a:pt x="0" y="23657"/>
                      <a:pt x="0" y="23657"/>
                    </a:cubicBezTo>
                    <a:close/>
                  </a:path>
                </a:pathLst>
              </a:custGeom>
              <a:solidFill>
                <a:srgbClr val="365D1C"/>
              </a:solidFill>
              <a:ln w="7600" cap="flat">
                <a:noFill/>
                <a:bevel/>
              </a:ln>
            </p:spPr>
          </p:sp>
          <p:sp>
            <p:nvSpPr>
              <p:cNvPr id="10302" name="Freeform 10301"/>
              <p:cNvSpPr/>
              <p:nvPr/>
            </p:nvSpPr>
            <p:spPr>
              <a:xfrm>
                <a:off x="2881981" y="4378018"/>
                <a:ext cx="15848" cy="25019"/>
              </a:xfrm>
              <a:custGeom>
                <a:avLst/>
                <a:gdLst/>
                <a:ahLst/>
                <a:cxnLst/>
                <a:rect l="0" t="0" r="0" b="0"/>
                <a:pathLst>
                  <a:path w="15848" h="25019">
                    <a:moveTo>
                      <a:pt x="702" y="25019"/>
                    </a:moveTo>
                    <a:cubicBezTo>
                      <a:pt x="702" y="25019"/>
                      <a:pt x="-912" y="23674"/>
                      <a:pt x="702" y="20187"/>
                    </a:cubicBezTo>
                    <a:cubicBezTo>
                      <a:pt x="2316" y="16701"/>
                      <a:pt x="2047" y="15359"/>
                      <a:pt x="3123" y="12677"/>
                    </a:cubicBezTo>
                    <a:cubicBezTo>
                      <a:pt x="4199" y="9995"/>
                      <a:pt x="4199" y="8386"/>
                      <a:pt x="5275" y="6240"/>
                    </a:cubicBezTo>
                    <a:cubicBezTo>
                      <a:pt x="6352" y="4094"/>
                      <a:pt x="5006" y="5167"/>
                      <a:pt x="7159" y="3022"/>
                    </a:cubicBezTo>
                    <a:cubicBezTo>
                      <a:pt x="9311" y="876"/>
                      <a:pt x="9445" y="742"/>
                      <a:pt x="9849" y="339"/>
                    </a:cubicBezTo>
                    <a:cubicBezTo>
                      <a:pt x="10253" y="-63"/>
                      <a:pt x="15230" y="-197"/>
                      <a:pt x="15499" y="339"/>
                    </a:cubicBezTo>
                    <a:cubicBezTo>
                      <a:pt x="15768" y="876"/>
                      <a:pt x="15947" y="-197"/>
                      <a:pt x="15768" y="876"/>
                    </a:cubicBezTo>
                    <a:cubicBezTo>
                      <a:pt x="15588" y="1949"/>
                      <a:pt x="15230" y="5167"/>
                      <a:pt x="15499" y="5704"/>
                    </a:cubicBezTo>
                    <a:cubicBezTo>
                      <a:pt x="15768" y="6240"/>
                      <a:pt x="14153" y="7581"/>
                      <a:pt x="12539" y="10800"/>
                    </a:cubicBezTo>
                    <a:cubicBezTo>
                      <a:pt x="10925" y="14018"/>
                      <a:pt x="9311" y="16432"/>
                      <a:pt x="8504" y="17237"/>
                    </a:cubicBezTo>
                    <a:cubicBezTo>
                      <a:pt x="7697" y="18042"/>
                      <a:pt x="8235" y="17774"/>
                      <a:pt x="7159" y="18578"/>
                    </a:cubicBezTo>
                    <a:cubicBezTo>
                      <a:pt x="6083" y="19383"/>
                      <a:pt x="7697" y="19115"/>
                      <a:pt x="4199" y="21260"/>
                    </a:cubicBezTo>
                    <a:cubicBezTo>
                      <a:pt x="702" y="23406"/>
                      <a:pt x="702" y="23674"/>
                      <a:pt x="702" y="25019"/>
                    </a:cubicBezTo>
                    <a:close/>
                  </a:path>
                </a:pathLst>
              </a:custGeom>
              <a:solidFill>
                <a:srgbClr val="3D6726"/>
              </a:solidFill>
              <a:ln w="7600" cap="flat">
                <a:noFill/>
                <a:bevel/>
              </a:ln>
            </p:spPr>
          </p:sp>
          <p:sp>
            <p:nvSpPr>
              <p:cNvPr id="10303" name="Freeform 10302"/>
              <p:cNvSpPr/>
              <p:nvPr/>
            </p:nvSpPr>
            <p:spPr>
              <a:xfrm>
                <a:off x="2810583" y="4342627"/>
                <a:ext cx="62444" cy="12405"/>
              </a:xfrm>
              <a:custGeom>
                <a:avLst/>
                <a:gdLst/>
                <a:ahLst/>
                <a:cxnLst/>
                <a:rect l="0" t="0" r="0" b="0"/>
                <a:pathLst>
                  <a:path w="62444" h="12405">
                    <a:moveTo>
                      <a:pt x="0" y="10519"/>
                    </a:moveTo>
                    <a:cubicBezTo>
                      <a:pt x="0" y="10519"/>
                      <a:pt x="10223" y="8373"/>
                      <a:pt x="11837" y="8373"/>
                    </a:cubicBezTo>
                    <a:cubicBezTo>
                      <a:pt x="13451" y="8373"/>
                      <a:pt x="11568" y="8373"/>
                      <a:pt x="18832" y="6228"/>
                    </a:cubicBezTo>
                    <a:cubicBezTo>
                      <a:pt x="26096" y="4082"/>
                      <a:pt x="37126" y="1400"/>
                      <a:pt x="37933" y="1400"/>
                    </a:cubicBezTo>
                    <a:cubicBezTo>
                      <a:pt x="38740" y="1400"/>
                      <a:pt x="36319" y="1400"/>
                      <a:pt x="40624" y="1400"/>
                    </a:cubicBezTo>
                    <a:cubicBezTo>
                      <a:pt x="44928" y="1400"/>
                      <a:pt x="41162" y="-1819"/>
                      <a:pt x="46542" y="1400"/>
                    </a:cubicBezTo>
                    <a:cubicBezTo>
                      <a:pt x="51923" y="4618"/>
                      <a:pt x="51116" y="3545"/>
                      <a:pt x="52461" y="4887"/>
                    </a:cubicBezTo>
                    <a:cubicBezTo>
                      <a:pt x="53806" y="6228"/>
                      <a:pt x="55689" y="5691"/>
                      <a:pt x="55689" y="6228"/>
                    </a:cubicBezTo>
                    <a:cubicBezTo>
                      <a:pt x="55689" y="6764"/>
                      <a:pt x="71562" y="8105"/>
                      <a:pt x="54747" y="7166"/>
                    </a:cubicBezTo>
                    <a:cubicBezTo>
                      <a:pt x="37933" y="6228"/>
                      <a:pt x="39547" y="5289"/>
                      <a:pt x="37933" y="6228"/>
                    </a:cubicBezTo>
                    <a:cubicBezTo>
                      <a:pt x="36319" y="7166"/>
                      <a:pt x="40624" y="6228"/>
                      <a:pt x="35781" y="8373"/>
                    </a:cubicBezTo>
                    <a:cubicBezTo>
                      <a:pt x="30938" y="10519"/>
                      <a:pt x="28517" y="9714"/>
                      <a:pt x="27710" y="10519"/>
                    </a:cubicBezTo>
                    <a:cubicBezTo>
                      <a:pt x="26903" y="11324"/>
                      <a:pt x="30400" y="12405"/>
                      <a:pt x="25827" y="12405"/>
                    </a:cubicBezTo>
                    <a:cubicBezTo>
                      <a:pt x="21253" y="12405"/>
                      <a:pt x="21791" y="10251"/>
                      <a:pt x="18832" y="11324"/>
                    </a:cubicBezTo>
                    <a:cubicBezTo>
                      <a:pt x="15873" y="12405"/>
                      <a:pt x="17218" y="10519"/>
                      <a:pt x="12913" y="10519"/>
                    </a:cubicBezTo>
                    <a:cubicBezTo>
                      <a:pt x="8609" y="10519"/>
                      <a:pt x="6726" y="9714"/>
                      <a:pt x="5919" y="10519"/>
                    </a:cubicBezTo>
                    <a:cubicBezTo>
                      <a:pt x="5112" y="11324"/>
                      <a:pt x="0" y="10519"/>
                      <a:pt x="0" y="10519"/>
                    </a:cubicBezTo>
                    <a:close/>
                  </a:path>
                </a:pathLst>
              </a:custGeom>
              <a:solidFill>
                <a:srgbClr val="518F2A"/>
              </a:solidFill>
              <a:ln w="7600" cap="flat">
                <a:noFill/>
                <a:bevel/>
              </a:ln>
            </p:spPr>
          </p:sp>
          <p:sp>
            <p:nvSpPr>
              <p:cNvPr id="10304" name="Freeform 10303"/>
              <p:cNvSpPr/>
              <p:nvPr/>
            </p:nvSpPr>
            <p:spPr>
              <a:xfrm>
                <a:off x="2886185" y="4340615"/>
                <a:ext cx="16688" cy="4715"/>
              </a:xfrm>
              <a:custGeom>
                <a:avLst/>
                <a:gdLst/>
                <a:ahLst/>
                <a:cxnLst/>
                <a:rect l="0" t="0" r="0" b="0"/>
                <a:pathLst>
                  <a:path w="16688" h="4715">
                    <a:moveTo>
                      <a:pt x="0" y="461"/>
                    </a:moveTo>
                    <a:cubicBezTo>
                      <a:pt x="0" y="461"/>
                      <a:pt x="3762" y="461"/>
                      <a:pt x="4300" y="461"/>
                    </a:cubicBezTo>
                    <a:cubicBezTo>
                      <a:pt x="4838" y="461"/>
                      <a:pt x="9681" y="-612"/>
                      <a:pt x="12102" y="461"/>
                    </a:cubicBezTo>
                    <a:cubicBezTo>
                      <a:pt x="14523" y="1534"/>
                      <a:pt x="15600" y="2070"/>
                      <a:pt x="16138" y="2607"/>
                    </a:cubicBezTo>
                    <a:cubicBezTo>
                      <a:pt x="16688" y="3143"/>
                      <a:pt x="16688" y="3143"/>
                      <a:pt x="16688" y="3143"/>
                    </a:cubicBezTo>
                    <a:cubicBezTo>
                      <a:pt x="16138" y="4484"/>
                      <a:pt x="16278" y="3552"/>
                      <a:pt x="15337" y="4490"/>
                    </a:cubicBezTo>
                    <a:cubicBezTo>
                      <a:pt x="14395" y="5429"/>
                      <a:pt x="8344" y="3143"/>
                      <a:pt x="8874" y="3143"/>
                    </a:cubicBezTo>
                    <a:cubicBezTo>
                      <a:pt x="8874" y="3143"/>
                      <a:pt x="4838" y="1534"/>
                      <a:pt x="3224" y="1534"/>
                    </a:cubicBezTo>
                    <a:cubicBezTo>
                      <a:pt x="1610" y="1534"/>
                      <a:pt x="0" y="461"/>
                      <a:pt x="0" y="461"/>
                    </a:cubicBezTo>
                    <a:close/>
                  </a:path>
                </a:pathLst>
              </a:custGeom>
              <a:solidFill>
                <a:srgbClr val="285807"/>
              </a:solidFill>
              <a:ln w="7600" cap="flat">
                <a:noFill/>
                <a:bevel/>
              </a:ln>
            </p:spPr>
          </p:sp>
          <p:sp>
            <p:nvSpPr>
              <p:cNvPr id="10305" name="Freeform 10304"/>
              <p:cNvSpPr/>
              <p:nvPr/>
            </p:nvSpPr>
            <p:spPr>
              <a:xfrm>
                <a:off x="2819999" y="4362659"/>
                <a:ext cx="58009" cy="14270"/>
              </a:xfrm>
              <a:custGeom>
                <a:avLst/>
                <a:gdLst/>
                <a:ahLst/>
                <a:cxnLst/>
                <a:rect l="0" t="0" r="0" b="0"/>
                <a:pathLst>
                  <a:path w="58009" h="14270">
                    <a:moveTo>
                      <a:pt x="269" y="13553"/>
                    </a:moveTo>
                    <a:lnTo>
                      <a:pt x="11837" y="7116"/>
                    </a:lnTo>
                    <a:cubicBezTo>
                      <a:pt x="11837" y="7116"/>
                      <a:pt x="14259" y="4970"/>
                      <a:pt x="16411" y="4970"/>
                    </a:cubicBezTo>
                    <a:cubicBezTo>
                      <a:pt x="18563" y="4970"/>
                      <a:pt x="18294" y="6043"/>
                      <a:pt x="22867" y="4970"/>
                    </a:cubicBezTo>
                    <a:cubicBezTo>
                      <a:pt x="27441" y="3897"/>
                      <a:pt x="30400" y="2020"/>
                      <a:pt x="32553" y="2020"/>
                    </a:cubicBezTo>
                    <a:cubicBezTo>
                      <a:pt x="34705" y="2020"/>
                      <a:pt x="36319" y="-662"/>
                      <a:pt x="38202" y="143"/>
                    </a:cubicBezTo>
                    <a:cubicBezTo>
                      <a:pt x="40085" y="947"/>
                      <a:pt x="41968" y="2020"/>
                      <a:pt x="44928" y="2020"/>
                    </a:cubicBezTo>
                    <a:cubicBezTo>
                      <a:pt x="47887" y="2020"/>
                      <a:pt x="51385" y="3093"/>
                      <a:pt x="51385" y="3093"/>
                    </a:cubicBezTo>
                    <a:cubicBezTo>
                      <a:pt x="51385" y="3093"/>
                      <a:pt x="53806" y="1215"/>
                      <a:pt x="55689" y="3093"/>
                    </a:cubicBezTo>
                    <a:cubicBezTo>
                      <a:pt x="57572" y="4970"/>
                      <a:pt x="58648" y="4434"/>
                      <a:pt x="57572" y="4970"/>
                    </a:cubicBezTo>
                    <a:cubicBezTo>
                      <a:pt x="56496" y="5507"/>
                      <a:pt x="56765" y="5239"/>
                      <a:pt x="54478" y="6177"/>
                    </a:cubicBezTo>
                    <a:cubicBezTo>
                      <a:pt x="52192" y="7116"/>
                      <a:pt x="44659" y="5507"/>
                      <a:pt x="43045" y="7116"/>
                    </a:cubicBezTo>
                    <a:cubicBezTo>
                      <a:pt x="41430" y="8725"/>
                      <a:pt x="40085" y="6848"/>
                      <a:pt x="36319" y="8725"/>
                    </a:cubicBezTo>
                    <a:cubicBezTo>
                      <a:pt x="32553" y="10603"/>
                      <a:pt x="33898" y="10603"/>
                      <a:pt x="30938" y="10603"/>
                    </a:cubicBezTo>
                    <a:cubicBezTo>
                      <a:pt x="27979" y="10603"/>
                      <a:pt x="23406" y="12749"/>
                      <a:pt x="21388" y="13151"/>
                    </a:cubicBezTo>
                    <a:cubicBezTo>
                      <a:pt x="19370" y="13553"/>
                      <a:pt x="21253" y="11944"/>
                      <a:pt x="17487" y="13553"/>
                    </a:cubicBezTo>
                    <a:cubicBezTo>
                      <a:pt x="13721" y="15162"/>
                      <a:pt x="8609" y="13553"/>
                      <a:pt x="7802" y="13553"/>
                    </a:cubicBezTo>
                    <a:cubicBezTo>
                      <a:pt x="6995" y="13553"/>
                      <a:pt x="3766" y="13553"/>
                      <a:pt x="3766" y="13553"/>
                    </a:cubicBezTo>
                    <a:cubicBezTo>
                      <a:pt x="3766" y="13553"/>
                      <a:pt x="269" y="12749"/>
                      <a:pt x="269" y="13553"/>
                    </a:cubicBezTo>
                    <a:cubicBezTo>
                      <a:pt x="269" y="14358"/>
                      <a:pt x="-404" y="14224"/>
                      <a:pt x="269" y="13553"/>
                    </a:cubicBezTo>
                    <a:close/>
                  </a:path>
                </a:pathLst>
              </a:custGeom>
              <a:solidFill>
                <a:srgbClr val="40762B"/>
              </a:solidFill>
              <a:ln w="7600" cap="flat">
                <a:noFill/>
                <a:bevel/>
              </a:ln>
            </p:spPr>
          </p:sp>
          <p:sp>
            <p:nvSpPr>
              <p:cNvPr id="10306" name="Freeform 10305"/>
              <p:cNvSpPr/>
              <p:nvPr/>
            </p:nvSpPr>
            <p:spPr>
              <a:xfrm>
                <a:off x="2871892" y="4395536"/>
                <a:ext cx="25600" cy="14333"/>
              </a:xfrm>
              <a:custGeom>
                <a:avLst/>
                <a:gdLst/>
                <a:ahLst/>
                <a:cxnLst/>
                <a:rect l="0" t="0" r="0" b="0"/>
                <a:pathLst>
                  <a:path w="25600" h="14333">
                    <a:moveTo>
                      <a:pt x="22090" y="0"/>
                    </a:moveTo>
                    <a:cubicBezTo>
                      <a:pt x="22090" y="0"/>
                      <a:pt x="14288" y="1865"/>
                      <a:pt x="13750" y="1865"/>
                    </a:cubicBezTo>
                    <a:cubicBezTo>
                      <a:pt x="13212" y="1865"/>
                      <a:pt x="11463" y="3072"/>
                      <a:pt x="10522" y="4011"/>
                    </a:cubicBezTo>
                    <a:cubicBezTo>
                      <a:pt x="9580" y="4949"/>
                      <a:pt x="6621" y="6559"/>
                      <a:pt x="4872" y="8302"/>
                    </a:cubicBezTo>
                    <a:cubicBezTo>
                      <a:pt x="3123" y="10045"/>
                      <a:pt x="2989" y="7766"/>
                      <a:pt x="1644" y="10984"/>
                    </a:cubicBezTo>
                    <a:cubicBezTo>
                      <a:pt x="298" y="14203"/>
                      <a:pt x="-509" y="13935"/>
                      <a:pt x="298" y="14203"/>
                    </a:cubicBezTo>
                    <a:cubicBezTo>
                      <a:pt x="1106" y="14471"/>
                      <a:pt x="8100" y="14203"/>
                      <a:pt x="8638" y="14203"/>
                    </a:cubicBezTo>
                    <a:cubicBezTo>
                      <a:pt x="9176" y="14203"/>
                      <a:pt x="11329" y="14203"/>
                      <a:pt x="12136" y="14203"/>
                    </a:cubicBezTo>
                    <a:cubicBezTo>
                      <a:pt x="12943" y="14203"/>
                      <a:pt x="15902" y="14203"/>
                      <a:pt x="17247" y="13130"/>
                    </a:cubicBezTo>
                    <a:cubicBezTo>
                      <a:pt x="18592" y="12057"/>
                      <a:pt x="22090" y="12057"/>
                      <a:pt x="22090" y="12057"/>
                    </a:cubicBezTo>
                    <a:lnTo>
                      <a:pt x="22090" y="10984"/>
                    </a:lnTo>
                    <a:cubicBezTo>
                      <a:pt x="22090" y="10984"/>
                      <a:pt x="23435" y="10716"/>
                      <a:pt x="23839" y="10314"/>
                    </a:cubicBezTo>
                    <a:cubicBezTo>
                      <a:pt x="24242" y="9911"/>
                      <a:pt x="24780" y="8302"/>
                      <a:pt x="24780" y="8302"/>
                    </a:cubicBezTo>
                    <a:cubicBezTo>
                      <a:pt x="24780" y="8302"/>
                      <a:pt x="25722" y="6290"/>
                      <a:pt x="25600" y="5620"/>
                    </a:cubicBezTo>
                    <a:cubicBezTo>
                      <a:pt x="25453" y="4949"/>
                      <a:pt x="22090" y="0"/>
                      <a:pt x="22090" y="0"/>
                    </a:cubicBezTo>
                    <a:close/>
                  </a:path>
                </a:pathLst>
              </a:custGeom>
              <a:solidFill>
                <a:srgbClr val="5A8E3E"/>
              </a:solidFill>
              <a:ln w="7600" cap="flat">
                <a:noFill/>
                <a:bevel/>
              </a:ln>
            </p:spPr>
          </p:sp>
          <p:sp>
            <p:nvSpPr>
              <p:cNvPr id="10307" name="Freeform 10306"/>
              <p:cNvSpPr/>
              <p:nvPr/>
            </p:nvSpPr>
            <p:spPr>
              <a:xfrm>
                <a:off x="2961786" y="4371522"/>
                <a:ext cx="34700" cy="38493"/>
              </a:xfrm>
              <a:custGeom>
                <a:avLst/>
                <a:gdLst/>
                <a:ahLst/>
                <a:cxnLst/>
                <a:rect l="0" t="0" r="0" b="0"/>
                <a:pathLst>
                  <a:path w="34700" h="38493">
                    <a:moveTo>
                      <a:pt x="8421" y="38493"/>
                    </a:moveTo>
                    <a:cubicBezTo>
                      <a:pt x="9408" y="37501"/>
                      <a:pt x="16940" y="33120"/>
                      <a:pt x="16133" y="27220"/>
                    </a:cubicBezTo>
                    <a:cubicBezTo>
                      <a:pt x="15326" y="21319"/>
                      <a:pt x="17747" y="22124"/>
                      <a:pt x="14250" y="20514"/>
                    </a:cubicBezTo>
                    <a:cubicBezTo>
                      <a:pt x="10753" y="18905"/>
                      <a:pt x="12905" y="20514"/>
                      <a:pt x="10215" y="18637"/>
                    </a:cubicBezTo>
                    <a:cubicBezTo>
                      <a:pt x="7524" y="16759"/>
                      <a:pt x="6314" y="16357"/>
                      <a:pt x="5103" y="15150"/>
                    </a:cubicBezTo>
                    <a:cubicBezTo>
                      <a:pt x="3893" y="13943"/>
                      <a:pt x="799" y="11663"/>
                      <a:pt x="1068" y="11127"/>
                    </a:cubicBezTo>
                    <a:cubicBezTo>
                      <a:pt x="1337" y="10590"/>
                      <a:pt x="0" y="7372"/>
                      <a:pt x="0" y="7372"/>
                    </a:cubicBezTo>
                    <a:cubicBezTo>
                      <a:pt x="0" y="7372"/>
                      <a:pt x="4027" y="7372"/>
                      <a:pt x="5910" y="9249"/>
                    </a:cubicBezTo>
                    <a:cubicBezTo>
                      <a:pt x="7793" y="11127"/>
                      <a:pt x="8332" y="11663"/>
                      <a:pt x="10215" y="11663"/>
                    </a:cubicBezTo>
                    <a:cubicBezTo>
                      <a:pt x="12098" y="11663"/>
                      <a:pt x="12367" y="12468"/>
                      <a:pt x="15057" y="12468"/>
                    </a:cubicBezTo>
                    <a:cubicBezTo>
                      <a:pt x="17747" y="12468"/>
                      <a:pt x="20438" y="12468"/>
                      <a:pt x="19631" y="12468"/>
                    </a:cubicBezTo>
                    <a:lnTo>
                      <a:pt x="21245" y="12468"/>
                    </a:lnTo>
                    <a:cubicBezTo>
                      <a:pt x="21245" y="12468"/>
                      <a:pt x="22590" y="12200"/>
                      <a:pt x="23128" y="11663"/>
                    </a:cubicBezTo>
                    <a:cubicBezTo>
                      <a:pt x="23666" y="11127"/>
                      <a:pt x="24742" y="11127"/>
                      <a:pt x="25549" y="9249"/>
                    </a:cubicBezTo>
                    <a:cubicBezTo>
                      <a:pt x="26356" y="7372"/>
                      <a:pt x="26491" y="6433"/>
                      <a:pt x="27029" y="5897"/>
                    </a:cubicBezTo>
                    <a:cubicBezTo>
                      <a:pt x="27567" y="5360"/>
                      <a:pt x="27971" y="3080"/>
                      <a:pt x="28509" y="2276"/>
                    </a:cubicBezTo>
                    <a:cubicBezTo>
                      <a:pt x="29047" y="1471"/>
                      <a:pt x="30795" y="0"/>
                      <a:pt x="30392" y="398"/>
                    </a:cubicBezTo>
                    <a:lnTo>
                      <a:pt x="32275" y="0"/>
                    </a:lnTo>
                    <a:cubicBezTo>
                      <a:pt x="32275" y="0"/>
                      <a:pt x="34700" y="8445"/>
                      <a:pt x="34700" y="15150"/>
                    </a:cubicBezTo>
                    <a:cubicBezTo>
                      <a:pt x="34700" y="21855"/>
                      <a:pt x="33082" y="23465"/>
                      <a:pt x="32275" y="25342"/>
                    </a:cubicBezTo>
                    <a:cubicBezTo>
                      <a:pt x="31468" y="27220"/>
                      <a:pt x="30392" y="28829"/>
                      <a:pt x="30123" y="29365"/>
                    </a:cubicBezTo>
                    <a:cubicBezTo>
                      <a:pt x="29854" y="29902"/>
                      <a:pt x="27029" y="30572"/>
                      <a:pt x="27029" y="32450"/>
                    </a:cubicBezTo>
                    <a:cubicBezTo>
                      <a:pt x="27029" y="34327"/>
                      <a:pt x="27702" y="30975"/>
                      <a:pt x="24070" y="34059"/>
                    </a:cubicBezTo>
                    <a:cubicBezTo>
                      <a:pt x="20438" y="37143"/>
                      <a:pt x="21245" y="37412"/>
                      <a:pt x="20438" y="37143"/>
                    </a:cubicBezTo>
                    <a:cubicBezTo>
                      <a:pt x="19631" y="36875"/>
                      <a:pt x="8421" y="37501"/>
                      <a:pt x="8421" y="38493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10308" name="Freeform 10307"/>
              <p:cNvSpPr/>
              <p:nvPr/>
            </p:nvSpPr>
            <p:spPr>
              <a:xfrm>
                <a:off x="3007520" y="4359223"/>
                <a:ext cx="20892" cy="17832"/>
              </a:xfrm>
              <a:custGeom>
                <a:avLst/>
                <a:gdLst/>
                <a:ahLst/>
                <a:cxnLst/>
                <a:rect l="0" t="0" r="0" b="0"/>
                <a:pathLst>
                  <a:path w="20892" h="17832">
                    <a:moveTo>
                      <a:pt x="1875" y="16453"/>
                    </a:moveTo>
                    <a:cubicBezTo>
                      <a:pt x="1875" y="16453"/>
                      <a:pt x="3085" y="16319"/>
                      <a:pt x="1875" y="15112"/>
                    </a:cubicBezTo>
                    <a:cubicBezTo>
                      <a:pt x="664" y="13905"/>
                      <a:pt x="0" y="12430"/>
                      <a:pt x="0" y="10821"/>
                    </a:cubicBezTo>
                    <a:cubicBezTo>
                      <a:pt x="0" y="9212"/>
                      <a:pt x="261" y="7066"/>
                      <a:pt x="1068" y="6261"/>
                    </a:cubicBezTo>
                    <a:cubicBezTo>
                      <a:pt x="1875" y="5456"/>
                      <a:pt x="1875" y="4652"/>
                      <a:pt x="3220" y="5456"/>
                    </a:cubicBezTo>
                    <a:cubicBezTo>
                      <a:pt x="4565" y="6261"/>
                      <a:pt x="4027" y="6261"/>
                      <a:pt x="4565" y="6261"/>
                    </a:cubicBezTo>
                    <a:cubicBezTo>
                      <a:pt x="5103" y="6261"/>
                      <a:pt x="7255" y="6261"/>
                      <a:pt x="6717" y="6261"/>
                    </a:cubicBezTo>
                    <a:cubicBezTo>
                      <a:pt x="6717" y="6261"/>
                      <a:pt x="7659" y="5322"/>
                      <a:pt x="8601" y="4384"/>
                    </a:cubicBezTo>
                    <a:cubicBezTo>
                      <a:pt x="9542" y="3445"/>
                      <a:pt x="8332" y="1970"/>
                      <a:pt x="10484" y="1433"/>
                    </a:cubicBezTo>
                    <a:cubicBezTo>
                      <a:pt x="12636" y="897"/>
                      <a:pt x="13712" y="-712"/>
                      <a:pt x="15326" y="360"/>
                    </a:cubicBezTo>
                    <a:cubicBezTo>
                      <a:pt x="16940" y="1433"/>
                      <a:pt x="16940" y="1433"/>
                      <a:pt x="16940" y="1433"/>
                    </a:cubicBezTo>
                    <a:lnTo>
                      <a:pt x="18555" y="1433"/>
                    </a:lnTo>
                    <a:lnTo>
                      <a:pt x="18555" y="1433"/>
                    </a:lnTo>
                    <a:cubicBezTo>
                      <a:pt x="18555" y="1433"/>
                      <a:pt x="20169" y="1702"/>
                      <a:pt x="20169" y="2238"/>
                    </a:cubicBezTo>
                    <a:cubicBezTo>
                      <a:pt x="20169" y="2774"/>
                      <a:pt x="20438" y="5456"/>
                      <a:pt x="20438" y="5456"/>
                    </a:cubicBezTo>
                    <a:cubicBezTo>
                      <a:pt x="20438" y="5456"/>
                      <a:pt x="21873" y="5635"/>
                      <a:pt x="19631" y="6261"/>
                    </a:cubicBezTo>
                    <a:cubicBezTo>
                      <a:pt x="17389" y="6887"/>
                      <a:pt x="15595" y="6529"/>
                      <a:pt x="13712" y="8675"/>
                    </a:cubicBezTo>
                    <a:cubicBezTo>
                      <a:pt x="11829" y="10821"/>
                      <a:pt x="11829" y="9748"/>
                      <a:pt x="9139" y="12430"/>
                    </a:cubicBezTo>
                    <a:cubicBezTo>
                      <a:pt x="6448" y="15112"/>
                      <a:pt x="6852" y="15514"/>
                      <a:pt x="5372" y="16990"/>
                    </a:cubicBezTo>
                    <a:cubicBezTo>
                      <a:pt x="3892" y="18465"/>
                      <a:pt x="3220" y="17794"/>
                      <a:pt x="1875" y="16453"/>
                    </a:cubicBez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10309" name="Freeform 10308"/>
              <p:cNvSpPr/>
              <p:nvPr/>
            </p:nvSpPr>
            <p:spPr>
              <a:xfrm>
                <a:off x="2979546" y="4338080"/>
                <a:ext cx="44852" cy="31033"/>
              </a:xfrm>
              <a:custGeom>
                <a:avLst/>
                <a:gdLst/>
                <a:ahLst/>
                <a:cxnLst/>
                <a:rect l="0" t="0" r="0" b="0"/>
                <a:pathLst>
                  <a:path w="44852" h="31033">
                    <a:moveTo>
                      <a:pt x="0" y="25258"/>
                    </a:moveTo>
                    <a:cubicBezTo>
                      <a:pt x="0" y="25258"/>
                      <a:pt x="3485" y="23381"/>
                      <a:pt x="5368" y="22308"/>
                    </a:cubicBezTo>
                    <a:cubicBezTo>
                      <a:pt x="7251" y="21235"/>
                      <a:pt x="7924" y="20833"/>
                      <a:pt x="8865" y="19358"/>
                    </a:cubicBezTo>
                    <a:cubicBezTo>
                      <a:pt x="9807" y="17882"/>
                      <a:pt x="9672" y="16675"/>
                      <a:pt x="10614" y="14664"/>
                    </a:cubicBezTo>
                    <a:cubicBezTo>
                      <a:pt x="11556" y="12652"/>
                      <a:pt x="11018" y="11847"/>
                      <a:pt x="12094" y="10775"/>
                    </a:cubicBezTo>
                    <a:cubicBezTo>
                      <a:pt x="13170" y="9702"/>
                      <a:pt x="12766" y="8495"/>
                      <a:pt x="13708" y="7556"/>
                    </a:cubicBezTo>
                    <a:cubicBezTo>
                      <a:pt x="14650" y="6617"/>
                      <a:pt x="13842" y="5813"/>
                      <a:pt x="15322" y="5142"/>
                    </a:cubicBezTo>
                    <a:cubicBezTo>
                      <a:pt x="16802" y="4472"/>
                      <a:pt x="20434" y="4338"/>
                      <a:pt x="20434" y="4338"/>
                    </a:cubicBezTo>
                    <a:cubicBezTo>
                      <a:pt x="20434" y="4338"/>
                      <a:pt x="19358" y="4338"/>
                      <a:pt x="22586" y="4338"/>
                    </a:cubicBezTo>
                    <a:cubicBezTo>
                      <a:pt x="25814" y="4338"/>
                      <a:pt x="25814" y="4338"/>
                      <a:pt x="26890" y="4338"/>
                    </a:cubicBezTo>
                    <a:cubicBezTo>
                      <a:pt x="27966" y="4338"/>
                      <a:pt x="29043" y="2996"/>
                      <a:pt x="30926" y="2996"/>
                    </a:cubicBezTo>
                    <a:cubicBezTo>
                      <a:pt x="32809" y="2996"/>
                      <a:pt x="33302" y="2639"/>
                      <a:pt x="34961" y="1924"/>
                    </a:cubicBezTo>
                    <a:cubicBezTo>
                      <a:pt x="36620" y="1208"/>
                      <a:pt x="40073" y="583"/>
                      <a:pt x="40073" y="583"/>
                    </a:cubicBezTo>
                    <a:cubicBezTo>
                      <a:pt x="40073" y="583"/>
                      <a:pt x="41687" y="-759"/>
                      <a:pt x="40880" y="583"/>
                    </a:cubicBezTo>
                    <a:cubicBezTo>
                      <a:pt x="40073" y="1924"/>
                      <a:pt x="37741" y="851"/>
                      <a:pt x="36620" y="2996"/>
                    </a:cubicBezTo>
                    <a:cubicBezTo>
                      <a:pt x="35499" y="5142"/>
                      <a:pt x="34535" y="7131"/>
                      <a:pt x="33885" y="6751"/>
                    </a:cubicBezTo>
                    <a:cubicBezTo>
                      <a:pt x="33235" y="6372"/>
                      <a:pt x="33347" y="5947"/>
                      <a:pt x="30119" y="6751"/>
                    </a:cubicBezTo>
                    <a:cubicBezTo>
                      <a:pt x="26890" y="7556"/>
                      <a:pt x="27966" y="7556"/>
                      <a:pt x="26890" y="7556"/>
                    </a:cubicBezTo>
                    <a:cubicBezTo>
                      <a:pt x="25814" y="7556"/>
                      <a:pt x="29312" y="7556"/>
                      <a:pt x="30119" y="7556"/>
                    </a:cubicBezTo>
                    <a:cubicBezTo>
                      <a:pt x="30926" y="7556"/>
                      <a:pt x="32809" y="7556"/>
                      <a:pt x="33885" y="7556"/>
                    </a:cubicBezTo>
                    <a:cubicBezTo>
                      <a:pt x="34961" y="7556"/>
                      <a:pt x="36575" y="7556"/>
                      <a:pt x="39266" y="7556"/>
                    </a:cubicBezTo>
                    <a:cubicBezTo>
                      <a:pt x="41956" y="7556"/>
                      <a:pt x="43279" y="7847"/>
                      <a:pt x="43817" y="8383"/>
                    </a:cubicBezTo>
                    <a:cubicBezTo>
                      <a:pt x="44355" y="8920"/>
                      <a:pt x="43643" y="8629"/>
                      <a:pt x="44033" y="9702"/>
                    </a:cubicBezTo>
                    <a:cubicBezTo>
                      <a:pt x="44422" y="10775"/>
                      <a:pt x="46454" y="10699"/>
                      <a:pt x="42053" y="11676"/>
                    </a:cubicBezTo>
                    <a:cubicBezTo>
                      <a:pt x="37652" y="12652"/>
                      <a:pt x="36844" y="11847"/>
                      <a:pt x="33885" y="11311"/>
                    </a:cubicBezTo>
                    <a:cubicBezTo>
                      <a:pt x="30926" y="10775"/>
                      <a:pt x="28572" y="9232"/>
                      <a:pt x="28572" y="9232"/>
                    </a:cubicBezTo>
                    <a:cubicBezTo>
                      <a:pt x="28572" y="9232"/>
                      <a:pt x="28235" y="10238"/>
                      <a:pt x="26890" y="10775"/>
                    </a:cubicBezTo>
                    <a:cubicBezTo>
                      <a:pt x="25545" y="11311"/>
                      <a:pt x="21779" y="10775"/>
                      <a:pt x="20434" y="10238"/>
                    </a:cubicBezTo>
                    <a:cubicBezTo>
                      <a:pt x="19088" y="9702"/>
                      <a:pt x="18723" y="9874"/>
                      <a:pt x="18281" y="10775"/>
                    </a:cubicBezTo>
                    <a:cubicBezTo>
                      <a:pt x="17840" y="11676"/>
                      <a:pt x="16667" y="13457"/>
                      <a:pt x="15995" y="14664"/>
                    </a:cubicBezTo>
                    <a:cubicBezTo>
                      <a:pt x="15322" y="15871"/>
                      <a:pt x="15322" y="17748"/>
                      <a:pt x="15322" y="18553"/>
                    </a:cubicBezTo>
                    <a:cubicBezTo>
                      <a:pt x="15322" y="19358"/>
                      <a:pt x="15322" y="18553"/>
                      <a:pt x="15322" y="23381"/>
                    </a:cubicBezTo>
                    <a:cubicBezTo>
                      <a:pt x="15322" y="28209"/>
                      <a:pt x="16533" y="26465"/>
                      <a:pt x="15322" y="28745"/>
                    </a:cubicBezTo>
                    <a:cubicBezTo>
                      <a:pt x="14111" y="31033"/>
                      <a:pt x="14111" y="31033"/>
                      <a:pt x="14111" y="31033"/>
                    </a:cubicBezTo>
                    <a:lnTo>
                      <a:pt x="10614" y="29952"/>
                    </a:lnTo>
                    <a:cubicBezTo>
                      <a:pt x="10614" y="29952"/>
                      <a:pt x="10076" y="28611"/>
                      <a:pt x="8462" y="27806"/>
                    </a:cubicBezTo>
                    <a:cubicBezTo>
                      <a:pt x="6848" y="27002"/>
                      <a:pt x="5368" y="25795"/>
                      <a:pt x="5368" y="25795"/>
                    </a:cubicBezTo>
                    <a:lnTo>
                      <a:pt x="0" y="25258"/>
                    </a:ln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10" name="Freeform 10309"/>
              <p:cNvSpPr/>
              <p:nvPr/>
            </p:nvSpPr>
            <p:spPr>
              <a:xfrm>
                <a:off x="3026080" y="4334831"/>
                <a:ext cx="41657" cy="18398"/>
              </a:xfrm>
              <a:custGeom>
                <a:avLst/>
                <a:gdLst/>
                <a:ahLst/>
                <a:cxnLst/>
                <a:rect l="0" t="0" r="0" b="0"/>
                <a:pathLst>
                  <a:path w="41657" h="18398">
                    <a:moveTo>
                      <a:pt x="586" y="14924"/>
                    </a:moveTo>
                    <a:cubicBezTo>
                      <a:pt x="1610" y="14924"/>
                      <a:pt x="17214" y="13486"/>
                      <a:pt x="17214" y="13486"/>
                    </a:cubicBezTo>
                    <a:cubicBezTo>
                      <a:pt x="17214" y="13486"/>
                      <a:pt x="17214" y="14023"/>
                      <a:pt x="17214" y="11340"/>
                    </a:cubicBezTo>
                    <a:cubicBezTo>
                      <a:pt x="17214" y="8658"/>
                      <a:pt x="17214" y="9463"/>
                      <a:pt x="17214" y="7854"/>
                    </a:cubicBezTo>
                    <a:cubicBezTo>
                      <a:pt x="17214" y="6244"/>
                      <a:pt x="17214" y="6244"/>
                      <a:pt x="17214" y="4367"/>
                    </a:cubicBezTo>
                    <a:cubicBezTo>
                      <a:pt x="17214" y="2489"/>
                      <a:pt x="16407" y="1148"/>
                      <a:pt x="15868" y="1148"/>
                    </a:cubicBezTo>
                    <a:cubicBezTo>
                      <a:pt x="15330" y="1148"/>
                      <a:pt x="11592" y="1148"/>
                      <a:pt x="14403" y="1148"/>
                    </a:cubicBezTo>
                    <a:cubicBezTo>
                      <a:pt x="17214" y="1148"/>
                      <a:pt x="17841" y="-1489"/>
                      <a:pt x="20442" y="1148"/>
                    </a:cubicBezTo>
                    <a:cubicBezTo>
                      <a:pt x="23043" y="3786"/>
                      <a:pt x="22594" y="2489"/>
                      <a:pt x="24477" y="5172"/>
                    </a:cubicBezTo>
                    <a:cubicBezTo>
                      <a:pt x="26361" y="7854"/>
                      <a:pt x="24746" y="7854"/>
                      <a:pt x="27168" y="7854"/>
                    </a:cubicBezTo>
                    <a:cubicBezTo>
                      <a:pt x="29589" y="7854"/>
                      <a:pt x="28244" y="7854"/>
                      <a:pt x="30665" y="7854"/>
                    </a:cubicBezTo>
                    <a:cubicBezTo>
                      <a:pt x="33086" y="7854"/>
                      <a:pt x="32817" y="6781"/>
                      <a:pt x="35239" y="7854"/>
                    </a:cubicBezTo>
                    <a:cubicBezTo>
                      <a:pt x="37660" y="8927"/>
                      <a:pt x="37122" y="8927"/>
                      <a:pt x="37660" y="8927"/>
                    </a:cubicBezTo>
                    <a:cubicBezTo>
                      <a:pt x="38198" y="8927"/>
                      <a:pt x="40081" y="8927"/>
                      <a:pt x="40081" y="8927"/>
                    </a:cubicBezTo>
                    <a:lnTo>
                      <a:pt x="41657" y="10938"/>
                    </a:lnTo>
                    <a:cubicBezTo>
                      <a:pt x="41657" y="10938"/>
                      <a:pt x="36315" y="10536"/>
                      <a:pt x="35239" y="10938"/>
                    </a:cubicBezTo>
                    <a:cubicBezTo>
                      <a:pt x="34162" y="11340"/>
                      <a:pt x="36315" y="11340"/>
                      <a:pt x="32817" y="11340"/>
                    </a:cubicBezTo>
                    <a:cubicBezTo>
                      <a:pt x="29320" y="11340"/>
                      <a:pt x="28244" y="11340"/>
                      <a:pt x="27168" y="11340"/>
                    </a:cubicBezTo>
                    <a:cubicBezTo>
                      <a:pt x="26092" y="11340"/>
                      <a:pt x="25374" y="11340"/>
                      <a:pt x="24208" y="11340"/>
                    </a:cubicBezTo>
                    <a:cubicBezTo>
                      <a:pt x="23043" y="11340"/>
                      <a:pt x="23894" y="11117"/>
                      <a:pt x="23043" y="11966"/>
                    </a:cubicBezTo>
                    <a:cubicBezTo>
                      <a:pt x="22191" y="12816"/>
                      <a:pt x="22594" y="12413"/>
                      <a:pt x="21518" y="13486"/>
                    </a:cubicBezTo>
                    <a:cubicBezTo>
                      <a:pt x="20442" y="14559"/>
                      <a:pt x="18559" y="14827"/>
                      <a:pt x="17214" y="16168"/>
                    </a:cubicBezTo>
                    <a:cubicBezTo>
                      <a:pt x="15868" y="17509"/>
                      <a:pt x="23429" y="19387"/>
                      <a:pt x="14403" y="17778"/>
                    </a:cubicBezTo>
                    <a:cubicBezTo>
                      <a:pt x="5376" y="16168"/>
                      <a:pt x="4323" y="15341"/>
                      <a:pt x="3493" y="16168"/>
                    </a:cubicBezTo>
                    <a:cubicBezTo>
                      <a:pt x="2664" y="16995"/>
                      <a:pt x="2051" y="16385"/>
                      <a:pt x="1319" y="15654"/>
                    </a:cubicBezTo>
                    <a:cubicBezTo>
                      <a:pt x="586" y="14924"/>
                      <a:pt x="-856" y="13486"/>
                      <a:pt x="586" y="14924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10311" name="Freeform 10310"/>
              <p:cNvSpPr/>
              <p:nvPr/>
            </p:nvSpPr>
            <p:spPr>
              <a:xfrm>
                <a:off x="3050566" y="4330263"/>
                <a:ext cx="25053" cy="12174"/>
              </a:xfrm>
              <a:custGeom>
                <a:avLst/>
                <a:gdLst/>
                <a:ahLst/>
                <a:cxnLst/>
                <a:rect l="0" t="0" r="0" b="0"/>
                <a:pathLst>
                  <a:path w="25053" h="12174">
                    <a:moveTo>
                      <a:pt x="0" y="3034"/>
                    </a:moveTo>
                    <a:cubicBezTo>
                      <a:pt x="0" y="4107"/>
                      <a:pt x="5910" y="4107"/>
                      <a:pt x="7255" y="4107"/>
                    </a:cubicBezTo>
                    <a:cubicBezTo>
                      <a:pt x="8601" y="4107"/>
                      <a:pt x="11291" y="4107"/>
                      <a:pt x="11829" y="4107"/>
                    </a:cubicBezTo>
                    <a:cubicBezTo>
                      <a:pt x="12367" y="4107"/>
                      <a:pt x="11022" y="3302"/>
                      <a:pt x="13443" y="4107"/>
                    </a:cubicBezTo>
                    <a:cubicBezTo>
                      <a:pt x="15864" y="4912"/>
                      <a:pt x="18555" y="5180"/>
                      <a:pt x="17479" y="4107"/>
                    </a:cubicBezTo>
                    <a:cubicBezTo>
                      <a:pt x="16402" y="3034"/>
                      <a:pt x="12367" y="84"/>
                      <a:pt x="13443" y="84"/>
                    </a:cubicBezTo>
                    <a:cubicBezTo>
                      <a:pt x="14519" y="84"/>
                      <a:pt x="15595" y="84"/>
                      <a:pt x="17479" y="84"/>
                    </a:cubicBezTo>
                    <a:cubicBezTo>
                      <a:pt x="19362" y="84"/>
                      <a:pt x="22590" y="-453"/>
                      <a:pt x="22590" y="888"/>
                    </a:cubicBezTo>
                    <a:cubicBezTo>
                      <a:pt x="22590" y="2230"/>
                      <a:pt x="22859" y="1693"/>
                      <a:pt x="23397" y="4107"/>
                    </a:cubicBezTo>
                    <a:cubicBezTo>
                      <a:pt x="23935" y="6521"/>
                      <a:pt x="24608" y="6253"/>
                      <a:pt x="24608" y="7191"/>
                    </a:cubicBezTo>
                    <a:cubicBezTo>
                      <a:pt x="24608" y="8130"/>
                      <a:pt x="24608" y="10812"/>
                      <a:pt x="24608" y="11215"/>
                    </a:cubicBezTo>
                    <a:cubicBezTo>
                      <a:pt x="24608" y="11617"/>
                      <a:pt x="24608" y="11081"/>
                      <a:pt x="24608" y="11617"/>
                    </a:cubicBezTo>
                    <a:cubicBezTo>
                      <a:pt x="24608" y="12153"/>
                      <a:pt x="26625" y="12690"/>
                      <a:pt x="22052" y="11215"/>
                    </a:cubicBezTo>
                    <a:cubicBezTo>
                      <a:pt x="17479" y="9740"/>
                      <a:pt x="20707" y="9203"/>
                      <a:pt x="15326" y="9203"/>
                    </a:cubicBezTo>
                    <a:cubicBezTo>
                      <a:pt x="9946" y="9203"/>
                      <a:pt x="7838" y="9963"/>
                      <a:pt x="7076" y="8577"/>
                    </a:cubicBezTo>
                    <a:cubicBezTo>
                      <a:pt x="6314" y="7191"/>
                      <a:pt x="0" y="3034"/>
                      <a:pt x="0" y="3034"/>
                    </a:cubicBezTo>
                    <a:close/>
                  </a:path>
                </a:pathLst>
              </a:custGeom>
              <a:solidFill>
                <a:srgbClr val="C59345"/>
              </a:solidFill>
              <a:ln w="7600" cap="flat">
                <a:noFill/>
                <a:bevel/>
              </a:ln>
            </p:spPr>
          </p:sp>
          <p:sp>
            <p:nvSpPr>
              <p:cNvPr id="10312" name="Freeform 10311"/>
              <p:cNvSpPr/>
              <p:nvPr/>
            </p:nvSpPr>
            <p:spPr>
              <a:xfrm>
                <a:off x="3096175" y="4355932"/>
                <a:ext cx="13031" cy="11755"/>
              </a:xfrm>
              <a:custGeom>
                <a:avLst/>
                <a:gdLst/>
                <a:ahLst/>
                <a:cxnLst/>
                <a:rect l="0" t="0" r="0" b="0"/>
                <a:pathLst>
                  <a:path w="13031" h="11755">
                    <a:moveTo>
                      <a:pt x="-17" y="6467"/>
                    </a:moveTo>
                    <a:cubicBezTo>
                      <a:pt x="-17" y="6467"/>
                      <a:pt x="3884" y="6467"/>
                      <a:pt x="4422" y="6467"/>
                    </a:cubicBezTo>
                    <a:cubicBezTo>
                      <a:pt x="4960" y="6467"/>
                      <a:pt x="5767" y="5796"/>
                      <a:pt x="6574" y="4991"/>
                    </a:cubicBezTo>
                    <a:cubicBezTo>
                      <a:pt x="7381" y="4187"/>
                      <a:pt x="7516" y="-2385"/>
                      <a:pt x="10005" y="901"/>
                    </a:cubicBezTo>
                    <a:cubicBezTo>
                      <a:pt x="12493" y="4187"/>
                      <a:pt x="13031" y="3516"/>
                      <a:pt x="13031" y="4991"/>
                    </a:cubicBezTo>
                    <a:cubicBezTo>
                      <a:pt x="13031" y="6467"/>
                      <a:pt x="13031" y="8210"/>
                      <a:pt x="13031" y="8210"/>
                    </a:cubicBezTo>
                    <a:cubicBezTo>
                      <a:pt x="13031" y="8210"/>
                      <a:pt x="12216" y="8970"/>
                      <a:pt x="10879" y="10356"/>
                    </a:cubicBezTo>
                    <a:cubicBezTo>
                      <a:pt x="9542" y="11741"/>
                      <a:pt x="9489" y="11741"/>
                      <a:pt x="9542" y="11741"/>
                    </a:cubicBezTo>
                    <a:cubicBezTo>
                      <a:pt x="9542" y="11741"/>
                      <a:pt x="-17" y="8746"/>
                      <a:pt x="-17" y="6467"/>
                    </a:cubicBezTo>
                    <a:close/>
                  </a:path>
                </a:pathLst>
              </a:custGeom>
              <a:solidFill>
                <a:srgbClr val="CF9041"/>
              </a:solidFill>
              <a:ln w="7600" cap="flat">
                <a:noFill/>
                <a:bevel/>
              </a:ln>
            </p:spPr>
          </p:sp>
          <p:sp>
            <p:nvSpPr>
              <p:cNvPr id="10313" name="Freeform 10312"/>
              <p:cNvSpPr/>
              <p:nvPr/>
            </p:nvSpPr>
            <p:spPr>
              <a:xfrm>
                <a:off x="3005903" y="4318781"/>
                <a:ext cx="43024" cy="18859"/>
              </a:xfrm>
              <a:custGeom>
                <a:avLst/>
                <a:gdLst/>
                <a:ahLst/>
                <a:cxnLst/>
                <a:rect l="0" t="0" r="0" b="0"/>
                <a:pathLst>
                  <a:path w="43024" h="18859">
                    <a:moveTo>
                      <a:pt x="0" y="15858"/>
                    </a:moveTo>
                    <a:cubicBezTo>
                      <a:pt x="0" y="15858"/>
                      <a:pt x="9412" y="10494"/>
                      <a:pt x="10488" y="10494"/>
                    </a:cubicBezTo>
                    <a:cubicBezTo>
                      <a:pt x="11564" y="10494"/>
                      <a:pt x="13178" y="9429"/>
                      <a:pt x="14254" y="9429"/>
                    </a:cubicBezTo>
                    <a:cubicBezTo>
                      <a:pt x="15330" y="9429"/>
                      <a:pt x="16676" y="8080"/>
                      <a:pt x="16676" y="7544"/>
                    </a:cubicBezTo>
                    <a:cubicBezTo>
                      <a:pt x="16676" y="7007"/>
                      <a:pt x="19097" y="4861"/>
                      <a:pt x="16676" y="4325"/>
                    </a:cubicBezTo>
                    <a:cubicBezTo>
                      <a:pt x="14254" y="3789"/>
                      <a:pt x="13447" y="4325"/>
                      <a:pt x="10488" y="4325"/>
                    </a:cubicBezTo>
                    <a:cubicBezTo>
                      <a:pt x="7529" y="4325"/>
                      <a:pt x="5645" y="4861"/>
                      <a:pt x="4973" y="4995"/>
                    </a:cubicBezTo>
                    <a:cubicBezTo>
                      <a:pt x="4300" y="5130"/>
                      <a:pt x="-3233" y="6739"/>
                      <a:pt x="3628" y="3654"/>
                    </a:cubicBezTo>
                    <a:cubicBezTo>
                      <a:pt x="10488" y="570"/>
                      <a:pt x="11026" y="302"/>
                      <a:pt x="12640" y="302"/>
                    </a:cubicBezTo>
                    <a:cubicBezTo>
                      <a:pt x="14254" y="302"/>
                      <a:pt x="15599" y="-905"/>
                      <a:pt x="18828" y="1375"/>
                    </a:cubicBezTo>
                    <a:cubicBezTo>
                      <a:pt x="22056" y="3654"/>
                      <a:pt x="20711" y="3654"/>
                      <a:pt x="22594" y="4325"/>
                    </a:cubicBezTo>
                    <a:cubicBezTo>
                      <a:pt x="24477" y="4995"/>
                      <a:pt x="24881" y="4727"/>
                      <a:pt x="25823" y="5666"/>
                    </a:cubicBezTo>
                    <a:cubicBezTo>
                      <a:pt x="26764" y="6605"/>
                      <a:pt x="26899" y="7544"/>
                      <a:pt x="30127" y="7544"/>
                    </a:cubicBezTo>
                    <a:cubicBezTo>
                      <a:pt x="33355" y="7544"/>
                      <a:pt x="33624" y="5666"/>
                      <a:pt x="35508" y="7544"/>
                    </a:cubicBezTo>
                    <a:cubicBezTo>
                      <a:pt x="37391" y="9429"/>
                      <a:pt x="38870" y="9555"/>
                      <a:pt x="39812" y="10494"/>
                    </a:cubicBezTo>
                    <a:cubicBezTo>
                      <a:pt x="40754" y="11433"/>
                      <a:pt x="41561" y="12237"/>
                      <a:pt x="41292" y="11969"/>
                    </a:cubicBezTo>
                    <a:cubicBezTo>
                      <a:pt x="41292" y="11969"/>
                      <a:pt x="40888" y="9153"/>
                      <a:pt x="41561" y="12237"/>
                    </a:cubicBezTo>
                    <a:cubicBezTo>
                      <a:pt x="42233" y="15322"/>
                      <a:pt x="44116" y="15322"/>
                      <a:pt x="42233" y="15322"/>
                    </a:cubicBezTo>
                    <a:cubicBezTo>
                      <a:pt x="40350" y="15322"/>
                      <a:pt x="45462" y="18272"/>
                      <a:pt x="39005" y="14785"/>
                    </a:cubicBezTo>
                    <a:cubicBezTo>
                      <a:pt x="32548" y="11299"/>
                      <a:pt x="34162" y="10494"/>
                      <a:pt x="31472" y="10494"/>
                    </a:cubicBezTo>
                    <a:cubicBezTo>
                      <a:pt x="28782" y="10494"/>
                      <a:pt x="28244" y="10494"/>
                      <a:pt x="26630" y="10494"/>
                    </a:cubicBezTo>
                    <a:cubicBezTo>
                      <a:pt x="25015" y="10494"/>
                      <a:pt x="25419" y="10896"/>
                      <a:pt x="22594" y="12237"/>
                    </a:cubicBezTo>
                    <a:cubicBezTo>
                      <a:pt x="19769" y="13578"/>
                      <a:pt x="20173" y="13981"/>
                      <a:pt x="18828" y="13981"/>
                    </a:cubicBezTo>
                    <a:cubicBezTo>
                      <a:pt x="17483" y="13981"/>
                      <a:pt x="15868" y="13712"/>
                      <a:pt x="15061" y="13981"/>
                    </a:cubicBezTo>
                    <a:cubicBezTo>
                      <a:pt x="14254" y="14249"/>
                      <a:pt x="14254" y="13712"/>
                      <a:pt x="14254" y="15858"/>
                    </a:cubicBezTo>
                    <a:cubicBezTo>
                      <a:pt x="14254" y="18004"/>
                      <a:pt x="14792" y="19077"/>
                      <a:pt x="12640" y="18808"/>
                    </a:cubicBezTo>
                    <a:cubicBezTo>
                      <a:pt x="10488" y="18540"/>
                      <a:pt x="10084" y="16663"/>
                      <a:pt x="7529" y="16663"/>
                    </a:cubicBezTo>
                    <a:cubicBezTo>
                      <a:pt x="4973" y="16663"/>
                      <a:pt x="624" y="16931"/>
                      <a:pt x="0" y="15858"/>
                    </a:cubicBez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10314" name="Freeform 10313"/>
              <p:cNvSpPr/>
              <p:nvPr/>
            </p:nvSpPr>
            <p:spPr>
              <a:xfrm>
                <a:off x="3039531" y="4317900"/>
                <a:ext cx="21165" cy="17057"/>
              </a:xfrm>
              <a:custGeom>
                <a:avLst/>
                <a:gdLst/>
                <a:ahLst/>
                <a:cxnLst/>
                <a:rect l="0" t="0" r="0" b="0"/>
                <a:pathLst>
                  <a:path w="21165" h="17057">
                    <a:moveTo>
                      <a:pt x="0" y="6546"/>
                    </a:moveTo>
                    <a:cubicBezTo>
                      <a:pt x="2641" y="7306"/>
                      <a:pt x="5645" y="7887"/>
                      <a:pt x="6991" y="7887"/>
                    </a:cubicBezTo>
                    <a:cubicBezTo>
                      <a:pt x="8336" y="7887"/>
                      <a:pt x="8336" y="7887"/>
                      <a:pt x="8336" y="7887"/>
                    </a:cubicBezTo>
                    <a:cubicBezTo>
                      <a:pt x="8336" y="7887"/>
                      <a:pt x="5197" y="5652"/>
                      <a:pt x="5197" y="4758"/>
                    </a:cubicBezTo>
                    <a:cubicBezTo>
                      <a:pt x="5197" y="3864"/>
                      <a:pt x="3403" y="3328"/>
                      <a:pt x="5197" y="2255"/>
                    </a:cubicBezTo>
                    <a:cubicBezTo>
                      <a:pt x="6991" y="1182"/>
                      <a:pt x="7304" y="154"/>
                      <a:pt x="8336" y="377"/>
                    </a:cubicBezTo>
                    <a:cubicBezTo>
                      <a:pt x="9367" y="601"/>
                      <a:pt x="9546" y="-1098"/>
                      <a:pt x="10488" y="1182"/>
                    </a:cubicBezTo>
                    <a:cubicBezTo>
                      <a:pt x="11429" y="3462"/>
                      <a:pt x="11564" y="3059"/>
                      <a:pt x="12909" y="5473"/>
                    </a:cubicBezTo>
                    <a:cubicBezTo>
                      <a:pt x="14254" y="7887"/>
                      <a:pt x="15465" y="9094"/>
                      <a:pt x="16407" y="10033"/>
                    </a:cubicBezTo>
                    <a:cubicBezTo>
                      <a:pt x="17348" y="10972"/>
                      <a:pt x="19007" y="11910"/>
                      <a:pt x="19904" y="13520"/>
                    </a:cubicBezTo>
                    <a:cubicBezTo>
                      <a:pt x="20801" y="15129"/>
                      <a:pt x="21697" y="14950"/>
                      <a:pt x="20801" y="15934"/>
                    </a:cubicBezTo>
                    <a:cubicBezTo>
                      <a:pt x="19904" y="16917"/>
                      <a:pt x="21339" y="16827"/>
                      <a:pt x="18873" y="17057"/>
                    </a:cubicBezTo>
                    <a:cubicBezTo>
                      <a:pt x="16407" y="17275"/>
                      <a:pt x="13985" y="15129"/>
                      <a:pt x="12909" y="15129"/>
                    </a:cubicBezTo>
                    <a:cubicBezTo>
                      <a:pt x="11833" y="15129"/>
                      <a:pt x="9681" y="16470"/>
                      <a:pt x="8336" y="14324"/>
                    </a:cubicBezTo>
                    <a:cubicBezTo>
                      <a:pt x="6991" y="12179"/>
                      <a:pt x="9681" y="12447"/>
                      <a:pt x="5780" y="10435"/>
                    </a:cubicBezTo>
                    <a:cubicBezTo>
                      <a:pt x="1879" y="8424"/>
                      <a:pt x="0" y="5473"/>
                      <a:pt x="0" y="6546"/>
                    </a:cubicBezTo>
                    <a:close/>
                  </a:path>
                </a:pathLst>
              </a:custGeom>
              <a:solidFill>
                <a:srgbClr val="DF9536"/>
              </a:solidFill>
              <a:ln w="7600" cap="flat">
                <a:noFill/>
                <a:bevel/>
              </a:ln>
            </p:spPr>
          </p:sp>
          <p:sp>
            <p:nvSpPr>
              <p:cNvPr id="10315" name="Freeform 10314"/>
              <p:cNvSpPr/>
              <p:nvPr/>
            </p:nvSpPr>
            <p:spPr>
              <a:xfrm>
                <a:off x="3003212" y="4308869"/>
                <a:ext cx="21438" cy="13893"/>
              </a:xfrm>
              <a:custGeom>
                <a:avLst/>
                <a:gdLst/>
                <a:ahLst/>
                <a:cxnLst/>
                <a:rect l="0" t="0" r="0" b="0"/>
                <a:pathLst>
                  <a:path w="21438" h="13893">
                    <a:moveTo>
                      <a:pt x="0" y="12538"/>
                    </a:moveTo>
                    <a:cubicBezTo>
                      <a:pt x="1072" y="12538"/>
                      <a:pt x="9143" y="10750"/>
                      <a:pt x="11295" y="9945"/>
                    </a:cubicBezTo>
                    <a:cubicBezTo>
                      <a:pt x="13447" y="9140"/>
                      <a:pt x="15599" y="7531"/>
                      <a:pt x="15599" y="7531"/>
                    </a:cubicBezTo>
                    <a:lnTo>
                      <a:pt x="15599" y="4849"/>
                    </a:lnTo>
                    <a:cubicBezTo>
                      <a:pt x="15599" y="4849"/>
                      <a:pt x="10757" y="-3466"/>
                      <a:pt x="17752" y="1630"/>
                    </a:cubicBezTo>
                    <a:cubicBezTo>
                      <a:pt x="24746" y="6726"/>
                      <a:pt x="19635" y="9945"/>
                      <a:pt x="19635" y="9945"/>
                    </a:cubicBezTo>
                    <a:lnTo>
                      <a:pt x="19635" y="12538"/>
                    </a:lnTo>
                    <a:cubicBezTo>
                      <a:pt x="19635" y="12538"/>
                      <a:pt x="14792" y="11018"/>
                      <a:pt x="13447" y="13163"/>
                    </a:cubicBezTo>
                    <a:cubicBezTo>
                      <a:pt x="12102" y="15309"/>
                      <a:pt x="1610" y="11912"/>
                      <a:pt x="0" y="12538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16" name="Freeform 10315"/>
              <p:cNvSpPr/>
              <p:nvPr/>
            </p:nvSpPr>
            <p:spPr>
              <a:xfrm>
                <a:off x="3001110" y="4306292"/>
                <a:ext cx="15658" cy="14207"/>
              </a:xfrm>
              <a:custGeom>
                <a:avLst/>
                <a:gdLst/>
                <a:ahLst/>
                <a:cxnLst/>
                <a:rect l="0" t="0" r="0" b="0"/>
                <a:pathLst>
                  <a:path w="15658" h="14207">
                    <a:moveTo>
                      <a:pt x="2098" y="11449"/>
                    </a:moveTo>
                    <a:cubicBezTo>
                      <a:pt x="4250" y="8499"/>
                      <a:pt x="6671" y="6622"/>
                      <a:pt x="6671" y="5817"/>
                    </a:cubicBezTo>
                    <a:cubicBezTo>
                      <a:pt x="6671" y="5012"/>
                      <a:pt x="8106" y="5264"/>
                      <a:pt x="6312" y="4065"/>
                    </a:cubicBezTo>
                    <a:cubicBezTo>
                      <a:pt x="4519" y="2867"/>
                      <a:pt x="1291" y="2062"/>
                      <a:pt x="752" y="2062"/>
                    </a:cubicBezTo>
                    <a:cubicBezTo>
                      <a:pt x="214" y="2062"/>
                      <a:pt x="-324" y="2062"/>
                      <a:pt x="214" y="2062"/>
                    </a:cubicBezTo>
                    <a:cubicBezTo>
                      <a:pt x="752" y="2062"/>
                      <a:pt x="5057" y="-352"/>
                      <a:pt x="6671" y="184"/>
                    </a:cubicBezTo>
                    <a:cubicBezTo>
                      <a:pt x="8285" y="721"/>
                      <a:pt x="6312" y="-1246"/>
                      <a:pt x="8976" y="1409"/>
                    </a:cubicBezTo>
                    <a:cubicBezTo>
                      <a:pt x="11640" y="4065"/>
                      <a:pt x="10690" y="4065"/>
                      <a:pt x="11640" y="4065"/>
                    </a:cubicBezTo>
                    <a:cubicBezTo>
                      <a:pt x="12590" y="4065"/>
                      <a:pt x="13083" y="5012"/>
                      <a:pt x="13397" y="5817"/>
                    </a:cubicBezTo>
                    <a:cubicBezTo>
                      <a:pt x="13711" y="6622"/>
                      <a:pt x="15056" y="7694"/>
                      <a:pt x="15056" y="8633"/>
                    </a:cubicBezTo>
                    <a:cubicBezTo>
                      <a:pt x="15056" y="9572"/>
                      <a:pt x="16393" y="9304"/>
                      <a:pt x="15056" y="10377"/>
                    </a:cubicBezTo>
                    <a:cubicBezTo>
                      <a:pt x="13719" y="11449"/>
                      <a:pt x="15658" y="8700"/>
                      <a:pt x="10572" y="11762"/>
                    </a:cubicBezTo>
                    <a:cubicBezTo>
                      <a:pt x="5483" y="14824"/>
                      <a:pt x="3981" y="14132"/>
                      <a:pt x="3981" y="14132"/>
                    </a:cubicBezTo>
                    <a:lnTo>
                      <a:pt x="2098" y="11449"/>
                    </a:ln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10317" name="Freeform 10316"/>
              <p:cNvSpPr/>
              <p:nvPr/>
            </p:nvSpPr>
            <p:spPr>
              <a:xfrm>
                <a:off x="2966851" y="4320080"/>
                <a:ext cx="38946" cy="25690"/>
              </a:xfrm>
              <a:custGeom>
                <a:avLst/>
                <a:gdLst/>
                <a:ahLst/>
                <a:cxnLst/>
                <a:rect l="0" t="0" r="0" b="0"/>
                <a:pathLst>
                  <a:path w="38946" h="25690">
                    <a:moveTo>
                      <a:pt x="0" y="25690"/>
                    </a:moveTo>
                    <a:cubicBezTo>
                      <a:pt x="0" y="25690"/>
                      <a:pt x="1518" y="23276"/>
                      <a:pt x="2728" y="22069"/>
                    </a:cubicBezTo>
                    <a:cubicBezTo>
                      <a:pt x="3939" y="20862"/>
                      <a:pt x="3939" y="19253"/>
                      <a:pt x="5956" y="18046"/>
                    </a:cubicBezTo>
                    <a:cubicBezTo>
                      <a:pt x="7974" y="16839"/>
                      <a:pt x="7571" y="16437"/>
                      <a:pt x="9050" y="14961"/>
                    </a:cubicBezTo>
                    <a:cubicBezTo>
                      <a:pt x="10530" y="13486"/>
                      <a:pt x="10126" y="13084"/>
                      <a:pt x="11068" y="12145"/>
                    </a:cubicBezTo>
                    <a:cubicBezTo>
                      <a:pt x="12010" y="11206"/>
                      <a:pt x="12144" y="11340"/>
                      <a:pt x="12144" y="10268"/>
                    </a:cubicBezTo>
                    <a:cubicBezTo>
                      <a:pt x="12144" y="9195"/>
                      <a:pt x="9050" y="7854"/>
                      <a:pt x="9050" y="7183"/>
                    </a:cubicBezTo>
                    <a:cubicBezTo>
                      <a:pt x="9050" y="6513"/>
                      <a:pt x="7571" y="4099"/>
                      <a:pt x="7571" y="4099"/>
                    </a:cubicBezTo>
                    <a:lnTo>
                      <a:pt x="5956" y="1685"/>
                    </a:lnTo>
                    <a:lnTo>
                      <a:pt x="7571" y="344"/>
                    </a:lnTo>
                    <a:cubicBezTo>
                      <a:pt x="7571" y="344"/>
                      <a:pt x="5688" y="-461"/>
                      <a:pt x="8109" y="344"/>
                    </a:cubicBezTo>
                    <a:cubicBezTo>
                      <a:pt x="10530" y="1148"/>
                      <a:pt x="6225" y="344"/>
                      <a:pt x="11068" y="2221"/>
                    </a:cubicBezTo>
                    <a:cubicBezTo>
                      <a:pt x="15911" y="4099"/>
                      <a:pt x="16987" y="5440"/>
                      <a:pt x="19408" y="5440"/>
                    </a:cubicBezTo>
                    <a:cubicBezTo>
                      <a:pt x="21829" y="5440"/>
                      <a:pt x="22098" y="5440"/>
                      <a:pt x="23443" y="5440"/>
                    </a:cubicBezTo>
                    <a:cubicBezTo>
                      <a:pt x="24789" y="5440"/>
                      <a:pt x="26941" y="5440"/>
                      <a:pt x="28555" y="5440"/>
                    </a:cubicBezTo>
                    <a:cubicBezTo>
                      <a:pt x="30169" y="5440"/>
                      <a:pt x="33128" y="5440"/>
                      <a:pt x="33666" y="5440"/>
                    </a:cubicBezTo>
                    <a:cubicBezTo>
                      <a:pt x="34204" y="5440"/>
                      <a:pt x="36446" y="2221"/>
                      <a:pt x="37164" y="4099"/>
                    </a:cubicBezTo>
                    <a:cubicBezTo>
                      <a:pt x="37881" y="5976"/>
                      <a:pt x="37881" y="9642"/>
                      <a:pt x="37881" y="9642"/>
                    </a:cubicBezTo>
                    <a:cubicBezTo>
                      <a:pt x="37881" y="9642"/>
                      <a:pt x="37881" y="8390"/>
                      <a:pt x="37881" y="10268"/>
                    </a:cubicBezTo>
                    <a:cubicBezTo>
                      <a:pt x="37881" y="12145"/>
                      <a:pt x="40661" y="12145"/>
                      <a:pt x="37164" y="12145"/>
                    </a:cubicBezTo>
                    <a:cubicBezTo>
                      <a:pt x="33666" y="12145"/>
                      <a:pt x="34743" y="11340"/>
                      <a:pt x="31649" y="13620"/>
                    </a:cubicBezTo>
                    <a:cubicBezTo>
                      <a:pt x="28555" y="15900"/>
                      <a:pt x="27748" y="16973"/>
                      <a:pt x="25327" y="17509"/>
                    </a:cubicBezTo>
                    <a:cubicBezTo>
                      <a:pt x="22905" y="18046"/>
                      <a:pt x="22098" y="17241"/>
                      <a:pt x="19946" y="18046"/>
                    </a:cubicBezTo>
                    <a:cubicBezTo>
                      <a:pt x="17794" y="18850"/>
                      <a:pt x="16583" y="18448"/>
                      <a:pt x="15911" y="18582"/>
                    </a:cubicBezTo>
                    <a:cubicBezTo>
                      <a:pt x="15238" y="18716"/>
                      <a:pt x="11068" y="20460"/>
                      <a:pt x="11068" y="20191"/>
                    </a:cubicBezTo>
                    <a:cubicBezTo>
                      <a:pt x="11068" y="20191"/>
                      <a:pt x="11337" y="20191"/>
                      <a:pt x="9050" y="21130"/>
                    </a:cubicBezTo>
                    <a:cubicBezTo>
                      <a:pt x="6764" y="22069"/>
                      <a:pt x="4342" y="23410"/>
                      <a:pt x="3535" y="23678"/>
                    </a:cubicBezTo>
                    <a:cubicBezTo>
                      <a:pt x="2728" y="23947"/>
                      <a:pt x="0" y="24796"/>
                      <a:pt x="0" y="2569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18" name="Freeform 10317"/>
              <p:cNvSpPr/>
              <p:nvPr/>
            </p:nvSpPr>
            <p:spPr>
              <a:xfrm>
                <a:off x="2945434" y="4351511"/>
                <a:ext cx="30140" cy="37801"/>
              </a:xfrm>
              <a:custGeom>
                <a:avLst/>
                <a:gdLst/>
                <a:ahLst/>
                <a:cxnLst/>
                <a:rect l="0" t="0" r="0" b="0"/>
                <a:pathLst>
                  <a:path w="30140" h="37801">
                    <a:moveTo>
                      <a:pt x="1771" y="36189"/>
                    </a:moveTo>
                    <a:cubicBezTo>
                      <a:pt x="1771" y="36189"/>
                      <a:pt x="-2287" y="37061"/>
                      <a:pt x="1771" y="33015"/>
                    </a:cubicBezTo>
                    <a:cubicBezTo>
                      <a:pt x="5829" y="28970"/>
                      <a:pt x="6098" y="28702"/>
                      <a:pt x="6636" y="28165"/>
                    </a:cubicBezTo>
                    <a:cubicBezTo>
                      <a:pt x="7174" y="27629"/>
                      <a:pt x="8273" y="24701"/>
                      <a:pt x="8273" y="24701"/>
                    </a:cubicBezTo>
                    <a:cubicBezTo>
                      <a:pt x="8273" y="24701"/>
                      <a:pt x="8273" y="23091"/>
                      <a:pt x="8273" y="21750"/>
                    </a:cubicBezTo>
                    <a:cubicBezTo>
                      <a:pt x="8273" y="20409"/>
                      <a:pt x="7757" y="17995"/>
                      <a:pt x="7197" y="17995"/>
                    </a:cubicBezTo>
                    <a:cubicBezTo>
                      <a:pt x="6636" y="17995"/>
                      <a:pt x="5044" y="15850"/>
                      <a:pt x="4641" y="15447"/>
                    </a:cubicBezTo>
                    <a:cubicBezTo>
                      <a:pt x="4237" y="15045"/>
                      <a:pt x="1771" y="7803"/>
                      <a:pt x="1771" y="6999"/>
                    </a:cubicBezTo>
                    <a:cubicBezTo>
                      <a:pt x="1771" y="6194"/>
                      <a:pt x="1771" y="5121"/>
                      <a:pt x="1771" y="5121"/>
                    </a:cubicBezTo>
                    <a:cubicBezTo>
                      <a:pt x="1771" y="5121"/>
                      <a:pt x="1009" y="3735"/>
                      <a:pt x="4641" y="5926"/>
                    </a:cubicBezTo>
                    <a:cubicBezTo>
                      <a:pt x="8273" y="8116"/>
                      <a:pt x="8004" y="8876"/>
                      <a:pt x="9618" y="8876"/>
                    </a:cubicBezTo>
                    <a:cubicBezTo>
                      <a:pt x="11232" y="8876"/>
                      <a:pt x="12577" y="8876"/>
                      <a:pt x="12577" y="8876"/>
                    </a:cubicBezTo>
                    <a:cubicBezTo>
                      <a:pt x="12577" y="8876"/>
                      <a:pt x="15985" y="9234"/>
                      <a:pt x="17106" y="8116"/>
                    </a:cubicBezTo>
                    <a:cubicBezTo>
                      <a:pt x="18227" y="6999"/>
                      <a:pt x="19303" y="6730"/>
                      <a:pt x="20110" y="5926"/>
                    </a:cubicBezTo>
                    <a:cubicBezTo>
                      <a:pt x="20917" y="5121"/>
                      <a:pt x="19034" y="4853"/>
                      <a:pt x="22800" y="3244"/>
                    </a:cubicBezTo>
                    <a:cubicBezTo>
                      <a:pt x="26567" y="1634"/>
                      <a:pt x="28988" y="0"/>
                      <a:pt x="28988" y="0"/>
                    </a:cubicBezTo>
                    <a:cubicBezTo>
                      <a:pt x="28988" y="0"/>
                      <a:pt x="29257" y="830"/>
                      <a:pt x="30064" y="0"/>
                    </a:cubicBezTo>
                    <a:cubicBezTo>
                      <a:pt x="30871" y="-779"/>
                      <a:pt x="24683" y="7803"/>
                      <a:pt x="24414" y="8876"/>
                    </a:cubicBezTo>
                    <a:cubicBezTo>
                      <a:pt x="24145" y="9949"/>
                      <a:pt x="24280" y="9189"/>
                      <a:pt x="21926" y="12922"/>
                    </a:cubicBezTo>
                    <a:cubicBezTo>
                      <a:pt x="19572" y="16654"/>
                      <a:pt x="21455" y="14509"/>
                      <a:pt x="18496" y="18800"/>
                    </a:cubicBezTo>
                    <a:cubicBezTo>
                      <a:pt x="15536" y="23091"/>
                      <a:pt x="14483" y="22577"/>
                      <a:pt x="14595" y="25371"/>
                    </a:cubicBezTo>
                    <a:cubicBezTo>
                      <a:pt x="14707" y="28165"/>
                      <a:pt x="14595" y="29797"/>
                      <a:pt x="14595" y="31004"/>
                    </a:cubicBezTo>
                    <a:cubicBezTo>
                      <a:pt x="14595" y="32211"/>
                      <a:pt x="19572" y="28232"/>
                      <a:pt x="14595" y="32211"/>
                    </a:cubicBezTo>
                    <a:cubicBezTo>
                      <a:pt x="9618" y="36189"/>
                      <a:pt x="10828" y="32524"/>
                      <a:pt x="8273" y="36189"/>
                    </a:cubicBezTo>
                    <a:cubicBezTo>
                      <a:pt x="5717" y="39855"/>
                      <a:pt x="1771" y="36189"/>
                      <a:pt x="1771" y="36189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19" name="Freeform 10318"/>
              <p:cNvSpPr/>
              <p:nvPr/>
            </p:nvSpPr>
            <p:spPr>
              <a:xfrm>
                <a:off x="2934147" y="4392037"/>
                <a:ext cx="27029" cy="42851"/>
              </a:xfrm>
              <a:custGeom>
                <a:avLst/>
                <a:gdLst/>
                <a:ahLst/>
                <a:cxnLst/>
                <a:rect l="0" t="0" r="0" b="0"/>
                <a:pathLst>
                  <a:path w="27029" h="42851">
                    <a:moveTo>
                      <a:pt x="21981" y="0"/>
                    </a:moveTo>
                    <a:cubicBezTo>
                      <a:pt x="20366" y="4828"/>
                      <a:pt x="17676" y="8851"/>
                      <a:pt x="17676" y="9388"/>
                    </a:cubicBezTo>
                    <a:cubicBezTo>
                      <a:pt x="17676" y="9924"/>
                      <a:pt x="19559" y="6705"/>
                      <a:pt x="17676" y="11801"/>
                    </a:cubicBezTo>
                    <a:cubicBezTo>
                      <a:pt x="15793" y="16898"/>
                      <a:pt x="16600" y="17434"/>
                      <a:pt x="15793" y="17434"/>
                    </a:cubicBezTo>
                    <a:cubicBezTo>
                      <a:pt x="14986" y="17434"/>
                      <a:pt x="13910" y="16361"/>
                      <a:pt x="11219" y="17434"/>
                    </a:cubicBezTo>
                    <a:cubicBezTo>
                      <a:pt x="8529" y="18507"/>
                      <a:pt x="6377" y="19311"/>
                      <a:pt x="6377" y="17434"/>
                    </a:cubicBezTo>
                    <a:cubicBezTo>
                      <a:pt x="6377" y="15556"/>
                      <a:pt x="1265" y="12874"/>
                      <a:pt x="727" y="13142"/>
                    </a:cubicBezTo>
                    <a:cubicBezTo>
                      <a:pt x="189" y="13411"/>
                      <a:pt x="-618" y="12874"/>
                      <a:pt x="727" y="16361"/>
                    </a:cubicBezTo>
                    <a:cubicBezTo>
                      <a:pt x="2072" y="19848"/>
                      <a:pt x="2072" y="18775"/>
                      <a:pt x="4225" y="20921"/>
                    </a:cubicBezTo>
                    <a:cubicBezTo>
                      <a:pt x="6377" y="23066"/>
                      <a:pt x="7184" y="22530"/>
                      <a:pt x="8798" y="23603"/>
                    </a:cubicBezTo>
                    <a:cubicBezTo>
                      <a:pt x="10412" y="24676"/>
                      <a:pt x="10412" y="24676"/>
                      <a:pt x="11219" y="24676"/>
                    </a:cubicBezTo>
                    <a:cubicBezTo>
                      <a:pt x="12026" y="24676"/>
                      <a:pt x="13372" y="24139"/>
                      <a:pt x="13372" y="25749"/>
                    </a:cubicBezTo>
                    <a:cubicBezTo>
                      <a:pt x="13372" y="27358"/>
                      <a:pt x="14448" y="26821"/>
                      <a:pt x="13372" y="28967"/>
                    </a:cubicBezTo>
                    <a:cubicBezTo>
                      <a:pt x="12296" y="31113"/>
                      <a:pt x="11219" y="41305"/>
                      <a:pt x="11219" y="42378"/>
                    </a:cubicBezTo>
                    <a:cubicBezTo>
                      <a:pt x="11219" y="43451"/>
                      <a:pt x="19290" y="42378"/>
                      <a:pt x="20635" y="42378"/>
                    </a:cubicBezTo>
                    <a:cubicBezTo>
                      <a:pt x="21981" y="42378"/>
                      <a:pt x="22518" y="42378"/>
                      <a:pt x="23864" y="38623"/>
                    </a:cubicBezTo>
                    <a:cubicBezTo>
                      <a:pt x="25209" y="34868"/>
                      <a:pt x="24671" y="35404"/>
                      <a:pt x="26016" y="32186"/>
                    </a:cubicBezTo>
                    <a:cubicBezTo>
                      <a:pt x="27361" y="28967"/>
                      <a:pt x="25209" y="29504"/>
                      <a:pt x="26016" y="25749"/>
                    </a:cubicBezTo>
                    <a:cubicBezTo>
                      <a:pt x="26823" y="21994"/>
                      <a:pt x="26823" y="22798"/>
                      <a:pt x="26823" y="18507"/>
                    </a:cubicBezTo>
                    <a:cubicBezTo>
                      <a:pt x="26823" y="14215"/>
                      <a:pt x="27630" y="16629"/>
                      <a:pt x="26016" y="12338"/>
                    </a:cubicBezTo>
                    <a:cubicBezTo>
                      <a:pt x="24402" y="8046"/>
                      <a:pt x="24133" y="7510"/>
                      <a:pt x="23057" y="6437"/>
                    </a:cubicBezTo>
                    <a:cubicBezTo>
                      <a:pt x="21981" y="5364"/>
                      <a:pt x="21981" y="0"/>
                      <a:pt x="21981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20" name="Freeform 10319"/>
              <p:cNvSpPr/>
              <p:nvPr/>
            </p:nvSpPr>
            <p:spPr>
              <a:xfrm>
                <a:off x="2913445" y="4421960"/>
                <a:ext cx="25222" cy="37759"/>
              </a:xfrm>
              <a:custGeom>
                <a:avLst/>
                <a:gdLst/>
                <a:ahLst/>
                <a:cxnLst/>
                <a:rect l="0" t="0" r="0" b="0"/>
                <a:pathLst>
                  <a:path w="25222" h="37759">
                    <a:moveTo>
                      <a:pt x="19412" y="0"/>
                    </a:moveTo>
                    <a:cubicBezTo>
                      <a:pt x="19412" y="1995"/>
                      <a:pt x="21430" y="6018"/>
                      <a:pt x="21430" y="8432"/>
                    </a:cubicBezTo>
                    <a:cubicBezTo>
                      <a:pt x="21430" y="10846"/>
                      <a:pt x="21161" y="8700"/>
                      <a:pt x="22506" y="14064"/>
                    </a:cubicBezTo>
                    <a:cubicBezTo>
                      <a:pt x="23851" y="19429"/>
                      <a:pt x="24389" y="20502"/>
                      <a:pt x="24389" y="22111"/>
                    </a:cubicBezTo>
                    <a:cubicBezTo>
                      <a:pt x="24389" y="23720"/>
                      <a:pt x="26272" y="17819"/>
                      <a:pt x="24389" y="26134"/>
                    </a:cubicBezTo>
                    <a:cubicBezTo>
                      <a:pt x="22506" y="34449"/>
                      <a:pt x="22506" y="32303"/>
                      <a:pt x="22506" y="34449"/>
                    </a:cubicBezTo>
                    <a:cubicBezTo>
                      <a:pt x="22506" y="36594"/>
                      <a:pt x="23582" y="35790"/>
                      <a:pt x="22506" y="36594"/>
                    </a:cubicBezTo>
                    <a:cubicBezTo>
                      <a:pt x="21430" y="37399"/>
                      <a:pt x="21295" y="38740"/>
                      <a:pt x="20354" y="36594"/>
                    </a:cubicBezTo>
                    <a:cubicBezTo>
                      <a:pt x="19412" y="34449"/>
                      <a:pt x="19412" y="32705"/>
                      <a:pt x="18605" y="32705"/>
                    </a:cubicBezTo>
                    <a:cubicBezTo>
                      <a:pt x="17798" y="32705"/>
                      <a:pt x="17394" y="30962"/>
                      <a:pt x="17394" y="30425"/>
                    </a:cubicBezTo>
                    <a:cubicBezTo>
                      <a:pt x="17394" y="29889"/>
                      <a:pt x="16587" y="29353"/>
                      <a:pt x="15377" y="27341"/>
                    </a:cubicBezTo>
                    <a:cubicBezTo>
                      <a:pt x="14166" y="25329"/>
                      <a:pt x="14032" y="26000"/>
                      <a:pt x="12955" y="24927"/>
                    </a:cubicBezTo>
                    <a:cubicBezTo>
                      <a:pt x="11879" y="23854"/>
                      <a:pt x="7709" y="22111"/>
                      <a:pt x="7889" y="22156"/>
                    </a:cubicBezTo>
                    <a:cubicBezTo>
                      <a:pt x="7889" y="22156"/>
                      <a:pt x="984" y="18880"/>
                      <a:pt x="849" y="18490"/>
                    </a:cubicBezTo>
                    <a:cubicBezTo>
                      <a:pt x="715" y="18088"/>
                      <a:pt x="-1034" y="14199"/>
                      <a:pt x="849" y="15003"/>
                    </a:cubicBezTo>
                    <a:cubicBezTo>
                      <a:pt x="2732" y="15808"/>
                      <a:pt x="3764" y="17819"/>
                      <a:pt x="7889" y="18490"/>
                    </a:cubicBezTo>
                    <a:cubicBezTo>
                      <a:pt x="12014" y="19161"/>
                      <a:pt x="11745" y="19429"/>
                      <a:pt x="12955" y="19429"/>
                    </a:cubicBezTo>
                    <a:cubicBezTo>
                      <a:pt x="14166" y="19429"/>
                      <a:pt x="16049" y="19429"/>
                      <a:pt x="16722" y="18490"/>
                    </a:cubicBezTo>
                    <a:cubicBezTo>
                      <a:pt x="17394" y="17551"/>
                      <a:pt x="17394" y="17283"/>
                      <a:pt x="17394" y="15674"/>
                    </a:cubicBezTo>
                    <a:cubicBezTo>
                      <a:pt x="17394" y="14064"/>
                      <a:pt x="18605" y="12321"/>
                      <a:pt x="18605" y="11248"/>
                    </a:cubicBezTo>
                    <a:cubicBezTo>
                      <a:pt x="18605" y="10175"/>
                      <a:pt x="19412" y="0"/>
                      <a:pt x="19412" y="0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10321" name="Freeform 10320"/>
              <p:cNvSpPr/>
              <p:nvPr/>
            </p:nvSpPr>
            <p:spPr>
              <a:xfrm>
                <a:off x="2946316" y="4446225"/>
                <a:ext cx="26924" cy="29629"/>
              </a:xfrm>
              <a:custGeom>
                <a:avLst/>
                <a:gdLst/>
                <a:ahLst/>
                <a:cxnLst/>
                <a:rect l="0" t="0" r="0" b="0"/>
                <a:pathLst>
                  <a:path w="26924" h="29629">
                    <a:moveTo>
                      <a:pt x="13040" y="0"/>
                    </a:moveTo>
                    <a:cubicBezTo>
                      <a:pt x="12232" y="2674"/>
                      <a:pt x="11425" y="8574"/>
                      <a:pt x="11425" y="10452"/>
                    </a:cubicBezTo>
                    <a:cubicBezTo>
                      <a:pt x="11425" y="12329"/>
                      <a:pt x="12501" y="13939"/>
                      <a:pt x="9811" y="17694"/>
                    </a:cubicBezTo>
                    <a:cubicBezTo>
                      <a:pt x="7121" y="21449"/>
                      <a:pt x="8735" y="21985"/>
                      <a:pt x="6314" y="22790"/>
                    </a:cubicBezTo>
                    <a:cubicBezTo>
                      <a:pt x="3893" y="23594"/>
                      <a:pt x="2951" y="22387"/>
                      <a:pt x="1740" y="23594"/>
                    </a:cubicBezTo>
                    <a:cubicBezTo>
                      <a:pt x="530" y="24801"/>
                      <a:pt x="0" y="25338"/>
                      <a:pt x="0" y="25338"/>
                    </a:cubicBezTo>
                    <a:cubicBezTo>
                      <a:pt x="0" y="25338"/>
                      <a:pt x="2592" y="25248"/>
                      <a:pt x="4453" y="24421"/>
                    </a:cubicBezTo>
                    <a:cubicBezTo>
                      <a:pt x="6314" y="23594"/>
                      <a:pt x="8197" y="21985"/>
                      <a:pt x="10618" y="21985"/>
                    </a:cubicBezTo>
                    <a:cubicBezTo>
                      <a:pt x="13040" y="21985"/>
                      <a:pt x="15461" y="20376"/>
                      <a:pt x="16268" y="21985"/>
                    </a:cubicBezTo>
                    <a:cubicBezTo>
                      <a:pt x="17075" y="23594"/>
                      <a:pt x="16671" y="21046"/>
                      <a:pt x="17478" y="25338"/>
                    </a:cubicBezTo>
                    <a:cubicBezTo>
                      <a:pt x="18286" y="29629"/>
                      <a:pt x="14788" y="29629"/>
                      <a:pt x="18286" y="29629"/>
                    </a:cubicBezTo>
                    <a:cubicBezTo>
                      <a:pt x="21783" y="29629"/>
                      <a:pt x="25953" y="28959"/>
                      <a:pt x="25953" y="28422"/>
                    </a:cubicBezTo>
                    <a:cubicBezTo>
                      <a:pt x="25953" y="27886"/>
                      <a:pt x="28105" y="32177"/>
                      <a:pt x="25953" y="27081"/>
                    </a:cubicBezTo>
                    <a:cubicBezTo>
                      <a:pt x="23801" y="21985"/>
                      <a:pt x="20572" y="17694"/>
                      <a:pt x="20572" y="17694"/>
                    </a:cubicBezTo>
                    <a:cubicBezTo>
                      <a:pt x="20572" y="17694"/>
                      <a:pt x="20572" y="16621"/>
                      <a:pt x="20572" y="16084"/>
                    </a:cubicBezTo>
                    <a:cubicBezTo>
                      <a:pt x="20572" y="15548"/>
                      <a:pt x="21649" y="16353"/>
                      <a:pt x="21110" y="13402"/>
                    </a:cubicBezTo>
                    <a:cubicBezTo>
                      <a:pt x="20572" y="10452"/>
                      <a:pt x="19093" y="9781"/>
                      <a:pt x="18286" y="7099"/>
                    </a:cubicBezTo>
                    <a:cubicBezTo>
                      <a:pt x="17478" y="4417"/>
                      <a:pt x="13040" y="0"/>
                      <a:pt x="13040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22" name="Freeform 10321"/>
              <p:cNvSpPr/>
              <p:nvPr/>
            </p:nvSpPr>
            <p:spPr>
              <a:xfrm>
                <a:off x="2959600" y="4413012"/>
                <a:ext cx="31632" cy="44381"/>
              </a:xfrm>
              <a:custGeom>
                <a:avLst/>
                <a:gdLst/>
                <a:ahLst/>
                <a:cxnLst/>
                <a:rect l="0" t="0" r="0" b="0"/>
                <a:pathLst>
                  <a:path w="31632" h="44381">
                    <a:moveTo>
                      <a:pt x="16212" y="42055"/>
                    </a:moveTo>
                    <a:cubicBezTo>
                      <a:pt x="17534" y="43374"/>
                      <a:pt x="21817" y="43664"/>
                      <a:pt x="21817" y="43664"/>
                    </a:cubicBezTo>
                    <a:cubicBezTo>
                      <a:pt x="21817" y="43664"/>
                      <a:pt x="22624" y="45274"/>
                      <a:pt x="22624" y="43664"/>
                    </a:cubicBezTo>
                    <a:cubicBezTo>
                      <a:pt x="22624" y="42055"/>
                      <a:pt x="23700" y="41519"/>
                      <a:pt x="23700" y="39105"/>
                    </a:cubicBezTo>
                    <a:cubicBezTo>
                      <a:pt x="23700" y="36691"/>
                      <a:pt x="22938" y="36736"/>
                      <a:pt x="24260" y="34031"/>
                    </a:cubicBezTo>
                    <a:cubicBezTo>
                      <a:pt x="25583" y="31327"/>
                      <a:pt x="24507" y="34545"/>
                      <a:pt x="25852" y="30254"/>
                    </a:cubicBezTo>
                    <a:cubicBezTo>
                      <a:pt x="27197" y="25962"/>
                      <a:pt x="26390" y="31327"/>
                      <a:pt x="27466" y="24085"/>
                    </a:cubicBezTo>
                    <a:cubicBezTo>
                      <a:pt x="28542" y="16843"/>
                      <a:pt x="27735" y="21134"/>
                      <a:pt x="28542" y="14697"/>
                    </a:cubicBezTo>
                    <a:cubicBezTo>
                      <a:pt x="29349" y="8260"/>
                      <a:pt x="28273" y="11479"/>
                      <a:pt x="29618" y="6651"/>
                    </a:cubicBezTo>
                    <a:cubicBezTo>
                      <a:pt x="30964" y="1823"/>
                      <a:pt x="31995" y="1287"/>
                      <a:pt x="31502" y="214"/>
                    </a:cubicBezTo>
                    <a:cubicBezTo>
                      <a:pt x="31008" y="-859"/>
                      <a:pt x="29618" y="2091"/>
                      <a:pt x="28542" y="3164"/>
                    </a:cubicBezTo>
                    <a:cubicBezTo>
                      <a:pt x="27466" y="4237"/>
                      <a:pt x="25897" y="5846"/>
                      <a:pt x="24260" y="8797"/>
                    </a:cubicBezTo>
                    <a:cubicBezTo>
                      <a:pt x="22624" y="11747"/>
                      <a:pt x="23834" y="9735"/>
                      <a:pt x="21817" y="13088"/>
                    </a:cubicBezTo>
                    <a:cubicBezTo>
                      <a:pt x="19799" y="16441"/>
                      <a:pt x="14194" y="16485"/>
                      <a:pt x="13365" y="16731"/>
                    </a:cubicBezTo>
                    <a:cubicBezTo>
                      <a:pt x="12535" y="16977"/>
                      <a:pt x="13051" y="16731"/>
                      <a:pt x="9979" y="16731"/>
                    </a:cubicBezTo>
                    <a:cubicBezTo>
                      <a:pt x="6908" y="16731"/>
                      <a:pt x="4285" y="13759"/>
                      <a:pt x="2088" y="14563"/>
                    </a:cubicBezTo>
                    <a:cubicBezTo>
                      <a:pt x="-109" y="15368"/>
                      <a:pt x="294" y="14965"/>
                      <a:pt x="0" y="15502"/>
                    </a:cubicBezTo>
                    <a:cubicBezTo>
                      <a:pt x="-244" y="16038"/>
                      <a:pt x="675" y="14630"/>
                      <a:pt x="3523" y="16731"/>
                    </a:cubicBezTo>
                    <a:cubicBezTo>
                      <a:pt x="6370" y="18832"/>
                      <a:pt x="8354" y="16944"/>
                      <a:pt x="11212" y="18877"/>
                    </a:cubicBezTo>
                    <a:cubicBezTo>
                      <a:pt x="14071" y="20810"/>
                      <a:pt x="13208" y="18452"/>
                      <a:pt x="17512" y="22744"/>
                    </a:cubicBezTo>
                    <a:cubicBezTo>
                      <a:pt x="21817" y="27035"/>
                      <a:pt x="21817" y="25470"/>
                      <a:pt x="21817" y="28533"/>
                    </a:cubicBezTo>
                    <a:cubicBezTo>
                      <a:pt x="21817" y="31595"/>
                      <a:pt x="21637" y="36959"/>
                      <a:pt x="20920" y="39105"/>
                    </a:cubicBezTo>
                    <a:cubicBezTo>
                      <a:pt x="20202" y="41251"/>
                      <a:pt x="16615" y="42055"/>
                      <a:pt x="16212" y="42055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10323" name="Freeform 10322"/>
              <p:cNvSpPr/>
              <p:nvPr/>
            </p:nvSpPr>
            <p:spPr>
              <a:xfrm>
                <a:off x="2974144" y="4482978"/>
                <a:ext cx="35499" cy="23364"/>
              </a:xfrm>
              <a:custGeom>
                <a:avLst/>
                <a:gdLst/>
                <a:ahLst/>
                <a:cxnLst/>
                <a:rect l="0" t="0" r="0" b="0"/>
                <a:pathLst>
                  <a:path w="35499" h="23364">
                    <a:moveTo>
                      <a:pt x="8079" y="0"/>
                    </a:moveTo>
                    <a:cubicBezTo>
                      <a:pt x="8079" y="0"/>
                      <a:pt x="6465" y="1861"/>
                      <a:pt x="7272" y="3738"/>
                    </a:cubicBezTo>
                    <a:cubicBezTo>
                      <a:pt x="8079" y="5616"/>
                      <a:pt x="10501" y="5616"/>
                      <a:pt x="10501" y="8834"/>
                    </a:cubicBezTo>
                    <a:cubicBezTo>
                      <a:pt x="10501" y="12053"/>
                      <a:pt x="10501" y="13126"/>
                      <a:pt x="10501" y="14467"/>
                    </a:cubicBezTo>
                    <a:cubicBezTo>
                      <a:pt x="10501" y="15808"/>
                      <a:pt x="10770" y="18490"/>
                      <a:pt x="9424" y="19295"/>
                    </a:cubicBezTo>
                    <a:cubicBezTo>
                      <a:pt x="8079" y="20099"/>
                      <a:pt x="9693" y="20680"/>
                      <a:pt x="7272" y="20636"/>
                    </a:cubicBezTo>
                    <a:cubicBezTo>
                      <a:pt x="4851" y="20591"/>
                      <a:pt x="1623" y="20591"/>
                      <a:pt x="1085" y="20591"/>
                    </a:cubicBezTo>
                    <a:cubicBezTo>
                      <a:pt x="546" y="20591"/>
                      <a:pt x="-530" y="19831"/>
                      <a:pt x="277" y="20636"/>
                    </a:cubicBezTo>
                    <a:cubicBezTo>
                      <a:pt x="1085" y="21440"/>
                      <a:pt x="-1337" y="23318"/>
                      <a:pt x="2161" y="23318"/>
                    </a:cubicBezTo>
                    <a:cubicBezTo>
                      <a:pt x="5658" y="23318"/>
                      <a:pt x="4851" y="23586"/>
                      <a:pt x="8079" y="22781"/>
                    </a:cubicBezTo>
                    <a:cubicBezTo>
                      <a:pt x="11308" y="21977"/>
                      <a:pt x="12115" y="21887"/>
                      <a:pt x="13729" y="20591"/>
                    </a:cubicBezTo>
                    <a:cubicBezTo>
                      <a:pt x="15343" y="19295"/>
                      <a:pt x="14222" y="15227"/>
                      <a:pt x="17338" y="16992"/>
                    </a:cubicBezTo>
                    <a:cubicBezTo>
                      <a:pt x="20455" y="18758"/>
                      <a:pt x="20051" y="19697"/>
                      <a:pt x="20993" y="20636"/>
                    </a:cubicBezTo>
                    <a:cubicBezTo>
                      <a:pt x="21934" y="21574"/>
                      <a:pt x="22876" y="20636"/>
                      <a:pt x="25297" y="21709"/>
                    </a:cubicBezTo>
                    <a:cubicBezTo>
                      <a:pt x="27719" y="22781"/>
                      <a:pt x="27180" y="22245"/>
                      <a:pt x="29333" y="22781"/>
                    </a:cubicBezTo>
                    <a:cubicBezTo>
                      <a:pt x="31485" y="23318"/>
                      <a:pt x="33368" y="22781"/>
                      <a:pt x="33906" y="22781"/>
                    </a:cubicBezTo>
                    <a:cubicBezTo>
                      <a:pt x="34444" y="22781"/>
                      <a:pt x="34713" y="22826"/>
                      <a:pt x="34982" y="21709"/>
                    </a:cubicBezTo>
                    <a:cubicBezTo>
                      <a:pt x="35251" y="20591"/>
                      <a:pt x="36059" y="20368"/>
                      <a:pt x="34982" y="19295"/>
                    </a:cubicBezTo>
                    <a:cubicBezTo>
                      <a:pt x="33906" y="18222"/>
                      <a:pt x="31889" y="15406"/>
                      <a:pt x="29333" y="14467"/>
                    </a:cubicBezTo>
                    <a:cubicBezTo>
                      <a:pt x="26777" y="13528"/>
                      <a:pt x="22607" y="11516"/>
                      <a:pt x="21800" y="10712"/>
                    </a:cubicBezTo>
                    <a:cubicBezTo>
                      <a:pt x="20993" y="9907"/>
                      <a:pt x="22315" y="9885"/>
                      <a:pt x="19827" y="7404"/>
                    </a:cubicBezTo>
                    <a:cubicBezTo>
                      <a:pt x="17338" y="4923"/>
                      <a:pt x="12384" y="4275"/>
                      <a:pt x="11846" y="3738"/>
                    </a:cubicBezTo>
                    <a:cubicBezTo>
                      <a:pt x="11308" y="3202"/>
                      <a:pt x="8079" y="0"/>
                      <a:pt x="8079" y="0"/>
                    </a:cubicBez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10324" name="Freeform 10323"/>
              <p:cNvSpPr/>
              <p:nvPr/>
            </p:nvSpPr>
            <p:spPr>
              <a:xfrm>
                <a:off x="2983665" y="4507767"/>
                <a:ext cx="15238" cy="6244"/>
              </a:xfrm>
              <a:custGeom>
                <a:avLst/>
                <a:gdLst/>
                <a:ahLst/>
                <a:cxnLst/>
                <a:rect l="0" t="0" r="0" b="0"/>
                <a:pathLst>
                  <a:path w="15238" h="6244">
                    <a:moveTo>
                      <a:pt x="8400" y="-18"/>
                    </a:moveTo>
                    <a:lnTo>
                      <a:pt x="6898" y="4162"/>
                    </a:lnTo>
                    <a:cubicBezTo>
                      <a:pt x="6898" y="4162"/>
                      <a:pt x="-97" y="2552"/>
                      <a:pt x="710" y="4162"/>
                    </a:cubicBezTo>
                    <a:cubicBezTo>
                      <a:pt x="1517" y="5771"/>
                      <a:pt x="-2921" y="5100"/>
                      <a:pt x="3401" y="6039"/>
                    </a:cubicBezTo>
                    <a:cubicBezTo>
                      <a:pt x="9723" y="6978"/>
                      <a:pt x="10440" y="4385"/>
                      <a:pt x="12032" y="3603"/>
                    </a:cubicBezTo>
                    <a:cubicBezTo>
                      <a:pt x="13624" y="2820"/>
                      <a:pt x="15238" y="1748"/>
                      <a:pt x="15238" y="1748"/>
                    </a:cubicBezTo>
                    <a:lnTo>
                      <a:pt x="15238" y="943"/>
                    </a:lnTo>
                    <a:lnTo>
                      <a:pt x="8400" y="-18"/>
                    </a:ln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10325" name="Freeform 10324"/>
              <p:cNvSpPr/>
              <p:nvPr/>
            </p:nvSpPr>
            <p:spPr>
              <a:xfrm>
                <a:off x="2943773" y="4461604"/>
                <a:ext cx="30392" cy="35140"/>
              </a:xfrm>
              <a:custGeom>
                <a:avLst/>
                <a:gdLst/>
                <a:ahLst/>
                <a:cxnLst/>
                <a:rect l="0" t="0" r="0" b="0"/>
                <a:pathLst>
                  <a:path w="30392" h="35140">
                    <a:moveTo>
                      <a:pt x="30392" y="33963"/>
                    </a:moveTo>
                    <a:cubicBezTo>
                      <a:pt x="30392" y="33963"/>
                      <a:pt x="20425" y="31012"/>
                      <a:pt x="19887" y="31549"/>
                    </a:cubicBezTo>
                    <a:cubicBezTo>
                      <a:pt x="19349" y="32085"/>
                      <a:pt x="18273" y="37449"/>
                      <a:pt x="16659" y="33963"/>
                    </a:cubicBezTo>
                    <a:cubicBezTo>
                      <a:pt x="15045" y="30476"/>
                      <a:pt x="13206" y="26095"/>
                      <a:pt x="12309" y="26095"/>
                    </a:cubicBezTo>
                    <a:cubicBezTo>
                      <a:pt x="11413" y="26095"/>
                      <a:pt x="12175" y="26095"/>
                      <a:pt x="10471" y="26095"/>
                    </a:cubicBezTo>
                    <a:cubicBezTo>
                      <a:pt x="8767" y="26095"/>
                      <a:pt x="7826" y="26676"/>
                      <a:pt x="7377" y="24709"/>
                    </a:cubicBezTo>
                    <a:cubicBezTo>
                      <a:pt x="6929" y="22742"/>
                      <a:pt x="7512" y="23234"/>
                      <a:pt x="5629" y="18138"/>
                    </a:cubicBezTo>
                    <a:cubicBezTo>
                      <a:pt x="3745" y="13042"/>
                      <a:pt x="-237" y="9547"/>
                      <a:pt x="0" y="7405"/>
                    </a:cubicBezTo>
                    <a:cubicBezTo>
                      <a:pt x="203" y="5264"/>
                      <a:pt x="876" y="3744"/>
                      <a:pt x="876" y="3744"/>
                    </a:cubicBezTo>
                    <a:cubicBezTo>
                      <a:pt x="876" y="3744"/>
                      <a:pt x="-66" y="-4750"/>
                      <a:pt x="3656" y="3744"/>
                    </a:cubicBezTo>
                    <a:cubicBezTo>
                      <a:pt x="7377" y="12237"/>
                      <a:pt x="8050" y="12505"/>
                      <a:pt x="10471" y="14115"/>
                    </a:cubicBezTo>
                    <a:cubicBezTo>
                      <a:pt x="12892" y="15724"/>
                      <a:pt x="10202" y="17065"/>
                      <a:pt x="17466" y="20284"/>
                    </a:cubicBezTo>
                    <a:cubicBezTo>
                      <a:pt x="24730" y="23502"/>
                      <a:pt x="24057" y="24083"/>
                      <a:pt x="24685" y="24709"/>
                    </a:cubicBezTo>
                    <a:cubicBezTo>
                      <a:pt x="25313" y="25335"/>
                      <a:pt x="26165" y="25447"/>
                      <a:pt x="26927" y="26944"/>
                    </a:cubicBezTo>
                    <a:cubicBezTo>
                      <a:pt x="27689" y="28442"/>
                      <a:pt x="30392" y="32353"/>
                      <a:pt x="30392" y="33158"/>
                    </a:cubicBezTo>
                    <a:cubicBezTo>
                      <a:pt x="30392" y="33963"/>
                      <a:pt x="30392" y="33963"/>
                      <a:pt x="30392" y="33963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10326" name="Freeform 10325"/>
              <p:cNvSpPr/>
              <p:nvPr/>
            </p:nvSpPr>
            <p:spPr>
              <a:xfrm>
                <a:off x="2913192" y="4372151"/>
                <a:ext cx="26756" cy="42076"/>
              </a:xfrm>
              <a:custGeom>
                <a:avLst/>
                <a:gdLst/>
                <a:ahLst/>
                <a:cxnLst/>
                <a:rect l="0" t="0" r="0" b="0"/>
                <a:pathLst>
                  <a:path w="26756" h="42076">
                    <a:moveTo>
                      <a:pt x="26756" y="0"/>
                    </a:moveTo>
                    <a:cubicBezTo>
                      <a:pt x="25718" y="2720"/>
                      <a:pt x="19530" y="10230"/>
                      <a:pt x="18185" y="12376"/>
                    </a:cubicBezTo>
                    <a:cubicBezTo>
                      <a:pt x="16840" y="14521"/>
                      <a:pt x="18185" y="14521"/>
                      <a:pt x="14687" y="16399"/>
                    </a:cubicBezTo>
                    <a:cubicBezTo>
                      <a:pt x="11190" y="18276"/>
                      <a:pt x="9038" y="17963"/>
                      <a:pt x="7693" y="18656"/>
                    </a:cubicBezTo>
                    <a:cubicBezTo>
                      <a:pt x="6347" y="19349"/>
                      <a:pt x="2312" y="23126"/>
                      <a:pt x="2312" y="23126"/>
                    </a:cubicBezTo>
                    <a:cubicBezTo>
                      <a:pt x="2312" y="23126"/>
                      <a:pt x="-4369" y="23126"/>
                      <a:pt x="4890" y="23126"/>
                    </a:cubicBezTo>
                    <a:cubicBezTo>
                      <a:pt x="14149" y="23126"/>
                      <a:pt x="13611" y="21271"/>
                      <a:pt x="14687" y="23126"/>
                    </a:cubicBezTo>
                    <a:cubicBezTo>
                      <a:pt x="15763" y="24982"/>
                      <a:pt x="15976" y="25362"/>
                      <a:pt x="15976" y="26915"/>
                    </a:cubicBezTo>
                    <a:cubicBezTo>
                      <a:pt x="15976" y="28468"/>
                      <a:pt x="15976" y="27127"/>
                      <a:pt x="15976" y="31151"/>
                    </a:cubicBezTo>
                    <a:cubicBezTo>
                      <a:pt x="15976" y="35174"/>
                      <a:pt x="15494" y="33833"/>
                      <a:pt x="17109" y="37319"/>
                    </a:cubicBezTo>
                    <a:cubicBezTo>
                      <a:pt x="18723" y="40806"/>
                      <a:pt x="18969" y="44047"/>
                      <a:pt x="19922" y="40683"/>
                    </a:cubicBezTo>
                    <a:cubicBezTo>
                      <a:pt x="20875" y="37319"/>
                      <a:pt x="22383" y="39895"/>
                      <a:pt x="21682" y="33028"/>
                    </a:cubicBezTo>
                    <a:cubicBezTo>
                      <a:pt x="20982" y="26161"/>
                      <a:pt x="22736" y="25228"/>
                      <a:pt x="21682" y="24177"/>
                    </a:cubicBezTo>
                    <a:cubicBezTo>
                      <a:pt x="20628" y="23126"/>
                      <a:pt x="17647" y="23641"/>
                      <a:pt x="19261" y="19349"/>
                    </a:cubicBezTo>
                    <a:cubicBezTo>
                      <a:pt x="20875" y="15058"/>
                      <a:pt x="19799" y="16131"/>
                      <a:pt x="21682" y="14253"/>
                    </a:cubicBezTo>
                    <a:cubicBezTo>
                      <a:pt x="23565" y="12376"/>
                      <a:pt x="21996" y="13985"/>
                      <a:pt x="24372" y="9962"/>
                    </a:cubicBezTo>
                    <a:cubicBezTo>
                      <a:pt x="26756" y="5938"/>
                      <a:pt x="26756" y="7548"/>
                      <a:pt x="26756" y="5402"/>
                    </a:cubicBezTo>
                    <a:cubicBezTo>
                      <a:pt x="26756" y="3256"/>
                      <a:pt x="26756" y="440"/>
                      <a:pt x="26756" y="0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10327" name="Freeform 10326"/>
              <p:cNvSpPr/>
              <p:nvPr/>
            </p:nvSpPr>
            <p:spPr>
              <a:xfrm>
                <a:off x="2899762" y="4399035"/>
                <a:ext cx="20366" cy="41510"/>
              </a:xfrm>
              <a:custGeom>
                <a:avLst/>
                <a:gdLst/>
                <a:ahLst/>
                <a:cxnLst/>
                <a:rect l="0" t="0" r="0" b="0"/>
                <a:pathLst>
                  <a:path w="20366" h="41510">
                    <a:moveTo>
                      <a:pt x="17570" y="0"/>
                    </a:moveTo>
                    <a:cubicBezTo>
                      <a:pt x="17570" y="0"/>
                      <a:pt x="18321" y="1852"/>
                      <a:pt x="17570" y="6144"/>
                    </a:cubicBezTo>
                    <a:cubicBezTo>
                      <a:pt x="16818" y="10435"/>
                      <a:pt x="16550" y="9362"/>
                      <a:pt x="16550" y="12849"/>
                    </a:cubicBezTo>
                    <a:cubicBezTo>
                      <a:pt x="16550" y="16336"/>
                      <a:pt x="16550" y="16604"/>
                      <a:pt x="16550" y="19286"/>
                    </a:cubicBezTo>
                    <a:cubicBezTo>
                      <a:pt x="16550" y="21968"/>
                      <a:pt x="14128" y="16068"/>
                      <a:pt x="16550" y="23846"/>
                    </a:cubicBezTo>
                    <a:cubicBezTo>
                      <a:pt x="18971" y="31624"/>
                      <a:pt x="19509" y="30283"/>
                      <a:pt x="19509" y="34038"/>
                    </a:cubicBezTo>
                    <a:cubicBezTo>
                      <a:pt x="19509" y="37793"/>
                      <a:pt x="19509" y="38061"/>
                      <a:pt x="19509" y="39402"/>
                    </a:cubicBezTo>
                    <a:cubicBezTo>
                      <a:pt x="19509" y="40743"/>
                      <a:pt x="21448" y="42945"/>
                      <a:pt x="19509" y="40207"/>
                    </a:cubicBezTo>
                    <a:cubicBezTo>
                      <a:pt x="17570" y="37469"/>
                      <a:pt x="16549" y="34306"/>
                      <a:pt x="14935" y="31892"/>
                    </a:cubicBezTo>
                    <a:cubicBezTo>
                      <a:pt x="13321" y="29478"/>
                      <a:pt x="11169" y="26528"/>
                      <a:pt x="10631" y="25187"/>
                    </a:cubicBezTo>
                    <a:cubicBezTo>
                      <a:pt x="10093" y="23846"/>
                      <a:pt x="8748" y="21432"/>
                      <a:pt x="8748" y="21432"/>
                    </a:cubicBezTo>
                    <a:cubicBezTo>
                      <a:pt x="8748" y="21432"/>
                      <a:pt x="6085" y="20387"/>
                      <a:pt x="4712" y="20359"/>
                    </a:cubicBezTo>
                    <a:cubicBezTo>
                      <a:pt x="3339" y="20331"/>
                      <a:pt x="273" y="17275"/>
                      <a:pt x="273" y="17275"/>
                    </a:cubicBezTo>
                    <a:cubicBezTo>
                      <a:pt x="273" y="17275"/>
                      <a:pt x="-399" y="17945"/>
                      <a:pt x="273" y="17275"/>
                    </a:cubicBezTo>
                    <a:cubicBezTo>
                      <a:pt x="946" y="16604"/>
                      <a:pt x="2022" y="15934"/>
                      <a:pt x="3905" y="16604"/>
                    </a:cubicBezTo>
                    <a:cubicBezTo>
                      <a:pt x="5788" y="17275"/>
                      <a:pt x="6461" y="18616"/>
                      <a:pt x="8748" y="18482"/>
                    </a:cubicBezTo>
                    <a:cubicBezTo>
                      <a:pt x="11034" y="18347"/>
                      <a:pt x="10496" y="19689"/>
                      <a:pt x="11707" y="18482"/>
                    </a:cubicBezTo>
                    <a:cubicBezTo>
                      <a:pt x="12918" y="17275"/>
                      <a:pt x="11707" y="18750"/>
                      <a:pt x="13321" y="16068"/>
                    </a:cubicBezTo>
                    <a:cubicBezTo>
                      <a:pt x="14935" y="13386"/>
                      <a:pt x="14935" y="13710"/>
                      <a:pt x="14935" y="11240"/>
                    </a:cubicBezTo>
                    <a:cubicBezTo>
                      <a:pt x="14935" y="8770"/>
                      <a:pt x="15417" y="6200"/>
                      <a:pt x="15983" y="4562"/>
                    </a:cubicBezTo>
                    <a:cubicBezTo>
                      <a:pt x="16550" y="2925"/>
                      <a:pt x="17570" y="-562"/>
                      <a:pt x="17570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28" name="Freeform 10327"/>
              <p:cNvSpPr/>
              <p:nvPr/>
            </p:nvSpPr>
            <p:spPr>
              <a:xfrm>
                <a:off x="2892826" y="4406181"/>
                <a:ext cx="12401" cy="21960"/>
              </a:xfrm>
              <a:custGeom>
                <a:avLst/>
                <a:gdLst/>
                <a:ahLst/>
                <a:cxnLst/>
                <a:rect l="0" t="0" r="0" b="0"/>
                <a:pathLst>
                  <a:path w="12401" h="21960">
                    <a:moveTo>
                      <a:pt x="11648" y="21893"/>
                    </a:moveTo>
                    <a:cubicBezTo>
                      <a:pt x="11648" y="21893"/>
                      <a:pt x="13800" y="22601"/>
                      <a:pt x="10572" y="19383"/>
                    </a:cubicBezTo>
                    <a:cubicBezTo>
                      <a:pt x="7344" y="16164"/>
                      <a:pt x="2943" y="14651"/>
                      <a:pt x="3125" y="13396"/>
                    </a:cubicBezTo>
                    <a:cubicBezTo>
                      <a:pt x="3308" y="12141"/>
                      <a:pt x="3039" y="14823"/>
                      <a:pt x="2232" y="11068"/>
                    </a:cubicBezTo>
                    <a:cubicBezTo>
                      <a:pt x="1425" y="7313"/>
                      <a:pt x="349" y="4631"/>
                      <a:pt x="349" y="4631"/>
                    </a:cubicBezTo>
                    <a:cubicBezTo>
                      <a:pt x="349" y="4631"/>
                      <a:pt x="-458" y="-1538"/>
                      <a:pt x="349" y="339"/>
                    </a:cubicBezTo>
                    <a:cubicBezTo>
                      <a:pt x="1156" y="2217"/>
                      <a:pt x="2629" y="4899"/>
                      <a:pt x="3125" y="5436"/>
                    </a:cubicBezTo>
                    <a:cubicBezTo>
                      <a:pt x="3622" y="5972"/>
                      <a:pt x="4295" y="6017"/>
                      <a:pt x="5191" y="5436"/>
                    </a:cubicBezTo>
                    <a:cubicBezTo>
                      <a:pt x="6088" y="4854"/>
                      <a:pt x="6806" y="5704"/>
                      <a:pt x="7882" y="4631"/>
                    </a:cubicBezTo>
                    <a:cubicBezTo>
                      <a:pt x="8958" y="3558"/>
                      <a:pt x="8689" y="-3952"/>
                      <a:pt x="9765" y="2753"/>
                    </a:cubicBezTo>
                    <a:cubicBezTo>
                      <a:pt x="10841" y="9459"/>
                      <a:pt x="9496" y="12505"/>
                      <a:pt x="10572" y="12860"/>
                    </a:cubicBezTo>
                    <a:cubicBezTo>
                      <a:pt x="11648" y="13214"/>
                      <a:pt x="10841" y="13482"/>
                      <a:pt x="11648" y="15896"/>
                    </a:cubicBezTo>
                    <a:cubicBezTo>
                      <a:pt x="12455" y="18310"/>
                      <a:pt x="12821" y="20724"/>
                      <a:pt x="11648" y="21893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10329" name="Freeform 10328"/>
              <p:cNvSpPr/>
              <p:nvPr/>
            </p:nvSpPr>
            <p:spPr>
              <a:xfrm>
                <a:off x="2903587" y="4353586"/>
                <a:ext cx="28731" cy="36858"/>
              </a:xfrm>
              <a:custGeom>
                <a:avLst/>
                <a:gdLst/>
                <a:ahLst/>
                <a:cxnLst/>
                <a:rect l="0" t="0" r="0" b="0"/>
                <a:pathLst>
                  <a:path w="28731" h="36858">
                    <a:moveTo>
                      <a:pt x="10303" y="36858"/>
                    </a:moveTo>
                    <a:cubicBezTo>
                      <a:pt x="10303" y="29868"/>
                      <a:pt x="9227" y="27186"/>
                      <a:pt x="9227" y="26381"/>
                    </a:cubicBezTo>
                    <a:cubicBezTo>
                      <a:pt x="9227" y="25577"/>
                      <a:pt x="8689" y="22626"/>
                      <a:pt x="8420" y="21822"/>
                    </a:cubicBezTo>
                    <a:cubicBezTo>
                      <a:pt x="8151" y="21017"/>
                      <a:pt x="6537" y="18603"/>
                      <a:pt x="5191" y="18603"/>
                    </a:cubicBezTo>
                    <a:cubicBezTo>
                      <a:pt x="3846" y="18603"/>
                      <a:pt x="1955" y="15660"/>
                      <a:pt x="1955" y="15660"/>
                    </a:cubicBezTo>
                    <a:cubicBezTo>
                      <a:pt x="1955" y="15660"/>
                      <a:pt x="-3149" y="13507"/>
                      <a:pt x="3039" y="13507"/>
                    </a:cubicBezTo>
                    <a:cubicBezTo>
                      <a:pt x="9227" y="13507"/>
                      <a:pt x="9496" y="12702"/>
                      <a:pt x="10303" y="13507"/>
                    </a:cubicBezTo>
                    <a:cubicBezTo>
                      <a:pt x="11110" y="14312"/>
                      <a:pt x="10468" y="15549"/>
                      <a:pt x="13800" y="13507"/>
                    </a:cubicBezTo>
                    <a:cubicBezTo>
                      <a:pt x="17133" y="11466"/>
                      <a:pt x="14547" y="12374"/>
                      <a:pt x="18613" y="9990"/>
                    </a:cubicBezTo>
                    <a:cubicBezTo>
                      <a:pt x="22678" y="7606"/>
                      <a:pt x="21064" y="8411"/>
                      <a:pt x="23620" y="6668"/>
                    </a:cubicBezTo>
                    <a:cubicBezTo>
                      <a:pt x="26176" y="4924"/>
                      <a:pt x="28612" y="0"/>
                      <a:pt x="28612" y="0"/>
                    </a:cubicBezTo>
                    <a:cubicBezTo>
                      <a:pt x="28612" y="0"/>
                      <a:pt x="28612" y="-440"/>
                      <a:pt x="28612" y="2242"/>
                    </a:cubicBezTo>
                    <a:cubicBezTo>
                      <a:pt x="28612" y="4924"/>
                      <a:pt x="29135" y="6802"/>
                      <a:pt x="27790" y="8679"/>
                    </a:cubicBezTo>
                    <a:cubicBezTo>
                      <a:pt x="26445" y="10557"/>
                      <a:pt x="25099" y="11354"/>
                      <a:pt x="23620" y="13507"/>
                    </a:cubicBezTo>
                    <a:cubicBezTo>
                      <a:pt x="22140" y="15660"/>
                      <a:pt x="23485" y="11786"/>
                      <a:pt x="21333" y="16457"/>
                    </a:cubicBezTo>
                    <a:cubicBezTo>
                      <a:pt x="19181" y="21129"/>
                      <a:pt x="21064" y="18871"/>
                      <a:pt x="19181" y="21822"/>
                    </a:cubicBezTo>
                    <a:cubicBezTo>
                      <a:pt x="17298" y="24772"/>
                      <a:pt x="17298" y="23431"/>
                      <a:pt x="15953" y="26381"/>
                    </a:cubicBezTo>
                    <a:cubicBezTo>
                      <a:pt x="14608" y="29332"/>
                      <a:pt x="15818" y="28929"/>
                      <a:pt x="13800" y="30941"/>
                    </a:cubicBezTo>
                    <a:cubicBezTo>
                      <a:pt x="11783" y="32953"/>
                      <a:pt x="10303" y="36858"/>
                      <a:pt x="10303" y="36858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30" name="Freeform 10329"/>
              <p:cNvSpPr/>
              <p:nvPr/>
            </p:nvSpPr>
            <p:spPr>
              <a:xfrm>
                <a:off x="2930469" y="4335985"/>
                <a:ext cx="33208" cy="31788"/>
              </a:xfrm>
              <a:custGeom>
                <a:avLst/>
                <a:gdLst/>
                <a:ahLst/>
                <a:cxnLst/>
                <a:rect l="0" t="0" r="0" b="0"/>
                <a:pathLst>
                  <a:path w="33208" h="31788">
                    <a:moveTo>
                      <a:pt x="4943" y="28158"/>
                    </a:moveTo>
                    <a:cubicBezTo>
                      <a:pt x="4943" y="26817"/>
                      <a:pt x="7634" y="22258"/>
                      <a:pt x="7903" y="21453"/>
                    </a:cubicBezTo>
                    <a:cubicBezTo>
                      <a:pt x="8172" y="20648"/>
                      <a:pt x="7903" y="19844"/>
                      <a:pt x="7903" y="19307"/>
                    </a:cubicBezTo>
                    <a:cubicBezTo>
                      <a:pt x="7903" y="18771"/>
                      <a:pt x="7903" y="16625"/>
                      <a:pt x="7903" y="16893"/>
                    </a:cubicBezTo>
                    <a:cubicBezTo>
                      <a:pt x="7903" y="16893"/>
                      <a:pt x="10862" y="15552"/>
                      <a:pt x="7903" y="15552"/>
                    </a:cubicBezTo>
                    <a:cubicBezTo>
                      <a:pt x="4943" y="15552"/>
                      <a:pt x="2388" y="15955"/>
                      <a:pt x="1984" y="15552"/>
                    </a:cubicBezTo>
                    <a:cubicBezTo>
                      <a:pt x="1580" y="15150"/>
                      <a:pt x="-2320" y="13406"/>
                      <a:pt x="1984" y="11529"/>
                    </a:cubicBezTo>
                    <a:cubicBezTo>
                      <a:pt x="6289" y="9651"/>
                      <a:pt x="4405" y="10188"/>
                      <a:pt x="9113" y="8445"/>
                    </a:cubicBezTo>
                    <a:cubicBezTo>
                      <a:pt x="13821" y="6701"/>
                      <a:pt x="13821" y="5897"/>
                      <a:pt x="16243" y="5897"/>
                    </a:cubicBezTo>
                    <a:cubicBezTo>
                      <a:pt x="18664" y="5897"/>
                      <a:pt x="16243" y="5628"/>
                      <a:pt x="21892" y="4555"/>
                    </a:cubicBezTo>
                    <a:cubicBezTo>
                      <a:pt x="27542" y="3483"/>
                      <a:pt x="26735" y="4287"/>
                      <a:pt x="29156" y="2946"/>
                    </a:cubicBezTo>
                    <a:cubicBezTo>
                      <a:pt x="31577" y="1605"/>
                      <a:pt x="33208" y="0"/>
                      <a:pt x="33208" y="0"/>
                    </a:cubicBezTo>
                    <a:cubicBezTo>
                      <a:pt x="33208" y="0"/>
                      <a:pt x="30770" y="8310"/>
                      <a:pt x="29156" y="9920"/>
                    </a:cubicBezTo>
                    <a:cubicBezTo>
                      <a:pt x="27542" y="11529"/>
                      <a:pt x="26197" y="12602"/>
                      <a:pt x="24044" y="12602"/>
                    </a:cubicBezTo>
                    <a:cubicBezTo>
                      <a:pt x="21892" y="12602"/>
                      <a:pt x="22161" y="11797"/>
                      <a:pt x="19740" y="14211"/>
                    </a:cubicBezTo>
                    <a:cubicBezTo>
                      <a:pt x="17319" y="16625"/>
                      <a:pt x="23372" y="12200"/>
                      <a:pt x="16243" y="19307"/>
                    </a:cubicBezTo>
                    <a:cubicBezTo>
                      <a:pt x="9113" y="26415"/>
                      <a:pt x="9113" y="27488"/>
                      <a:pt x="9113" y="27488"/>
                    </a:cubicBezTo>
                    <a:cubicBezTo>
                      <a:pt x="9113" y="27488"/>
                      <a:pt x="10997" y="26147"/>
                      <a:pt x="9113" y="28963"/>
                    </a:cubicBezTo>
                    <a:cubicBezTo>
                      <a:pt x="7230" y="31788"/>
                      <a:pt x="7230" y="31788"/>
                      <a:pt x="7230" y="31788"/>
                    </a:cubicBezTo>
                    <a:lnTo>
                      <a:pt x="4943" y="28158"/>
                    </a:ln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10331" name="Freeform 10330"/>
              <p:cNvSpPr/>
              <p:nvPr/>
            </p:nvSpPr>
            <p:spPr>
              <a:xfrm>
                <a:off x="2929859" y="4321903"/>
                <a:ext cx="28500" cy="23553"/>
              </a:xfrm>
              <a:custGeom>
                <a:avLst/>
                <a:gdLst/>
                <a:ahLst/>
                <a:cxnLst/>
                <a:rect l="0" t="0" r="0" b="0"/>
                <a:pathLst>
                  <a:path w="28500" h="23553">
                    <a:moveTo>
                      <a:pt x="0" y="23196"/>
                    </a:moveTo>
                    <a:cubicBezTo>
                      <a:pt x="2863" y="18100"/>
                      <a:pt x="1787" y="17832"/>
                      <a:pt x="3670" y="15955"/>
                    </a:cubicBezTo>
                    <a:cubicBezTo>
                      <a:pt x="5553" y="14077"/>
                      <a:pt x="6091" y="16223"/>
                      <a:pt x="6091" y="11395"/>
                    </a:cubicBezTo>
                    <a:cubicBezTo>
                      <a:pt x="6091" y="6567"/>
                      <a:pt x="6450" y="7372"/>
                      <a:pt x="6270" y="5762"/>
                    </a:cubicBezTo>
                    <a:cubicBezTo>
                      <a:pt x="6091" y="4153"/>
                      <a:pt x="5822" y="2097"/>
                      <a:pt x="5822" y="1516"/>
                    </a:cubicBezTo>
                    <a:cubicBezTo>
                      <a:pt x="5822" y="935"/>
                      <a:pt x="6405" y="175"/>
                      <a:pt x="6920" y="420"/>
                    </a:cubicBezTo>
                    <a:cubicBezTo>
                      <a:pt x="7436" y="666"/>
                      <a:pt x="5553" y="-675"/>
                      <a:pt x="8512" y="420"/>
                    </a:cubicBezTo>
                    <a:cubicBezTo>
                      <a:pt x="11472" y="1516"/>
                      <a:pt x="9857" y="219"/>
                      <a:pt x="13086" y="1516"/>
                    </a:cubicBezTo>
                    <a:cubicBezTo>
                      <a:pt x="16314" y="2812"/>
                      <a:pt x="14879" y="2812"/>
                      <a:pt x="19498" y="3751"/>
                    </a:cubicBezTo>
                    <a:cubicBezTo>
                      <a:pt x="24116" y="4690"/>
                      <a:pt x="28420" y="2633"/>
                      <a:pt x="28420" y="2633"/>
                    </a:cubicBezTo>
                    <a:cubicBezTo>
                      <a:pt x="28420" y="2633"/>
                      <a:pt x="28869" y="935"/>
                      <a:pt x="27300" y="3751"/>
                    </a:cubicBezTo>
                    <a:cubicBezTo>
                      <a:pt x="25730" y="6567"/>
                      <a:pt x="25708" y="5785"/>
                      <a:pt x="24026" y="8266"/>
                    </a:cubicBezTo>
                    <a:cubicBezTo>
                      <a:pt x="22345" y="10747"/>
                      <a:pt x="24116" y="10054"/>
                      <a:pt x="20888" y="11395"/>
                    </a:cubicBezTo>
                    <a:cubicBezTo>
                      <a:pt x="17659" y="12736"/>
                      <a:pt x="23040" y="7685"/>
                      <a:pt x="15776" y="12200"/>
                    </a:cubicBezTo>
                    <a:cubicBezTo>
                      <a:pt x="8512" y="16714"/>
                      <a:pt x="8512" y="15329"/>
                      <a:pt x="8512" y="16714"/>
                    </a:cubicBezTo>
                    <a:cubicBezTo>
                      <a:pt x="8512" y="18100"/>
                      <a:pt x="9095" y="15195"/>
                      <a:pt x="6920" y="19195"/>
                    </a:cubicBezTo>
                    <a:cubicBezTo>
                      <a:pt x="4746" y="23196"/>
                      <a:pt x="5015" y="22392"/>
                      <a:pt x="4746" y="23196"/>
                    </a:cubicBezTo>
                    <a:cubicBezTo>
                      <a:pt x="4477" y="24001"/>
                      <a:pt x="0" y="23196"/>
                      <a:pt x="0" y="23196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32" name="Freeform 10331"/>
              <p:cNvSpPr/>
              <p:nvPr/>
            </p:nvSpPr>
            <p:spPr>
              <a:xfrm>
                <a:off x="2893163" y="4359327"/>
                <a:ext cx="16037" cy="28896"/>
              </a:xfrm>
              <a:custGeom>
                <a:avLst/>
                <a:gdLst/>
                <a:ahLst/>
                <a:cxnLst/>
                <a:rect l="0" t="0" r="0" b="0"/>
                <a:pathLst>
                  <a:path w="16037" h="28896">
                    <a:moveTo>
                      <a:pt x="12260" y="0"/>
                    </a:moveTo>
                    <a:cubicBezTo>
                      <a:pt x="12260" y="4547"/>
                      <a:pt x="11760" y="5022"/>
                      <a:pt x="10774" y="6684"/>
                    </a:cubicBezTo>
                    <a:cubicBezTo>
                      <a:pt x="9787" y="8347"/>
                      <a:pt x="10904" y="6555"/>
                      <a:pt x="8348" y="9103"/>
                    </a:cubicBezTo>
                    <a:cubicBezTo>
                      <a:pt x="5792" y="11651"/>
                      <a:pt x="2972" y="9911"/>
                      <a:pt x="2972" y="9911"/>
                    </a:cubicBezTo>
                    <a:cubicBezTo>
                      <a:pt x="2972" y="9911"/>
                      <a:pt x="3523" y="8839"/>
                      <a:pt x="2306" y="9911"/>
                    </a:cubicBezTo>
                    <a:cubicBezTo>
                      <a:pt x="1089" y="10984"/>
                      <a:pt x="-256" y="10180"/>
                      <a:pt x="0" y="10984"/>
                    </a:cubicBezTo>
                    <a:cubicBezTo>
                      <a:pt x="282" y="11789"/>
                      <a:pt x="1627" y="9911"/>
                      <a:pt x="2972" y="13935"/>
                    </a:cubicBezTo>
                    <a:cubicBezTo>
                      <a:pt x="4317" y="17958"/>
                      <a:pt x="3779" y="7497"/>
                      <a:pt x="5124" y="19031"/>
                    </a:cubicBezTo>
                    <a:cubicBezTo>
                      <a:pt x="6469" y="30564"/>
                      <a:pt x="7994" y="27792"/>
                      <a:pt x="8891" y="28686"/>
                    </a:cubicBezTo>
                    <a:cubicBezTo>
                      <a:pt x="9787" y="29580"/>
                      <a:pt x="13259" y="27550"/>
                      <a:pt x="13868" y="24797"/>
                    </a:cubicBezTo>
                    <a:cubicBezTo>
                      <a:pt x="14476" y="22045"/>
                      <a:pt x="13733" y="25200"/>
                      <a:pt x="14540" y="19835"/>
                    </a:cubicBezTo>
                    <a:cubicBezTo>
                      <a:pt x="15347" y="14448"/>
                      <a:pt x="16171" y="13622"/>
                      <a:pt x="16006" y="10984"/>
                    </a:cubicBezTo>
                    <a:cubicBezTo>
                      <a:pt x="15841" y="8347"/>
                      <a:pt x="13868" y="0"/>
                      <a:pt x="12260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33" name="Freeform 10332"/>
              <p:cNvSpPr/>
              <p:nvPr/>
            </p:nvSpPr>
            <p:spPr>
              <a:xfrm>
                <a:off x="2893436" y="4387092"/>
                <a:ext cx="16079" cy="31243"/>
              </a:xfrm>
              <a:custGeom>
                <a:avLst/>
                <a:gdLst/>
                <a:ahLst/>
                <a:cxnLst/>
                <a:rect l="0" t="0" r="0" b="0"/>
                <a:pathLst>
                  <a:path w="16079" h="31243">
                    <a:moveTo>
                      <a:pt x="13594" y="0"/>
                    </a:moveTo>
                    <a:cubicBezTo>
                      <a:pt x="13594" y="922"/>
                      <a:pt x="12922" y="922"/>
                      <a:pt x="11308" y="3604"/>
                    </a:cubicBezTo>
                    <a:cubicBezTo>
                      <a:pt x="9693" y="6286"/>
                      <a:pt x="6914" y="5705"/>
                      <a:pt x="6196" y="6555"/>
                    </a:cubicBezTo>
                    <a:cubicBezTo>
                      <a:pt x="5479" y="7404"/>
                      <a:pt x="5389" y="3604"/>
                      <a:pt x="3237" y="3604"/>
                    </a:cubicBezTo>
                    <a:cubicBezTo>
                      <a:pt x="1085" y="3604"/>
                      <a:pt x="1354" y="654"/>
                      <a:pt x="277" y="3604"/>
                    </a:cubicBezTo>
                    <a:cubicBezTo>
                      <a:pt x="-799" y="6555"/>
                      <a:pt x="1354" y="4945"/>
                      <a:pt x="1354" y="7359"/>
                    </a:cubicBezTo>
                    <a:cubicBezTo>
                      <a:pt x="1354" y="9773"/>
                      <a:pt x="1085" y="11919"/>
                      <a:pt x="2161" y="12723"/>
                    </a:cubicBezTo>
                    <a:cubicBezTo>
                      <a:pt x="3237" y="13528"/>
                      <a:pt x="2340" y="10309"/>
                      <a:pt x="3237" y="16747"/>
                    </a:cubicBezTo>
                    <a:cubicBezTo>
                      <a:pt x="4134" y="23184"/>
                      <a:pt x="2788" y="19161"/>
                      <a:pt x="4134" y="25330"/>
                    </a:cubicBezTo>
                    <a:cubicBezTo>
                      <a:pt x="5479" y="31498"/>
                      <a:pt x="6196" y="31243"/>
                      <a:pt x="6196" y="31243"/>
                    </a:cubicBezTo>
                    <a:lnTo>
                      <a:pt x="7541" y="31243"/>
                    </a:lnTo>
                    <a:cubicBezTo>
                      <a:pt x="7541" y="31243"/>
                      <a:pt x="9693" y="28816"/>
                      <a:pt x="10501" y="26402"/>
                    </a:cubicBezTo>
                    <a:cubicBezTo>
                      <a:pt x="11308" y="23988"/>
                      <a:pt x="11218" y="23899"/>
                      <a:pt x="11308" y="22916"/>
                    </a:cubicBezTo>
                    <a:cubicBezTo>
                      <a:pt x="11397" y="21932"/>
                      <a:pt x="11442" y="22782"/>
                      <a:pt x="12922" y="20233"/>
                    </a:cubicBezTo>
                    <a:cubicBezTo>
                      <a:pt x="14401" y="17685"/>
                      <a:pt x="16060" y="15227"/>
                      <a:pt x="16060" y="13439"/>
                    </a:cubicBezTo>
                    <a:cubicBezTo>
                      <a:pt x="16060" y="11651"/>
                      <a:pt x="16060" y="8343"/>
                      <a:pt x="16060" y="8343"/>
                    </a:cubicBezTo>
                    <a:cubicBezTo>
                      <a:pt x="16060" y="8343"/>
                      <a:pt x="16060" y="6286"/>
                      <a:pt x="16060" y="5750"/>
                    </a:cubicBezTo>
                    <a:cubicBezTo>
                      <a:pt x="16060" y="5213"/>
                      <a:pt x="13594" y="654"/>
                      <a:pt x="13594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34" name="Freeform 10333"/>
              <p:cNvSpPr/>
              <p:nvPr/>
            </p:nvSpPr>
            <p:spPr>
              <a:xfrm>
                <a:off x="2891334" y="4428791"/>
                <a:ext cx="31968" cy="29504"/>
              </a:xfrm>
              <a:custGeom>
                <a:avLst/>
                <a:gdLst/>
                <a:ahLst/>
                <a:cxnLst/>
                <a:rect l="0" t="0" r="0" b="0"/>
                <a:pathLst>
                  <a:path w="31968" h="29504">
                    <a:moveTo>
                      <a:pt x="16907" y="0"/>
                    </a:moveTo>
                    <a:cubicBezTo>
                      <a:pt x="16907" y="0"/>
                      <a:pt x="16907" y="6429"/>
                      <a:pt x="16907" y="7233"/>
                    </a:cubicBezTo>
                    <a:cubicBezTo>
                      <a:pt x="16907" y="8038"/>
                      <a:pt x="25785" y="10184"/>
                      <a:pt x="26861" y="13402"/>
                    </a:cubicBezTo>
                    <a:cubicBezTo>
                      <a:pt x="27937" y="16621"/>
                      <a:pt x="27533" y="15280"/>
                      <a:pt x="28206" y="17426"/>
                    </a:cubicBezTo>
                    <a:cubicBezTo>
                      <a:pt x="28878" y="19571"/>
                      <a:pt x="27757" y="16889"/>
                      <a:pt x="28878" y="20912"/>
                    </a:cubicBezTo>
                    <a:cubicBezTo>
                      <a:pt x="29999" y="24936"/>
                      <a:pt x="29999" y="26277"/>
                      <a:pt x="29999" y="27081"/>
                    </a:cubicBezTo>
                    <a:cubicBezTo>
                      <a:pt x="29999" y="27886"/>
                      <a:pt x="34416" y="31574"/>
                      <a:pt x="29999" y="27886"/>
                    </a:cubicBezTo>
                    <a:cubicBezTo>
                      <a:pt x="25583" y="24198"/>
                      <a:pt x="26592" y="24757"/>
                      <a:pt x="24171" y="23371"/>
                    </a:cubicBezTo>
                    <a:cubicBezTo>
                      <a:pt x="21749" y="21985"/>
                      <a:pt x="16369" y="19929"/>
                      <a:pt x="15831" y="18677"/>
                    </a:cubicBezTo>
                    <a:cubicBezTo>
                      <a:pt x="15293" y="17426"/>
                      <a:pt x="14710" y="15861"/>
                      <a:pt x="12244" y="15101"/>
                    </a:cubicBezTo>
                    <a:cubicBezTo>
                      <a:pt x="9777" y="14341"/>
                      <a:pt x="4531" y="10988"/>
                      <a:pt x="3724" y="10988"/>
                    </a:cubicBezTo>
                    <a:cubicBezTo>
                      <a:pt x="2917" y="10988"/>
                      <a:pt x="2917" y="10988"/>
                      <a:pt x="2917" y="10988"/>
                    </a:cubicBezTo>
                    <a:lnTo>
                      <a:pt x="1034" y="9916"/>
                    </a:lnTo>
                    <a:cubicBezTo>
                      <a:pt x="1034" y="9916"/>
                      <a:pt x="-1791" y="10586"/>
                      <a:pt x="1841" y="9916"/>
                    </a:cubicBezTo>
                    <a:cubicBezTo>
                      <a:pt x="5473" y="9245"/>
                      <a:pt x="3007" y="8843"/>
                      <a:pt x="6953" y="8843"/>
                    </a:cubicBezTo>
                    <a:cubicBezTo>
                      <a:pt x="10898" y="8843"/>
                      <a:pt x="10271" y="8843"/>
                      <a:pt x="12244" y="9379"/>
                    </a:cubicBezTo>
                    <a:cubicBezTo>
                      <a:pt x="14216" y="9916"/>
                      <a:pt x="13140" y="8843"/>
                      <a:pt x="14216" y="9916"/>
                    </a:cubicBezTo>
                    <a:cubicBezTo>
                      <a:pt x="15293" y="10988"/>
                      <a:pt x="16907" y="1333"/>
                      <a:pt x="16907" y="0"/>
                    </a:cubicBezTo>
                    <a:close/>
                  </a:path>
                </a:pathLst>
              </a:custGeom>
              <a:solidFill>
                <a:srgbClr val="D29F3D"/>
              </a:solidFill>
              <a:ln w="7600" cap="flat">
                <a:noFill/>
                <a:bevel/>
              </a:ln>
            </p:spPr>
          </p:sp>
          <p:sp>
            <p:nvSpPr>
              <p:cNvPr id="10335" name="Freeform 10334"/>
              <p:cNvSpPr/>
              <p:nvPr/>
            </p:nvSpPr>
            <p:spPr>
              <a:xfrm>
                <a:off x="2914979" y="4459363"/>
                <a:ext cx="33334" cy="17581"/>
              </a:xfrm>
              <a:custGeom>
                <a:avLst/>
                <a:gdLst/>
                <a:ahLst/>
                <a:cxnLst/>
                <a:rect l="0" t="0" r="0" b="0"/>
                <a:pathLst>
                  <a:path w="33334" h="17581">
                    <a:moveTo>
                      <a:pt x="17743" y="0"/>
                    </a:moveTo>
                    <a:cubicBezTo>
                      <a:pt x="16129" y="2410"/>
                      <a:pt x="16129" y="2410"/>
                      <a:pt x="15187" y="2544"/>
                    </a:cubicBezTo>
                    <a:cubicBezTo>
                      <a:pt x="14246" y="2678"/>
                      <a:pt x="9672" y="2544"/>
                      <a:pt x="8596" y="2544"/>
                    </a:cubicBezTo>
                    <a:cubicBezTo>
                      <a:pt x="7520" y="2544"/>
                      <a:pt x="1871" y="1337"/>
                      <a:pt x="1871" y="1337"/>
                    </a:cubicBezTo>
                    <a:cubicBezTo>
                      <a:pt x="1871" y="1337"/>
                      <a:pt x="0" y="1873"/>
                      <a:pt x="0" y="2544"/>
                    </a:cubicBezTo>
                    <a:cubicBezTo>
                      <a:pt x="0" y="3214"/>
                      <a:pt x="4830" y="8579"/>
                      <a:pt x="6713" y="8310"/>
                    </a:cubicBezTo>
                    <a:cubicBezTo>
                      <a:pt x="8596" y="8042"/>
                      <a:pt x="9403" y="8310"/>
                      <a:pt x="9941" y="8310"/>
                    </a:cubicBezTo>
                    <a:cubicBezTo>
                      <a:pt x="10479" y="8310"/>
                      <a:pt x="9941" y="7774"/>
                      <a:pt x="12901" y="9383"/>
                    </a:cubicBezTo>
                    <a:cubicBezTo>
                      <a:pt x="15860" y="10993"/>
                      <a:pt x="17340" y="10322"/>
                      <a:pt x="18819" y="11797"/>
                    </a:cubicBezTo>
                    <a:cubicBezTo>
                      <a:pt x="20299" y="13272"/>
                      <a:pt x="19088" y="11305"/>
                      <a:pt x="23662" y="14368"/>
                    </a:cubicBezTo>
                    <a:cubicBezTo>
                      <a:pt x="28235" y="17430"/>
                      <a:pt x="30253" y="17581"/>
                      <a:pt x="29984" y="17296"/>
                    </a:cubicBezTo>
                    <a:cubicBezTo>
                      <a:pt x="29984" y="17296"/>
                      <a:pt x="29311" y="17581"/>
                      <a:pt x="30253" y="17581"/>
                    </a:cubicBezTo>
                    <a:cubicBezTo>
                      <a:pt x="31195" y="17581"/>
                      <a:pt x="32271" y="16625"/>
                      <a:pt x="32271" y="16625"/>
                    </a:cubicBezTo>
                    <a:cubicBezTo>
                      <a:pt x="32271" y="16625"/>
                      <a:pt x="34737" y="16938"/>
                      <a:pt x="32159" y="14368"/>
                    </a:cubicBezTo>
                    <a:cubicBezTo>
                      <a:pt x="29580" y="11797"/>
                      <a:pt x="22474" y="11417"/>
                      <a:pt x="22317" y="8310"/>
                    </a:cubicBezTo>
                    <a:cubicBezTo>
                      <a:pt x="22160" y="5204"/>
                      <a:pt x="18819" y="0"/>
                      <a:pt x="17743" y="0"/>
                    </a:cubicBez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36" name="Freeform 10335"/>
              <p:cNvSpPr/>
              <p:nvPr/>
            </p:nvSpPr>
            <p:spPr>
              <a:xfrm>
                <a:off x="2964602" y="4306459"/>
                <a:ext cx="36971" cy="20996"/>
              </a:xfrm>
              <a:custGeom>
                <a:avLst/>
                <a:gdLst/>
                <a:ahLst/>
                <a:cxnLst/>
                <a:rect l="0" t="0" r="0" b="0"/>
                <a:pathLst>
                  <a:path w="36971" h="20996">
                    <a:moveTo>
                      <a:pt x="0" y="20996"/>
                    </a:moveTo>
                    <a:cubicBezTo>
                      <a:pt x="0" y="20996"/>
                      <a:pt x="3901" y="17719"/>
                      <a:pt x="6860" y="15841"/>
                    </a:cubicBezTo>
                    <a:cubicBezTo>
                      <a:pt x="9820" y="13964"/>
                      <a:pt x="10402" y="14456"/>
                      <a:pt x="10985" y="12802"/>
                    </a:cubicBezTo>
                    <a:cubicBezTo>
                      <a:pt x="11568" y="11148"/>
                      <a:pt x="10985" y="8868"/>
                      <a:pt x="10985" y="8868"/>
                    </a:cubicBezTo>
                    <a:cubicBezTo>
                      <a:pt x="10985" y="8868"/>
                      <a:pt x="10089" y="7259"/>
                      <a:pt x="9013" y="6186"/>
                    </a:cubicBezTo>
                    <a:cubicBezTo>
                      <a:pt x="7936" y="5113"/>
                      <a:pt x="6860" y="1358"/>
                      <a:pt x="6860" y="1358"/>
                    </a:cubicBezTo>
                    <a:cubicBezTo>
                      <a:pt x="6860" y="1358"/>
                      <a:pt x="3363" y="-1682"/>
                      <a:pt x="8743" y="1313"/>
                    </a:cubicBezTo>
                    <a:cubicBezTo>
                      <a:pt x="14124" y="4308"/>
                      <a:pt x="11792" y="2252"/>
                      <a:pt x="14707" y="5158"/>
                    </a:cubicBezTo>
                    <a:cubicBezTo>
                      <a:pt x="17621" y="8063"/>
                      <a:pt x="15200" y="7259"/>
                      <a:pt x="20043" y="8868"/>
                    </a:cubicBezTo>
                    <a:cubicBezTo>
                      <a:pt x="24885" y="10498"/>
                      <a:pt x="25961" y="10498"/>
                      <a:pt x="26499" y="10498"/>
                    </a:cubicBezTo>
                    <a:cubicBezTo>
                      <a:pt x="27038" y="10498"/>
                      <a:pt x="31611" y="11550"/>
                      <a:pt x="32956" y="11550"/>
                    </a:cubicBezTo>
                    <a:cubicBezTo>
                      <a:pt x="34301" y="11550"/>
                      <a:pt x="34839" y="10164"/>
                      <a:pt x="34839" y="11550"/>
                    </a:cubicBezTo>
                    <a:cubicBezTo>
                      <a:pt x="34839" y="12936"/>
                      <a:pt x="35377" y="13964"/>
                      <a:pt x="35377" y="13964"/>
                    </a:cubicBezTo>
                    <a:cubicBezTo>
                      <a:pt x="35377" y="13964"/>
                      <a:pt x="40220" y="13964"/>
                      <a:pt x="32956" y="13964"/>
                    </a:cubicBezTo>
                    <a:cubicBezTo>
                      <a:pt x="25692" y="13964"/>
                      <a:pt x="24616" y="13964"/>
                      <a:pt x="24078" y="13964"/>
                    </a:cubicBezTo>
                    <a:cubicBezTo>
                      <a:pt x="23540" y="13964"/>
                      <a:pt x="22105" y="12086"/>
                      <a:pt x="20043" y="13964"/>
                    </a:cubicBezTo>
                    <a:cubicBezTo>
                      <a:pt x="17980" y="15841"/>
                      <a:pt x="17263" y="15305"/>
                      <a:pt x="14124" y="16914"/>
                    </a:cubicBezTo>
                    <a:cubicBezTo>
                      <a:pt x="10985" y="18524"/>
                      <a:pt x="10089" y="16065"/>
                      <a:pt x="6860" y="18524"/>
                    </a:cubicBezTo>
                    <a:cubicBezTo>
                      <a:pt x="3632" y="20996"/>
                      <a:pt x="673" y="20996"/>
                      <a:pt x="0" y="20996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10337" name="Freeform 10336"/>
              <p:cNvSpPr/>
              <p:nvPr/>
            </p:nvSpPr>
            <p:spPr>
              <a:xfrm>
                <a:off x="2964077" y="4303924"/>
                <a:ext cx="22825" cy="18125"/>
              </a:xfrm>
              <a:custGeom>
                <a:avLst/>
                <a:gdLst/>
                <a:ahLst/>
                <a:cxnLst/>
                <a:rect l="0" t="0" r="0" b="0"/>
                <a:pathLst>
                  <a:path w="22825" h="18125">
                    <a:moveTo>
                      <a:pt x="391" y="18125"/>
                    </a:moveTo>
                    <a:cubicBezTo>
                      <a:pt x="391" y="15426"/>
                      <a:pt x="-1223" y="14354"/>
                      <a:pt x="2005" y="12476"/>
                    </a:cubicBezTo>
                    <a:cubicBezTo>
                      <a:pt x="5233" y="10599"/>
                      <a:pt x="6579" y="9794"/>
                      <a:pt x="6848" y="9258"/>
                    </a:cubicBezTo>
                    <a:cubicBezTo>
                      <a:pt x="7117" y="8721"/>
                      <a:pt x="4964" y="2016"/>
                      <a:pt x="4964" y="2016"/>
                    </a:cubicBezTo>
                    <a:cubicBezTo>
                      <a:pt x="4964" y="2016"/>
                      <a:pt x="3619" y="-2007"/>
                      <a:pt x="6848" y="1211"/>
                    </a:cubicBezTo>
                    <a:cubicBezTo>
                      <a:pt x="10076" y="4430"/>
                      <a:pt x="6848" y="4385"/>
                      <a:pt x="13304" y="6039"/>
                    </a:cubicBezTo>
                    <a:cubicBezTo>
                      <a:pt x="19761" y="7693"/>
                      <a:pt x="21375" y="7334"/>
                      <a:pt x="21106" y="7693"/>
                    </a:cubicBezTo>
                    <a:cubicBezTo>
                      <a:pt x="21106" y="7693"/>
                      <a:pt x="22182" y="6128"/>
                      <a:pt x="22451" y="7693"/>
                    </a:cubicBezTo>
                    <a:cubicBezTo>
                      <a:pt x="22720" y="9258"/>
                      <a:pt x="23528" y="10330"/>
                      <a:pt x="21375" y="11135"/>
                    </a:cubicBezTo>
                    <a:cubicBezTo>
                      <a:pt x="19223" y="11940"/>
                      <a:pt x="12228" y="6039"/>
                      <a:pt x="8193" y="11135"/>
                    </a:cubicBezTo>
                    <a:cubicBezTo>
                      <a:pt x="4157" y="16231"/>
                      <a:pt x="3619" y="17036"/>
                      <a:pt x="3619" y="17036"/>
                    </a:cubicBezTo>
                    <a:lnTo>
                      <a:pt x="391" y="18125"/>
                    </a:lnTo>
                    <a:close/>
                  </a:path>
                </a:pathLst>
              </a:custGeom>
              <a:solidFill>
                <a:srgbClr val="DB9A36"/>
              </a:solidFill>
              <a:ln w="7600" cap="flat">
                <a:noFill/>
                <a:bevel/>
              </a:ln>
            </p:spPr>
          </p:sp>
          <p:sp>
            <p:nvSpPr>
              <p:cNvPr id="10338" name="Freeform 10337"/>
              <p:cNvSpPr/>
              <p:nvPr/>
            </p:nvSpPr>
            <p:spPr>
              <a:xfrm>
                <a:off x="3017735" y="4505232"/>
                <a:ext cx="33040" cy="9932"/>
              </a:xfrm>
              <a:custGeom>
                <a:avLst/>
                <a:gdLst/>
                <a:ahLst/>
                <a:cxnLst/>
                <a:rect l="0" t="0" r="0" b="0"/>
                <a:pathLst>
                  <a:path w="33040" h="9932">
                    <a:moveTo>
                      <a:pt x="32553" y="3747"/>
                    </a:moveTo>
                    <a:cubicBezTo>
                      <a:pt x="32553" y="3747"/>
                      <a:pt x="25020" y="4283"/>
                      <a:pt x="25020" y="5892"/>
                    </a:cubicBezTo>
                    <a:cubicBezTo>
                      <a:pt x="25020" y="7502"/>
                      <a:pt x="26230" y="5758"/>
                      <a:pt x="23675" y="7770"/>
                    </a:cubicBezTo>
                    <a:cubicBezTo>
                      <a:pt x="21119" y="9781"/>
                      <a:pt x="22061" y="9916"/>
                      <a:pt x="20984" y="9916"/>
                    </a:cubicBezTo>
                    <a:cubicBezTo>
                      <a:pt x="19908" y="9916"/>
                      <a:pt x="18563" y="9916"/>
                      <a:pt x="15604" y="9916"/>
                    </a:cubicBezTo>
                    <a:cubicBezTo>
                      <a:pt x="12644" y="9916"/>
                      <a:pt x="10761" y="9916"/>
                      <a:pt x="9954" y="9916"/>
                    </a:cubicBezTo>
                    <a:cubicBezTo>
                      <a:pt x="9147" y="9916"/>
                      <a:pt x="8474" y="8440"/>
                      <a:pt x="7802" y="7770"/>
                    </a:cubicBezTo>
                    <a:cubicBezTo>
                      <a:pt x="7129" y="7099"/>
                      <a:pt x="3766" y="5892"/>
                      <a:pt x="3228" y="5892"/>
                    </a:cubicBezTo>
                    <a:cubicBezTo>
                      <a:pt x="2690" y="5892"/>
                      <a:pt x="0" y="1064"/>
                      <a:pt x="0" y="1064"/>
                    </a:cubicBezTo>
                    <a:lnTo>
                      <a:pt x="0" y="0"/>
                    </a:lnTo>
                    <a:cubicBezTo>
                      <a:pt x="0" y="0"/>
                      <a:pt x="4573" y="2942"/>
                      <a:pt x="5381" y="3747"/>
                    </a:cubicBezTo>
                    <a:cubicBezTo>
                      <a:pt x="6188" y="4551"/>
                      <a:pt x="8340" y="4551"/>
                      <a:pt x="8340" y="4551"/>
                    </a:cubicBezTo>
                    <a:cubicBezTo>
                      <a:pt x="8340" y="4551"/>
                      <a:pt x="10223" y="3210"/>
                      <a:pt x="12913" y="4551"/>
                    </a:cubicBezTo>
                    <a:cubicBezTo>
                      <a:pt x="15604" y="5892"/>
                      <a:pt x="18025" y="6742"/>
                      <a:pt x="19101" y="5892"/>
                    </a:cubicBezTo>
                    <a:cubicBezTo>
                      <a:pt x="20177" y="5043"/>
                      <a:pt x="26634" y="3747"/>
                      <a:pt x="27172" y="3747"/>
                    </a:cubicBezTo>
                    <a:cubicBezTo>
                      <a:pt x="27710" y="3747"/>
                      <a:pt x="30221" y="2584"/>
                      <a:pt x="31387" y="2584"/>
                    </a:cubicBezTo>
                    <a:cubicBezTo>
                      <a:pt x="32553" y="2584"/>
                      <a:pt x="33719" y="2584"/>
                      <a:pt x="32553" y="3747"/>
                    </a:cubicBezTo>
                    <a:close/>
                  </a:path>
                </a:pathLst>
              </a:custGeom>
              <a:solidFill>
                <a:srgbClr val="DD9839"/>
              </a:solidFill>
              <a:ln w="7600" cap="flat">
                <a:noFill/>
                <a:bevel/>
              </a:ln>
            </p:spPr>
          </p:sp>
          <p:sp>
            <p:nvSpPr>
              <p:cNvPr id="10339" name="Freeform 10338"/>
              <p:cNvSpPr/>
              <p:nvPr/>
            </p:nvSpPr>
            <p:spPr>
              <a:xfrm>
                <a:off x="3077195" y="4348137"/>
                <a:ext cx="22237" cy="7439"/>
              </a:xfrm>
              <a:custGeom>
                <a:avLst/>
                <a:gdLst/>
                <a:ahLst/>
                <a:cxnLst/>
                <a:rect l="0" t="0" r="0" b="0"/>
                <a:pathLst>
                  <a:path w="22237" h="7439">
                    <a:moveTo>
                      <a:pt x="0" y="4472"/>
                    </a:moveTo>
                    <a:cubicBezTo>
                      <a:pt x="0" y="4472"/>
                      <a:pt x="0" y="3399"/>
                      <a:pt x="1879" y="2594"/>
                    </a:cubicBezTo>
                    <a:cubicBezTo>
                      <a:pt x="3762" y="1789"/>
                      <a:pt x="1879" y="985"/>
                      <a:pt x="5107" y="985"/>
                    </a:cubicBezTo>
                    <a:cubicBezTo>
                      <a:pt x="8336" y="985"/>
                      <a:pt x="8067" y="985"/>
                      <a:pt x="11564" y="985"/>
                    </a:cubicBezTo>
                    <a:cubicBezTo>
                      <a:pt x="15061" y="985"/>
                      <a:pt x="15061" y="180"/>
                      <a:pt x="16138" y="180"/>
                    </a:cubicBezTo>
                    <a:cubicBezTo>
                      <a:pt x="17214" y="180"/>
                      <a:pt x="18559" y="-624"/>
                      <a:pt x="19635" y="985"/>
                    </a:cubicBezTo>
                    <a:cubicBezTo>
                      <a:pt x="20711" y="2594"/>
                      <a:pt x="21249" y="717"/>
                      <a:pt x="21249" y="2594"/>
                    </a:cubicBezTo>
                    <a:cubicBezTo>
                      <a:pt x="21249" y="4472"/>
                      <a:pt x="23939" y="4472"/>
                      <a:pt x="20442" y="4472"/>
                    </a:cubicBezTo>
                    <a:cubicBezTo>
                      <a:pt x="16945" y="4472"/>
                      <a:pt x="16541" y="2997"/>
                      <a:pt x="15061" y="4472"/>
                    </a:cubicBezTo>
                    <a:cubicBezTo>
                      <a:pt x="13582" y="5947"/>
                      <a:pt x="12909" y="5544"/>
                      <a:pt x="13313" y="6215"/>
                    </a:cubicBezTo>
                    <a:cubicBezTo>
                      <a:pt x="13716" y="6886"/>
                      <a:pt x="16407" y="7422"/>
                      <a:pt x="13985" y="7422"/>
                    </a:cubicBezTo>
                    <a:cubicBezTo>
                      <a:pt x="11564" y="7422"/>
                      <a:pt x="8336" y="6215"/>
                      <a:pt x="8336" y="6215"/>
                    </a:cubicBezTo>
                    <a:cubicBezTo>
                      <a:pt x="8336" y="6215"/>
                      <a:pt x="9726" y="5857"/>
                      <a:pt x="7529" y="6215"/>
                    </a:cubicBezTo>
                    <a:cubicBezTo>
                      <a:pt x="5331" y="6573"/>
                      <a:pt x="0" y="4472"/>
                      <a:pt x="0" y="4472"/>
                    </a:cubicBezTo>
                    <a:close/>
                  </a:path>
                </a:pathLst>
              </a:custGeom>
              <a:solidFill>
                <a:srgbClr val="EAA53F"/>
              </a:solidFill>
              <a:ln w="7600" cap="flat">
                <a:noFill/>
                <a:bevel/>
              </a:ln>
            </p:spPr>
          </p:sp>
          <p:grpSp>
            <p:nvGrpSpPr>
              <p:cNvPr id="10340" name="Group 10339"/>
              <p:cNvGrpSpPr/>
              <p:nvPr/>
            </p:nvGrpSpPr>
            <p:grpSpPr>
              <a:xfrm>
                <a:off x="2832085" y="4315009"/>
                <a:ext cx="76967" cy="37906"/>
                <a:chOff x="2832085" y="4315009"/>
                <a:chExt cx="76967" cy="37906"/>
              </a:xfrm>
            </p:grpSpPr>
            <p:sp>
              <p:nvSpPr>
                <p:cNvPr id="10341" name="Freeform 10340"/>
                <p:cNvSpPr/>
                <p:nvPr/>
              </p:nvSpPr>
              <p:spPr>
                <a:xfrm>
                  <a:off x="2833955" y="4315009"/>
                  <a:ext cx="75097" cy="379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097" h="37906">
                      <a:moveTo>
                        <a:pt x="42092" y="37019"/>
                      </a:moveTo>
                      <a:cubicBezTo>
                        <a:pt x="40971" y="37019"/>
                        <a:pt x="35590" y="39031"/>
                        <a:pt x="35142" y="37019"/>
                      </a:cubicBezTo>
                      <a:cubicBezTo>
                        <a:pt x="34693" y="35007"/>
                        <a:pt x="28304" y="27520"/>
                        <a:pt x="27295" y="26514"/>
                      </a:cubicBezTo>
                      <a:cubicBezTo>
                        <a:pt x="26286" y="25508"/>
                        <a:pt x="24381" y="25173"/>
                        <a:pt x="21578" y="23497"/>
                      </a:cubicBezTo>
                      <a:cubicBezTo>
                        <a:pt x="18776" y="21820"/>
                        <a:pt x="21018" y="22491"/>
                        <a:pt x="14741" y="19809"/>
                      </a:cubicBezTo>
                      <a:cubicBezTo>
                        <a:pt x="8463" y="17127"/>
                        <a:pt x="1513" y="12880"/>
                        <a:pt x="1513" y="12880"/>
                      </a:cubicBezTo>
                      <a:cubicBezTo>
                        <a:pt x="1513" y="12880"/>
                        <a:pt x="841" y="12433"/>
                        <a:pt x="841" y="11315"/>
                      </a:cubicBezTo>
                      <a:cubicBezTo>
                        <a:pt x="841" y="10198"/>
                        <a:pt x="841" y="5951"/>
                        <a:pt x="841" y="5951"/>
                      </a:cubicBezTo>
                      <a:cubicBezTo>
                        <a:pt x="841" y="5951"/>
                        <a:pt x="-1065" y="3604"/>
                        <a:pt x="841" y="2822"/>
                      </a:cubicBezTo>
                      <a:cubicBezTo>
                        <a:pt x="2746" y="2040"/>
                        <a:pt x="2186" y="1034"/>
                        <a:pt x="4876" y="1034"/>
                      </a:cubicBezTo>
                      <a:cubicBezTo>
                        <a:pt x="7566" y="1034"/>
                        <a:pt x="11378" y="-754"/>
                        <a:pt x="14068" y="363"/>
                      </a:cubicBezTo>
                      <a:cubicBezTo>
                        <a:pt x="16758" y="1481"/>
                        <a:pt x="21242" y="1928"/>
                        <a:pt x="27295" y="2822"/>
                      </a:cubicBezTo>
                      <a:cubicBezTo>
                        <a:pt x="33348" y="3716"/>
                        <a:pt x="29537" y="2151"/>
                        <a:pt x="36263" y="4386"/>
                      </a:cubicBezTo>
                      <a:cubicBezTo>
                        <a:pt x="42989" y="6622"/>
                        <a:pt x="43437" y="6398"/>
                        <a:pt x="46576" y="7963"/>
                      </a:cubicBezTo>
                      <a:cubicBezTo>
                        <a:pt x="49714" y="9527"/>
                        <a:pt x="49939" y="9304"/>
                        <a:pt x="54422" y="11986"/>
                      </a:cubicBezTo>
                      <a:cubicBezTo>
                        <a:pt x="58906" y="14668"/>
                        <a:pt x="58458" y="13550"/>
                        <a:pt x="62045" y="16009"/>
                      </a:cubicBezTo>
                      <a:cubicBezTo>
                        <a:pt x="65632" y="18468"/>
                        <a:pt x="64063" y="7739"/>
                        <a:pt x="68770" y="20703"/>
                      </a:cubicBezTo>
                      <a:cubicBezTo>
                        <a:pt x="73478" y="33666"/>
                        <a:pt x="78859" y="35007"/>
                        <a:pt x="71461" y="35007"/>
                      </a:cubicBezTo>
                      <a:cubicBezTo>
                        <a:pt x="64063" y="35007"/>
                        <a:pt x="60027" y="31878"/>
                        <a:pt x="55543" y="33443"/>
                      </a:cubicBezTo>
                      <a:cubicBezTo>
                        <a:pt x="51059" y="35007"/>
                        <a:pt x="52629" y="33890"/>
                        <a:pt x="48818" y="35007"/>
                      </a:cubicBezTo>
                      <a:cubicBezTo>
                        <a:pt x="45006" y="36125"/>
                        <a:pt x="42540" y="37019"/>
                        <a:pt x="42092" y="37019"/>
                      </a:cubicBezTo>
                      <a:close/>
                    </a:path>
                  </a:pathLst>
                </a:custGeom>
                <a:solidFill>
                  <a:srgbClr val="639A49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42" name="Freeform 10341"/>
                <p:cNvSpPr/>
                <p:nvPr/>
              </p:nvSpPr>
              <p:spPr>
                <a:xfrm>
                  <a:off x="2832085" y="4316685"/>
                  <a:ext cx="14313" cy="112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13" h="11210">
                      <a:moveTo>
                        <a:pt x="4864" y="-17"/>
                      </a:moveTo>
                      <a:cubicBezTo>
                        <a:pt x="4864" y="-17"/>
                        <a:pt x="10244" y="5079"/>
                        <a:pt x="13741" y="3738"/>
                      </a:cubicBezTo>
                      <a:cubicBezTo>
                        <a:pt x="17239" y="2397"/>
                        <a:pt x="3384" y="11210"/>
                        <a:pt x="3384" y="11210"/>
                      </a:cubicBezTo>
                      <a:cubicBezTo>
                        <a:pt x="3384" y="11210"/>
                        <a:pt x="-5135" y="1816"/>
                        <a:pt x="4864" y="-17"/>
                      </a:cubicBezTo>
                      <a:close/>
                    </a:path>
                  </a:pathLst>
                </a:custGeom>
                <a:solidFill>
                  <a:srgbClr val="456017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0343" name="Group 10342"/>
              <p:cNvGrpSpPr/>
              <p:nvPr/>
            </p:nvGrpSpPr>
            <p:grpSpPr>
              <a:xfrm>
                <a:off x="2874478" y="4307005"/>
                <a:ext cx="38883" cy="33191"/>
                <a:chOff x="2874478" y="4307005"/>
                <a:chExt cx="38883" cy="33191"/>
              </a:xfrm>
            </p:grpSpPr>
            <p:sp>
              <p:nvSpPr>
                <p:cNvPr id="10344" name="Freeform 10343"/>
                <p:cNvSpPr/>
                <p:nvPr/>
              </p:nvSpPr>
              <p:spPr>
                <a:xfrm>
                  <a:off x="2874478" y="4307005"/>
                  <a:ext cx="38883" cy="331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83" h="33191">
                      <a:moveTo>
                        <a:pt x="35422" y="33191"/>
                      </a:moveTo>
                      <a:cubicBezTo>
                        <a:pt x="35422" y="33191"/>
                        <a:pt x="24437" y="33191"/>
                        <a:pt x="20177" y="31389"/>
                      </a:cubicBezTo>
                      <a:cubicBezTo>
                        <a:pt x="15918" y="29601"/>
                        <a:pt x="10313" y="30048"/>
                        <a:pt x="10313" y="30048"/>
                      </a:cubicBezTo>
                      <a:cubicBezTo>
                        <a:pt x="10313" y="30048"/>
                        <a:pt x="9416" y="30942"/>
                        <a:pt x="8295" y="30942"/>
                      </a:cubicBezTo>
                      <a:cubicBezTo>
                        <a:pt x="7174" y="30942"/>
                        <a:pt x="5605" y="29378"/>
                        <a:pt x="4596" y="27254"/>
                      </a:cubicBezTo>
                      <a:cubicBezTo>
                        <a:pt x="3587" y="25131"/>
                        <a:pt x="3363" y="23566"/>
                        <a:pt x="2466" y="20437"/>
                      </a:cubicBezTo>
                      <a:cubicBezTo>
                        <a:pt x="1569" y="17308"/>
                        <a:pt x="0" y="14179"/>
                        <a:pt x="0" y="13732"/>
                      </a:cubicBezTo>
                      <a:cubicBezTo>
                        <a:pt x="0" y="13285"/>
                        <a:pt x="336" y="10938"/>
                        <a:pt x="2466" y="8815"/>
                      </a:cubicBezTo>
                      <a:cubicBezTo>
                        <a:pt x="4596" y="6691"/>
                        <a:pt x="5829" y="3003"/>
                        <a:pt x="7622" y="3003"/>
                      </a:cubicBezTo>
                      <a:cubicBezTo>
                        <a:pt x="9416" y="3003"/>
                        <a:pt x="12331" y="-2808"/>
                        <a:pt x="15469" y="1662"/>
                      </a:cubicBezTo>
                      <a:cubicBezTo>
                        <a:pt x="18608" y="6133"/>
                        <a:pt x="19505" y="8368"/>
                        <a:pt x="23092" y="11050"/>
                      </a:cubicBezTo>
                      <a:cubicBezTo>
                        <a:pt x="26679" y="13732"/>
                        <a:pt x="27912" y="14067"/>
                        <a:pt x="28472" y="15520"/>
                      </a:cubicBezTo>
                      <a:cubicBezTo>
                        <a:pt x="29033" y="16973"/>
                        <a:pt x="30938" y="17532"/>
                        <a:pt x="33180" y="20437"/>
                      </a:cubicBezTo>
                      <a:cubicBezTo>
                        <a:pt x="35422" y="23343"/>
                        <a:pt x="37552" y="24349"/>
                        <a:pt x="38673" y="26584"/>
                      </a:cubicBezTo>
                      <a:cubicBezTo>
                        <a:pt x="39794" y="28819"/>
                        <a:pt x="36095" y="33191"/>
                        <a:pt x="35422" y="33191"/>
                      </a:cubicBezTo>
                      <a:close/>
                    </a:path>
                  </a:pathLst>
                </a:custGeom>
                <a:solidFill>
                  <a:srgbClr val="487D2C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45" name="Freeform 10344"/>
                <p:cNvSpPr/>
                <p:nvPr/>
              </p:nvSpPr>
              <p:spPr>
                <a:xfrm>
                  <a:off x="2875844" y="4310001"/>
                  <a:ext cx="14523" cy="14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23" h="14018">
                      <a:moveTo>
                        <a:pt x="786" y="9417"/>
                      </a:moveTo>
                      <a:cubicBezTo>
                        <a:pt x="786" y="9417"/>
                        <a:pt x="12085" y="12904"/>
                        <a:pt x="14238" y="13976"/>
                      </a:cubicBezTo>
                      <a:cubicBezTo>
                        <a:pt x="16390" y="15049"/>
                        <a:pt x="6346" y="2533"/>
                        <a:pt x="6929" y="342"/>
                      </a:cubicBezTo>
                      <a:cubicBezTo>
                        <a:pt x="7512" y="-1848"/>
                        <a:pt x="-2980" y="6735"/>
                        <a:pt x="786" y="9417"/>
                      </a:cubicBezTo>
                      <a:close/>
                    </a:path>
                  </a:pathLst>
                </a:custGeom>
                <a:solidFill>
                  <a:srgbClr val="456017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0346" name="Freeform 10345"/>
              <p:cNvSpPr/>
              <p:nvPr/>
            </p:nvSpPr>
            <p:spPr>
              <a:xfrm>
                <a:off x="2902831" y="4336278"/>
                <a:ext cx="23456" cy="26884"/>
              </a:xfrm>
              <a:custGeom>
                <a:avLst/>
                <a:gdLst/>
                <a:ahLst/>
                <a:cxnLst/>
                <a:rect l="0" t="0" r="0" b="0"/>
                <a:pathLst>
                  <a:path w="23456" h="26884">
                    <a:moveTo>
                      <a:pt x="22426" y="0"/>
                    </a:moveTo>
                    <a:cubicBezTo>
                      <a:pt x="21821" y="1848"/>
                      <a:pt x="19534" y="4128"/>
                      <a:pt x="17785" y="5871"/>
                    </a:cubicBezTo>
                    <a:cubicBezTo>
                      <a:pt x="16037" y="7615"/>
                      <a:pt x="19848" y="7525"/>
                      <a:pt x="15364" y="8285"/>
                    </a:cubicBezTo>
                    <a:cubicBezTo>
                      <a:pt x="10880" y="9045"/>
                      <a:pt x="12046" y="9805"/>
                      <a:pt x="8863" y="9045"/>
                    </a:cubicBezTo>
                    <a:cubicBezTo>
                      <a:pt x="5679" y="8285"/>
                      <a:pt x="593" y="5916"/>
                      <a:pt x="42" y="7481"/>
                    </a:cubicBezTo>
                    <a:cubicBezTo>
                      <a:pt x="-509" y="9045"/>
                      <a:pt x="2592" y="9077"/>
                      <a:pt x="2592" y="10022"/>
                    </a:cubicBezTo>
                    <a:cubicBezTo>
                      <a:pt x="2592" y="10967"/>
                      <a:pt x="3539" y="9346"/>
                      <a:pt x="4340" y="11766"/>
                    </a:cubicBezTo>
                    <a:cubicBezTo>
                      <a:pt x="5141" y="14186"/>
                      <a:pt x="5410" y="14722"/>
                      <a:pt x="5410" y="18209"/>
                    </a:cubicBezTo>
                    <a:cubicBezTo>
                      <a:pt x="5410" y="21696"/>
                      <a:pt x="6480" y="20623"/>
                      <a:pt x="5410" y="23037"/>
                    </a:cubicBezTo>
                    <a:cubicBezTo>
                      <a:pt x="4340" y="25451"/>
                      <a:pt x="4340" y="25987"/>
                      <a:pt x="4340" y="25451"/>
                    </a:cubicBezTo>
                    <a:cubicBezTo>
                      <a:pt x="4340" y="25451"/>
                      <a:pt x="2182" y="25987"/>
                      <a:pt x="5948" y="25987"/>
                    </a:cubicBezTo>
                    <a:cubicBezTo>
                      <a:pt x="9714" y="25987"/>
                      <a:pt x="8638" y="28670"/>
                      <a:pt x="12001" y="24780"/>
                    </a:cubicBezTo>
                    <a:cubicBezTo>
                      <a:pt x="15364" y="20891"/>
                      <a:pt x="15633" y="20891"/>
                      <a:pt x="18323" y="17405"/>
                    </a:cubicBezTo>
                    <a:cubicBezTo>
                      <a:pt x="21014" y="13918"/>
                      <a:pt x="20677" y="15728"/>
                      <a:pt x="21552" y="13113"/>
                    </a:cubicBezTo>
                    <a:cubicBezTo>
                      <a:pt x="22426" y="10498"/>
                      <a:pt x="20072" y="17124"/>
                      <a:pt x="22426" y="10022"/>
                    </a:cubicBezTo>
                    <a:cubicBezTo>
                      <a:pt x="24780" y="2921"/>
                      <a:pt x="22426" y="0"/>
                      <a:pt x="22426" y="0"/>
                    </a:cubicBezTo>
                    <a:close/>
                  </a:path>
                </a:pathLst>
              </a:custGeom>
              <a:solidFill>
                <a:srgbClr val="D09D42"/>
              </a:solidFill>
              <a:ln w="7600" cap="flat">
                <a:noFill/>
                <a:bevel/>
              </a:ln>
            </p:spPr>
          </p:sp>
          <p:sp>
            <p:nvSpPr>
              <p:cNvPr id="10347" name="Freeform 10346"/>
              <p:cNvSpPr/>
              <p:nvPr/>
            </p:nvSpPr>
            <p:spPr>
              <a:xfrm>
                <a:off x="3005188" y="4450038"/>
                <a:ext cx="44390" cy="54565"/>
              </a:xfrm>
              <a:custGeom>
                <a:avLst/>
                <a:gdLst/>
                <a:ahLst/>
                <a:cxnLst/>
                <a:rect l="0" t="0" r="0" b="0"/>
                <a:pathLst>
                  <a:path w="44390" h="54565">
                    <a:moveTo>
                      <a:pt x="30483" y="559"/>
                    </a:moveTo>
                    <a:cubicBezTo>
                      <a:pt x="30483" y="559"/>
                      <a:pt x="0" y="31403"/>
                      <a:pt x="0" y="33639"/>
                    </a:cubicBezTo>
                    <a:cubicBezTo>
                      <a:pt x="0" y="35874"/>
                      <a:pt x="441" y="40344"/>
                      <a:pt x="4028" y="40344"/>
                    </a:cubicBezTo>
                    <a:cubicBezTo>
                      <a:pt x="7616" y="40344"/>
                      <a:pt x="6719" y="41238"/>
                      <a:pt x="9185" y="45485"/>
                    </a:cubicBezTo>
                    <a:cubicBezTo>
                      <a:pt x="11651" y="49731"/>
                      <a:pt x="24654" y="50625"/>
                      <a:pt x="24654" y="50625"/>
                    </a:cubicBezTo>
                    <a:cubicBezTo>
                      <a:pt x="24654" y="50625"/>
                      <a:pt x="22412" y="55989"/>
                      <a:pt x="29138" y="54201"/>
                    </a:cubicBezTo>
                    <a:cubicBezTo>
                      <a:pt x="35863" y="52413"/>
                      <a:pt x="34070" y="53307"/>
                      <a:pt x="36760" y="51966"/>
                    </a:cubicBezTo>
                    <a:cubicBezTo>
                      <a:pt x="39451" y="50625"/>
                      <a:pt x="38554" y="52861"/>
                      <a:pt x="39451" y="50625"/>
                    </a:cubicBezTo>
                    <a:cubicBezTo>
                      <a:pt x="40347" y="48390"/>
                      <a:pt x="44390" y="5476"/>
                      <a:pt x="44390" y="5476"/>
                    </a:cubicBezTo>
                    <a:cubicBezTo>
                      <a:pt x="44390" y="5476"/>
                      <a:pt x="34967" y="-2123"/>
                      <a:pt x="30483" y="5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348" name="Freeform 10347"/>
              <p:cNvSpPr/>
              <p:nvPr/>
            </p:nvSpPr>
            <p:spPr>
              <a:xfrm rot="-3600000">
                <a:off x="3047840" y="4445478"/>
                <a:ext cx="44289" cy="46683"/>
              </a:xfrm>
              <a:custGeom>
                <a:avLst/>
                <a:gdLst/>
                <a:ahLst/>
                <a:cxnLst/>
                <a:rect l="0" t="0" r="0" b="0"/>
                <a:pathLst>
                  <a:path w="44289" h="46683">
                    <a:moveTo>
                      <a:pt x="30414" y="478"/>
                    </a:moveTo>
                    <a:cubicBezTo>
                      <a:pt x="30414" y="478"/>
                      <a:pt x="0" y="26867"/>
                      <a:pt x="0" y="28780"/>
                    </a:cubicBezTo>
                    <a:cubicBezTo>
                      <a:pt x="0" y="30692"/>
                      <a:pt x="440" y="34516"/>
                      <a:pt x="4019" y="34516"/>
                    </a:cubicBezTo>
                    <a:cubicBezTo>
                      <a:pt x="7598" y="34516"/>
                      <a:pt x="6703" y="35281"/>
                      <a:pt x="9164" y="38915"/>
                    </a:cubicBezTo>
                    <a:cubicBezTo>
                      <a:pt x="11624" y="42548"/>
                      <a:pt x="24598" y="43313"/>
                      <a:pt x="24598" y="43313"/>
                    </a:cubicBezTo>
                    <a:cubicBezTo>
                      <a:pt x="24598" y="43313"/>
                      <a:pt x="22361" y="47902"/>
                      <a:pt x="29072" y="46372"/>
                    </a:cubicBezTo>
                    <a:cubicBezTo>
                      <a:pt x="35782" y="44843"/>
                      <a:pt x="33993" y="45607"/>
                      <a:pt x="36677" y="44460"/>
                    </a:cubicBezTo>
                    <a:cubicBezTo>
                      <a:pt x="39361" y="43313"/>
                      <a:pt x="38466" y="45225"/>
                      <a:pt x="39361" y="43313"/>
                    </a:cubicBezTo>
                    <a:cubicBezTo>
                      <a:pt x="40256" y="41400"/>
                      <a:pt x="44289" y="4685"/>
                      <a:pt x="44289" y="4685"/>
                    </a:cubicBezTo>
                    <a:cubicBezTo>
                      <a:pt x="44289" y="4685"/>
                      <a:pt x="34887" y="-1817"/>
                      <a:pt x="30414" y="4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349" name="Freeform 10348"/>
              <p:cNvSpPr/>
              <p:nvPr/>
            </p:nvSpPr>
            <p:spPr>
              <a:xfrm rot="10500000">
                <a:off x="3057228" y="4360269"/>
                <a:ext cx="44389" cy="54566"/>
              </a:xfrm>
              <a:custGeom>
                <a:avLst/>
                <a:gdLst/>
                <a:ahLst/>
                <a:cxnLst/>
                <a:rect l="0" t="0" r="0" b="0"/>
                <a:pathLst>
                  <a:path w="44389" h="54566">
                    <a:moveTo>
                      <a:pt x="30482" y="559"/>
                    </a:moveTo>
                    <a:cubicBezTo>
                      <a:pt x="30482" y="559"/>
                      <a:pt x="0" y="31404"/>
                      <a:pt x="0" y="33639"/>
                    </a:cubicBezTo>
                    <a:cubicBezTo>
                      <a:pt x="0" y="35874"/>
                      <a:pt x="441" y="40345"/>
                      <a:pt x="4028" y="40345"/>
                    </a:cubicBezTo>
                    <a:cubicBezTo>
                      <a:pt x="7615" y="40345"/>
                      <a:pt x="6719" y="41239"/>
                      <a:pt x="9185" y="45486"/>
                    </a:cubicBezTo>
                    <a:cubicBezTo>
                      <a:pt x="11651" y="49732"/>
                      <a:pt x="24653" y="50626"/>
                      <a:pt x="24653" y="50626"/>
                    </a:cubicBezTo>
                    <a:cubicBezTo>
                      <a:pt x="24653" y="50626"/>
                      <a:pt x="22412" y="55991"/>
                      <a:pt x="29137" y="54203"/>
                    </a:cubicBezTo>
                    <a:cubicBezTo>
                      <a:pt x="35863" y="52415"/>
                      <a:pt x="34069" y="53309"/>
                      <a:pt x="36760" y="51968"/>
                    </a:cubicBezTo>
                    <a:cubicBezTo>
                      <a:pt x="39450" y="50626"/>
                      <a:pt x="38553" y="52862"/>
                      <a:pt x="39450" y="50626"/>
                    </a:cubicBezTo>
                    <a:cubicBezTo>
                      <a:pt x="40347" y="48391"/>
                      <a:pt x="44389" y="5476"/>
                      <a:pt x="44389" y="5476"/>
                    </a:cubicBezTo>
                    <a:cubicBezTo>
                      <a:pt x="44389" y="5476"/>
                      <a:pt x="34966" y="-2123"/>
                      <a:pt x="30482" y="5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350" name="Freeform 10349"/>
              <p:cNvSpPr/>
              <p:nvPr/>
            </p:nvSpPr>
            <p:spPr>
              <a:xfrm rot="-6900000">
                <a:off x="3071691" y="4398643"/>
                <a:ext cx="44279" cy="54701"/>
              </a:xfrm>
              <a:custGeom>
                <a:avLst/>
                <a:gdLst/>
                <a:ahLst/>
                <a:cxnLst/>
                <a:rect l="0" t="0" r="0" b="0"/>
                <a:pathLst>
                  <a:path w="44279" h="54701">
                    <a:moveTo>
                      <a:pt x="30407" y="560"/>
                    </a:moveTo>
                    <a:cubicBezTo>
                      <a:pt x="30407" y="560"/>
                      <a:pt x="0" y="31482"/>
                      <a:pt x="0" y="33722"/>
                    </a:cubicBezTo>
                    <a:cubicBezTo>
                      <a:pt x="0" y="35963"/>
                      <a:pt x="440" y="40445"/>
                      <a:pt x="4018" y="40445"/>
                    </a:cubicBezTo>
                    <a:cubicBezTo>
                      <a:pt x="7597" y="40445"/>
                      <a:pt x="6702" y="41341"/>
                      <a:pt x="9162" y="45598"/>
                    </a:cubicBezTo>
                    <a:cubicBezTo>
                      <a:pt x="11622" y="49856"/>
                      <a:pt x="24593" y="50752"/>
                      <a:pt x="24593" y="50752"/>
                    </a:cubicBezTo>
                    <a:cubicBezTo>
                      <a:pt x="24593" y="50752"/>
                      <a:pt x="22356" y="56129"/>
                      <a:pt x="29065" y="54337"/>
                    </a:cubicBezTo>
                    <a:cubicBezTo>
                      <a:pt x="35774" y="52544"/>
                      <a:pt x="33985" y="53441"/>
                      <a:pt x="36669" y="52096"/>
                    </a:cubicBezTo>
                    <a:cubicBezTo>
                      <a:pt x="39352" y="50752"/>
                      <a:pt x="38458" y="52993"/>
                      <a:pt x="39352" y="50752"/>
                    </a:cubicBezTo>
                    <a:cubicBezTo>
                      <a:pt x="40247" y="48511"/>
                      <a:pt x="44279" y="5490"/>
                      <a:pt x="44279" y="5490"/>
                    </a:cubicBezTo>
                    <a:cubicBezTo>
                      <a:pt x="44279" y="5490"/>
                      <a:pt x="34880" y="-2129"/>
                      <a:pt x="30407" y="5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351" name="Freeform 10350"/>
              <p:cNvSpPr/>
              <p:nvPr/>
            </p:nvSpPr>
            <p:spPr>
              <a:xfrm rot="9000000" flipH="1">
                <a:off x="3000802" y="4380114"/>
                <a:ext cx="44356" cy="54606"/>
              </a:xfrm>
              <a:custGeom>
                <a:avLst/>
                <a:gdLst/>
                <a:ahLst/>
                <a:cxnLst/>
                <a:rect l="0" t="0" r="0" b="0"/>
                <a:pathLst>
                  <a:path w="44356" h="54606">
                    <a:moveTo>
                      <a:pt x="30460" y="559"/>
                    </a:moveTo>
                    <a:cubicBezTo>
                      <a:pt x="30460" y="559"/>
                      <a:pt x="0" y="31427"/>
                      <a:pt x="0" y="33664"/>
                    </a:cubicBezTo>
                    <a:cubicBezTo>
                      <a:pt x="0" y="35901"/>
                      <a:pt x="441" y="40375"/>
                      <a:pt x="4025" y="40375"/>
                    </a:cubicBezTo>
                    <a:cubicBezTo>
                      <a:pt x="7610" y="40375"/>
                      <a:pt x="6714" y="41269"/>
                      <a:pt x="9178" y="45519"/>
                    </a:cubicBezTo>
                    <a:cubicBezTo>
                      <a:pt x="11642" y="49769"/>
                      <a:pt x="24635" y="50664"/>
                      <a:pt x="24635" y="50664"/>
                    </a:cubicBezTo>
                    <a:cubicBezTo>
                      <a:pt x="24635" y="50664"/>
                      <a:pt x="22395" y="56032"/>
                      <a:pt x="29116" y="54243"/>
                    </a:cubicBezTo>
                    <a:cubicBezTo>
                      <a:pt x="35837" y="52453"/>
                      <a:pt x="34044" y="53348"/>
                      <a:pt x="36733" y="52006"/>
                    </a:cubicBezTo>
                    <a:cubicBezTo>
                      <a:pt x="39421" y="50664"/>
                      <a:pt x="38525" y="52901"/>
                      <a:pt x="39421" y="50664"/>
                    </a:cubicBezTo>
                    <a:cubicBezTo>
                      <a:pt x="40317" y="48427"/>
                      <a:pt x="44356" y="5480"/>
                      <a:pt x="44356" y="5480"/>
                    </a:cubicBezTo>
                    <a:cubicBezTo>
                      <a:pt x="44356" y="5480"/>
                      <a:pt x="34940" y="-2125"/>
                      <a:pt x="30460" y="5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352" name="Freeform 10351"/>
              <p:cNvSpPr/>
              <p:nvPr/>
            </p:nvSpPr>
            <p:spPr>
              <a:xfrm rot="6000000" flipH="1">
                <a:off x="2998152" y="4424993"/>
                <a:ext cx="25298" cy="43325"/>
              </a:xfrm>
              <a:custGeom>
                <a:avLst/>
                <a:gdLst/>
                <a:ahLst/>
                <a:cxnLst/>
                <a:rect l="0" t="0" r="0" b="0"/>
                <a:pathLst>
                  <a:path w="25298" h="43325">
                    <a:moveTo>
                      <a:pt x="17372" y="444"/>
                    </a:moveTo>
                    <a:cubicBezTo>
                      <a:pt x="17372" y="444"/>
                      <a:pt x="0" y="24935"/>
                      <a:pt x="0" y="26710"/>
                    </a:cubicBezTo>
                    <a:cubicBezTo>
                      <a:pt x="0" y="28484"/>
                      <a:pt x="252" y="32034"/>
                      <a:pt x="2296" y="32034"/>
                    </a:cubicBezTo>
                    <a:cubicBezTo>
                      <a:pt x="4340" y="32034"/>
                      <a:pt x="3829" y="32744"/>
                      <a:pt x="5234" y="36116"/>
                    </a:cubicBezTo>
                    <a:cubicBezTo>
                      <a:pt x="6640" y="39488"/>
                      <a:pt x="14050" y="40197"/>
                      <a:pt x="14050" y="40197"/>
                    </a:cubicBezTo>
                    <a:cubicBezTo>
                      <a:pt x="14050" y="40197"/>
                      <a:pt x="12773" y="44457"/>
                      <a:pt x="16605" y="43037"/>
                    </a:cubicBezTo>
                    <a:cubicBezTo>
                      <a:pt x="20438" y="41617"/>
                      <a:pt x="19416" y="42327"/>
                      <a:pt x="20950" y="41262"/>
                    </a:cubicBezTo>
                    <a:cubicBezTo>
                      <a:pt x="22483" y="40197"/>
                      <a:pt x="21972" y="41972"/>
                      <a:pt x="22483" y="40197"/>
                    </a:cubicBezTo>
                    <a:cubicBezTo>
                      <a:pt x="22994" y="38423"/>
                      <a:pt x="25298" y="4348"/>
                      <a:pt x="25298" y="4348"/>
                    </a:cubicBezTo>
                    <a:cubicBezTo>
                      <a:pt x="25298" y="4348"/>
                      <a:pt x="19927" y="-1686"/>
                      <a:pt x="17372" y="4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3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10353" name="Coconut"/>
            <p:cNvGrpSpPr/>
            <p:nvPr/>
          </p:nvGrpSpPr>
          <p:grpSpPr>
            <a:xfrm>
              <a:off x="2916154" y="4553897"/>
              <a:ext cx="364800" cy="312686"/>
              <a:chOff x="2916154" y="4553897"/>
              <a:chExt cx="364800" cy="312686"/>
            </a:xfrm>
          </p:grpSpPr>
          <p:grpSp>
            <p:nvGrpSpPr>
              <p:cNvPr id="10354" name="Group 10353"/>
              <p:cNvGrpSpPr/>
              <p:nvPr/>
            </p:nvGrpSpPr>
            <p:grpSpPr>
              <a:xfrm>
                <a:off x="2916154" y="4553897"/>
                <a:ext cx="294194" cy="307791"/>
                <a:chOff x="2916154" y="4553897"/>
                <a:chExt cx="294194" cy="307791"/>
              </a:xfrm>
            </p:grpSpPr>
            <p:sp>
              <p:nvSpPr>
                <p:cNvPr id="10355" name="Freeform 10354"/>
                <p:cNvSpPr/>
                <p:nvPr/>
              </p:nvSpPr>
              <p:spPr>
                <a:xfrm>
                  <a:off x="2996122" y="4562210"/>
                  <a:ext cx="209451" cy="2923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451" h="292345">
                      <a:moveTo>
                        <a:pt x="18422" y="8067"/>
                      </a:moveTo>
                      <a:cubicBezTo>
                        <a:pt x="18422" y="8067"/>
                        <a:pt x="60202" y="-6310"/>
                        <a:pt x="102367" y="3295"/>
                      </a:cubicBezTo>
                      <a:cubicBezTo>
                        <a:pt x="127665" y="9059"/>
                        <a:pt x="150748" y="25768"/>
                        <a:pt x="168186" y="44332"/>
                      </a:cubicBezTo>
                      <a:cubicBezTo>
                        <a:pt x="214687" y="93840"/>
                        <a:pt x="214928" y="147198"/>
                        <a:pt x="202527" y="200847"/>
                      </a:cubicBezTo>
                      <a:cubicBezTo>
                        <a:pt x="192931" y="242202"/>
                        <a:pt x="154704" y="276883"/>
                        <a:pt x="103320" y="290556"/>
                      </a:cubicBezTo>
                      <a:cubicBezTo>
                        <a:pt x="88301" y="294395"/>
                        <a:pt x="54232" y="290695"/>
                        <a:pt x="38454" y="291511"/>
                      </a:cubicBezTo>
                      <a:cubicBezTo>
                        <a:pt x="-31301" y="295070"/>
                        <a:pt x="14249" y="12243"/>
                        <a:pt x="18422" y="80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55628"/>
                    </a:gs>
                    <a:gs pos="100000">
                      <a:srgbClr val="60300D"/>
                    </a:gs>
                  </a:gsLst>
                  <a:lin ang="30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356" name="Freeform 10355"/>
                <p:cNvSpPr/>
                <p:nvPr/>
              </p:nvSpPr>
              <p:spPr>
                <a:xfrm>
                  <a:off x="2916120" y="4562210"/>
                  <a:ext cx="260761" cy="2923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761" h="292345">
                      <a:moveTo>
                        <a:pt x="113501" y="2350"/>
                      </a:moveTo>
                      <a:cubicBezTo>
                        <a:pt x="113501" y="2350"/>
                        <a:pt x="136752" y="-3022"/>
                        <a:pt x="160599" y="2350"/>
                      </a:cubicBezTo>
                      <a:cubicBezTo>
                        <a:pt x="184447" y="7722"/>
                        <a:pt x="197564" y="20256"/>
                        <a:pt x="201141" y="23837"/>
                      </a:cubicBezTo>
                      <a:cubicBezTo>
                        <a:pt x="204718" y="27418"/>
                        <a:pt x="220219" y="41145"/>
                        <a:pt x="223796" y="48307"/>
                      </a:cubicBezTo>
                      <a:cubicBezTo>
                        <a:pt x="227373" y="55470"/>
                        <a:pt x="233932" y="68601"/>
                        <a:pt x="241086" y="75763"/>
                      </a:cubicBezTo>
                      <a:cubicBezTo>
                        <a:pt x="248240" y="82925"/>
                        <a:pt x="251818" y="98444"/>
                        <a:pt x="255395" y="106799"/>
                      </a:cubicBezTo>
                      <a:cubicBezTo>
                        <a:pt x="258972" y="115155"/>
                        <a:pt x="260761" y="130076"/>
                        <a:pt x="260761" y="140820"/>
                      </a:cubicBezTo>
                      <a:cubicBezTo>
                        <a:pt x="260761" y="151563"/>
                        <a:pt x="258972" y="182599"/>
                        <a:pt x="255991" y="188568"/>
                      </a:cubicBezTo>
                      <a:cubicBezTo>
                        <a:pt x="253010" y="194536"/>
                        <a:pt x="249433" y="201699"/>
                        <a:pt x="244663" y="222589"/>
                      </a:cubicBezTo>
                      <a:cubicBezTo>
                        <a:pt x="239893" y="243478"/>
                        <a:pt x="212469" y="256012"/>
                        <a:pt x="204718" y="266159"/>
                      </a:cubicBezTo>
                      <a:cubicBezTo>
                        <a:pt x="196968" y="276305"/>
                        <a:pt x="176101" y="282870"/>
                        <a:pt x="160599" y="287646"/>
                      </a:cubicBezTo>
                      <a:cubicBezTo>
                        <a:pt x="145098" y="292345"/>
                        <a:pt x="123039" y="293015"/>
                        <a:pt x="112308" y="291823"/>
                      </a:cubicBezTo>
                      <a:cubicBezTo>
                        <a:pt x="101576" y="290629"/>
                        <a:pt x="91442" y="289436"/>
                        <a:pt x="83095" y="283467"/>
                      </a:cubicBezTo>
                      <a:cubicBezTo>
                        <a:pt x="74748" y="277500"/>
                        <a:pt x="58054" y="278096"/>
                        <a:pt x="44342" y="260787"/>
                      </a:cubicBezTo>
                      <a:cubicBezTo>
                        <a:pt x="30629" y="243478"/>
                        <a:pt x="12147" y="236316"/>
                        <a:pt x="10955" y="219604"/>
                      </a:cubicBezTo>
                      <a:cubicBezTo>
                        <a:pt x="9763" y="202893"/>
                        <a:pt x="-969" y="193342"/>
                        <a:pt x="820" y="178421"/>
                      </a:cubicBezTo>
                      <a:cubicBezTo>
                        <a:pt x="2608" y="163500"/>
                        <a:pt x="-2757" y="136642"/>
                        <a:pt x="2012" y="119930"/>
                      </a:cubicBezTo>
                      <a:cubicBezTo>
                        <a:pt x="6782" y="103218"/>
                        <a:pt x="7080" y="76062"/>
                        <a:pt x="18706" y="64423"/>
                      </a:cubicBezTo>
                      <a:cubicBezTo>
                        <a:pt x="30331" y="52784"/>
                        <a:pt x="42255" y="31297"/>
                        <a:pt x="59843" y="23837"/>
                      </a:cubicBezTo>
                      <a:cubicBezTo>
                        <a:pt x="77430" y="16376"/>
                        <a:pt x="93230" y="2350"/>
                        <a:pt x="113501" y="2350"/>
                      </a:cubicBezTo>
                      <a:close/>
                    </a:path>
                  </a:pathLst>
                </a:custGeom>
                <a:solidFill>
                  <a:srgbClr val="50220B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57" name="Freeform 10356"/>
                <p:cNvSpPr/>
                <p:nvPr/>
              </p:nvSpPr>
              <p:spPr>
                <a:xfrm>
                  <a:off x="2920702" y="4572574"/>
                  <a:ext cx="240266" cy="268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0266" h="268040">
                      <a:moveTo>
                        <a:pt x="90622" y="6785"/>
                      </a:moveTo>
                      <a:cubicBezTo>
                        <a:pt x="90622" y="6785"/>
                        <a:pt x="139509" y="-14688"/>
                        <a:pt x="181243" y="18714"/>
                      </a:cubicBezTo>
                      <a:cubicBezTo>
                        <a:pt x="222977" y="52117"/>
                        <a:pt x="233708" y="92677"/>
                        <a:pt x="233708" y="92677"/>
                      </a:cubicBezTo>
                      <a:lnTo>
                        <a:pt x="239074" y="103413"/>
                      </a:lnTo>
                      <a:cubicBezTo>
                        <a:pt x="239074" y="103413"/>
                        <a:pt x="240266" y="121307"/>
                        <a:pt x="240266" y="127272"/>
                      </a:cubicBezTo>
                      <a:cubicBezTo>
                        <a:pt x="240266" y="133237"/>
                        <a:pt x="235497" y="149938"/>
                        <a:pt x="235497" y="153517"/>
                      </a:cubicBezTo>
                      <a:cubicBezTo>
                        <a:pt x="235497" y="157096"/>
                        <a:pt x="231323" y="172604"/>
                        <a:pt x="231323" y="174990"/>
                      </a:cubicBezTo>
                      <a:cubicBezTo>
                        <a:pt x="231323" y="177376"/>
                        <a:pt x="224765" y="186920"/>
                        <a:pt x="225958" y="192884"/>
                      </a:cubicBezTo>
                      <a:cubicBezTo>
                        <a:pt x="227150" y="198849"/>
                        <a:pt x="223573" y="212568"/>
                        <a:pt x="218803" y="219129"/>
                      </a:cubicBezTo>
                      <a:cubicBezTo>
                        <a:pt x="214034" y="225690"/>
                        <a:pt x="210159" y="242093"/>
                        <a:pt x="201514" y="243585"/>
                      </a:cubicBezTo>
                      <a:cubicBezTo>
                        <a:pt x="192869" y="245076"/>
                        <a:pt x="162761" y="266250"/>
                        <a:pt x="152626" y="266250"/>
                      </a:cubicBezTo>
                      <a:cubicBezTo>
                        <a:pt x="142491" y="266250"/>
                        <a:pt x="91814" y="268040"/>
                        <a:pt x="88237" y="268040"/>
                      </a:cubicBezTo>
                      <a:cubicBezTo>
                        <a:pt x="84659" y="268040"/>
                        <a:pt x="50676" y="255514"/>
                        <a:pt x="38753" y="243585"/>
                      </a:cubicBezTo>
                      <a:cubicBezTo>
                        <a:pt x="26829" y="231655"/>
                        <a:pt x="14309" y="216743"/>
                        <a:pt x="14309" y="213164"/>
                      </a:cubicBezTo>
                      <a:cubicBezTo>
                        <a:pt x="14309" y="209585"/>
                        <a:pt x="3577" y="191691"/>
                        <a:pt x="3577" y="186920"/>
                      </a:cubicBezTo>
                      <a:cubicBezTo>
                        <a:pt x="3577" y="182148"/>
                        <a:pt x="0" y="160675"/>
                        <a:pt x="0" y="154710"/>
                      </a:cubicBezTo>
                      <a:cubicBezTo>
                        <a:pt x="0" y="148745"/>
                        <a:pt x="0" y="132044"/>
                        <a:pt x="0" y="132044"/>
                      </a:cubicBezTo>
                      <a:cubicBezTo>
                        <a:pt x="0" y="132044"/>
                        <a:pt x="0" y="130255"/>
                        <a:pt x="1192" y="127272"/>
                      </a:cubicBezTo>
                      <a:cubicBezTo>
                        <a:pt x="2385" y="124290"/>
                        <a:pt x="1192" y="96256"/>
                        <a:pt x="8943" y="86712"/>
                      </a:cubicBezTo>
                      <a:cubicBezTo>
                        <a:pt x="16693" y="77169"/>
                        <a:pt x="20867" y="57485"/>
                        <a:pt x="26829" y="53310"/>
                      </a:cubicBezTo>
                      <a:cubicBezTo>
                        <a:pt x="32791" y="49134"/>
                        <a:pt x="56937" y="9469"/>
                        <a:pt x="90622" y="6785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58" name="Freeform 10357"/>
                <p:cNvSpPr/>
                <p:nvPr/>
              </p:nvSpPr>
              <p:spPr>
                <a:xfrm>
                  <a:off x="2961096" y="4624243"/>
                  <a:ext cx="155906" cy="1721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906" h="172194">
                      <a:moveTo>
                        <a:pt x="63942" y="1268"/>
                      </a:moveTo>
                      <a:cubicBezTo>
                        <a:pt x="63942" y="1268"/>
                        <a:pt x="88982" y="2460"/>
                        <a:pt x="90175" y="1268"/>
                      </a:cubicBezTo>
                      <a:cubicBezTo>
                        <a:pt x="91367" y="0"/>
                        <a:pt x="98521" y="671"/>
                        <a:pt x="99714" y="0"/>
                      </a:cubicBezTo>
                      <a:cubicBezTo>
                        <a:pt x="100906" y="-522"/>
                        <a:pt x="117599" y="3057"/>
                        <a:pt x="117599" y="6636"/>
                      </a:cubicBezTo>
                      <a:cubicBezTo>
                        <a:pt x="117599" y="10215"/>
                        <a:pt x="129226" y="24232"/>
                        <a:pt x="131909" y="26916"/>
                      </a:cubicBezTo>
                      <a:cubicBezTo>
                        <a:pt x="134591" y="29600"/>
                        <a:pt x="136678" y="37056"/>
                        <a:pt x="137870" y="38249"/>
                      </a:cubicBezTo>
                      <a:cubicBezTo>
                        <a:pt x="139063" y="39442"/>
                        <a:pt x="145621" y="42424"/>
                        <a:pt x="145621" y="42424"/>
                      </a:cubicBezTo>
                      <a:cubicBezTo>
                        <a:pt x="145621" y="42424"/>
                        <a:pt x="143236" y="47196"/>
                        <a:pt x="149198" y="51371"/>
                      </a:cubicBezTo>
                      <a:cubicBezTo>
                        <a:pt x="155160" y="55547"/>
                        <a:pt x="153968" y="60915"/>
                        <a:pt x="153968" y="60915"/>
                      </a:cubicBezTo>
                      <a:cubicBezTo>
                        <a:pt x="153968" y="60915"/>
                        <a:pt x="153372" y="67476"/>
                        <a:pt x="155160" y="71055"/>
                      </a:cubicBezTo>
                      <a:cubicBezTo>
                        <a:pt x="156948" y="74634"/>
                        <a:pt x="155160" y="81195"/>
                        <a:pt x="155160" y="81195"/>
                      </a:cubicBezTo>
                      <a:lnTo>
                        <a:pt x="153968" y="97300"/>
                      </a:lnTo>
                      <a:cubicBezTo>
                        <a:pt x="153968" y="97300"/>
                        <a:pt x="153968" y="106246"/>
                        <a:pt x="152179" y="108036"/>
                      </a:cubicBezTo>
                      <a:cubicBezTo>
                        <a:pt x="150390" y="109825"/>
                        <a:pt x="152179" y="113404"/>
                        <a:pt x="152179" y="113404"/>
                      </a:cubicBezTo>
                      <a:cubicBezTo>
                        <a:pt x="152179" y="113404"/>
                        <a:pt x="147410" y="119369"/>
                        <a:pt x="147410" y="125334"/>
                      </a:cubicBezTo>
                      <a:cubicBezTo>
                        <a:pt x="147410" y="131298"/>
                        <a:pt x="145621" y="139649"/>
                        <a:pt x="145621" y="139649"/>
                      </a:cubicBezTo>
                      <a:cubicBezTo>
                        <a:pt x="145621" y="139649"/>
                        <a:pt x="142640" y="144421"/>
                        <a:pt x="136082" y="150982"/>
                      </a:cubicBezTo>
                      <a:cubicBezTo>
                        <a:pt x="129524" y="157543"/>
                        <a:pt x="131909" y="159929"/>
                        <a:pt x="131909" y="159929"/>
                      </a:cubicBezTo>
                      <a:cubicBezTo>
                        <a:pt x="131909" y="159929"/>
                        <a:pt x="114023" y="167683"/>
                        <a:pt x="111638" y="167683"/>
                      </a:cubicBezTo>
                      <a:cubicBezTo>
                        <a:pt x="109253" y="167683"/>
                        <a:pt x="97329" y="173647"/>
                        <a:pt x="93752" y="171859"/>
                      </a:cubicBezTo>
                      <a:cubicBezTo>
                        <a:pt x="90175" y="170069"/>
                        <a:pt x="77059" y="167683"/>
                        <a:pt x="72885" y="167683"/>
                      </a:cubicBezTo>
                      <a:cubicBezTo>
                        <a:pt x="68712" y="167683"/>
                        <a:pt x="49633" y="165298"/>
                        <a:pt x="48441" y="166490"/>
                      </a:cubicBezTo>
                      <a:cubicBezTo>
                        <a:pt x="47249" y="167683"/>
                        <a:pt x="40392" y="159631"/>
                        <a:pt x="32046" y="156052"/>
                      </a:cubicBezTo>
                      <a:cubicBezTo>
                        <a:pt x="23699" y="152473"/>
                        <a:pt x="18631" y="138456"/>
                        <a:pt x="14458" y="132492"/>
                      </a:cubicBezTo>
                      <a:cubicBezTo>
                        <a:pt x="10284" y="126526"/>
                        <a:pt x="745" y="118773"/>
                        <a:pt x="2534" y="112211"/>
                      </a:cubicBezTo>
                      <a:cubicBezTo>
                        <a:pt x="4322" y="105650"/>
                        <a:pt x="-1640" y="96703"/>
                        <a:pt x="447" y="91037"/>
                      </a:cubicBezTo>
                      <a:cubicBezTo>
                        <a:pt x="2534" y="85370"/>
                        <a:pt x="3130" y="78212"/>
                        <a:pt x="4919" y="74634"/>
                      </a:cubicBezTo>
                      <a:cubicBezTo>
                        <a:pt x="6707" y="71055"/>
                        <a:pt x="5515" y="56739"/>
                        <a:pt x="9092" y="50178"/>
                      </a:cubicBezTo>
                      <a:cubicBezTo>
                        <a:pt x="12669" y="43617"/>
                        <a:pt x="14458" y="26916"/>
                        <a:pt x="14458" y="26916"/>
                      </a:cubicBezTo>
                      <a:cubicBezTo>
                        <a:pt x="14458" y="26916"/>
                        <a:pt x="49037" y="12600"/>
                        <a:pt x="63942" y="1268"/>
                      </a:cubicBezTo>
                      <a:close/>
                    </a:path>
                  </a:pathLst>
                </a:custGeom>
                <a:gradFill>
                  <a:gsLst>
                    <a:gs pos="60000">
                      <a:srgbClr val="D8D3CD">
                        <a:alpha val="15000"/>
                      </a:srgbClr>
                    </a:gs>
                    <a:gs pos="0">
                      <a:srgbClr val="D9D3D6">
                        <a:alpha val="6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0359" name="Freeform 10358"/>
                <p:cNvSpPr/>
                <p:nvPr/>
              </p:nvSpPr>
              <p:spPr>
                <a:xfrm>
                  <a:off x="2972573" y="4604634"/>
                  <a:ext cx="16693" cy="366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93" h="36608">
                      <a:moveTo>
                        <a:pt x="0" y="7953"/>
                      </a:moveTo>
                      <a:cubicBezTo>
                        <a:pt x="0" y="9543"/>
                        <a:pt x="14468" y="36608"/>
                        <a:pt x="14468" y="36608"/>
                      </a:cubicBezTo>
                      <a:lnTo>
                        <a:pt x="16693" y="33402"/>
                      </a:lnTo>
                      <a:lnTo>
                        <a:pt x="4452" y="0"/>
                      </a:lnTo>
                      <a:lnTo>
                        <a:pt x="0" y="7953"/>
                      </a:lnTo>
                      <a:close/>
                    </a:path>
                  </a:pathLst>
                </a:custGeom>
                <a:solidFill>
                  <a:srgbClr val="F7F6F4">
                    <a:alpha val="1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60" name="Freeform 10359"/>
                <p:cNvSpPr/>
                <p:nvPr/>
              </p:nvSpPr>
              <p:spPr>
                <a:xfrm>
                  <a:off x="3008345" y="4580776"/>
                  <a:ext cx="11179" cy="485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79" h="48538">
                      <a:moveTo>
                        <a:pt x="0" y="3181"/>
                      </a:moveTo>
                      <a:lnTo>
                        <a:pt x="8578" y="48538"/>
                      </a:lnTo>
                      <a:cubicBezTo>
                        <a:pt x="8578" y="48538"/>
                        <a:pt x="11581" y="46127"/>
                        <a:pt x="11152" y="43741"/>
                      </a:cubicBezTo>
                      <a:cubicBezTo>
                        <a:pt x="10723" y="41355"/>
                        <a:pt x="5147" y="0"/>
                        <a:pt x="5147" y="0"/>
                      </a:cubicBezTo>
                      <a:lnTo>
                        <a:pt x="0" y="3181"/>
                      </a:lnTo>
                      <a:close/>
                    </a:path>
                  </a:pathLst>
                </a:custGeom>
                <a:solidFill>
                  <a:srgbClr val="F7F6F4">
                    <a:alpha val="1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61" name="Freeform 10360"/>
                <p:cNvSpPr/>
                <p:nvPr/>
              </p:nvSpPr>
              <p:spPr>
                <a:xfrm>
                  <a:off x="3048886" y="4575209"/>
                  <a:ext cx="9539" cy="469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39" h="46922">
                      <a:moveTo>
                        <a:pt x="0" y="0"/>
                      </a:moveTo>
                      <a:lnTo>
                        <a:pt x="0" y="42946"/>
                      </a:lnTo>
                      <a:lnTo>
                        <a:pt x="3180" y="46922"/>
                      </a:lnTo>
                      <a:lnTo>
                        <a:pt x="953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F6F4">
                    <a:alpha val="2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62" name="Freeform 10361"/>
                <p:cNvSpPr/>
                <p:nvPr/>
              </p:nvSpPr>
              <p:spPr>
                <a:xfrm>
                  <a:off x="3075119" y="4600407"/>
                  <a:ext cx="19873" cy="209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73" h="20929">
                      <a:moveTo>
                        <a:pt x="15689" y="0"/>
                      </a:moveTo>
                      <a:lnTo>
                        <a:pt x="0" y="19882"/>
                      </a:lnTo>
                      <a:lnTo>
                        <a:pt x="2092" y="20929"/>
                      </a:lnTo>
                      <a:lnTo>
                        <a:pt x="19873" y="1570"/>
                      </a:lnTo>
                      <a:lnTo>
                        <a:pt x="15689" y="0"/>
                      </a:lnTo>
                      <a:close/>
                    </a:path>
                  </a:pathLst>
                </a:custGeom>
                <a:solidFill>
                  <a:srgbClr val="F7F6F4">
                    <a:alpha val="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63" name="Freeform 10362"/>
                <p:cNvSpPr/>
                <p:nvPr/>
              </p:nvSpPr>
              <p:spPr>
                <a:xfrm>
                  <a:off x="3096544" y="4629313"/>
                  <a:ext cx="35846" cy="134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846" h="13495">
                      <a:moveTo>
                        <a:pt x="31871" y="-14"/>
                      </a:moveTo>
                      <a:cubicBezTo>
                        <a:pt x="30282" y="-14"/>
                        <a:pt x="75" y="9882"/>
                        <a:pt x="75" y="9882"/>
                      </a:cubicBezTo>
                      <a:cubicBezTo>
                        <a:pt x="75" y="9882"/>
                        <a:pt x="-720" y="13931"/>
                        <a:pt x="2459" y="13481"/>
                      </a:cubicBezTo>
                      <a:cubicBezTo>
                        <a:pt x="5639" y="13031"/>
                        <a:pt x="35846" y="7633"/>
                        <a:pt x="35846" y="7633"/>
                      </a:cubicBezTo>
                      <a:lnTo>
                        <a:pt x="31871" y="-14"/>
                      </a:lnTo>
                      <a:close/>
                    </a:path>
                  </a:pathLst>
                </a:custGeom>
                <a:solidFill>
                  <a:srgbClr val="F7F6F4">
                    <a:alpha val="2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64" name="Freeform 10363"/>
                <p:cNvSpPr/>
                <p:nvPr/>
              </p:nvSpPr>
              <p:spPr>
                <a:xfrm>
                  <a:off x="3106717" y="4652352"/>
                  <a:ext cx="37560" cy="129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60" h="12924">
                      <a:moveTo>
                        <a:pt x="28816" y="0"/>
                      </a:moveTo>
                      <a:lnTo>
                        <a:pt x="37560" y="6417"/>
                      </a:lnTo>
                      <a:lnTo>
                        <a:pt x="0" y="12924"/>
                      </a:lnTo>
                      <a:lnTo>
                        <a:pt x="0" y="10339"/>
                      </a:lnTo>
                      <a:lnTo>
                        <a:pt x="28816" y="0"/>
                      </a:lnTo>
                      <a:close/>
                    </a:path>
                  </a:pathLst>
                </a:custGeom>
                <a:solidFill>
                  <a:srgbClr val="F7F6F4">
                    <a:alpha val="3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65" name="Freeform 10364"/>
                <p:cNvSpPr/>
                <p:nvPr/>
              </p:nvSpPr>
              <p:spPr>
                <a:xfrm>
                  <a:off x="3116256" y="4692117"/>
                  <a:ext cx="39945" cy="55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45" h="5567">
                      <a:moveTo>
                        <a:pt x="5763" y="0"/>
                      </a:moveTo>
                      <a:lnTo>
                        <a:pt x="39945" y="2444"/>
                      </a:lnTo>
                      <a:lnTo>
                        <a:pt x="36765" y="5567"/>
                      </a:lnTo>
                      <a:lnTo>
                        <a:pt x="0" y="2274"/>
                      </a:lnTo>
                      <a:lnTo>
                        <a:pt x="5763" y="0"/>
                      </a:lnTo>
                      <a:close/>
                    </a:path>
                  </a:pathLst>
                </a:custGeom>
                <a:solidFill>
                  <a:srgbClr val="F7F6F4">
                    <a:alpha val="3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66" name="Freeform 10365"/>
                <p:cNvSpPr/>
                <p:nvPr/>
              </p:nvSpPr>
              <p:spPr>
                <a:xfrm>
                  <a:off x="3112977" y="4734021"/>
                  <a:ext cx="33685" cy="83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85" h="8351">
                      <a:moveTo>
                        <a:pt x="0" y="0"/>
                      </a:moveTo>
                      <a:lnTo>
                        <a:pt x="33685" y="1214"/>
                      </a:lnTo>
                      <a:lnTo>
                        <a:pt x="32195" y="8351"/>
                      </a:lnTo>
                      <a:lnTo>
                        <a:pt x="298" y="304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F6F4">
                    <a:alpha val="2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67" name="Freeform 10366"/>
                <p:cNvSpPr/>
                <p:nvPr/>
              </p:nvSpPr>
              <p:spPr>
                <a:xfrm>
                  <a:off x="3115660" y="4671439"/>
                  <a:ext cx="41336" cy="79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336" h="7953">
                      <a:moveTo>
                        <a:pt x="34182" y="0"/>
                      </a:moveTo>
                      <a:lnTo>
                        <a:pt x="0" y="5965"/>
                      </a:lnTo>
                      <a:lnTo>
                        <a:pt x="3180" y="7953"/>
                      </a:lnTo>
                      <a:lnTo>
                        <a:pt x="41336" y="5965"/>
                      </a:lnTo>
                      <a:lnTo>
                        <a:pt x="34182" y="0"/>
                      </a:lnTo>
                      <a:close/>
                    </a:path>
                  </a:pathLst>
                </a:custGeom>
                <a:solidFill>
                  <a:srgbClr val="F7F6F4">
                    <a:alpha val="5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68" name="Freeform 10367"/>
                <p:cNvSpPr/>
                <p:nvPr/>
              </p:nvSpPr>
              <p:spPr>
                <a:xfrm>
                  <a:off x="2941452" y="4651052"/>
                  <a:ext cx="18800" cy="203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00" h="20388">
                      <a:moveTo>
                        <a:pt x="3917" y="0"/>
                      </a:moveTo>
                      <a:lnTo>
                        <a:pt x="18800" y="15576"/>
                      </a:lnTo>
                      <a:cubicBezTo>
                        <a:pt x="18800" y="15576"/>
                        <a:pt x="16450" y="20388"/>
                        <a:pt x="17625" y="20388"/>
                      </a:cubicBezTo>
                      <a:cubicBezTo>
                        <a:pt x="18800" y="20388"/>
                        <a:pt x="0" y="8522"/>
                        <a:pt x="0" y="8522"/>
                      </a:cubicBezTo>
                      <a:lnTo>
                        <a:pt x="3917" y="0"/>
                      </a:lnTo>
                      <a:close/>
                    </a:path>
                  </a:pathLst>
                </a:custGeom>
                <a:solidFill>
                  <a:srgbClr val="F7F6F4">
                    <a:alpha val="1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69" name="Freeform 10368"/>
                <p:cNvSpPr/>
                <p:nvPr/>
              </p:nvSpPr>
              <p:spPr>
                <a:xfrm>
                  <a:off x="2927660" y="4682971"/>
                  <a:ext cx="38951" cy="103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51" h="10339">
                      <a:moveTo>
                        <a:pt x="0" y="0"/>
                      </a:moveTo>
                      <a:lnTo>
                        <a:pt x="38951" y="6462"/>
                      </a:lnTo>
                      <a:lnTo>
                        <a:pt x="36566" y="10339"/>
                      </a:lnTo>
                      <a:lnTo>
                        <a:pt x="0" y="5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F6F4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0" name="Freeform 10369"/>
                <p:cNvSpPr/>
                <p:nvPr/>
              </p:nvSpPr>
              <p:spPr>
                <a:xfrm>
                  <a:off x="2924877" y="4705438"/>
                  <a:ext cx="36666" cy="8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666" h="8947">
                      <a:moveTo>
                        <a:pt x="0" y="0"/>
                      </a:moveTo>
                      <a:lnTo>
                        <a:pt x="35772" y="3073"/>
                      </a:lnTo>
                      <a:lnTo>
                        <a:pt x="36666" y="8947"/>
                      </a:lnTo>
                      <a:lnTo>
                        <a:pt x="0" y="89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F6F4">
                    <a:alpha val="1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1" name="Freeform 10370"/>
                <p:cNvSpPr/>
                <p:nvPr/>
              </p:nvSpPr>
              <p:spPr>
                <a:xfrm>
                  <a:off x="2921300" y="4724748"/>
                  <a:ext cx="36964" cy="87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964" h="8723">
                      <a:moveTo>
                        <a:pt x="0" y="1939"/>
                      </a:moveTo>
                      <a:cubicBezTo>
                        <a:pt x="5962" y="1939"/>
                        <a:pt x="36964" y="-14"/>
                        <a:pt x="36964" y="-14"/>
                      </a:cubicBezTo>
                      <a:lnTo>
                        <a:pt x="36964" y="3202"/>
                      </a:lnTo>
                      <a:lnTo>
                        <a:pt x="1987" y="8723"/>
                      </a:lnTo>
                      <a:lnTo>
                        <a:pt x="0" y="1939"/>
                      </a:lnTo>
                      <a:close/>
                    </a:path>
                  </a:pathLst>
                </a:custGeom>
                <a:solidFill>
                  <a:srgbClr val="F7F6F4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2" name="Freeform 10371"/>
                <p:cNvSpPr/>
                <p:nvPr/>
              </p:nvSpPr>
              <p:spPr>
                <a:xfrm>
                  <a:off x="2926443" y="4739847"/>
                  <a:ext cx="31822" cy="121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22" h="12190">
                      <a:moveTo>
                        <a:pt x="31822" y="-12"/>
                      </a:moveTo>
                      <a:cubicBezTo>
                        <a:pt x="31822" y="-12"/>
                        <a:pt x="-2360" y="9531"/>
                        <a:pt x="0" y="11917"/>
                      </a:cubicBezTo>
                      <a:cubicBezTo>
                        <a:pt x="2410" y="14303"/>
                        <a:pt x="31822" y="1578"/>
                        <a:pt x="31822" y="-12"/>
                      </a:cubicBezTo>
                      <a:close/>
                    </a:path>
                  </a:pathLst>
                </a:custGeom>
                <a:solidFill>
                  <a:srgbClr val="F7F6F4">
                    <a:alpha val="2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3" name="Freeform 10372"/>
                <p:cNvSpPr/>
                <p:nvPr/>
              </p:nvSpPr>
              <p:spPr>
                <a:xfrm>
                  <a:off x="2934417" y="4752408"/>
                  <a:ext cx="29412" cy="224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412" h="22420">
                      <a:moveTo>
                        <a:pt x="29412" y="0"/>
                      </a:moveTo>
                      <a:lnTo>
                        <a:pt x="0" y="16114"/>
                      </a:lnTo>
                      <a:lnTo>
                        <a:pt x="4902" y="22420"/>
                      </a:lnTo>
                      <a:lnTo>
                        <a:pt x="29412" y="0"/>
                      </a:lnTo>
                      <a:close/>
                    </a:path>
                  </a:pathLst>
                </a:custGeom>
                <a:solidFill>
                  <a:srgbClr val="F7F6F4">
                    <a:alpha val="2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4" name="Freeform 10373"/>
                <p:cNvSpPr/>
                <p:nvPr/>
              </p:nvSpPr>
              <p:spPr>
                <a:xfrm>
                  <a:off x="2953495" y="4772230"/>
                  <a:ext cx="16296" cy="224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296" h="22479">
                      <a:moveTo>
                        <a:pt x="16296" y="0"/>
                      </a:moveTo>
                      <a:lnTo>
                        <a:pt x="0" y="16304"/>
                      </a:lnTo>
                      <a:lnTo>
                        <a:pt x="2222" y="22479"/>
                      </a:lnTo>
                      <a:lnTo>
                        <a:pt x="16296" y="0"/>
                      </a:lnTo>
                      <a:close/>
                    </a:path>
                  </a:pathLst>
                </a:custGeom>
                <a:solidFill>
                  <a:srgbClr val="F7F6F4">
                    <a:alpha val="2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5" name="Freeform 10374"/>
                <p:cNvSpPr/>
                <p:nvPr/>
              </p:nvSpPr>
              <p:spPr>
                <a:xfrm>
                  <a:off x="2972573" y="4789874"/>
                  <a:ext cx="14309" cy="335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09" h="33516">
                      <a:moveTo>
                        <a:pt x="14180" y="0"/>
                      </a:moveTo>
                      <a:lnTo>
                        <a:pt x="0" y="30108"/>
                      </a:lnTo>
                      <a:cubicBezTo>
                        <a:pt x="0" y="30108"/>
                        <a:pt x="4950" y="34147"/>
                        <a:pt x="6052" y="33474"/>
                      </a:cubicBezTo>
                      <a:cubicBezTo>
                        <a:pt x="7154" y="32801"/>
                        <a:pt x="15419" y="0"/>
                        <a:pt x="14180" y="0"/>
                      </a:cubicBezTo>
                      <a:close/>
                    </a:path>
                  </a:pathLst>
                </a:custGeom>
                <a:solidFill>
                  <a:srgbClr val="F7F6F4">
                    <a:alpha val="2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6" name="Freeform 10375"/>
                <p:cNvSpPr/>
                <p:nvPr/>
              </p:nvSpPr>
              <p:spPr>
                <a:xfrm>
                  <a:off x="3027026" y="4791926"/>
                  <a:ext cx="5565" cy="254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65" h="25449">
                      <a:moveTo>
                        <a:pt x="1590" y="0"/>
                      </a:moveTo>
                      <a:lnTo>
                        <a:pt x="0" y="25449"/>
                      </a:lnTo>
                      <a:lnTo>
                        <a:pt x="5565" y="25449"/>
                      </a:lnTo>
                      <a:lnTo>
                        <a:pt x="1590" y="0"/>
                      </a:lnTo>
                      <a:close/>
                    </a:path>
                  </a:pathLst>
                </a:custGeom>
                <a:solidFill>
                  <a:srgbClr val="F7F6F4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7" name="Freeform 10376"/>
                <p:cNvSpPr/>
                <p:nvPr/>
              </p:nvSpPr>
              <p:spPr>
                <a:xfrm>
                  <a:off x="3085453" y="4793915"/>
                  <a:ext cx="4770" cy="349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70" h="34993">
                      <a:moveTo>
                        <a:pt x="0" y="0"/>
                      </a:moveTo>
                      <a:lnTo>
                        <a:pt x="0" y="34993"/>
                      </a:lnTo>
                      <a:lnTo>
                        <a:pt x="4770" y="302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F6F4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8" name="Freeform 10377"/>
                <p:cNvSpPr/>
                <p:nvPr/>
              </p:nvSpPr>
              <p:spPr>
                <a:xfrm>
                  <a:off x="3094196" y="4793914"/>
                  <a:ext cx="11924" cy="302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24" h="30221">
                      <a:moveTo>
                        <a:pt x="0" y="0"/>
                      </a:moveTo>
                      <a:lnTo>
                        <a:pt x="8744" y="30221"/>
                      </a:lnTo>
                      <a:lnTo>
                        <a:pt x="11924" y="302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F6F4">
                    <a:alpha val="5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9" name="Freeform 10378"/>
                <p:cNvSpPr/>
                <p:nvPr/>
              </p:nvSpPr>
              <p:spPr>
                <a:xfrm>
                  <a:off x="3102941" y="4789938"/>
                  <a:ext cx="15899" cy="294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99" h="29426">
                      <a:moveTo>
                        <a:pt x="0" y="0"/>
                      </a:moveTo>
                      <a:lnTo>
                        <a:pt x="11129" y="29426"/>
                      </a:lnTo>
                      <a:lnTo>
                        <a:pt x="15899" y="270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F6F4">
                    <a:alpha val="2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80" name="Freeform 10379"/>
                <p:cNvSpPr/>
                <p:nvPr/>
              </p:nvSpPr>
              <p:spPr>
                <a:xfrm>
                  <a:off x="3051867" y="4803856"/>
                  <a:ext cx="6782" cy="345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82" h="34595">
                      <a:moveTo>
                        <a:pt x="0" y="0"/>
                      </a:moveTo>
                      <a:lnTo>
                        <a:pt x="2385" y="34595"/>
                      </a:lnTo>
                      <a:cubicBezTo>
                        <a:pt x="2385" y="34595"/>
                        <a:pt x="5366" y="34595"/>
                        <a:pt x="6558" y="34595"/>
                      </a:cubicBezTo>
                      <a:cubicBezTo>
                        <a:pt x="7751" y="34595"/>
                        <a:pt x="4173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7F6F4">
                    <a:alpha val="2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81" name="Freeform 10380"/>
                <p:cNvSpPr/>
                <p:nvPr/>
              </p:nvSpPr>
              <p:spPr>
                <a:xfrm>
                  <a:off x="2947123" y="4572985"/>
                  <a:ext cx="100347" cy="793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347" h="79330">
                      <a:moveTo>
                        <a:pt x="0" y="53682"/>
                      </a:moveTo>
                      <a:lnTo>
                        <a:pt x="28021" y="79330"/>
                      </a:lnTo>
                      <a:lnTo>
                        <a:pt x="28021" y="74559"/>
                      </a:lnTo>
                      <a:cubicBezTo>
                        <a:pt x="28021" y="74559"/>
                        <a:pt x="13116" y="50104"/>
                        <a:pt x="11328" y="50104"/>
                      </a:cubicBezTo>
                      <a:cubicBezTo>
                        <a:pt x="9539" y="50104"/>
                        <a:pt x="17886" y="50700"/>
                        <a:pt x="19078" y="51297"/>
                      </a:cubicBezTo>
                      <a:cubicBezTo>
                        <a:pt x="20271" y="51893"/>
                        <a:pt x="21463" y="59647"/>
                        <a:pt x="22655" y="57858"/>
                      </a:cubicBezTo>
                      <a:cubicBezTo>
                        <a:pt x="23848" y="56068"/>
                        <a:pt x="23848" y="44735"/>
                        <a:pt x="22655" y="44139"/>
                      </a:cubicBezTo>
                      <a:cubicBezTo>
                        <a:pt x="21463" y="43542"/>
                        <a:pt x="22655" y="38771"/>
                        <a:pt x="22655" y="38771"/>
                      </a:cubicBezTo>
                      <a:cubicBezTo>
                        <a:pt x="22655" y="38771"/>
                        <a:pt x="30406" y="43542"/>
                        <a:pt x="31598" y="40560"/>
                      </a:cubicBezTo>
                      <a:cubicBezTo>
                        <a:pt x="32791" y="37578"/>
                        <a:pt x="32791" y="28631"/>
                        <a:pt x="32791" y="28631"/>
                      </a:cubicBezTo>
                      <a:lnTo>
                        <a:pt x="46503" y="44139"/>
                      </a:lnTo>
                      <a:lnTo>
                        <a:pt x="42628" y="24157"/>
                      </a:lnTo>
                      <a:lnTo>
                        <a:pt x="54850" y="29824"/>
                      </a:lnTo>
                      <a:lnTo>
                        <a:pt x="54850" y="29824"/>
                      </a:lnTo>
                      <a:lnTo>
                        <a:pt x="56042" y="26841"/>
                      </a:lnTo>
                      <a:cubicBezTo>
                        <a:pt x="56042" y="26841"/>
                        <a:pt x="58427" y="21473"/>
                        <a:pt x="58427" y="20280"/>
                      </a:cubicBezTo>
                      <a:cubicBezTo>
                        <a:pt x="58427" y="19087"/>
                        <a:pt x="68861" y="14017"/>
                        <a:pt x="68861" y="14017"/>
                      </a:cubicBezTo>
                      <a:lnTo>
                        <a:pt x="78101" y="19087"/>
                      </a:lnTo>
                      <a:lnTo>
                        <a:pt x="83467" y="5368"/>
                      </a:lnTo>
                      <a:cubicBezTo>
                        <a:pt x="83467" y="5368"/>
                        <a:pt x="97776" y="7158"/>
                        <a:pt x="99565" y="7754"/>
                      </a:cubicBezTo>
                      <a:cubicBezTo>
                        <a:pt x="101354" y="8351"/>
                        <a:pt x="99565" y="0"/>
                        <a:pt x="99565" y="0"/>
                      </a:cubicBezTo>
                      <a:cubicBezTo>
                        <a:pt x="99565" y="0"/>
                        <a:pt x="60812" y="1789"/>
                        <a:pt x="36964" y="19087"/>
                      </a:cubicBezTo>
                      <a:cubicBezTo>
                        <a:pt x="13116" y="36385"/>
                        <a:pt x="1192" y="52489"/>
                        <a:pt x="0" y="53682"/>
                      </a:cubicBezTo>
                      <a:close/>
                    </a:path>
                  </a:pathLst>
                </a:custGeom>
                <a:solidFill>
                  <a:srgbClr val="FDFCFB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82" name="Freeform 10381"/>
                <p:cNvSpPr/>
                <p:nvPr/>
              </p:nvSpPr>
              <p:spPr>
                <a:xfrm>
                  <a:off x="2921002" y="4672594"/>
                  <a:ext cx="46988" cy="512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988" h="51296">
                      <a:moveTo>
                        <a:pt x="4062" y="0"/>
                      </a:moveTo>
                      <a:cubicBezTo>
                        <a:pt x="8235" y="0"/>
                        <a:pt x="46988" y="16105"/>
                        <a:pt x="46988" y="16105"/>
                      </a:cubicBezTo>
                      <a:lnTo>
                        <a:pt x="44603" y="29227"/>
                      </a:lnTo>
                      <a:lnTo>
                        <a:pt x="41920" y="37876"/>
                      </a:lnTo>
                      <a:lnTo>
                        <a:pt x="41026" y="41753"/>
                      </a:lnTo>
                      <a:lnTo>
                        <a:pt x="1677" y="51296"/>
                      </a:lnTo>
                      <a:cubicBezTo>
                        <a:pt x="1677" y="51296"/>
                        <a:pt x="484" y="34595"/>
                        <a:pt x="484" y="31016"/>
                      </a:cubicBezTo>
                      <a:cubicBezTo>
                        <a:pt x="484" y="27438"/>
                        <a:pt x="-708" y="26841"/>
                        <a:pt x="484" y="23262"/>
                      </a:cubicBezTo>
                      <a:cubicBezTo>
                        <a:pt x="1677" y="19683"/>
                        <a:pt x="4062" y="0"/>
                        <a:pt x="4062" y="0"/>
                      </a:cubicBezTo>
                      <a:close/>
                    </a:path>
                  </a:pathLst>
                </a:custGeom>
                <a:solidFill>
                  <a:srgbClr val="FFFFF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83" name="Freeform 10382"/>
                <p:cNvSpPr/>
                <p:nvPr/>
              </p:nvSpPr>
              <p:spPr>
                <a:xfrm>
                  <a:off x="3080671" y="4595053"/>
                  <a:ext cx="48068" cy="536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068" h="53683">
                      <a:moveTo>
                        <a:pt x="0" y="34596"/>
                      </a:moveTo>
                      <a:lnTo>
                        <a:pt x="25040" y="0"/>
                      </a:lnTo>
                      <a:cubicBezTo>
                        <a:pt x="25040" y="0"/>
                        <a:pt x="42926" y="14912"/>
                        <a:pt x="47696" y="22666"/>
                      </a:cubicBezTo>
                      <a:cubicBezTo>
                        <a:pt x="52465" y="30420"/>
                        <a:pt x="11924" y="53683"/>
                        <a:pt x="11924" y="53683"/>
                      </a:cubicBezTo>
                      <a:cubicBezTo>
                        <a:pt x="11924" y="53683"/>
                        <a:pt x="2385" y="48911"/>
                        <a:pt x="0" y="34596"/>
                      </a:cubicBezTo>
                      <a:close/>
                    </a:path>
                  </a:pathLst>
                </a:custGeom>
                <a:solidFill>
                  <a:srgbClr val="FFFFF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84" name="Freeform 10383"/>
                <p:cNvSpPr/>
                <p:nvPr/>
              </p:nvSpPr>
              <p:spPr>
                <a:xfrm>
                  <a:off x="2966201" y="4769223"/>
                  <a:ext cx="166934" cy="721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934" h="72173">
                      <a:moveTo>
                        <a:pt x="0" y="51893"/>
                      </a:moveTo>
                      <a:cubicBezTo>
                        <a:pt x="0" y="51893"/>
                        <a:pt x="32791" y="36385"/>
                        <a:pt x="32791" y="32806"/>
                      </a:cubicBezTo>
                      <a:cubicBezTo>
                        <a:pt x="32791" y="29227"/>
                        <a:pt x="41734" y="20280"/>
                        <a:pt x="41734" y="20280"/>
                      </a:cubicBezTo>
                      <a:lnTo>
                        <a:pt x="53658" y="22666"/>
                      </a:lnTo>
                      <a:cubicBezTo>
                        <a:pt x="53658" y="22666"/>
                        <a:pt x="67966" y="22666"/>
                        <a:pt x="69159" y="22666"/>
                      </a:cubicBezTo>
                      <a:cubicBezTo>
                        <a:pt x="70351" y="22666"/>
                        <a:pt x="84659" y="21473"/>
                        <a:pt x="84659" y="22666"/>
                      </a:cubicBezTo>
                      <a:cubicBezTo>
                        <a:pt x="84659" y="23859"/>
                        <a:pt x="92410" y="26841"/>
                        <a:pt x="92410" y="26841"/>
                      </a:cubicBezTo>
                      <a:cubicBezTo>
                        <a:pt x="92410" y="26841"/>
                        <a:pt x="108507" y="25052"/>
                        <a:pt x="109700" y="23859"/>
                      </a:cubicBezTo>
                      <a:cubicBezTo>
                        <a:pt x="110892" y="22666"/>
                        <a:pt x="121028" y="20280"/>
                        <a:pt x="123412" y="17894"/>
                      </a:cubicBezTo>
                      <a:cubicBezTo>
                        <a:pt x="125797" y="15508"/>
                        <a:pt x="128182" y="11333"/>
                        <a:pt x="129970" y="9544"/>
                      </a:cubicBezTo>
                      <a:cubicBezTo>
                        <a:pt x="131759" y="7754"/>
                        <a:pt x="135336" y="596"/>
                        <a:pt x="135336" y="596"/>
                      </a:cubicBezTo>
                      <a:cubicBezTo>
                        <a:pt x="135336" y="596"/>
                        <a:pt x="140106" y="-1789"/>
                        <a:pt x="141298" y="2982"/>
                      </a:cubicBezTo>
                      <a:cubicBezTo>
                        <a:pt x="142490" y="7754"/>
                        <a:pt x="159184" y="29227"/>
                        <a:pt x="160376" y="32806"/>
                      </a:cubicBezTo>
                      <a:cubicBezTo>
                        <a:pt x="161568" y="36385"/>
                        <a:pt x="166934" y="35788"/>
                        <a:pt x="166934" y="35788"/>
                      </a:cubicBezTo>
                      <a:cubicBezTo>
                        <a:pt x="166934" y="35788"/>
                        <a:pt x="164848" y="45034"/>
                        <a:pt x="160376" y="47718"/>
                      </a:cubicBezTo>
                      <a:cubicBezTo>
                        <a:pt x="155905" y="50402"/>
                        <a:pt x="150241" y="49507"/>
                        <a:pt x="150241" y="49507"/>
                      </a:cubicBezTo>
                      <a:lnTo>
                        <a:pt x="125499" y="63524"/>
                      </a:lnTo>
                      <a:lnTo>
                        <a:pt x="113276" y="68594"/>
                      </a:lnTo>
                      <a:lnTo>
                        <a:pt x="104334" y="70384"/>
                      </a:lnTo>
                      <a:lnTo>
                        <a:pt x="84659" y="70384"/>
                      </a:lnTo>
                      <a:lnTo>
                        <a:pt x="41734" y="72173"/>
                      </a:lnTo>
                      <a:lnTo>
                        <a:pt x="0" y="51893"/>
                      </a:lnTo>
                      <a:close/>
                    </a:path>
                  </a:pathLst>
                </a:custGeom>
                <a:solidFill>
                  <a:srgbClr val="FFFFF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85" name="Freeform 10384"/>
                <p:cNvSpPr/>
                <p:nvPr/>
              </p:nvSpPr>
              <p:spPr>
                <a:xfrm>
                  <a:off x="3104519" y="4710173"/>
                  <a:ext cx="52465" cy="1109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465" h="110944">
                      <a:moveTo>
                        <a:pt x="6558" y="110944"/>
                      </a:moveTo>
                      <a:lnTo>
                        <a:pt x="0" y="94242"/>
                      </a:lnTo>
                      <a:lnTo>
                        <a:pt x="0" y="81717"/>
                      </a:lnTo>
                      <a:cubicBezTo>
                        <a:pt x="0" y="81717"/>
                        <a:pt x="13712" y="106172"/>
                        <a:pt x="12520" y="104979"/>
                      </a:cubicBezTo>
                      <a:cubicBezTo>
                        <a:pt x="11328" y="103786"/>
                        <a:pt x="12520" y="94242"/>
                        <a:pt x="12520" y="94242"/>
                      </a:cubicBezTo>
                      <a:cubicBezTo>
                        <a:pt x="12520" y="94242"/>
                        <a:pt x="18184" y="92155"/>
                        <a:pt x="17289" y="91260"/>
                      </a:cubicBezTo>
                      <a:cubicBezTo>
                        <a:pt x="16395" y="90366"/>
                        <a:pt x="12520" y="86489"/>
                        <a:pt x="12520" y="86489"/>
                      </a:cubicBezTo>
                      <a:lnTo>
                        <a:pt x="23550" y="84997"/>
                      </a:lnTo>
                      <a:lnTo>
                        <a:pt x="20270" y="81717"/>
                      </a:lnTo>
                      <a:lnTo>
                        <a:pt x="23550" y="75454"/>
                      </a:lnTo>
                      <a:cubicBezTo>
                        <a:pt x="23550" y="75454"/>
                        <a:pt x="22059" y="71577"/>
                        <a:pt x="25636" y="71577"/>
                      </a:cubicBezTo>
                      <a:cubicBezTo>
                        <a:pt x="29213" y="71577"/>
                        <a:pt x="25040" y="66208"/>
                        <a:pt x="23550" y="60840"/>
                      </a:cubicBezTo>
                      <a:cubicBezTo>
                        <a:pt x="22059" y="55472"/>
                        <a:pt x="17289" y="54279"/>
                        <a:pt x="17289" y="53086"/>
                      </a:cubicBezTo>
                      <a:cubicBezTo>
                        <a:pt x="17289" y="51893"/>
                        <a:pt x="17289" y="45928"/>
                        <a:pt x="17289" y="45928"/>
                      </a:cubicBezTo>
                      <a:lnTo>
                        <a:pt x="23550" y="45928"/>
                      </a:lnTo>
                      <a:cubicBezTo>
                        <a:pt x="23550" y="45928"/>
                        <a:pt x="24444" y="45928"/>
                        <a:pt x="26829" y="45928"/>
                      </a:cubicBezTo>
                      <a:cubicBezTo>
                        <a:pt x="29213" y="45928"/>
                        <a:pt x="30406" y="42946"/>
                        <a:pt x="31598" y="38771"/>
                      </a:cubicBezTo>
                      <a:cubicBezTo>
                        <a:pt x="32790" y="34595"/>
                        <a:pt x="31598" y="30420"/>
                        <a:pt x="31598" y="28034"/>
                      </a:cubicBezTo>
                      <a:cubicBezTo>
                        <a:pt x="31598" y="25648"/>
                        <a:pt x="33387" y="18491"/>
                        <a:pt x="36368" y="18491"/>
                      </a:cubicBezTo>
                      <a:cubicBezTo>
                        <a:pt x="39349" y="18491"/>
                        <a:pt x="46503" y="21473"/>
                        <a:pt x="46503" y="21473"/>
                      </a:cubicBezTo>
                      <a:lnTo>
                        <a:pt x="36368" y="5965"/>
                      </a:lnTo>
                      <a:lnTo>
                        <a:pt x="37560" y="0"/>
                      </a:lnTo>
                      <a:lnTo>
                        <a:pt x="52465" y="10737"/>
                      </a:lnTo>
                      <a:cubicBezTo>
                        <a:pt x="52465" y="10737"/>
                        <a:pt x="47695" y="33999"/>
                        <a:pt x="44714" y="36981"/>
                      </a:cubicBezTo>
                      <a:cubicBezTo>
                        <a:pt x="41733" y="39964"/>
                        <a:pt x="42329" y="49507"/>
                        <a:pt x="41435" y="48612"/>
                      </a:cubicBezTo>
                      <a:cubicBezTo>
                        <a:pt x="41435" y="48612"/>
                        <a:pt x="39945" y="59349"/>
                        <a:pt x="39945" y="60840"/>
                      </a:cubicBezTo>
                      <a:cubicBezTo>
                        <a:pt x="39945" y="62331"/>
                        <a:pt x="39945" y="72173"/>
                        <a:pt x="38752" y="72770"/>
                      </a:cubicBezTo>
                      <a:cubicBezTo>
                        <a:pt x="37560" y="73366"/>
                        <a:pt x="32790" y="75752"/>
                        <a:pt x="32790" y="78734"/>
                      </a:cubicBezTo>
                      <a:cubicBezTo>
                        <a:pt x="32790" y="81717"/>
                        <a:pt x="33983" y="85296"/>
                        <a:pt x="32790" y="86489"/>
                      </a:cubicBezTo>
                      <a:cubicBezTo>
                        <a:pt x="31598" y="87681"/>
                        <a:pt x="31300" y="92751"/>
                        <a:pt x="29809" y="94242"/>
                      </a:cubicBezTo>
                      <a:cubicBezTo>
                        <a:pt x="28319" y="95733"/>
                        <a:pt x="25636" y="97821"/>
                        <a:pt x="25636" y="99611"/>
                      </a:cubicBezTo>
                      <a:cubicBezTo>
                        <a:pt x="25636" y="101400"/>
                        <a:pt x="25338" y="99909"/>
                        <a:pt x="23550" y="101699"/>
                      </a:cubicBezTo>
                      <a:cubicBezTo>
                        <a:pt x="21761" y="103488"/>
                        <a:pt x="19674" y="104382"/>
                        <a:pt x="19674" y="104382"/>
                      </a:cubicBezTo>
                      <a:lnTo>
                        <a:pt x="6558" y="110944"/>
                      </a:lnTo>
                      <a:close/>
                    </a:path>
                  </a:pathLst>
                </a:custGeom>
                <a:solidFill>
                  <a:srgbClr val="FBFAF8">
                    <a:alpha val="3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386" name="Freeform 10385"/>
                <p:cNvSpPr/>
                <p:nvPr/>
              </p:nvSpPr>
              <p:spPr>
                <a:xfrm>
                  <a:off x="3113571" y="4575370"/>
                  <a:ext cx="14401" cy="83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01" h="8351" fill="none">
                      <a:moveTo>
                        <a:pt x="0" y="0"/>
                      </a:moveTo>
                      <a:cubicBezTo>
                        <a:pt x="0" y="1837"/>
                        <a:pt x="11233" y="8351"/>
                        <a:pt x="14401" y="835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87" name="Freeform 10386"/>
                <p:cNvSpPr/>
                <p:nvPr/>
              </p:nvSpPr>
              <p:spPr>
                <a:xfrm>
                  <a:off x="3129124" y="4598036"/>
                  <a:ext cx="19586" cy="7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86" h="7754" fill="none">
                      <a:moveTo>
                        <a:pt x="0" y="0"/>
                      </a:moveTo>
                      <a:cubicBezTo>
                        <a:pt x="0" y="1706"/>
                        <a:pt x="15277" y="7754"/>
                        <a:pt x="19586" y="775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88" name="Freeform 10387"/>
                <p:cNvSpPr/>
                <p:nvPr/>
              </p:nvSpPr>
              <p:spPr>
                <a:xfrm>
                  <a:off x="3143525" y="4612948"/>
                  <a:ext cx="13249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49" h="4175" fill="none">
                      <a:moveTo>
                        <a:pt x="13249" y="4175"/>
                      </a:moveTo>
                      <a:cubicBezTo>
                        <a:pt x="13249" y="3257"/>
                        <a:pt x="2915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89" name="Freeform 10388"/>
                <p:cNvSpPr/>
                <p:nvPr/>
              </p:nvSpPr>
              <p:spPr>
                <a:xfrm>
                  <a:off x="3178087" y="4647543"/>
                  <a:ext cx="10369" cy="11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9" h="1193" fill="none">
                      <a:moveTo>
                        <a:pt x="0" y="0"/>
                      </a:moveTo>
                      <a:cubicBezTo>
                        <a:pt x="0" y="262"/>
                        <a:pt x="8088" y="1193"/>
                        <a:pt x="10369" y="119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90" name="Freeform 10389"/>
                <p:cNvSpPr/>
                <p:nvPr/>
              </p:nvSpPr>
              <p:spPr>
                <a:xfrm>
                  <a:off x="3153893" y="4630843"/>
                  <a:ext cx="4608" cy="7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8" h="7158" fill="none">
                      <a:moveTo>
                        <a:pt x="0" y="7158"/>
                      </a:moveTo>
                      <a:cubicBezTo>
                        <a:pt x="0" y="5583"/>
                        <a:pt x="3595" y="0"/>
                        <a:pt x="4608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91" name="Freeform 10390"/>
                <p:cNvSpPr/>
                <p:nvPr/>
              </p:nvSpPr>
              <p:spPr>
                <a:xfrm>
                  <a:off x="3171751" y="4635614"/>
                  <a:ext cx="8641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41" h="3579" fill="none">
                      <a:moveTo>
                        <a:pt x="0" y="0"/>
                      </a:moveTo>
                      <a:cubicBezTo>
                        <a:pt x="0" y="787"/>
                        <a:pt x="6740" y="3579"/>
                        <a:pt x="8641" y="357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92" name="Freeform 10391"/>
                <p:cNvSpPr/>
                <p:nvPr/>
              </p:nvSpPr>
              <p:spPr>
                <a:xfrm>
                  <a:off x="3166567" y="4664244"/>
                  <a:ext cx="14977" cy="5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77" h="5965" fill="none">
                      <a:moveTo>
                        <a:pt x="0" y="0"/>
                      </a:moveTo>
                      <a:cubicBezTo>
                        <a:pt x="0" y="1312"/>
                        <a:pt x="11682" y="5965"/>
                        <a:pt x="14977" y="596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93" name="Freeform 10392"/>
                <p:cNvSpPr/>
                <p:nvPr/>
              </p:nvSpPr>
              <p:spPr>
                <a:xfrm>
                  <a:off x="3176935" y="4683928"/>
                  <a:ext cx="7489" cy="5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5965" fill="none">
                      <a:moveTo>
                        <a:pt x="7489" y="0"/>
                      </a:moveTo>
                      <a:cubicBezTo>
                        <a:pt x="7489" y="1312"/>
                        <a:pt x="1648" y="5965"/>
                        <a:pt x="0" y="596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94" name="Freeform 10393"/>
                <p:cNvSpPr/>
                <p:nvPr/>
              </p:nvSpPr>
              <p:spPr>
                <a:xfrm>
                  <a:off x="3179816" y="4703016"/>
                  <a:ext cx="10945" cy="83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8351" fill="none">
                      <a:moveTo>
                        <a:pt x="0" y="0"/>
                      </a:moveTo>
                      <a:cubicBezTo>
                        <a:pt x="0" y="1837"/>
                        <a:pt x="8537" y="8351"/>
                        <a:pt x="10945" y="835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95" name="Freeform 10394"/>
                <p:cNvSpPr/>
                <p:nvPr/>
              </p:nvSpPr>
              <p:spPr>
                <a:xfrm>
                  <a:off x="3174632" y="4724488"/>
                  <a:ext cx="19010" cy="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10" h="596" fill="none">
                      <a:moveTo>
                        <a:pt x="0" y="0"/>
                      </a:moveTo>
                      <a:cubicBezTo>
                        <a:pt x="0" y="1672"/>
                        <a:pt x="14828" y="7600"/>
                        <a:pt x="19010" y="760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96" name="Freeform 10395"/>
                <p:cNvSpPr/>
                <p:nvPr/>
              </p:nvSpPr>
              <p:spPr>
                <a:xfrm>
                  <a:off x="3172328" y="4739400"/>
                  <a:ext cx="17858" cy="1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58" h="1789" fill="none">
                      <a:moveTo>
                        <a:pt x="0" y="1789"/>
                      </a:moveTo>
                      <a:cubicBezTo>
                        <a:pt x="0" y="1396"/>
                        <a:pt x="13929" y="0"/>
                        <a:pt x="17858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97" name="Freeform 10396"/>
                <p:cNvSpPr/>
                <p:nvPr/>
              </p:nvSpPr>
              <p:spPr>
                <a:xfrm>
                  <a:off x="3172904" y="4758487"/>
                  <a:ext cx="10369" cy="101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9" h="10140" fill="none">
                      <a:moveTo>
                        <a:pt x="0" y="0"/>
                      </a:moveTo>
                      <a:cubicBezTo>
                        <a:pt x="0" y="2231"/>
                        <a:pt x="8088" y="10140"/>
                        <a:pt x="10369" y="1014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98" name="Freeform 10397"/>
                <p:cNvSpPr/>
                <p:nvPr/>
              </p:nvSpPr>
              <p:spPr>
                <a:xfrm>
                  <a:off x="3163111" y="4775188"/>
                  <a:ext cx="13825" cy="16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25" h="16105" fill="none">
                      <a:moveTo>
                        <a:pt x="0" y="0"/>
                      </a:moveTo>
                      <a:cubicBezTo>
                        <a:pt x="0" y="3543"/>
                        <a:pt x="10784" y="16105"/>
                        <a:pt x="13825" y="1610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399" name="Freeform 10398"/>
                <p:cNvSpPr/>
                <p:nvPr/>
              </p:nvSpPr>
              <p:spPr>
                <a:xfrm>
                  <a:off x="3159654" y="4793082"/>
                  <a:ext cx="8641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41" h="3579" fill="none">
                      <a:moveTo>
                        <a:pt x="0" y="0"/>
                      </a:moveTo>
                      <a:cubicBezTo>
                        <a:pt x="0" y="787"/>
                        <a:pt x="6740" y="3579"/>
                        <a:pt x="8641" y="357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00" name="Freeform 10399"/>
                <p:cNvSpPr/>
                <p:nvPr/>
              </p:nvSpPr>
              <p:spPr>
                <a:xfrm>
                  <a:off x="3148133" y="4813958"/>
                  <a:ext cx="5185" cy="13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85" h="13122" fill="none">
                      <a:moveTo>
                        <a:pt x="0" y="0"/>
                      </a:moveTo>
                      <a:cubicBezTo>
                        <a:pt x="0" y="2887"/>
                        <a:pt x="4044" y="13122"/>
                        <a:pt x="5185" y="1312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01" name="Freeform 10400"/>
                <p:cNvSpPr/>
                <p:nvPr/>
              </p:nvSpPr>
              <p:spPr>
                <a:xfrm>
                  <a:off x="3133732" y="4819923"/>
                  <a:ext cx="2880" cy="113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0" h="11333" fill="none">
                      <a:moveTo>
                        <a:pt x="2880" y="0"/>
                      </a:moveTo>
                      <a:cubicBezTo>
                        <a:pt x="2880" y="2493"/>
                        <a:pt x="634" y="11333"/>
                        <a:pt x="0" y="1133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02" name="Freeform 10401"/>
                <p:cNvSpPr/>
                <p:nvPr/>
              </p:nvSpPr>
              <p:spPr>
                <a:xfrm>
                  <a:off x="3096288" y="4846765"/>
                  <a:ext cx="6337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5368" fill="none">
                      <a:moveTo>
                        <a:pt x="0" y="0"/>
                      </a:moveTo>
                      <a:cubicBezTo>
                        <a:pt x="0" y="1181"/>
                        <a:pt x="4943" y="5368"/>
                        <a:pt x="6337" y="53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03" name="Freeform 10402"/>
                <p:cNvSpPr/>
                <p:nvPr/>
              </p:nvSpPr>
              <p:spPr>
                <a:xfrm>
                  <a:off x="3079584" y="4849747"/>
                  <a:ext cx="6913" cy="7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13" h="7754" fill="none">
                      <a:moveTo>
                        <a:pt x="6913" y="0"/>
                      </a:moveTo>
                      <a:cubicBezTo>
                        <a:pt x="6913" y="1706"/>
                        <a:pt x="1521" y="7754"/>
                        <a:pt x="0" y="775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04" name="Freeform 10403"/>
                <p:cNvSpPr/>
                <p:nvPr/>
              </p:nvSpPr>
              <p:spPr>
                <a:xfrm>
                  <a:off x="3069214" y="4851537"/>
                  <a:ext cx="576" cy="7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" h="7754" fill="none">
                      <a:moveTo>
                        <a:pt x="7600" y="0"/>
                      </a:moveTo>
                      <a:cubicBezTo>
                        <a:pt x="7600" y="1706"/>
                        <a:pt x="1672" y="7754"/>
                        <a:pt x="0" y="775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05" name="Freeform 10404"/>
                <p:cNvSpPr/>
                <p:nvPr/>
              </p:nvSpPr>
              <p:spPr>
                <a:xfrm>
                  <a:off x="3076127" y="4851536"/>
                  <a:ext cx="1728" cy="9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" h="9544" fill="none">
                      <a:moveTo>
                        <a:pt x="0" y="0"/>
                      </a:moveTo>
                      <a:cubicBezTo>
                        <a:pt x="0" y="2100"/>
                        <a:pt x="1348" y="9544"/>
                        <a:pt x="1728" y="954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06" name="Freeform 10405"/>
                <p:cNvSpPr/>
                <p:nvPr/>
              </p:nvSpPr>
              <p:spPr>
                <a:xfrm>
                  <a:off x="3093408" y="4847958"/>
                  <a:ext cx="6337" cy="125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12526" fill="none">
                      <a:moveTo>
                        <a:pt x="0" y="0"/>
                      </a:moveTo>
                      <a:cubicBezTo>
                        <a:pt x="0" y="2756"/>
                        <a:pt x="4943" y="12526"/>
                        <a:pt x="6337" y="1252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07" name="Freeform 10406"/>
                <p:cNvSpPr/>
                <p:nvPr/>
              </p:nvSpPr>
              <p:spPr>
                <a:xfrm>
                  <a:off x="3107809" y="4840204"/>
                  <a:ext cx="11521" cy="5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5965" fill="none">
                      <a:moveTo>
                        <a:pt x="0" y="0"/>
                      </a:moveTo>
                      <a:cubicBezTo>
                        <a:pt x="0" y="1312"/>
                        <a:pt x="8986" y="5965"/>
                        <a:pt x="11521" y="596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08" name="Freeform 10407"/>
                <p:cNvSpPr/>
                <p:nvPr/>
              </p:nvSpPr>
              <p:spPr>
                <a:xfrm>
                  <a:off x="3117603" y="4831256"/>
                  <a:ext cx="18434" cy="7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34" h="7754" fill="none">
                      <a:moveTo>
                        <a:pt x="0" y="0"/>
                      </a:moveTo>
                      <a:cubicBezTo>
                        <a:pt x="0" y="1706"/>
                        <a:pt x="14378" y="7754"/>
                        <a:pt x="18434" y="775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09" name="Freeform 10408"/>
                <p:cNvSpPr/>
                <p:nvPr/>
              </p:nvSpPr>
              <p:spPr>
                <a:xfrm>
                  <a:off x="3126243" y="4822309"/>
                  <a:ext cx="4608" cy="9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8" h="9544" fill="none">
                      <a:moveTo>
                        <a:pt x="0" y="0"/>
                      </a:moveTo>
                      <a:cubicBezTo>
                        <a:pt x="0" y="2100"/>
                        <a:pt x="3595" y="9544"/>
                        <a:pt x="4608" y="954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10" name="Freeform 10409"/>
                <p:cNvSpPr/>
                <p:nvPr/>
              </p:nvSpPr>
              <p:spPr>
                <a:xfrm>
                  <a:off x="3140644" y="4819327"/>
                  <a:ext cx="7489" cy="9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9544" fill="none">
                      <a:moveTo>
                        <a:pt x="0" y="0"/>
                      </a:moveTo>
                      <a:cubicBezTo>
                        <a:pt x="0" y="2100"/>
                        <a:pt x="5841" y="9544"/>
                        <a:pt x="7489" y="954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11" name="Freeform 10410"/>
                <p:cNvSpPr/>
                <p:nvPr/>
              </p:nvSpPr>
              <p:spPr>
                <a:xfrm>
                  <a:off x="3137764" y="4829467"/>
                  <a:ext cx="11521" cy="8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8947" fill="none">
                      <a:moveTo>
                        <a:pt x="0" y="0"/>
                      </a:moveTo>
                      <a:cubicBezTo>
                        <a:pt x="0" y="1968"/>
                        <a:pt x="8986" y="8947"/>
                        <a:pt x="11521" y="894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12" name="Freeform 10411"/>
                <p:cNvSpPr/>
                <p:nvPr/>
              </p:nvSpPr>
              <p:spPr>
                <a:xfrm>
                  <a:off x="3119330" y="4839607"/>
                  <a:ext cx="12097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97" h="6561" fill="none">
                      <a:moveTo>
                        <a:pt x="0" y="0"/>
                      </a:moveTo>
                      <a:cubicBezTo>
                        <a:pt x="0" y="1443"/>
                        <a:pt x="9436" y="6561"/>
                        <a:pt x="12097" y="65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13" name="Freeform 10412"/>
                <p:cNvSpPr/>
                <p:nvPr/>
              </p:nvSpPr>
              <p:spPr>
                <a:xfrm>
                  <a:off x="3106658" y="4841992"/>
                  <a:ext cx="5185" cy="113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85" h="11333" fill="none">
                      <a:moveTo>
                        <a:pt x="0" y="0"/>
                      </a:moveTo>
                      <a:cubicBezTo>
                        <a:pt x="0" y="2493"/>
                        <a:pt x="4044" y="11333"/>
                        <a:pt x="5185" y="1133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14" name="Freeform 10413"/>
                <p:cNvSpPr/>
                <p:nvPr/>
              </p:nvSpPr>
              <p:spPr>
                <a:xfrm>
                  <a:off x="3148133" y="4804415"/>
                  <a:ext cx="14401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01" h="6561" fill="none">
                      <a:moveTo>
                        <a:pt x="0" y="0"/>
                      </a:moveTo>
                      <a:cubicBezTo>
                        <a:pt x="0" y="1443"/>
                        <a:pt x="11233" y="6561"/>
                        <a:pt x="14401" y="65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15" name="Freeform 10414"/>
                <p:cNvSpPr/>
                <p:nvPr/>
              </p:nvSpPr>
              <p:spPr>
                <a:xfrm>
                  <a:off x="3153894" y="4815748"/>
                  <a:ext cx="17282" cy="7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2" h="7158" fill="none">
                      <a:moveTo>
                        <a:pt x="0" y="0"/>
                      </a:moveTo>
                      <a:cubicBezTo>
                        <a:pt x="0" y="1575"/>
                        <a:pt x="13480" y="7158"/>
                        <a:pt x="17282" y="71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16" name="Freeform 10415"/>
                <p:cNvSpPr/>
                <p:nvPr/>
              </p:nvSpPr>
              <p:spPr>
                <a:xfrm>
                  <a:off x="3156198" y="4797257"/>
                  <a:ext cx="21890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90" h="5368" fill="none">
                      <a:moveTo>
                        <a:pt x="0" y="0"/>
                      </a:moveTo>
                      <a:cubicBezTo>
                        <a:pt x="0" y="1181"/>
                        <a:pt x="17074" y="5368"/>
                        <a:pt x="21890" y="53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17" name="Freeform 10416"/>
                <p:cNvSpPr/>
                <p:nvPr/>
              </p:nvSpPr>
              <p:spPr>
                <a:xfrm>
                  <a:off x="3142948" y="4808591"/>
                  <a:ext cx="4608" cy="7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8" h="7754" fill="none">
                      <a:moveTo>
                        <a:pt x="0" y="0"/>
                      </a:moveTo>
                      <a:cubicBezTo>
                        <a:pt x="0" y="1706"/>
                        <a:pt x="3595" y="7754"/>
                        <a:pt x="4608" y="775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18" name="Freeform 10417"/>
                <p:cNvSpPr/>
                <p:nvPr/>
              </p:nvSpPr>
              <p:spPr>
                <a:xfrm>
                  <a:off x="3158502" y="4782943"/>
                  <a:ext cx="8065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65" h="6561" fill="none">
                      <a:moveTo>
                        <a:pt x="0" y="0"/>
                      </a:moveTo>
                      <a:cubicBezTo>
                        <a:pt x="0" y="1443"/>
                        <a:pt x="6291" y="6561"/>
                        <a:pt x="8065" y="65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19" name="Freeform 10418"/>
                <p:cNvSpPr/>
                <p:nvPr/>
              </p:nvSpPr>
              <p:spPr>
                <a:xfrm>
                  <a:off x="3174055" y="4772206"/>
                  <a:ext cx="10945" cy="29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2982" fill="none">
                      <a:moveTo>
                        <a:pt x="0" y="0"/>
                      </a:moveTo>
                      <a:cubicBezTo>
                        <a:pt x="0" y="656"/>
                        <a:pt x="8537" y="2982"/>
                        <a:pt x="10945" y="298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20" name="Freeform 10419"/>
                <p:cNvSpPr/>
                <p:nvPr/>
              </p:nvSpPr>
              <p:spPr>
                <a:xfrm>
                  <a:off x="3174631" y="4779960"/>
                  <a:ext cx="12673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3" h="4175" fill="none">
                      <a:moveTo>
                        <a:pt x="0" y="0"/>
                      </a:moveTo>
                      <a:cubicBezTo>
                        <a:pt x="0" y="919"/>
                        <a:pt x="9885" y="4175"/>
                        <a:pt x="12673" y="417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21" name="Freeform 10420"/>
                <p:cNvSpPr/>
                <p:nvPr/>
              </p:nvSpPr>
              <p:spPr>
                <a:xfrm>
                  <a:off x="3171752" y="4794871"/>
                  <a:ext cx="11521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2386" fill="none">
                      <a:moveTo>
                        <a:pt x="0" y="0"/>
                      </a:moveTo>
                      <a:cubicBezTo>
                        <a:pt x="0" y="525"/>
                        <a:pt x="8986" y="2386"/>
                        <a:pt x="11521" y="238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22" name="Freeform 10421"/>
                <p:cNvSpPr/>
                <p:nvPr/>
              </p:nvSpPr>
              <p:spPr>
                <a:xfrm>
                  <a:off x="3161959" y="4803222"/>
                  <a:ext cx="18434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34" h="5368" fill="none">
                      <a:moveTo>
                        <a:pt x="0" y="0"/>
                      </a:moveTo>
                      <a:cubicBezTo>
                        <a:pt x="0" y="1181"/>
                        <a:pt x="14378" y="5368"/>
                        <a:pt x="18434" y="53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23" name="Freeform 10422"/>
                <p:cNvSpPr/>
                <p:nvPr/>
              </p:nvSpPr>
              <p:spPr>
                <a:xfrm>
                  <a:off x="3166567" y="4761469"/>
                  <a:ext cx="6913" cy="4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13" h="4772" fill="none">
                      <a:moveTo>
                        <a:pt x="0" y="0"/>
                      </a:moveTo>
                      <a:cubicBezTo>
                        <a:pt x="0" y="1050"/>
                        <a:pt x="5392" y="4772"/>
                        <a:pt x="6913" y="477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24" name="Freeform 10423"/>
                <p:cNvSpPr/>
                <p:nvPr/>
              </p:nvSpPr>
              <p:spPr>
                <a:xfrm>
                  <a:off x="3163687" y="4767434"/>
                  <a:ext cx="7489" cy="4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4772" fill="none">
                      <a:moveTo>
                        <a:pt x="0" y="0"/>
                      </a:moveTo>
                      <a:cubicBezTo>
                        <a:pt x="0" y="1050"/>
                        <a:pt x="5841" y="4772"/>
                        <a:pt x="7489" y="477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25" name="Freeform 10424"/>
                <p:cNvSpPr/>
                <p:nvPr/>
              </p:nvSpPr>
              <p:spPr>
                <a:xfrm>
                  <a:off x="3152742" y="4798450"/>
                  <a:ext cx="7489" cy="4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4772" fill="none">
                      <a:moveTo>
                        <a:pt x="0" y="0"/>
                      </a:moveTo>
                      <a:cubicBezTo>
                        <a:pt x="0" y="1050"/>
                        <a:pt x="5841" y="4772"/>
                        <a:pt x="7489" y="477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26" name="Freeform 10425"/>
                <p:cNvSpPr/>
                <p:nvPr/>
              </p:nvSpPr>
              <p:spPr>
                <a:xfrm>
                  <a:off x="3136612" y="4811573"/>
                  <a:ext cx="9217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6561" fill="none">
                      <a:moveTo>
                        <a:pt x="0" y="0"/>
                      </a:moveTo>
                      <a:cubicBezTo>
                        <a:pt x="0" y="1443"/>
                        <a:pt x="7189" y="6561"/>
                        <a:pt x="9217" y="65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27" name="Freeform 10426"/>
                <p:cNvSpPr/>
                <p:nvPr/>
              </p:nvSpPr>
              <p:spPr>
                <a:xfrm>
                  <a:off x="3132004" y="4816941"/>
                  <a:ext cx="13249" cy="9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49" h="9544" fill="none">
                      <a:moveTo>
                        <a:pt x="0" y="0"/>
                      </a:moveTo>
                      <a:cubicBezTo>
                        <a:pt x="0" y="2100"/>
                        <a:pt x="10334" y="9544"/>
                        <a:pt x="13249" y="954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28" name="Freeform 10427"/>
                <p:cNvSpPr/>
                <p:nvPr/>
              </p:nvSpPr>
              <p:spPr>
                <a:xfrm>
                  <a:off x="3122787" y="4825888"/>
                  <a:ext cx="8065" cy="101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65" h="10140" fill="none">
                      <a:moveTo>
                        <a:pt x="0" y="0"/>
                      </a:moveTo>
                      <a:cubicBezTo>
                        <a:pt x="0" y="2231"/>
                        <a:pt x="6291" y="10140"/>
                        <a:pt x="8065" y="1014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29" name="Freeform 10428"/>
                <p:cNvSpPr/>
                <p:nvPr/>
              </p:nvSpPr>
              <p:spPr>
                <a:xfrm>
                  <a:off x="3167143" y="4775785"/>
                  <a:ext cx="7489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4175" fill="none">
                      <a:moveTo>
                        <a:pt x="0" y="0"/>
                      </a:moveTo>
                      <a:cubicBezTo>
                        <a:pt x="0" y="919"/>
                        <a:pt x="5841" y="4175"/>
                        <a:pt x="7489" y="417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30" name="Freeform 10429"/>
                <p:cNvSpPr/>
                <p:nvPr/>
              </p:nvSpPr>
              <p:spPr>
                <a:xfrm>
                  <a:off x="3175208" y="4783539"/>
                  <a:ext cx="12097" cy="5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97" h="5965" fill="none">
                      <a:moveTo>
                        <a:pt x="0" y="0"/>
                      </a:moveTo>
                      <a:cubicBezTo>
                        <a:pt x="0" y="1312"/>
                        <a:pt x="9436" y="5965"/>
                        <a:pt x="12097" y="596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31" name="Freeform 10430"/>
                <p:cNvSpPr/>
                <p:nvPr/>
              </p:nvSpPr>
              <p:spPr>
                <a:xfrm>
                  <a:off x="3157927" y="4786521"/>
                  <a:ext cx="6337" cy="4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4772" fill="none">
                      <a:moveTo>
                        <a:pt x="0" y="0"/>
                      </a:moveTo>
                      <a:cubicBezTo>
                        <a:pt x="0" y="1050"/>
                        <a:pt x="4943" y="4772"/>
                        <a:pt x="6337" y="477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32" name="Freeform 10431"/>
                <p:cNvSpPr/>
                <p:nvPr/>
              </p:nvSpPr>
              <p:spPr>
                <a:xfrm>
                  <a:off x="3160807" y="4774591"/>
                  <a:ext cx="9217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4175" fill="none">
                      <a:moveTo>
                        <a:pt x="0" y="0"/>
                      </a:moveTo>
                      <a:cubicBezTo>
                        <a:pt x="0" y="919"/>
                        <a:pt x="7189" y="4175"/>
                        <a:pt x="9217" y="417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33" name="Freeform 10432"/>
                <p:cNvSpPr/>
                <p:nvPr/>
              </p:nvSpPr>
              <p:spPr>
                <a:xfrm>
                  <a:off x="3170023" y="4755505"/>
                  <a:ext cx="12673" cy="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3" h="596" fill="none">
                      <a:moveTo>
                        <a:pt x="0" y="0"/>
                      </a:moveTo>
                      <a:cubicBezTo>
                        <a:pt x="0" y="0"/>
                        <a:pt x="9885" y="0"/>
                        <a:pt x="12673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34" name="Freeform 10433"/>
                <p:cNvSpPr/>
                <p:nvPr/>
              </p:nvSpPr>
              <p:spPr>
                <a:xfrm>
                  <a:off x="3182120" y="4759083"/>
                  <a:ext cx="11521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3579" fill="none">
                      <a:moveTo>
                        <a:pt x="0" y="0"/>
                      </a:moveTo>
                      <a:cubicBezTo>
                        <a:pt x="0" y="787"/>
                        <a:pt x="8986" y="3579"/>
                        <a:pt x="11521" y="357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35" name="Freeform 10434"/>
                <p:cNvSpPr/>
                <p:nvPr/>
              </p:nvSpPr>
              <p:spPr>
                <a:xfrm>
                  <a:off x="3189033" y="4768627"/>
                  <a:ext cx="12673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3" h="5368" fill="none">
                      <a:moveTo>
                        <a:pt x="0" y="0"/>
                      </a:moveTo>
                      <a:cubicBezTo>
                        <a:pt x="0" y="1181"/>
                        <a:pt x="9885" y="5368"/>
                        <a:pt x="12673" y="53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36" name="Freeform 10435"/>
                <p:cNvSpPr/>
                <p:nvPr/>
              </p:nvSpPr>
              <p:spPr>
                <a:xfrm>
                  <a:off x="3184424" y="4769224"/>
                  <a:ext cx="12673" cy="119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3" h="11929" fill="none">
                      <a:moveTo>
                        <a:pt x="0" y="0"/>
                      </a:moveTo>
                      <a:cubicBezTo>
                        <a:pt x="0" y="2624"/>
                        <a:pt x="9885" y="11929"/>
                        <a:pt x="12673" y="1192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37" name="Freeform 10436"/>
                <p:cNvSpPr/>
                <p:nvPr/>
              </p:nvSpPr>
              <p:spPr>
                <a:xfrm>
                  <a:off x="3181544" y="4745365"/>
                  <a:ext cx="13825" cy="5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25" h="5965" fill="none">
                      <a:moveTo>
                        <a:pt x="0" y="0"/>
                      </a:moveTo>
                      <a:cubicBezTo>
                        <a:pt x="0" y="1312"/>
                        <a:pt x="10784" y="5965"/>
                        <a:pt x="13825" y="596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38" name="Freeform 10437"/>
                <p:cNvSpPr/>
                <p:nvPr/>
              </p:nvSpPr>
              <p:spPr>
                <a:xfrm>
                  <a:off x="3190186" y="4754908"/>
                  <a:ext cx="14977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77" h="4175" fill="none">
                      <a:moveTo>
                        <a:pt x="0" y="0"/>
                      </a:moveTo>
                      <a:cubicBezTo>
                        <a:pt x="0" y="919"/>
                        <a:pt x="11682" y="4175"/>
                        <a:pt x="14977" y="417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39" name="Freeform 10438"/>
                <p:cNvSpPr/>
                <p:nvPr/>
              </p:nvSpPr>
              <p:spPr>
                <a:xfrm>
                  <a:off x="3174631" y="4747750"/>
                  <a:ext cx="7489" cy="1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1789" fill="none">
                      <a:moveTo>
                        <a:pt x="0" y="0"/>
                      </a:moveTo>
                      <a:cubicBezTo>
                        <a:pt x="0" y="394"/>
                        <a:pt x="5841" y="1789"/>
                        <a:pt x="7489" y="178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40" name="Freeform 10439"/>
                <p:cNvSpPr/>
                <p:nvPr/>
              </p:nvSpPr>
              <p:spPr>
                <a:xfrm>
                  <a:off x="3166567" y="4750882"/>
                  <a:ext cx="7777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77" fill="none">
                      <a:moveTo>
                        <a:pt x="0" y="0"/>
                      </a:moveTo>
                      <a:cubicBezTo>
                        <a:pt x="0" y="836"/>
                        <a:pt x="6066" y="3800"/>
                        <a:pt x="7777" y="380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41" name="Freeform 10440"/>
                <p:cNvSpPr/>
                <p:nvPr/>
              </p:nvSpPr>
              <p:spPr>
                <a:xfrm>
                  <a:off x="3186729" y="4742382"/>
                  <a:ext cx="8641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41" h="2386" fill="none">
                      <a:moveTo>
                        <a:pt x="0" y="0"/>
                      </a:moveTo>
                      <a:cubicBezTo>
                        <a:pt x="0" y="525"/>
                        <a:pt x="6740" y="2386"/>
                        <a:pt x="8641" y="238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42" name="Freeform 10441"/>
                <p:cNvSpPr/>
                <p:nvPr/>
              </p:nvSpPr>
              <p:spPr>
                <a:xfrm>
                  <a:off x="3171752" y="4729856"/>
                  <a:ext cx="13825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25" h="2386" fill="none">
                      <a:moveTo>
                        <a:pt x="0" y="0"/>
                      </a:moveTo>
                      <a:cubicBezTo>
                        <a:pt x="0" y="525"/>
                        <a:pt x="10784" y="2386"/>
                        <a:pt x="13825" y="238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43" name="Freeform 10442"/>
                <p:cNvSpPr/>
                <p:nvPr/>
              </p:nvSpPr>
              <p:spPr>
                <a:xfrm>
                  <a:off x="3193642" y="4728663"/>
                  <a:ext cx="6913" cy="7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13" h="7158" fill="none">
                      <a:moveTo>
                        <a:pt x="0" y="0"/>
                      </a:moveTo>
                      <a:cubicBezTo>
                        <a:pt x="0" y="1575"/>
                        <a:pt x="5392" y="7158"/>
                        <a:pt x="6913" y="71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44" name="Freeform 10443"/>
                <p:cNvSpPr/>
                <p:nvPr/>
              </p:nvSpPr>
              <p:spPr>
                <a:xfrm>
                  <a:off x="3175784" y="4709576"/>
                  <a:ext cx="8065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65" h="6561" fill="none">
                      <a:moveTo>
                        <a:pt x="0" y="0"/>
                      </a:moveTo>
                      <a:cubicBezTo>
                        <a:pt x="0" y="1443"/>
                        <a:pt x="6291" y="6561"/>
                        <a:pt x="8065" y="65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45" name="Freeform 10444"/>
                <p:cNvSpPr/>
                <p:nvPr/>
              </p:nvSpPr>
              <p:spPr>
                <a:xfrm>
                  <a:off x="3190185" y="4714348"/>
                  <a:ext cx="8065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65" h="2386" fill="none">
                      <a:moveTo>
                        <a:pt x="0" y="0"/>
                      </a:moveTo>
                      <a:cubicBezTo>
                        <a:pt x="0" y="525"/>
                        <a:pt x="6291" y="2386"/>
                        <a:pt x="8065" y="238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46" name="Freeform 10445"/>
                <p:cNvSpPr/>
                <p:nvPr/>
              </p:nvSpPr>
              <p:spPr>
                <a:xfrm>
                  <a:off x="3173480" y="4694664"/>
                  <a:ext cx="15553" cy="8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53" h="8947" fill="none">
                      <a:moveTo>
                        <a:pt x="0" y="0"/>
                      </a:moveTo>
                      <a:cubicBezTo>
                        <a:pt x="0" y="1968"/>
                        <a:pt x="12132" y="8947"/>
                        <a:pt x="15553" y="894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47" name="Freeform 10446"/>
                <p:cNvSpPr/>
                <p:nvPr/>
              </p:nvSpPr>
              <p:spPr>
                <a:xfrm>
                  <a:off x="3189033" y="4690489"/>
                  <a:ext cx="12673" cy="5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3" h="5965" fill="none">
                      <a:moveTo>
                        <a:pt x="0" y="0"/>
                      </a:moveTo>
                      <a:cubicBezTo>
                        <a:pt x="0" y="1312"/>
                        <a:pt x="9885" y="5965"/>
                        <a:pt x="12673" y="596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48" name="Freeform 10447"/>
                <p:cNvSpPr/>
                <p:nvPr/>
              </p:nvSpPr>
              <p:spPr>
                <a:xfrm>
                  <a:off x="3194218" y="4704804"/>
                  <a:ext cx="9793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3579" fill="none">
                      <a:moveTo>
                        <a:pt x="0" y="0"/>
                      </a:moveTo>
                      <a:cubicBezTo>
                        <a:pt x="0" y="787"/>
                        <a:pt x="7638" y="3579"/>
                        <a:pt x="9793" y="357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49" name="Freeform 10448"/>
                <p:cNvSpPr/>
                <p:nvPr/>
              </p:nvSpPr>
              <p:spPr>
                <a:xfrm>
                  <a:off x="3171751" y="4714348"/>
                  <a:ext cx="13249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49" h="5368" fill="none">
                      <a:moveTo>
                        <a:pt x="0" y="0"/>
                      </a:moveTo>
                      <a:cubicBezTo>
                        <a:pt x="0" y="1181"/>
                        <a:pt x="10334" y="5368"/>
                        <a:pt x="13249" y="53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50" name="Freeform 10449"/>
                <p:cNvSpPr/>
                <p:nvPr/>
              </p:nvSpPr>
              <p:spPr>
                <a:xfrm>
                  <a:off x="3172328" y="4676770"/>
                  <a:ext cx="10369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9" h="3579" fill="none">
                      <a:moveTo>
                        <a:pt x="0" y="0"/>
                      </a:moveTo>
                      <a:cubicBezTo>
                        <a:pt x="0" y="787"/>
                        <a:pt x="8088" y="3579"/>
                        <a:pt x="10369" y="357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51" name="Freeform 10450"/>
                <p:cNvSpPr/>
                <p:nvPr/>
              </p:nvSpPr>
              <p:spPr>
                <a:xfrm>
                  <a:off x="3172904" y="4686910"/>
                  <a:ext cx="8641" cy="7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41" h="7158" fill="none">
                      <a:moveTo>
                        <a:pt x="0" y="0"/>
                      </a:moveTo>
                      <a:cubicBezTo>
                        <a:pt x="0" y="1575"/>
                        <a:pt x="6740" y="7158"/>
                        <a:pt x="8641" y="71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52" name="Freeform 10451"/>
                <p:cNvSpPr/>
                <p:nvPr/>
              </p:nvSpPr>
              <p:spPr>
                <a:xfrm>
                  <a:off x="3185000" y="4694068"/>
                  <a:ext cx="11521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5368" fill="none">
                      <a:moveTo>
                        <a:pt x="0" y="0"/>
                      </a:moveTo>
                      <a:cubicBezTo>
                        <a:pt x="0" y="1181"/>
                        <a:pt x="8986" y="5368"/>
                        <a:pt x="11521" y="53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53" name="Freeform 10452"/>
                <p:cNvSpPr/>
                <p:nvPr/>
              </p:nvSpPr>
              <p:spPr>
                <a:xfrm>
                  <a:off x="3188457" y="4679752"/>
                  <a:ext cx="13249" cy="29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49" h="2982" fill="none">
                      <a:moveTo>
                        <a:pt x="0" y="0"/>
                      </a:moveTo>
                      <a:cubicBezTo>
                        <a:pt x="0" y="656"/>
                        <a:pt x="10334" y="2982"/>
                        <a:pt x="13249" y="298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54" name="Freeform 10453"/>
                <p:cNvSpPr/>
                <p:nvPr/>
              </p:nvSpPr>
              <p:spPr>
                <a:xfrm>
                  <a:off x="3193066" y="4685718"/>
                  <a:ext cx="12673" cy="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3" h="596" fill="none">
                      <a:moveTo>
                        <a:pt x="0" y="0"/>
                      </a:moveTo>
                      <a:cubicBezTo>
                        <a:pt x="0" y="1672"/>
                        <a:pt x="9885" y="7600"/>
                        <a:pt x="12673" y="760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55" name="Freeform 10454"/>
                <p:cNvSpPr/>
                <p:nvPr/>
              </p:nvSpPr>
              <p:spPr>
                <a:xfrm>
                  <a:off x="3189609" y="4664841"/>
                  <a:ext cx="6337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4175" fill="none">
                      <a:moveTo>
                        <a:pt x="0" y="4175"/>
                      </a:moveTo>
                      <a:cubicBezTo>
                        <a:pt x="0" y="3257"/>
                        <a:pt x="4943" y="0"/>
                        <a:pt x="633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56" name="Freeform 10455"/>
                <p:cNvSpPr/>
                <p:nvPr/>
              </p:nvSpPr>
              <p:spPr>
                <a:xfrm>
                  <a:off x="3191913" y="4673788"/>
                  <a:ext cx="9793" cy="11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1193" fill="none">
                      <a:moveTo>
                        <a:pt x="0" y="0"/>
                      </a:moveTo>
                      <a:cubicBezTo>
                        <a:pt x="0" y="262"/>
                        <a:pt x="7638" y="1193"/>
                        <a:pt x="9793" y="119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57" name="Freeform 10456"/>
                <p:cNvSpPr/>
                <p:nvPr/>
              </p:nvSpPr>
              <p:spPr>
                <a:xfrm>
                  <a:off x="3171751" y="4670805"/>
                  <a:ext cx="9217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2386" fill="none">
                      <a:moveTo>
                        <a:pt x="0" y="0"/>
                      </a:moveTo>
                      <a:cubicBezTo>
                        <a:pt x="0" y="525"/>
                        <a:pt x="7189" y="2386"/>
                        <a:pt x="9217" y="238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58" name="Freeform 10457"/>
                <p:cNvSpPr/>
                <p:nvPr/>
              </p:nvSpPr>
              <p:spPr>
                <a:xfrm>
                  <a:off x="3164839" y="4651719"/>
                  <a:ext cx="11521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2386" fill="none">
                      <a:moveTo>
                        <a:pt x="0" y="0"/>
                      </a:moveTo>
                      <a:cubicBezTo>
                        <a:pt x="0" y="525"/>
                        <a:pt x="8986" y="2386"/>
                        <a:pt x="11521" y="238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59" name="Freeform 10458"/>
                <p:cNvSpPr/>
                <p:nvPr/>
              </p:nvSpPr>
              <p:spPr>
                <a:xfrm>
                  <a:off x="3174631" y="4659473"/>
                  <a:ext cx="9217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4175" fill="none">
                      <a:moveTo>
                        <a:pt x="0" y="0"/>
                      </a:moveTo>
                      <a:cubicBezTo>
                        <a:pt x="0" y="919"/>
                        <a:pt x="7189" y="4175"/>
                        <a:pt x="9217" y="417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60" name="Freeform 10459"/>
                <p:cNvSpPr/>
                <p:nvPr/>
              </p:nvSpPr>
              <p:spPr>
                <a:xfrm>
                  <a:off x="3185577" y="4651122"/>
                  <a:ext cx="6337" cy="4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4772" fill="none">
                      <a:moveTo>
                        <a:pt x="0" y="4772"/>
                      </a:moveTo>
                      <a:cubicBezTo>
                        <a:pt x="0" y="3722"/>
                        <a:pt x="4943" y="0"/>
                        <a:pt x="633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61" name="Freeform 10460"/>
                <p:cNvSpPr/>
                <p:nvPr/>
              </p:nvSpPr>
              <p:spPr>
                <a:xfrm>
                  <a:off x="3188457" y="4659472"/>
                  <a:ext cx="10945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2386" fill="none">
                      <a:moveTo>
                        <a:pt x="0" y="2386"/>
                      </a:moveTo>
                      <a:cubicBezTo>
                        <a:pt x="0" y="1861"/>
                        <a:pt x="8537" y="0"/>
                        <a:pt x="1094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62" name="Freeform 10461"/>
                <p:cNvSpPr/>
                <p:nvPr/>
              </p:nvSpPr>
              <p:spPr>
                <a:xfrm>
                  <a:off x="3156775" y="4641578"/>
                  <a:ext cx="10945" cy="4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4772" fill="none">
                      <a:moveTo>
                        <a:pt x="0" y="4772"/>
                      </a:moveTo>
                      <a:cubicBezTo>
                        <a:pt x="0" y="3722"/>
                        <a:pt x="8537" y="0"/>
                        <a:pt x="1094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63" name="Freeform 10462"/>
                <p:cNvSpPr/>
                <p:nvPr/>
              </p:nvSpPr>
              <p:spPr>
                <a:xfrm>
                  <a:off x="3170599" y="4645754"/>
                  <a:ext cx="10945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4175" fill="none">
                      <a:moveTo>
                        <a:pt x="0" y="0"/>
                      </a:moveTo>
                      <a:cubicBezTo>
                        <a:pt x="0" y="919"/>
                        <a:pt x="8537" y="4175"/>
                        <a:pt x="10945" y="417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64" name="Freeform 10463"/>
                <p:cNvSpPr/>
                <p:nvPr/>
              </p:nvSpPr>
              <p:spPr>
                <a:xfrm>
                  <a:off x="3162534" y="4629649"/>
                  <a:ext cx="6913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13" h="5368" fill="none">
                      <a:moveTo>
                        <a:pt x="0" y="5368"/>
                      </a:moveTo>
                      <a:cubicBezTo>
                        <a:pt x="0" y="4187"/>
                        <a:pt x="5392" y="0"/>
                        <a:pt x="6913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65" name="Freeform 10464"/>
                <p:cNvSpPr/>
                <p:nvPr/>
              </p:nvSpPr>
              <p:spPr>
                <a:xfrm>
                  <a:off x="3176936" y="4628456"/>
                  <a:ext cx="8065" cy="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65" h="596" fill="none">
                      <a:moveTo>
                        <a:pt x="0" y="7600"/>
                      </a:moveTo>
                      <a:cubicBezTo>
                        <a:pt x="0" y="5928"/>
                        <a:pt x="6291" y="0"/>
                        <a:pt x="806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66" name="Freeform 10465"/>
                <p:cNvSpPr/>
                <p:nvPr/>
              </p:nvSpPr>
              <p:spPr>
                <a:xfrm>
                  <a:off x="3178664" y="4639193"/>
                  <a:ext cx="10945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6561" fill="none">
                      <a:moveTo>
                        <a:pt x="0" y="6561"/>
                      </a:moveTo>
                      <a:cubicBezTo>
                        <a:pt x="0" y="5118"/>
                        <a:pt x="8537" y="0"/>
                        <a:pt x="1094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67" name="Freeform 10466"/>
                <p:cNvSpPr/>
                <p:nvPr/>
              </p:nvSpPr>
              <p:spPr>
                <a:xfrm>
                  <a:off x="3164263" y="4614141"/>
                  <a:ext cx="11521" cy="7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7754" fill="none">
                      <a:moveTo>
                        <a:pt x="0" y="7754"/>
                      </a:moveTo>
                      <a:cubicBezTo>
                        <a:pt x="0" y="6048"/>
                        <a:pt x="8986" y="0"/>
                        <a:pt x="11521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68" name="Freeform 10467"/>
                <p:cNvSpPr/>
                <p:nvPr/>
              </p:nvSpPr>
              <p:spPr>
                <a:xfrm>
                  <a:off x="3168871" y="4619509"/>
                  <a:ext cx="9793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6561" fill="none">
                      <a:moveTo>
                        <a:pt x="0" y="6561"/>
                      </a:moveTo>
                      <a:cubicBezTo>
                        <a:pt x="0" y="5118"/>
                        <a:pt x="7638" y="0"/>
                        <a:pt x="9793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69" name="Freeform 10468"/>
                <p:cNvSpPr/>
                <p:nvPr/>
              </p:nvSpPr>
              <p:spPr>
                <a:xfrm>
                  <a:off x="3142949" y="4626667"/>
                  <a:ext cx="9217" cy="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596" fill="none">
                      <a:moveTo>
                        <a:pt x="9217" y="7600"/>
                      </a:moveTo>
                      <a:cubicBezTo>
                        <a:pt x="9217" y="5928"/>
                        <a:pt x="2028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70" name="Freeform 10469"/>
                <p:cNvSpPr/>
                <p:nvPr/>
              </p:nvSpPr>
              <p:spPr>
                <a:xfrm>
                  <a:off x="3149861" y="4620106"/>
                  <a:ext cx="12673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3" h="4175" fill="none">
                      <a:moveTo>
                        <a:pt x="0" y="0"/>
                      </a:moveTo>
                      <a:cubicBezTo>
                        <a:pt x="0" y="919"/>
                        <a:pt x="9885" y="4175"/>
                        <a:pt x="12673" y="417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71" name="Freeform 10470"/>
                <p:cNvSpPr/>
                <p:nvPr/>
              </p:nvSpPr>
              <p:spPr>
                <a:xfrm>
                  <a:off x="3140644" y="4608772"/>
                  <a:ext cx="6337" cy="11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1193" fill="none">
                      <a:moveTo>
                        <a:pt x="0" y="1193"/>
                      </a:moveTo>
                      <a:cubicBezTo>
                        <a:pt x="0" y="930"/>
                        <a:pt x="4943" y="0"/>
                        <a:pt x="633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72" name="Freeform 10471"/>
                <p:cNvSpPr/>
                <p:nvPr/>
              </p:nvSpPr>
              <p:spPr>
                <a:xfrm>
                  <a:off x="3161382" y="4606983"/>
                  <a:ext cx="9793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5368" fill="none">
                      <a:moveTo>
                        <a:pt x="0" y="5368"/>
                      </a:moveTo>
                      <a:cubicBezTo>
                        <a:pt x="0" y="4187"/>
                        <a:pt x="7638" y="0"/>
                        <a:pt x="9793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73" name="Freeform 10472"/>
                <p:cNvSpPr/>
                <p:nvPr/>
              </p:nvSpPr>
              <p:spPr>
                <a:xfrm>
                  <a:off x="3153893" y="4598633"/>
                  <a:ext cx="5761" cy="8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1" h="8947" fill="none">
                      <a:moveTo>
                        <a:pt x="0" y="8947"/>
                      </a:moveTo>
                      <a:cubicBezTo>
                        <a:pt x="0" y="6979"/>
                        <a:pt x="4493" y="0"/>
                        <a:pt x="5761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74" name="Freeform 10473"/>
                <p:cNvSpPr/>
                <p:nvPr/>
              </p:nvSpPr>
              <p:spPr>
                <a:xfrm>
                  <a:off x="3146405" y="4593861"/>
                  <a:ext cx="9217" cy="4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4772" fill="none">
                      <a:moveTo>
                        <a:pt x="0" y="4772"/>
                      </a:moveTo>
                      <a:cubicBezTo>
                        <a:pt x="0" y="3722"/>
                        <a:pt x="7189" y="0"/>
                        <a:pt x="921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75" name="Freeform 10474"/>
                <p:cNvSpPr/>
                <p:nvPr/>
              </p:nvSpPr>
              <p:spPr>
                <a:xfrm>
                  <a:off x="3143524" y="4585510"/>
                  <a:ext cx="576" cy="101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" h="10140" fill="none">
                      <a:moveTo>
                        <a:pt x="7600" y="10140"/>
                      </a:moveTo>
                      <a:cubicBezTo>
                        <a:pt x="7600" y="7909"/>
                        <a:pt x="1672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76" name="Freeform 10475"/>
                <p:cNvSpPr/>
                <p:nvPr/>
              </p:nvSpPr>
              <p:spPr>
                <a:xfrm>
                  <a:off x="3133732" y="4581335"/>
                  <a:ext cx="6337" cy="101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10140" fill="none">
                      <a:moveTo>
                        <a:pt x="0" y="10140"/>
                      </a:moveTo>
                      <a:cubicBezTo>
                        <a:pt x="0" y="7909"/>
                        <a:pt x="4943" y="0"/>
                        <a:pt x="633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77" name="Freeform 10476"/>
                <p:cNvSpPr/>
                <p:nvPr/>
              </p:nvSpPr>
              <p:spPr>
                <a:xfrm>
                  <a:off x="3113570" y="4582528"/>
                  <a:ext cx="15553" cy="9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53" h="9544" fill="none">
                      <a:moveTo>
                        <a:pt x="15553" y="9544"/>
                      </a:moveTo>
                      <a:cubicBezTo>
                        <a:pt x="15553" y="7444"/>
                        <a:pt x="3422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78" name="Freeform 10477"/>
                <p:cNvSpPr/>
                <p:nvPr/>
              </p:nvSpPr>
              <p:spPr>
                <a:xfrm>
                  <a:off x="3097441" y="4565230"/>
                  <a:ext cx="9217" cy="8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8947" fill="none">
                      <a:moveTo>
                        <a:pt x="9217" y="8947"/>
                      </a:moveTo>
                      <a:cubicBezTo>
                        <a:pt x="9217" y="6979"/>
                        <a:pt x="2028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79" name="Freeform 10478"/>
                <p:cNvSpPr/>
                <p:nvPr/>
              </p:nvSpPr>
              <p:spPr>
                <a:xfrm>
                  <a:off x="3076126" y="4553897"/>
                  <a:ext cx="10945" cy="8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8947" fill="none">
                      <a:moveTo>
                        <a:pt x="10945" y="8947"/>
                      </a:moveTo>
                      <a:cubicBezTo>
                        <a:pt x="10945" y="6979"/>
                        <a:pt x="2408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80" name="Freeform 10479"/>
                <p:cNvSpPr/>
                <p:nvPr/>
              </p:nvSpPr>
              <p:spPr>
                <a:xfrm>
                  <a:off x="3066333" y="4555687"/>
                  <a:ext cx="13249" cy="13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49" h="13122" fill="none">
                      <a:moveTo>
                        <a:pt x="13249" y="13122"/>
                      </a:moveTo>
                      <a:cubicBezTo>
                        <a:pt x="13249" y="10235"/>
                        <a:pt x="2915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81" name="Freeform 10480"/>
                <p:cNvSpPr/>
                <p:nvPr/>
              </p:nvSpPr>
              <p:spPr>
                <a:xfrm>
                  <a:off x="3096289" y="4557476"/>
                  <a:ext cx="4608" cy="107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8" h="10736" fill="none">
                      <a:moveTo>
                        <a:pt x="0" y="10736"/>
                      </a:moveTo>
                      <a:cubicBezTo>
                        <a:pt x="0" y="8374"/>
                        <a:pt x="3595" y="0"/>
                        <a:pt x="4608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82" name="Freeform 10481"/>
                <p:cNvSpPr/>
                <p:nvPr/>
              </p:nvSpPr>
              <p:spPr>
                <a:xfrm>
                  <a:off x="3113570" y="4565230"/>
                  <a:ext cx="1152" cy="119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" h="11929" fill="none">
                      <a:moveTo>
                        <a:pt x="0" y="11929"/>
                      </a:moveTo>
                      <a:cubicBezTo>
                        <a:pt x="0" y="9305"/>
                        <a:pt x="899" y="0"/>
                        <a:pt x="1152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83" name="Freeform 10482"/>
                <p:cNvSpPr/>
                <p:nvPr/>
              </p:nvSpPr>
              <p:spPr>
                <a:xfrm>
                  <a:off x="3127971" y="4577756"/>
                  <a:ext cx="4608" cy="113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8" h="11333" fill="none">
                      <a:moveTo>
                        <a:pt x="0" y="11333"/>
                      </a:moveTo>
                      <a:cubicBezTo>
                        <a:pt x="0" y="8840"/>
                        <a:pt x="3595" y="0"/>
                        <a:pt x="4608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84" name="Freeform 10483"/>
                <p:cNvSpPr/>
                <p:nvPr/>
              </p:nvSpPr>
              <p:spPr>
                <a:xfrm>
                  <a:off x="3134884" y="4594457"/>
                  <a:ext cx="10945" cy="1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1789" fill="none">
                      <a:moveTo>
                        <a:pt x="0" y="1789"/>
                      </a:moveTo>
                      <a:cubicBezTo>
                        <a:pt x="0" y="1396"/>
                        <a:pt x="8537" y="0"/>
                        <a:pt x="1094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85" name="Freeform 10484"/>
                <p:cNvSpPr/>
                <p:nvPr/>
              </p:nvSpPr>
              <p:spPr>
                <a:xfrm>
                  <a:off x="3118179" y="4590879"/>
                  <a:ext cx="8641" cy="1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41" h="1789" fill="none">
                      <a:moveTo>
                        <a:pt x="8641" y="1789"/>
                      </a:moveTo>
                      <a:cubicBezTo>
                        <a:pt x="8641" y="1396"/>
                        <a:pt x="1901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86" name="Freeform 10485"/>
                <p:cNvSpPr/>
                <p:nvPr/>
              </p:nvSpPr>
              <p:spPr>
                <a:xfrm>
                  <a:off x="3100897" y="4574774"/>
                  <a:ext cx="12673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3" h="4175" fill="none">
                      <a:moveTo>
                        <a:pt x="12673" y="4175"/>
                      </a:moveTo>
                      <a:cubicBezTo>
                        <a:pt x="12673" y="3257"/>
                        <a:pt x="2788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87" name="Freeform 10486"/>
                <p:cNvSpPr/>
                <p:nvPr/>
              </p:nvSpPr>
              <p:spPr>
                <a:xfrm>
                  <a:off x="3091680" y="4568213"/>
                  <a:ext cx="7489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2386" fill="none">
                      <a:moveTo>
                        <a:pt x="7489" y="0"/>
                      </a:moveTo>
                      <a:cubicBezTo>
                        <a:pt x="7489" y="525"/>
                        <a:pt x="1648" y="2386"/>
                        <a:pt x="0" y="238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88" name="Freeform 10487"/>
                <p:cNvSpPr/>
                <p:nvPr/>
              </p:nvSpPr>
              <p:spPr>
                <a:xfrm>
                  <a:off x="3084767" y="4566423"/>
                  <a:ext cx="5761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1" h="5368" fill="none">
                      <a:moveTo>
                        <a:pt x="5761" y="0"/>
                      </a:moveTo>
                      <a:cubicBezTo>
                        <a:pt x="5761" y="1181"/>
                        <a:pt x="1267" y="5368"/>
                        <a:pt x="0" y="53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89" name="Freeform 10488"/>
                <p:cNvSpPr/>
                <p:nvPr/>
              </p:nvSpPr>
              <p:spPr>
                <a:xfrm>
                  <a:off x="3057116" y="4558669"/>
                  <a:ext cx="13825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25" h="2386" fill="none">
                      <a:moveTo>
                        <a:pt x="13825" y="2386"/>
                      </a:moveTo>
                      <a:cubicBezTo>
                        <a:pt x="13825" y="1861"/>
                        <a:pt x="3042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90" name="Freeform 10489"/>
                <p:cNvSpPr/>
                <p:nvPr/>
              </p:nvSpPr>
              <p:spPr>
                <a:xfrm>
                  <a:off x="3074399" y="4556880"/>
                  <a:ext cx="9793" cy="7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7158" fill="none">
                      <a:moveTo>
                        <a:pt x="0" y="0"/>
                      </a:moveTo>
                      <a:cubicBezTo>
                        <a:pt x="0" y="1575"/>
                        <a:pt x="7638" y="7158"/>
                        <a:pt x="9793" y="71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91" name="Freeform 10490"/>
                <p:cNvSpPr/>
                <p:nvPr/>
              </p:nvSpPr>
              <p:spPr>
                <a:xfrm>
                  <a:off x="3091104" y="4555686"/>
                  <a:ext cx="1152" cy="125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" h="12526" fill="none">
                      <a:moveTo>
                        <a:pt x="0" y="0"/>
                      </a:moveTo>
                      <a:cubicBezTo>
                        <a:pt x="0" y="2756"/>
                        <a:pt x="899" y="12526"/>
                        <a:pt x="1152" y="1252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92" name="Freeform 10491"/>
                <p:cNvSpPr/>
                <p:nvPr/>
              </p:nvSpPr>
              <p:spPr>
                <a:xfrm>
                  <a:off x="3107810" y="4561651"/>
                  <a:ext cx="1728" cy="119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" h="11929" fill="none">
                      <a:moveTo>
                        <a:pt x="0" y="0"/>
                      </a:moveTo>
                      <a:cubicBezTo>
                        <a:pt x="0" y="2624"/>
                        <a:pt x="1348" y="11929"/>
                        <a:pt x="1728" y="1192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93" name="Freeform 10492"/>
                <p:cNvSpPr/>
                <p:nvPr/>
              </p:nvSpPr>
              <p:spPr>
                <a:xfrm>
                  <a:off x="3123939" y="4570598"/>
                  <a:ext cx="1152" cy="7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" h="7158" fill="none">
                      <a:moveTo>
                        <a:pt x="1152" y="0"/>
                      </a:moveTo>
                      <a:cubicBezTo>
                        <a:pt x="1152" y="1575"/>
                        <a:pt x="253" y="7158"/>
                        <a:pt x="0" y="71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94" name="Freeform 10493"/>
                <p:cNvSpPr/>
                <p:nvPr/>
              </p:nvSpPr>
              <p:spPr>
                <a:xfrm>
                  <a:off x="3188457" y="4730453"/>
                  <a:ext cx="12097" cy="7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97" h="7158" fill="none">
                      <a:moveTo>
                        <a:pt x="0" y="0"/>
                      </a:moveTo>
                      <a:cubicBezTo>
                        <a:pt x="0" y="1575"/>
                        <a:pt x="9436" y="7158"/>
                        <a:pt x="12097" y="71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95" name="Freeform 10494"/>
                <p:cNvSpPr/>
                <p:nvPr/>
              </p:nvSpPr>
              <p:spPr>
                <a:xfrm>
                  <a:off x="3197098" y="4720312"/>
                  <a:ext cx="11521" cy="1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1789" fill="none">
                      <a:moveTo>
                        <a:pt x="0" y="0"/>
                      </a:moveTo>
                      <a:cubicBezTo>
                        <a:pt x="0" y="394"/>
                        <a:pt x="8986" y="1789"/>
                        <a:pt x="11521" y="178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96" name="Freeform 10495"/>
                <p:cNvSpPr/>
                <p:nvPr/>
              </p:nvSpPr>
              <p:spPr>
                <a:xfrm>
                  <a:off x="3190761" y="4738207"/>
                  <a:ext cx="13249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49" h="6561" fill="none">
                      <a:moveTo>
                        <a:pt x="0" y="0"/>
                      </a:moveTo>
                      <a:cubicBezTo>
                        <a:pt x="0" y="1443"/>
                        <a:pt x="10334" y="6561"/>
                        <a:pt x="13249" y="65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97" name="Freeform 10496"/>
                <p:cNvSpPr/>
                <p:nvPr/>
              </p:nvSpPr>
              <p:spPr>
                <a:xfrm>
                  <a:off x="3117027" y="4838413"/>
                  <a:ext cx="7201" cy="128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01" h="12824" fill="none">
                      <a:moveTo>
                        <a:pt x="0" y="0"/>
                      </a:moveTo>
                      <a:cubicBezTo>
                        <a:pt x="0" y="2821"/>
                        <a:pt x="5616" y="12824"/>
                        <a:pt x="7201" y="1282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98" name="Freeform 10497"/>
                <p:cNvSpPr/>
                <p:nvPr/>
              </p:nvSpPr>
              <p:spPr>
                <a:xfrm>
                  <a:off x="3112418" y="4837221"/>
                  <a:ext cx="3456" cy="113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56" h="11333" fill="none">
                      <a:moveTo>
                        <a:pt x="0" y="0"/>
                      </a:moveTo>
                      <a:cubicBezTo>
                        <a:pt x="0" y="2493"/>
                        <a:pt x="2696" y="11333"/>
                        <a:pt x="3456" y="1133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499" name="Freeform 10498"/>
                <p:cNvSpPr/>
                <p:nvPr/>
              </p:nvSpPr>
              <p:spPr>
                <a:xfrm>
                  <a:off x="3100321" y="4843185"/>
                  <a:ext cx="10369" cy="83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9" h="8351" fill="none">
                      <a:moveTo>
                        <a:pt x="0" y="0"/>
                      </a:moveTo>
                      <a:cubicBezTo>
                        <a:pt x="0" y="1837"/>
                        <a:pt x="8088" y="8351"/>
                        <a:pt x="10369" y="835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00" name="Freeform 10499"/>
                <p:cNvSpPr/>
                <p:nvPr/>
              </p:nvSpPr>
              <p:spPr>
                <a:xfrm>
                  <a:off x="3088800" y="4847958"/>
                  <a:ext cx="4608" cy="125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08" h="12526" fill="none">
                      <a:moveTo>
                        <a:pt x="0" y="0"/>
                      </a:moveTo>
                      <a:cubicBezTo>
                        <a:pt x="0" y="2756"/>
                        <a:pt x="3595" y="12526"/>
                        <a:pt x="4608" y="1252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01" name="Freeform 10500"/>
                <p:cNvSpPr/>
                <p:nvPr/>
              </p:nvSpPr>
              <p:spPr>
                <a:xfrm>
                  <a:off x="3081311" y="4850343"/>
                  <a:ext cx="5185" cy="113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85" h="11333" fill="none">
                      <a:moveTo>
                        <a:pt x="0" y="0"/>
                      </a:moveTo>
                      <a:cubicBezTo>
                        <a:pt x="0" y="2493"/>
                        <a:pt x="4044" y="11333"/>
                        <a:pt x="5185" y="1133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02" name="Freeform 10501"/>
                <p:cNvSpPr/>
                <p:nvPr/>
              </p:nvSpPr>
              <p:spPr>
                <a:xfrm>
                  <a:off x="3124515" y="4837818"/>
                  <a:ext cx="5185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85" h="6561" fill="none">
                      <a:moveTo>
                        <a:pt x="0" y="0"/>
                      </a:moveTo>
                      <a:cubicBezTo>
                        <a:pt x="0" y="1443"/>
                        <a:pt x="4044" y="6561"/>
                        <a:pt x="5185" y="65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03" name="Freeform 10502"/>
                <p:cNvSpPr/>
                <p:nvPr/>
              </p:nvSpPr>
              <p:spPr>
                <a:xfrm>
                  <a:off x="3159078" y="4810380"/>
                  <a:ext cx="12673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3" h="3579" fill="none">
                      <a:moveTo>
                        <a:pt x="0" y="0"/>
                      </a:moveTo>
                      <a:cubicBezTo>
                        <a:pt x="0" y="787"/>
                        <a:pt x="9885" y="3579"/>
                        <a:pt x="12673" y="357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04" name="Freeform 10503"/>
                <p:cNvSpPr/>
                <p:nvPr/>
              </p:nvSpPr>
              <p:spPr>
                <a:xfrm>
                  <a:off x="3153894" y="4815749"/>
                  <a:ext cx="2880" cy="119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0" h="11929" fill="none">
                      <a:moveTo>
                        <a:pt x="0" y="0"/>
                      </a:moveTo>
                      <a:cubicBezTo>
                        <a:pt x="0" y="2624"/>
                        <a:pt x="2247" y="11929"/>
                        <a:pt x="2880" y="1192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05" name="Freeform 10504"/>
                <p:cNvSpPr/>
                <p:nvPr/>
              </p:nvSpPr>
              <p:spPr>
                <a:xfrm>
                  <a:off x="3193641" y="4708383"/>
                  <a:ext cx="9217" cy="5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5965" fill="none">
                      <a:moveTo>
                        <a:pt x="0" y="0"/>
                      </a:moveTo>
                      <a:cubicBezTo>
                        <a:pt x="0" y="1312"/>
                        <a:pt x="7189" y="5965"/>
                        <a:pt x="9217" y="596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06" name="Freeform 10505"/>
                <p:cNvSpPr/>
                <p:nvPr/>
              </p:nvSpPr>
              <p:spPr>
                <a:xfrm>
                  <a:off x="3167720" y="4629650"/>
                  <a:ext cx="3456" cy="8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56" h="8947" fill="none">
                      <a:moveTo>
                        <a:pt x="0" y="8947"/>
                      </a:moveTo>
                      <a:cubicBezTo>
                        <a:pt x="0" y="6979"/>
                        <a:pt x="2696" y="0"/>
                        <a:pt x="3456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07" name="Freeform 10506"/>
                <p:cNvSpPr/>
                <p:nvPr/>
              </p:nvSpPr>
              <p:spPr>
                <a:xfrm>
                  <a:off x="3178088" y="4630246"/>
                  <a:ext cx="8641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41" h="2386" fill="none">
                      <a:moveTo>
                        <a:pt x="0" y="2386"/>
                      </a:moveTo>
                      <a:cubicBezTo>
                        <a:pt x="0" y="1861"/>
                        <a:pt x="6740" y="0"/>
                        <a:pt x="8641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08" name="Freeform 10507"/>
                <p:cNvSpPr/>
                <p:nvPr/>
              </p:nvSpPr>
              <p:spPr>
                <a:xfrm>
                  <a:off x="3168295" y="4655894"/>
                  <a:ext cx="6337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37" h="3579" fill="none">
                      <a:moveTo>
                        <a:pt x="0" y="3579"/>
                      </a:moveTo>
                      <a:cubicBezTo>
                        <a:pt x="0" y="2792"/>
                        <a:pt x="4943" y="0"/>
                        <a:pt x="633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09" name="Freeform 10508"/>
                <p:cNvSpPr/>
                <p:nvPr/>
              </p:nvSpPr>
              <p:spPr>
                <a:xfrm>
                  <a:off x="3185001" y="4671402"/>
                  <a:ext cx="10945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3579" fill="none">
                      <a:moveTo>
                        <a:pt x="0" y="3579"/>
                      </a:moveTo>
                      <a:cubicBezTo>
                        <a:pt x="0" y="2792"/>
                        <a:pt x="8537" y="0"/>
                        <a:pt x="1094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10" name="Freeform 10509"/>
                <p:cNvSpPr/>
                <p:nvPr/>
              </p:nvSpPr>
              <p:spPr>
                <a:xfrm>
                  <a:off x="3188457" y="4686910"/>
                  <a:ext cx="10369" cy="5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9" h="5965" fill="none">
                      <a:moveTo>
                        <a:pt x="0" y="0"/>
                      </a:moveTo>
                      <a:cubicBezTo>
                        <a:pt x="0" y="1312"/>
                        <a:pt x="8088" y="5965"/>
                        <a:pt x="10369" y="596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11" name="Freeform 10510"/>
                <p:cNvSpPr/>
                <p:nvPr/>
              </p:nvSpPr>
              <p:spPr>
                <a:xfrm>
                  <a:off x="3182121" y="4731646"/>
                  <a:ext cx="9217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3579" fill="none">
                      <a:moveTo>
                        <a:pt x="0" y="3579"/>
                      </a:moveTo>
                      <a:cubicBezTo>
                        <a:pt x="0" y="2792"/>
                        <a:pt x="7189" y="0"/>
                        <a:pt x="921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12" name="Freeform 10511"/>
                <p:cNvSpPr/>
                <p:nvPr/>
              </p:nvSpPr>
              <p:spPr>
                <a:xfrm>
                  <a:off x="3194794" y="4727470"/>
                  <a:ext cx="15553" cy="4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53" h="4175" fill="none">
                      <a:moveTo>
                        <a:pt x="0" y="0"/>
                      </a:moveTo>
                      <a:cubicBezTo>
                        <a:pt x="0" y="919"/>
                        <a:pt x="12132" y="4175"/>
                        <a:pt x="15553" y="417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13" name="Freeform 10512"/>
                <p:cNvSpPr/>
                <p:nvPr/>
              </p:nvSpPr>
              <p:spPr>
                <a:xfrm>
                  <a:off x="3191914" y="4714349"/>
                  <a:ext cx="6913" cy="5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13" h="5965" fill="none">
                      <a:moveTo>
                        <a:pt x="0" y="5965"/>
                      </a:moveTo>
                      <a:cubicBezTo>
                        <a:pt x="0" y="4653"/>
                        <a:pt x="5392" y="0"/>
                        <a:pt x="6913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14" name="Freeform 10513"/>
                <p:cNvSpPr/>
                <p:nvPr/>
              </p:nvSpPr>
              <p:spPr>
                <a:xfrm>
                  <a:off x="3140645" y="4614738"/>
                  <a:ext cx="10369" cy="29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9" h="2982" fill="none">
                      <a:moveTo>
                        <a:pt x="10369" y="2982"/>
                      </a:moveTo>
                      <a:cubicBezTo>
                        <a:pt x="10369" y="2326"/>
                        <a:pt x="2281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15" name="Freeform 10514"/>
                <p:cNvSpPr/>
                <p:nvPr/>
              </p:nvSpPr>
              <p:spPr>
                <a:xfrm>
                  <a:off x="3136612" y="4618316"/>
                  <a:ext cx="7489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3579" fill="none">
                      <a:moveTo>
                        <a:pt x="7489" y="3579"/>
                      </a:moveTo>
                      <a:cubicBezTo>
                        <a:pt x="7489" y="2791"/>
                        <a:pt x="1648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16" name="Freeform 10515"/>
                <p:cNvSpPr/>
                <p:nvPr/>
              </p:nvSpPr>
              <p:spPr>
                <a:xfrm>
                  <a:off x="3129123" y="4598036"/>
                  <a:ext cx="8065" cy="9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65" h="9544" fill="none">
                      <a:moveTo>
                        <a:pt x="8065" y="9544"/>
                      </a:moveTo>
                      <a:cubicBezTo>
                        <a:pt x="8065" y="7444"/>
                        <a:pt x="1774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17" name="Freeform 10516"/>
                <p:cNvSpPr/>
                <p:nvPr/>
              </p:nvSpPr>
              <p:spPr>
                <a:xfrm>
                  <a:off x="3159078" y="4601615"/>
                  <a:ext cx="2304" cy="113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04" h="11333" fill="none">
                      <a:moveTo>
                        <a:pt x="0" y="11333"/>
                      </a:moveTo>
                      <a:cubicBezTo>
                        <a:pt x="0" y="8840"/>
                        <a:pt x="1797" y="0"/>
                        <a:pt x="2304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18" name="Freeform 10517"/>
                <p:cNvSpPr/>
                <p:nvPr/>
              </p:nvSpPr>
              <p:spPr>
                <a:xfrm>
                  <a:off x="3156198" y="4633824"/>
                  <a:ext cx="5761" cy="107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1" h="10736" fill="none">
                      <a:moveTo>
                        <a:pt x="5761" y="0"/>
                      </a:moveTo>
                      <a:cubicBezTo>
                        <a:pt x="5761" y="2362"/>
                        <a:pt x="1267" y="10736"/>
                        <a:pt x="0" y="1073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19" name="Freeform 10518"/>
                <p:cNvSpPr/>
                <p:nvPr/>
              </p:nvSpPr>
              <p:spPr>
                <a:xfrm>
                  <a:off x="3152165" y="4654104"/>
                  <a:ext cx="15553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53" h="2386" fill="none">
                      <a:moveTo>
                        <a:pt x="15553" y="2386"/>
                      </a:moveTo>
                      <a:cubicBezTo>
                        <a:pt x="15553" y="1861"/>
                        <a:pt x="3422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20" name="Freeform 10519"/>
                <p:cNvSpPr/>
                <p:nvPr/>
              </p:nvSpPr>
              <p:spPr>
                <a:xfrm>
                  <a:off x="3145829" y="4629649"/>
                  <a:ext cx="9217" cy="7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7754" fill="none">
                      <a:moveTo>
                        <a:pt x="9217" y="0"/>
                      </a:moveTo>
                      <a:cubicBezTo>
                        <a:pt x="9217" y="1706"/>
                        <a:pt x="2028" y="7754"/>
                        <a:pt x="0" y="775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21" name="Freeform 10520"/>
                <p:cNvSpPr/>
                <p:nvPr/>
              </p:nvSpPr>
              <p:spPr>
                <a:xfrm>
                  <a:off x="3149285" y="4596844"/>
                  <a:ext cx="10945" cy="4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4772" fill="none">
                      <a:moveTo>
                        <a:pt x="0" y="4772"/>
                      </a:moveTo>
                      <a:cubicBezTo>
                        <a:pt x="0" y="3722"/>
                        <a:pt x="8537" y="0"/>
                        <a:pt x="1094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22" name="Freeform 10521"/>
                <p:cNvSpPr/>
                <p:nvPr/>
              </p:nvSpPr>
              <p:spPr>
                <a:xfrm>
                  <a:off x="3135460" y="4578949"/>
                  <a:ext cx="576" cy="113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" h="11333" fill="none">
                      <a:moveTo>
                        <a:pt x="0" y="11333"/>
                      </a:moveTo>
                      <a:cubicBezTo>
                        <a:pt x="0" y="884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23" name="Freeform 10522"/>
                <p:cNvSpPr/>
                <p:nvPr/>
              </p:nvSpPr>
              <p:spPr>
                <a:xfrm>
                  <a:off x="3119331" y="4566423"/>
                  <a:ext cx="2880" cy="125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0" h="12526" fill="none">
                      <a:moveTo>
                        <a:pt x="0" y="12526"/>
                      </a:moveTo>
                      <a:cubicBezTo>
                        <a:pt x="0" y="9770"/>
                        <a:pt x="2247" y="0"/>
                        <a:pt x="288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24" name="Freeform 10523"/>
                <p:cNvSpPr/>
                <p:nvPr/>
              </p:nvSpPr>
              <p:spPr>
                <a:xfrm>
                  <a:off x="3106658" y="4560458"/>
                  <a:ext cx="2880" cy="16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0" h="16105" fill="none">
                      <a:moveTo>
                        <a:pt x="2880" y="16105"/>
                      </a:moveTo>
                      <a:cubicBezTo>
                        <a:pt x="2880" y="12562"/>
                        <a:pt x="634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25" name="Freeform 10524"/>
                <p:cNvSpPr/>
                <p:nvPr/>
              </p:nvSpPr>
              <p:spPr>
                <a:xfrm>
                  <a:off x="3097440" y="4562248"/>
                  <a:ext cx="1152" cy="14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" h="14912" fill="none">
                      <a:moveTo>
                        <a:pt x="1152" y="14912"/>
                      </a:moveTo>
                      <a:cubicBezTo>
                        <a:pt x="1152" y="11631"/>
                        <a:pt x="253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26" name="Freeform 10525"/>
                <p:cNvSpPr/>
                <p:nvPr/>
              </p:nvSpPr>
              <p:spPr>
                <a:xfrm>
                  <a:off x="3184425" y="4764452"/>
                  <a:ext cx="11521" cy="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2386" fill="none">
                      <a:moveTo>
                        <a:pt x="0" y="0"/>
                      </a:moveTo>
                      <a:cubicBezTo>
                        <a:pt x="0" y="525"/>
                        <a:pt x="8986" y="2386"/>
                        <a:pt x="11521" y="238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27" name="Freeform 10526"/>
                <p:cNvSpPr/>
                <p:nvPr/>
              </p:nvSpPr>
              <p:spPr>
                <a:xfrm>
                  <a:off x="3172327" y="4767434"/>
                  <a:ext cx="14977" cy="167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77" h="16701" fill="none">
                      <a:moveTo>
                        <a:pt x="0" y="0"/>
                      </a:moveTo>
                      <a:cubicBezTo>
                        <a:pt x="0" y="3674"/>
                        <a:pt x="11682" y="16701"/>
                        <a:pt x="14977" y="1670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28" name="Freeform 10527"/>
                <p:cNvSpPr/>
                <p:nvPr/>
              </p:nvSpPr>
              <p:spPr>
                <a:xfrm>
                  <a:off x="3156198" y="4812766"/>
                  <a:ext cx="10945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5368" fill="none">
                      <a:moveTo>
                        <a:pt x="0" y="0"/>
                      </a:moveTo>
                      <a:cubicBezTo>
                        <a:pt x="0" y="1181"/>
                        <a:pt x="8537" y="5368"/>
                        <a:pt x="10945" y="53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29" name="Freeform 10528"/>
                <p:cNvSpPr/>
                <p:nvPr/>
              </p:nvSpPr>
              <p:spPr>
                <a:xfrm>
                  <a:off x="3146981" y="4824098"/>
                  <a:ext cx="9217" cy="14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14912" fill="none">
                      <a:moveTo>
                        <a:pt x="0" y="0"/>
                      </a:moveTo>
                      <a:cubicBezTo>
                        <a:pt x="0" y="3281"/>
                        <a:pt x="7189" y="14912"/>
                        <a:pt x="9217" y="1491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30" name="Freeform 10529"/>
                <p:cNvSpPr/>
                <p:nvPr/>
              </p:nvSpPr>
              <p:spPr>
                <a:xfrm>
                  <a:off x="3140069" y="4827677"/>
                  <a:ext cx="9217" cy="83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8351" fill="none">
                      <a:moveTo>
                        <a:pt x="0" y="0"/>
                      </a:moveTo>
                      <a:cubicBezTo>
                        <a:pt x="0" y="1837"/>
                        <a:pt x="7189" y="8351"/>
                        <a:pt x="9217" y="835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31" name="Freeform 10530"/>
                <p:cNvSpPr/>
                <p:nvPr/>
              </p:nvSpPr>
              <p:spPr>
                <a:xfrm>
                  <a:off x="3136036" y="4831853"/>
                  <a:ext cx="7489" cy="101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10140" fill="none">
                      <a:moveTo>
                        <a:pt x="0" y="0"/>
                      </a:moveTo>
                      <a:cubicBezTo>
                        <a:pt x="0" y="2231"/>
                        <a:pt x="5841" y="10140"/>
                        <a:pt x="7489" y="1014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32" name="Freeform 10531"/>
                <p:cNvSpPr/>
                <p:nvPr/>
              </p:nvSpPr>
              <p:spPr>
                <a:xfrm>
                  <a:off x="3172904" y="4734628"/>
                  <a:ext cx="7489" cy="1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1789" fill="none">
                      <a:moveTo>
                        <a:pt x="0" y="0"/>
                      </a:moveTo>
                      <a:cubicBezTo>
                        <a:pt x="0" y="394"/>
                        <a:pt x="5841" y="1789"/>
                        <a:pt x="7489" y="178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33" name="Freeform 10532"/>
                <p:cNvSpPr/>
                <p:nvPr/>
              </p:nvSpPr>
              <p:spPr>
                <a:xfrm>
                  <a:off x="3170599" y="4743575"/>
                  <a:ext cx="8641" cy="125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41" h="12526" fill="none">
                      <a:moveTo>
                        <a:pt x="0" y="0"/>
                      </a:moveTo>
                      <a:cubicBezTo>
                        <a:pt x="0" y="2756"/>
                        <a:pt x="6740" y="12526"/>
                        <a:pt x="8641" y="1252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34" name="Freeform 10533"/>
                <p:cNvSpPr/>
                <p:nvPr/>
              </p:nvSpPr>
              <p:spPr>
                <a:xfrm>
                  <a:off x="3184425" y="4749540"/>
                  <a:ext cx="5761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1" h="6561" fill="none">
                      <a:moveTo>
                        <a:pt x="0" y="0"/>
                      </a:moveTo>
                      <a:cubicBezTo>
                        <a:pt x="0" y="1443"/>
                        <a:pt x="4493" y="6561"/>
                        <a:pt x="5761" y="65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35" name="Freeform 10534"/>
                <p:cNvSpPr/>
                <p:nvPr/>
              </p:nvSpPr>
              <p:spPr>
                <a:xfrm>
                  <a:off x="3174631" y="4700033"/>
                  <a:ext cx="9793" cy="113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11333" fill="none">
                      <a:moveTo>
                        <a:pt x="0" y="0"/>
                      </a:moveTo>
                      <a:cubicBezTo>
                        <a:pt x="0" y="2493"/>
                        <a:pt x="7638" y="11333"/>
                        <a:pt x="9793" y="1133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36" name="Freeform 10535"/>
                <p:cNvSpPr/>
                <p:nvPr/>
              </p:nvSpPr>
              <p:spPr>
                <a:xfrm>
                  <a:off x="3171176" y="4676770"/>
                  <a:ext cx="6913" cy="7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13" h="7754" fill="none">
                      <a:moveTo>
                        <a:pt x="0" y="0"/>
                      </a:moveTo>
                      <a:cubicBezTo>
                        <a:pt x="0" y="1706"/>
                        <a:pt x="5392" y="7754"/>
                        <a:pt x="6913" y="775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37" name="Freeform 10536"/>
                <p:cNvSpPr/>
                <p:nvPr/>
              </p:nvSpPr>
              <p:spPr>
                <a:xfrm>
                  <a:off x="3191337" y="4701822"/>
                  <a:ext cx="14401" cy="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01" h="596" fill="none">
                      <a:moveTo>
                        <a:pt x="0" y="7600"/>
                      </a:moveTo>
                      <a:cubicBezTo>
                        <a:pt x="0" y="5928"/>
                        <a:pt x="11233" y="0"/>
                        <a:pt x="14401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38" name="Freeform 10537"/>
                <p:cNvSpPr/>
                <p:nvPr/>
              </p:nvSpPr>
              <p:spPr>
                <a:xfrm>
                  <a:off x="3166567" y="4670805"/>
                  <a:ext cx="14401" cy="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01" h="596" fill="none">
                      <a:moveTo>
                        <a:pt x="0" y="0"/>
                      </a:moveTo>
                      <a:cubicBezTo>
                        <a:pt x="0" y="1672"/>
                        <a:pt x="11233" y="7600"/>
                        <a:pt x="14401" y="760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39" name="Freeform 10538"/>
                <p:cNvSpPr/>
                <p:nvPr/>
              </p:nvSpPr>
              <p:spPr>
                <a:xfrm>
                  <a:off x="3183848" y="4665437"/>
                  <a:ext cx="8065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65" h="6561" fill="none">
                      <a:moveTo>
                        <a:pt x="0" y="6561"/>
                      </a:moveTo>
                      <a:cubicBezTo>
                        <a:pt x="0" y="5118"/>
                        <a:pt x="6291" y="0"/>
                        <a:pt x="806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40" name="Freeform 10539"/>
                <p:cNvSpPr/>
                <p:nvPr/>
              </p:nvSpPr>
              <p:spPr>
                <a:xfrm>
                  <a:off x="3190186" y="4707786"/>
                  <a:ext cx="9217" cy="9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217" h="9544" fill="none">
                      <a:moveTo>
                        <a:pt x="0" y="9544"/>
                      </a:moveTo>
                      <a:cubicBezTo>
                        <a:pt x="0" y="7444"/>
                        <a:pt x="7189" y="0"/>
                        <a:pt x="921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41" name="Freeform 10540"/>
                <p:cNvSpPr/>
                <p:nvPr/>
              </p:nvSpPr>
              <p:spPr>
                <a:xfrm>
                  <a:off x="3185577" y="4721505"/>
                  <a:ext cx="13249" cy="8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49" h="8947" fill="none">
                      <a:moveTo>
                        <a:pt x="0" y="8947"/>
                      </a:moveTo>
                      <a:cubicBezTo>
                        <a:pt x="0" y="6979"/>
                        <a:pt x="10334" y="0"/>
                        <a:pt x="13249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42" name="Freeform 10541"/>
                <p:cNvSpPr/>
                <p:nvPr/>
              </p:nvSpPr>
              <p:spPr>
                <a:xfrm>
                  <a:off x="3168871" y="4717926"/>
                  <a:ext cx="9793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6561" fill="none">
                      <a:moveTo>
                        <a:pt x="9793" y="6561"/>
                      </a:moveTo>
                      <a:cubicBezTo>
                        <a:pt x="9793" y="5118"/>
                        <a:pt x="2154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43" name="Freeform 10542"/>
                <p:cNvSpPr/>
                <p:nvPr/>
              </p:nvSpPr>
              <p:spPr>
                <a:xfrm>
                  <a:off x="3169447" y="4729857"/>
                  <a:ext cx="12673" cy="11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3" h="1193" fill="none">
                      <a:moveTo>
                        <a:pt x="12673" y="1193"/>
                      </a:moveTo>
                      <a:cubicBezTo>
                        <a:pt x="12673" y="931"/>
                        <a:pt x="2788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44" name="Freeform 10543"/>
                <p:cNvSpPr/>
                <p:nvPr/>
              </p:nvSpPr>
              <p:spPr>
                <a:xfrm>
                  <a:off x="3163111" y="4749540"/>
                  <a:ext cx="9793" cy="143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14315" fill="none">
                      <a:moveTo>
                        <a:pt x="9793" y="14315"/>
                      </a:moveTo>
                      <a:cubicBezTo>
                        <a:pt x="9793" y="11166"/>
                        <a:pt x="2154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45" name="Freeform 10544"/>
                <p:cNvSpPr/>
                <p:nvPr/>
              </p:nvSpPr>
              <p:spPr>
                <a:xfrm>
                  <a:off x="3186728" y="4765644"/>
                  <a:ext cx="13825" cy="11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25" h="1193" fill="none">
                      <a:moveTo>
                        <a:pt x="0" y="1193"/>
                      </a:moveTo>
                      <a:cubicBezTo>
                        <a:pt x="0" y="931"/>
                        <a:pt x="10784" y="0"/>
                        <a:pt x="1382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46" name="Freeform 10545"/>
                <p:cNvSpPr/>
                <p:nvPr/>
              </p:nvSpPr>
              <p:spPr>
                <a:xfrm>
                  <a:off x="3151590" y="4788907"/>
                  <a:ext cx="6913" cy="13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13" h="13122" fill="none">
                      <a:moveTo>
                        <a:pt x="6913" y="13122"/>
                      </a:moveTo>
                      <a:cubicBezTo>
                        <a:pt x="6913" y="10235"/>
                        <a:pt x="1521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47" name="Freeform 10546"/>
                <p:cNvSpPr/>
                <p:nvPr/>
              </p:nvSpPr>
              <p:spPr>
                <a:xfrm>
                  <a:off x="3144677" y="4799047"/>
                  <a:ext cx="6913" cy="14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13" h="14912" fill="none">
                      <a:moveTo>
                        <a:pt x="6913" y="14912"/>
                      </a:moveTo>
                      <a:cubicBezTo>
                        <a:pt x="6913" y="11631"/>
                        <a:pt x="1521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48" name="Freeform 10547"/>
                <p:cNvSpPr/>
                <p:nvPr/>
              </p:nvSpPr>
              <p:spPr>
                <a:xfrm>
                  <a:off x="3150438" y="4799047"/>
                  <a:ext cx="7489" cy="8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89" h="8947" fill="none">
                      <a:moveTo>
                        <a:pt x="7489" y="8947"/>
                      </a:moveTo>
                      <a:cubicBezTo>
                        <a:pt x="7489" y="6979"/>
                        <a:pt x="1648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49" name="Freeform 10548"/>
                <p:cNvSpPr/>
                <p:nvPr/>
              </p:nvSpPr>
              <p:spPr>
                <a:xfrm>
                  <a:off x="3127971" y="4817537"/>
                  <a:ext cx="5761" cy="107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1" h="10736" fill="none">
                      <a:moveTo>
                        <a:pt x="5761" y="10736"/>
                      </a:moveTo>
                      <a:cubicBezTo>
                        <a:pt x="5761" y="8374"/>
                        <a:pt x="1267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50" name="Freeform 10549"/>
                <p:cNvSpPr/>
                <p:nvPr/>
              </p:nvSpPr>
              <p:spPr>
                <a:xfrm>
                  <a:off x="3117602" y="4825888"/>
                  <a:ext cx="5185" cy="8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85" h="8947" fill="none">
                      <a:moveTo>
                        <a:pt x="5185" y="8947"/>
                      </a:moveTo>
                      <a:cubicBezTo>
                        <a:pt x="5185" y="6979"/>
                        <a:pt x="1141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51" name="Freeform 10550"/>
                <p:cNvSpPr/>
                <p:nvPr/>
              </p:nvSpPr>
              <p:spPr>
                <a:xfrm>
                  <a:off x="3104353" y="4828870"/>
                  <a:ext cx="10369" cy="13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9" h="13719" fill="none">
                      <a:moveTo>
                        <a:pt x="10369" y="13719"/>
                      </a:moveTo>
                      <a:cubicBezTo>
                        <a:pt x="10369" y="10701"/>
                        <a:pt x="2281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52" name="Freeform 10551"/>
                <p:cNvSpPr/>
                <p:nvPr/>
              </p:nvSpPr>
              <p:spPr>
                <a:xfrm>
                  <a:off x="3156774" y="4623088"/>
                  <a:ext cx="9793" cy="119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11929" fill="none">
                      <a:moveTo>
                        <a:pt x="9793" y="11929"/>
                      </a:moveTo>
                      <a:cubicBezTo>
                        <a:pt x="9793" y="9305"/>
                        <a:pt x="2154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53" name="Freeform 10552"/>
                <p:cNvSpPr/>
                <p:nvPr/>
              </p:nvSpPr>
              <p:spPr>
                <a:xfrm>
                  <a:off x="3134308" y="4621299"/>
                  <a:ext cx="28227" cy="13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227" h="13719" fill="none">
                      <a:moveTo>
                        <a:pt x="28227" y="13719"/>
                      </a:moveTo>
                      <a:cubicBezTo>
                        <a:pt x="28227" y="10701"/>
                        <a:pt x="621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54" name="Freeform 10553"/>
                <p:cNvSpPr/>
                <p:nvPr/>
              </p:nvSpPr>
              <p:spPr>
                <a:xfrm>
                  <a:off x="3152166" y="4612352"/>
                  <a:ext cx="9793" cy="101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10140" fill="none">
                      <a:moveTo>
                        <a:pt x="9793" y="10140"/>
                      </a:moveTo>
                      <a:cubicBezTo>
                        <a:pt x="9793" y="7909"/>
                        <a:pt x="2154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55" name="Freeform 10554"/>
                <p:cNvSpPr/>
                <p:nvPr/>
              </p:nvSpPr>
              <p:spPr>
                <a:xfrm>
                  <a:off x="3173479" y="4632631"/>
                  <a:ext cx="9793" cy="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3" h="596" fill="none">
                      <a:moveTo>
                        <a:pt x="0" y="0"/>
                      </a:moveTo>
                      <a:cubicBezTo>
                        <a:pt x="0" y="0"/>
                        <a:pt x="7638" y="0"/>
                        <a:pt x="9793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56" name="Freeform 10555"/>
                <p:cNvSpPr/>
                <p:nvPr/>
              </p:nvSpPr>
              <p:spPr>
                <a:xfrm>
                  <a:off x="3176360" y="4648736"/>
                  <a:ext cx="15553" cy="5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53" h="5368" fill="none">
                      <a:moveTo>
                        <a:pt x="0" y="5368"/>
                      </a:moveTo>
                      <a:cubicBezTo>
                        <a:pt x="0" y="4187"/>
                        <a:pt x="12132" y="0"/>
                        <a:pt x="15553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57" name="Freeform 10556"/>
                <p:cNvSpPr/>
                <p:nvPr/>
              </p:nvSpPr>
              <p:spPr>
                <a:xfrm>
                  <a:off x="3181544" y="4657086"/>
                  <a:ext cx="14401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01" h="6561" fill="none">
                      <a:moveTo>
                        <a:pt x="0" y="6561"/>
                      </a:moveTo>
                      <a:cubicBezTo>
                        <a:pt x="0" y="5118"/>
                        <a:pt x="11233" y="0"/>
                        <a:pt x="14401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58" name="Freeform 10557"/>
                <p:cNvSpPr/>
                <p:nvPr/>
              </p:nvSpPr>
              <p:spPr>
                <a:xfrm>
                  <a:off x="3165991" y="4646350"/>
                  <a:ext cx="8065" cy="119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65" h="11929" fill="none">
                      <a:moveTo>
                        <a:pt x="8065" y="11929"/>
                      </a:moveTo>
                      <a:cubicBezTo>
                        <a:pt x="8065" y="9305"/>
                        <a:pt x="1774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59" name="Freeform 10558"/>
                <p:cNvSpPr/>
                <p:nvPr/>
              </p:nvSpPr>
              <p:spPr>
                <a:xfrm>
                  <a:off x="3129123" y="4598036"/>
                  <a:ext cx="11521" cy="6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6561" fill="none">
                      <a:moveTo>
                        <a:pt x="11521" y="6561"/>
                      </a:moveTo>
                      <a:cubicBezTo>
                        <a:pt x="11521" y="5118"/>
                        <a:pt x="2535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60" name="Freeform 10559"/>
                <p:cNvSpPr/>
                <p:nvPr/>
              </p:nvSpPr>
              <p:spPr>
                <a:xfrm>
                  <a:off x="3130276" y="4587300"/>
                  <a:ext cx="10369" cy="113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9" h="11333" fill="none">
                      <a:moveTo>
                        <a:pt x="10369" y="11333"/>
                      </a:moveTo>
                      <a:cubicBezTo>
                        <a:pt x="10369" y="8840"/>
                        <a:pt x="2281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61" name="Freeform 10560"/>
                <p:cNvSpPr/>
                <p:nvPr/>
              </p:nvSpPr>
              <p:spPr>
                <a:xfrm>
                  <a:off x="3117027" y="4590878"/>
                  <a:ext cx="10945" cy="11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5" h="1193" fill="none">
                      <a:moveTo>
                        <a:pt x="10945" y="1193"/>
                      </a:moveTo>
                      <a:cubicBezTo>
                        <a:pt x="10945" y="930"/>
                        <a:pt x="2408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62" name="Freeform 10561"/>
                <p:cNvSpPr/>
                <p:nvPr/>
              </p:nvSpPr>
              <p:spPr>
                <a:xfrm>
                  <a:off x="3152166" y="4604002"/>
                  <a:ext cx="11521" cy="101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1" h="10140" fill="none">
                      <a:moveTo>
                        <a:pt x="0" y="10140"/>
                      </a:moveTo>
                      <a:cubicBezTo>
                        <a:pt x="0" y="7909"/>
                        <a:pt x="8986" y="0"/>
                        <a:pt x="11521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63" name="Freeform 10562"/>
                <p:cNvSpPr/>
                <p:nvPr/>
              </p:nvSpPr>
              <p:spPr>
                <a:xfrm>
                  <a:off x="3160806" y="4605790"/>
                  <a:ext cx="14977" cy="13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77" h="13719" fill="none">
                      <a:moveTo>
                        <a:pt x="0" y="13719"/>
                      </a:moveTo>
                      <a:cubicBezTo>
                        <a:pt x="0" y="10701"/>
                        <a:pt x="11682" y="0"/>
                        <a:pt x="1497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64" name="Freeform 10563"/>
                <p:cNvSpPr/>
                <p:nvPr/>
              </p:nvSpPr>
              <p:spPr>
                <a:xfrm>
                  <a:off x="3127395" y="4608772"/>
                  <a:ext cx="13249" cy="29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49" h="2982" fill="none">
                      <a:moveTo>
                        <a:pt x="13249" y="2982"/>
                      </a:moveTo>
                      <a:cubicBezTo>
                        <a:pt x="13249" y="2326"/>
                        <a:pt x="2915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65" name="Freeform 10564"/>
                <p:cNvSpPr/>
                <p:nvPr/>
              </p:nvSpPr>
              <p:spPr>
                <a:xfrm>
                  <a:off x="3133732" y="4587896"/>
                  <a:ext cx="12097" cy="3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97" h="3579" fill="none">
                      <a:moveTo>
                        <a:pt x="0" y="3579"/>
                      </a:moveTo>
                      <a:cubicBezTo>
                        <a:pt x="0" y="2791"/>
                        <a:pt x="9436" y="0"/>
                        <a:pt x="1209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  <p:sp>
              <p:nvSpPr>
                <p:cNvPr id="10566" name="Freeform 10565"/>
                <p:cNvSpPr/>
                <p:nvPr/>
              </p:nvSpPr>
              <p:spPr>
                <a:xfrm>
                  <a:off x="3146981" y="4588493"/>
                  <a:ext cx="10369" cy="125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69" h="12526" fill="none">
                      <a:moveTo>
                        <a:pt x="0" y="12526"/>
                      </a:moveTo>
                      <a:cubicBezTo>
                        <a:pt x="0" y="9770"/>
                        <a:pt x="8088" y="0"/>
                        <a:pt x="10369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85B46"/>
                  </a:solidFill>
                  <a:bevel/>
                </a:ln>
              </p:spPr>
            </p:sp>
          </p:grpSp>
          <p:grpSp>
            <p:nvGrpSpPr>
              <p:cNvPr id="10567" name="Group 10566"/>
              <p:cNvGrpSpPr/>
              <p:nvPr/>
            </p:nvGrpSpPr>
            <p:grpSpPr>
              <a:xfrm>
                <a:off x="3087693" y="4731466"/>
                <a:ext cx="193303" cy="135117"/>
                <a:chOff x="3087693" y="4731466"/>
                <a:chExt cx="193303" cy="135117"/>
              </a:xfrm>
            </p:grpSpPr>
            <p:grpSp>
              <p:nvGrpSpPr>
                <p:cNvPr id="10568" name="Group 10567"/>
                <p:cNvGrpSpPr/>
                <p:nvPr/>
              </p:nvGrpSpPr>
              <p:grpSpPr>
                <a:xfrm>
                  <a:off x="3087693" y="4731486"/>
                  <a:ext cx="193303" cy="134318"/>
                  <a:chOff x="3087693" y="4731486"/>
                  <a:chExt cx="193303" cy="134318"/>
                </a:xfrm>
              </p:grpSpPr>
              <p:grpSp>
                <p:nvGrpSpPr>
                  <p:cNvPr id="10569" name="Group 10568"/>
                  <p:cNvGrpSpPr/>
                  <p:nvPr/>
                </p:nvGrpSpPr>
                <p:grpSpPr>
                  <a:xfrm>
                    <a:off x="3087693" y="4731486"/>
                    <a:ext cx="193303" cy="134318"/>
                    <a:chOff x="3087693" y="4731486"/>
                    <a:chExt cx="193303" cy="134318"/>
                  </a:xfrm>
                </p:grpSpPr>
                <p:sp>
                  <p:nvSpPr>
                    <p:cNvPr id="10570" name="Freeform 10569"/>
                    <p:cNvSpPr/>
                    <p:nvPr/>
                  </p:nvSpPr>
                  <p:spPr>
                    <a:xfrm>
                      <a:off x="3093442" y="4825664"/>
                      <a:ext cx="123907" cy="4009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3907" h="40099">
                          <a:moveTo>
                            <a:pt x="0" y="0"/>
                          </a:moveTo>
                          <a:cubicBezTo>
                            <a:pt x="0" y="0"/>
                            <a:pt x="19896" y="25286"/>
                            <a:pt x="48957" y="34707"/>
                          </a:cubicBezTo>
                          <a:cubicBezTo>
                            <a:pt x="78019" y="44128"/>
                            <a:pt x="111655" y="38476"/>
                            <a:pt x="112193" y="38207"/>
                          </a:cubicBezTo>
                          <a:cubicBezTo>
                            <a:pt x="112731" y="37937"/>
                            <a:pt x="120265" y="34169"/>
                            <a:pt x="120265" y="34169"/>
                          </a:cubicBezTo>
                          <a:lnTo>
                            <a:pt x="123907" y="3053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6C3913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571" name="Freeform 10570"/>
                    <p:cNvSpPr/>
                    <p:nvPr/>
                  </p:nvSpPr>
                  <p:spPr>
                    <a:xfrm>
                      <a:off x="3102448" y="4773200"/>
                      <a:ext cx="178532" cy="8944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8532" h="89443">
                          <a:moveTo>
                            <a:pt x="5508" y="54870"/>
                          </a:moveTo>
                          <a:lnTo>
                            <a:pt x="0" y="60389"/>
                          </a:lnTo>
                          <a:lnTo>
                            <a:pt x="12235" y="66984"/>
                          </a:lnTo>
                          <a:lnTo>
                            <a:pt x="24479" y="73848"/>
                          </a:lnTo>
                          <a:cubicBezTo>
                            <a:pt x="24479" y="73848"/>
                            <a:pt x="43180" y="82596"/>
                            <a:pt x="56635" y="85288"/>
                          </a:cubicBezTo>
                          <a:cubicBezTo>
                            <a:pt x="70089" y="87980"/>
                            <a:pt x="82736" y="90671"/>
                            <a:pt x="91885" y="88787"/>
                          </a:cubicBezTo>
                          <a:cubicBezTo>
                            <a:pt x="101034" y="86903"/>
                            <a:pt x="105878" y="88518"/>
                            <a:pt x="112874" y="85288"/>
                          </a:cubicBezTo>
                          <a:cubicBezTo>
                            <a:pt x="119870" y="82058"/>
                            <a:pt x="129288" y="75866"/>
                            <a:pt x="132517" y="74521"/>
                          </a:cubicBezTo>
                          <a:cubicBezTo>
                            <a:pt x="135747" y="73175"/>
                            <a:pt x="139918" y="67926"/>
                            <a:pt x="140859" y="66984"/>
                          </a:cubicBezTo>
                          <a:cubicBezTo>
                            <a:pt x="141801" y="66041"/>
                            <a:pt x="146241" y="63753"/>
                            <a:pt x="150277" y="58639"/>
                          </a:cubicBezTo>
                          <a:cubicBezTo>
                            <a:pt x="154313" y="53525"/>
                            <a:pt x="155121" y="56486"/>
                            <a:pt x="162386" y="44722"/>
                          </a:cubicBezTo>
                          <a:cubicBezTo>
                            <a:pt x="169652" y="32798"/>
                            <a:pt x="170055" y="34548"/>
                            <a:pt x="172880" y="28491"/>
                          </a:cubicBezTo>
                          <a:cubicBezTo>
                            <a:pt x="175706" y="22434"/>
                            <a:pt x="173419" y="17993"/>
                            <a:pt x="175840" y="14224"/>
                          </a:cubicBezTo>
                          <a:cubicBezTo>
                            <a:pt x="178263" y="10456"/>
                            <a:pt x="178532" y="5880"/>
                            <a:pt x="178532" y="4265"/>
                          </a:cubicBezTo>
                          <a:cubicBezTo>
                            <a:pt x="178532" y="2650"/>
                            <a:pt x="178532" y="0"/>
                            <a:pt x="178532" y="0"/>
                          </a:cubicBezTo>
                          <a:lnTo>
                            <a:pt x="167499" y="765"/>
                          </a:lnTo>
                          <a:cubicBezTo>
                            <a:pt x="167499" y="765"/>
                            <a:pt x="145434" y="41412"/>
                            <a:pt x="145165" y="42219"/>
                          </a:cubicBezTo>
                          <a:cubicBezTo>
                            <a:pt x="144896" y="43027"/>
                            <a:pt x="120946" y="65638"/>
                            <a:pt x="119870" y="65638"/>
                          </a:cubicBezTo>
                          <a:cubicBezTo>
                            <a:pt x="118794" y="65638"/>
                            <a:pt x="97536" y="71021"/>
                            <a:pt x="96460" y="71021"/>
                          </a:cubicBezTo>
                          <a:cubicBezTo>
                            <a:pt x="95383" y="71021"/>
                            <a:pt x="78969" y="68599"/>
                            <a:pt x="77354" y="68330"/>
                          </a:cubicBezTo>
                          <a:cubicBezTo>
                            <a:pt x="75740" y="68060"/>
                            <a:pt x="42642" y="61869"/>
                            <a:pt x="40758" y="61869"/>
                          </a:cubicBezTo>
                          <a:cubicBezTo>
                            <a:pt x="38875" y="61869"/>
                            <a:pt x="22999" y="57832"/>
                            <a:pt x="22999" y="57832"/>
                          </a:cubicBezTo>
                          <a:lnTo>
                            <a:pt x="12235" y="52717"/>
                          </a:lnTo>
                          <a:lnTo>
                            <a:pt x="5508" y="54870"/>
                          </a:lnTo>
                          <a:close/>
                        </a:path>
                      </a:pathLst>
                    </a:custGeom>
                    <a:solidFill>
                      <a:srgbClr val="50220B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572" name="Freeform 10571"/>
                    <p:cNvSpPr/>
                    <p:nvPr/>
                  </p:nvSpPr>
                  <p:spPr>
                    <a:xfrm>
                      <a:off x="3087673" y="4797694"/>
                      <a:ext cx="29432" cy="315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432" h="31502">
                          <a:moveTo>
                            <a:pt x="2531" y="-42"/>
                          </a:moveTo>
                          <a:cubicBezTo>
                            <a:pt x="639" y="-42"/>
                            <a:pt x="-437" y="-42"/>
                            <a:pt x="101" y="-42"/>
                          </a:cubicBezTo>
                          <a:lnTo>
                            <a:pt x="1446" y="6149"/>
                          </a:lnTo>
                          <a:cubicBezTo>
                            <a:pt x="1446" y="6149"/>
                            <a:pt x="6828" y="13148"/>
                            <a:pt x="8981" y="15301"/>
                          </a:cubicBezTo>
                          <a:cubicBezTo>
                            <a:pt x="11134" y="17455"/>
                            <a:pt x="15977" y="25261"/>
                            <a:pt x="15977" y="25261"/>
                          </a:cubicBezTo>
                          <a:cubicBezTo>
                            <a:pt x="15977" y="25261"/>
                            <a:pt x="19610" y="30510"/>
                            <a:pt x="20283" y="30375"/>
                          </a:cubicBezTo>
                          <a:cubicBezTo>
                            <a:pt x="20955" y="30241"/>
                            <a:pt x="27010" y="28222"/>
                            <a:pt x="27010" y="28222"/>
                          </a:cubicBezTo>
                          <a:lnTo>
                            <a:pt x="29432" y="31452"/>
                          </a:lnTo>
                          <a:lnTo>
                            <a:pt x="20283" y="18801"/>
                          </a:lnTo>
                          <a:lnTo>
                            <a:pt x="14901" y="15301"/>
                          </a:lnTo>
                          <a:lnTo>
                            <a:pt x="2531" y="-42"/>
                          </a:lnTo>
                          <a:close/>
                        </a:path>
                      </a:pathLst>
                    </a:custGeom>
                    <a:solidFill>
                      <a:srgbClr val="75503E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573" name="Freeform 10572"/>
                    <p:cNvSpPr/>
                    <p:nvPr/>
                  </p:nvSpPr>
                  <p:spPr>
                    <a:xfrm>
                      <a:off x="3090205" y="4731451"/>
                      <a:ext cx="182004" cy="12006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2004" h="120063">
                          <a:moveTo>
                            <a:pt x="32846" y="53012"/>
                          </a:moveTo>
                          <a:cubicBezTo>
                            <a:pt x="31744" y="53012"/>
                            <a:pt x="0" y="66201"/>
                            <a:pt x="0" y="66201"/>
                          </a:cubicBezTo>
                          <a:cubicBezTo>
                            <a:pt x="0" y="66201"/>
                            <a:pt x="11293" y="81545"/>
                            <a:pt x="13715" y="82621"/>
                          </a:cubicBezTo>
                          <a:cubicBezTo>
                            <a:pt x="16137" y="83698"/>
                            <a:pt x="18828" y="87197"/>
                            <a:pt x="20577" y="89485"/>
                          </a:cubicBezTo>
                          <a:cubicBezTo>
                            <a:pt x="22326" y="91773"/>
                            <a:pt x="33627" y="104156"/>
                            <a:pt x="37933" y="104963"/>
                          </a:cubicBezTo>
                          <a:cubicBezTo>
                            <a:pt x="42238" y="105771"/>
                            <a:pt x="49504" y="111155"/>
                            <a:pt x="54885" y="112770"/>
                          </a:cubicBezTo>
                          <a:cubicBezTo>
                            <a:pt x="60267" y="114385"/>
                            <a:pt x="69954" y="120063"/>
                            <a:pt x="82870" y="120063"/>
                          </a:cubicBezTo>
                          <a:cubicBezTo>
                            <a:pt x="95787" y="120063"/>
                            <a:pt x="107089" y="120063"/>
                            <a:pt x="114085" y="117615"/>
                          </a:cubicBezTo>
                          <a:cubicBezTo>
                            <a:pt x="121081" y="115192"/>
                            <a:pt x="132786" y="112097"/>
                            <a:pt x="134804" y="110078"/>
                          </a:cubicBezTo>
                          <a:cubicBezTo>
                            <a:pt x="136823" y="108058"/>
                            <a:pt x="145568" y="105771"/>
                            <a:pt x="146644" y="103079"/>
                          </a:cubicBezTo>
                          <a:cubicBezTo>
                            <a:pt x="147721" y="100387"/>
                            <a:pt x="151489" y="99041"/>
                            <a:pt x="153103" y="98234"/>
                          </a:cubicBezTo>
                          <a:cubicBezTo>
                            <a:pt x="154717" y="97426"/>
                            <a:pt x="158753" y="94465"/>
                            <a:pt x="160637" y="91235"/>
                          </a:cubicBezTo>
                          <a:cubicBezTo>
                            <a:pt x="162521" y="88005"/>
                            <a:pt x="165615" y="84640"/>
                            <a:pt x="168440" y="79122"/>
                          </a:cubicBezTo>
                          <a:cubicBezTo>
                            <a:pt x="171266" y="73604"/>
                            <a:pt x="173016" y="71585"/>
                            <a:pt x="175706" y="68086"/>
                          </a:cubicBezTo>
                          <a:cubicBezTo>
                            <a:pt x="178397" y="64586"/>
                            <a:pt x="181087" y="54088"/>
                            <a:pt x="182004" y="50858"/>
                          </a:cubicBezTo>
                          <a:cubicBezTo>
                            <a:pt x="182702" y="47628"/>
                            <a:pt x="180280" y="48166"/>
                            <a:pt x="180280" y="44398"/>
                          </a:cubicBezTo>
                          <a:cubicBezTo>
                            <a:pt x="180280" y="40629"/>
                            <a:pt x="179742" y="39822"/>
                            <a:pt x="178935" y="37399"/>
                          </a:cubicBezTo>
                          <a:cubicBezTo>
                            <a:pt x="178128" y="34976"/>
                            <a:pt x="177590" y="33361"/>
                            <a:pt x="175706" y="30670"/>
                          </a:cubicBezTo>
                          <a:cubicBezTo>
                            <a:pt x="173823" y="27978"/>
                            <a:pt x="174092" y="28785"/>
                            <a:pt x="173016" y="27170"/>
                          </a:cubicBezTo>
                          <a:cubicBezTo>
                            <a:pt x="171939" y="25555"/>
                            <a:pt x="170324" y="19633"/>
                            <a:pt x="170324" y="17749"/>
                          </a:cubicBezTo>
                          <a:cubicBezTo>
                            <a:pt x="170324" y="15865"/>
                            <a:pt x="167230" y="7386"/>
                            <a:pt x="166288" y="4828"/>
                          </a:cubicBezTo>
                          <a:cubicBezTo>
                            <a:pt x="165346" y="2271"/>
                            <a:pt x="163328" y="0"/>
                            <a:pt x="162790" y="0"/>
                          </a:cubicBezTo>
                          <a:cubicBezTo>
                            <a:pt x="162252" y="0"/>
                            <a:pt x="144761" y="8059"/>
                            <a:pt x="144761" y="8059"/>
                          </a:cubicBezTo>
                          <a:lnTo>
                            <a:pt x="130769" y="60818"/>
                          </a:lnTo>
                          <a:lnTo>
                            <a:pt x="93903" y="74546"/>
                          </a:lnTo>
                          <a:lnTo>
                            <a:pt x="62689" y="69162"/>
                          </a:lnTo>
                          <a:cubicBezTo>
                            <a:pt x="62689" y="69162"/>
                            <a:pt x="45737" y="62971"/>
                            <a:pt x="45198" y="62971"/>
                          </a:cubicBezTo>
                          <a:cubicBezTo>
                            <a:pt x="44660" y="62971"/>
                            <a:pt x="43449" y="64721"/>
                            <a:pt x="43449" y="64721"/>
                          </a:cubicBezTo>
                          <a:lnTo>
                            <a:pt x="32846" y="53012"/>
                          </a:ln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574" name="Freeform 10573"/>
                    <p:cNvSpPr/>
                    <p:nvPr/>
                  </p:nvSpPr>
                  <p:spPr>
                    <a:xfrm>
                      <a:off x="3123050" y="4740637"/>
                      <a:ext cx="119845" cy="8332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9845" h="83320">
                          <a:moveTo>
                            <a:pt x="0" y="43826"/>
                          </a:moveTo>
                          <a:cubicBezTo>
                            <a:pt x="0" y="43826"/>
                            <a:pt x="6164" y="49748"/>
                            <a:pt x="6164" y="50824"/>
                          </a:cubicBezTo>
                          <a:cubicBezTo>
                            <a:pt x="6164" y="51901"/>
                            <a:pt x="5895" y="52170"/>
                            <a:pt x="12353" y="52170"/>
                          </a:cubicBezTo>
                          <a:cubicBezTo>
                            <a:pt x="18811" y="52170"/>
                            <a:pt x="25269" y="49209"/>
                            <a:pt x="27422" y="48133"/>
                          </a:cubicBezTo>
                          <a:cubicBezTo>
                            <a:pt x="29574" y="47056"/>
                            <a:pt x="41953" y="42211"/>
                            <a:pt x="43298" y="42211"/>
                          </a:cubicBezTo>
                          <a:cubicBezTo>
                            <a:pt x="44643" y="42211"/>
                            <a:pt x="60789" y="31982"/>
                            <a:pt x="61865" y="31982"/>
                          </a:cubicBezTo>
                          <a:cubicBezTo>
                            <a:pt x="62941" y="31982"/>
                            <a:pt x="71552" y="29559"/>
                            <a:pt x="71552" y="28483"/>
                          </a:cubicBezTo>
                          <a:cubicBezTo>
                            <a:pt x="71552" y="27406"/>
                            <a:pt x="76934" y="24445"/>
                            <a:pt x="80432" y="21753"/>
                          </a:cubicBezTo>
                          <a:cubicBezTo>
                            <a:pt x="83931" y="19061"/>
                            <a:pt x="88236" y="15293"/>
                            <a:pt x="91464" y="15293"/>
                          </a:cubicBezTo>
                          <a:cubicBezTo>
                            <a:pt x="94694" y="15293"/>
                            <a:pt x="94963" y="13139"/>
                            <a:pt x="94963" y="13139"/>
                          </a:cubicBezTo>
                          <a:cubicBezTo>
                            <a:pt x="94963" y="13139"/>
                            <a:pt x="100613" y="3180"/>
                            <a:pt x="102766" y="3180"/>
                          </a:cubicBezTo>
                          <a:cubicBezTo>
                            <a:pt x="104919" y="3180"/>
                            <a:pt x="112184" y="0"/>
                            <a:pt x="112722" y="0"/>
                          </a:cubicBezTo>
                          <a:cubicBezTo>
                            <a:pt x="113261" y="0"/>
                            <a:pt x="110032" y="9640"/>
                            <a:pt x="111377" y="11793"/>
                          </a:cubicBezTo>
                          <a:cubicBezTo>
                            <a:pt x="112722" y="13947"/>
                            <a:pt x="118643" y="22291"/>
                            <a:pt x="119450" y="24176"/>
                          </a:cubicBezTo>
                          <a:cubicBezTo>
                            <a:pt x="120257" y="26060"/>
                            <a:pt x="119719" y="31713"/>
                            <a:pt x="118643" y="34405"/>
                          </a:cubicBezTo>
                          <a:cubicBezTo>
                            <a:pt x="117566" y="37096"/>
                            <a:pt x="114876" y="52709"/>
                            <a:pt x="111377" y="55401"/>
                          </a:cubicBezTo>
                          <a:cubicBezTo>
                            <a:pt x="107879" y="58092"/>
                            <a:pt x="99268" y="69667"/>
                            <a:pt x="94963" y="69667"/>
                          </a:cubicBezTo>
                          <a:cubicBezTo>
                            <a:pt x="90657" y="69667"/>
                            <a:pt x="80970" y="73435"/>
                            <a:pt x="79355" y="75589"/>
                          </a:cubicBezTo>
                          <a:cubicBezTo>
                            <a:pt x="77741" y="77743"/>
                            <a:pt x="71821" y="80165"/>
                            <a:pt x="68861" y="82319"/>
                          </a:cubicBezTo>
                          <a:cubicBezTo>
                            <a:pt x="65901" y="84472"/>
                            <a:pt x="67247" y="82857"/>
                            <a:pt x="62672" y="81780"/>
                          </a:cubicBezTo>
                          <a:cubicBezTo>
                            <a:pt x="58098" y="80704"/>
                            <a:pt x="51101" y="77204"/>
                            <a:pt x="38454" y="75051"/>
                          </a:cubicBezTo>
                          <a:cubicBezTo>
                            <a:pt x="25807" y="72897"/>
                            <a:pt x="25000" y="74512"/>
                            <a:pt x="22040" y="69667"/>
                          </a:cubicBezTo>
                          <a:cubicBezTo>
                            <a:pt x="19080" y="64822"/>
                            <a:pt x="11007" y="62399"/>
                            <a:pt x="10200" y="60515"/>
                          </a:cubicBezTo>
                          <a:cubicBezTo>
                            <a:pt x="9393" y="58631"/>
                            <a:pt x="7240" y="53516"/>
                            <a:pt x="7240" y="53516"/>
                          </a:cubicBezTo>
                          <a:lnTo>
                            <a:pt x="0" y="4382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56000">
                          <a:srgbClr val="F8F8F4"/>
                        </a:gs>
                        <a:gs pos="0">
                          <a:srgbClr val="F2F0F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575" name="Freeform 10574"/>
                    <p:cNvSpPr/>
                    <p:nvPr/>
                  </p:nvSpPr>
                  <p:spPr>
                    <a:xfrm>
                      <a:off x="3255021" y="4733336"/>
                      <a:ext cx="25193" cy="414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193" h="41454">
                          <a:moveTo>
                            <a:pt x="0" y="1464"/>
                          </a:moveTo>
                          <a:cubicBezTo>
                            <a:pt x="0" y="1464"/>
                            <a:pt x="3086" y="791"/>
                            <a:pt x="3624" y="791"/>
                          </a:cubicBezTo>
                          <a:cubicBezTo>
                            <a:pt x="4163" y="791"/>
                            <a:pt x="7661" y="0"/>
                            <a:pt x="7661" y="0"/>
                          </a:cubicBezTo>
                          <a:cubicBezTo>
                            <a:pt x="7661" y="0"/>
                            <a:pt x="10621" y="7251"/>
                            <a:pt x="10621" y="9404"/>
                          </a:cubicBezTo>
                          <a:cubicBezTo>
                            <a:pt x="10621" y="11558"/>
                            <a:pt x="13850" y="16403"/>
                            <a:pt x="13850" y="16941"/>
                          </a:cubicBezTo>
                          <a:cubicBezTo>
                            <a:pt x="13850" y="17480"/>
                            <a:pt x="14926" y="28785"/>
                            <a:pt x="14926" y="28785"/>
                          </a:cubicBezTo>
                          <a:lnTo>
                            <a:pt x="25151" y="39822"/>
                          </a:lnTo>
                          <a:lnTo>
                            <a:pt x="14926" y="41454"/>
                          </a:lnTo>
                          <a:lnTo>
                            <a:pt x="13042" y="32823"/>
                          </a:lnTo>
                          <a:lnTo>
                            <a:pt x="9275" y="27170"/>
                          </a:lnTo>
                          <a:cubicBezTo>
                            <a:pt x="9275" y="27170"/>
                            <a:pt x="7661" y="24209"/>
                            <a:pt x="7661" y="23671"/>
                          </a:cubicBezTo>
                          <a:cubicBezTo>
                            <a:pt x="7661" y="23133"/>
                            <a:pt x="4970" y="20172"/>
                            <a:pt x="4970" y="17749"/>
                          </a:cubicBezTo>
                          <a:cubicBezTo>
                            <a:pt x="4970" y="15326"/>
                            <a:pt x="4970" y="12365"/>
                            <a:pt x="4970" y="12365"/>
                          </a:cubicBezTo>
                          <a:lnTo>
                            <a:pt x="0" y="1464"/>
                          </a:lnTo>
                          <a:close/>
                        </a:path>
                      </a:pathLst>
                    </a:custGeom>
                    <a:solidFill>
                      <a:srgbClr val="5C311C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576" name="Freeform 10575"/>
                    <p:cNvSpPr/>
                    <p:nvPr/>
                  </p:nvSpPr>
                  <p:spPr>
                    <a:xfrm>
                      <a:off x="3092618" y="4819994"/>
                      <a:ext cx="15338" cy="1359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338" h="13594">
                          <a:moveTo>
                            <a:pt x="15338" y="8075"/>
                          </a:moveTo>
                          <a:lnTo>
                            <a:pt x="9418" y="4307"/>
                          </a:lnTo>
                          <a:lnTo>
                            <a:pt x="2960" y="0"/>
                          </a:lnTo>
                          <a:lnTo>
                            <a:pt x="807" y="0"/>
                          </a:lnTo>
                          <a:lnTo>
                            <a:pt x="0" y="4845"/>
                          </a:lnTo>
                          <a:lnTo>
                            <a:pt x="9418" y="9691"/>
                          </a:lnTo>
                          <a:lnTo>
                            <a:pt x="10360" y="13594"/>
                          </a:lnTo>
                          <a:lnTo>
                            <a:pt x="15338" y="8075"/>
                          </a:lnTo>
                          <a:close/>
                        </a:path>
                      </a:pathLst>
                    </a:custGeom>
                    <a:solidFill>
                      <a:srgbClr val="A0897E"/>
                    </a:solidFill>
                    <a:ln w="7600" cap="flat">
                      <a:noFill/>
                      <a:bevel/>
                    </a:ln>
                  </p:spPr>
                </p:sp>
              </p:grpSp>
              <p:sp>
                <p:nvSpPr>
                  <p:cNvPr id="10577" name="Freeform 10576"/>
                  <p:cNvSpPr/>
                  <p:nvPr/>
                </p:nvSpPr>
                <p:spPr>
                  <a:xfrm>
                    <a:off x="3114526" y="4805448"/>
                    <a:ext cx="49490" cy="447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490" h="44735">
                        <a:moveTo>
                          <a:pt x="0" y="20280"/>
                        </a:moveTo>
                        <a:lnTo>
                          <a:pt x="15503" y="0"/>
                        </a:lnTo>
                        <a:lnTo>
                          <a:pt x="15503" y="10737"/>
                        </a:lnTo>
                        <a:lnTo>
                          <a:pt x="11627" y="14614"/>
                        </a:lnTo>
                        <a:lnTo>
                          <a:pt x="11031" y="25648"/>
                        </a:lnTo>
                        <a:lnTo>
                          <a:pt x="17292" y="23859"/>
                        </a:lnTo>
                        <a:lnTo>
                          <a:pt x="30410" y="7754"/>
                        </a:lnTo>
                        <a:lnTo>
                          <a:pt x="20571" y="27140"/>
                        </a:lnTo>
                        <a:lnTo>
                          <a:pt x="25640" y="32209"/>
                        </a:lnTo>
                        <a:lnTo>
                          <a:pt x="29217" y="27140"/>
                        </a:lnTo>
                        <a:lnTo>
                          <a:pt x="30410" y="34595"/>
                        </a:lnTo>
                        <a:lnTo>
                          <a:pt x="41143" y="33402"/>
                        </a:lnTo>
                        <a:cubicBezTo>
                          <a:pt x="41143" y="33402"/>
                          <a:pt x="45615" y="34894"/>
                          <a:pt x="44720" y="36981"/>
                        </a:cubicBezTo>
                        <a:cubicBezTo>
                          <a:pt x="43826" y="39069"/>
                          <a:pt x="49490" y="44735"/>
                          <a:pt x="49490" y="44735"/>
                        </a:cubicBezTo>
                        <a:cubicBezTo>
                          <a:pt x="49490" y="44735"/>
                          <a:pt x="21466" y="39367"/>
                          <a:pt x="0" y="20280"/>
                        </a:cubicBezTo>
                        <a:close/>
                      </a:path>
                    </a:pathLst>
                  </a:custGeom>
                  <a:solidFill>
                    <a:srgbClr val="F7F6F4"/>
                  </a:solidFill>
                  <a:ln w="7600" cap="flat">
                    <a:solidFill>
                      <a:srgbClr val="FDFDFB"/>
                    </a:solidFill>
                    <a:bevel/>
                  </a:ln>
                </p:spPr>
              </p:sp>
              <p:sp>
                <p:nvSpPr>
                  <p:cNvPr id="10578" name="Freeform 10577"/>
                  <p:cNvSpPr/>
                  <p:nvPr/>
                </p:nvSpPr>
                <p:spPr>
                  <a:xfrm>
                    <a:off x="3239444" y="4733871"/>
                    <a:ext cx="31379" cy="644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379" h="64419">
                        <a:moveTo>
                          <a:pt x="14012" y="0"/>
                        </a:moveTo>
                        <a:lnTo>
                          <a:pt x="3578" y="10438"/>
                        </a:lnTo>
                        <a:lnTo>
                          <a:pt x="0" y="14017"/>
                        </a:lnTo>
                        <a:lnTo>
                          <a:pt x="14012" y="7158"/>
                        </a:lnTo>
                        <a:cubicBezTo>
                          <a:pt x="14012" y="7158"/>
                          <a:pt x="7155" y="18192"/>
                          <a:pt x="7453" y="16701"/>
                        </a:cubicBezTo>
                        <a:cubicBezTo>
                          <a:pt x="7752" y="15210"/>
                          <a:pt x="15205" y="12526"/>
                          <a:pt x="15205" y="12526"/>
                        </a:cubicBezTo>
                        <a:lnTo>
                          <a:pt x="14012" y="21473"/>
                        </a:lnTo>
                        <a:lnTo>
                          <a:pt x="4770" y="22964"/>
                        </a:lnTo>
                        <a:lnTo>
                          <a:pt x="7453" y="28034"/>
                        </a:lnTo>
                        <a:lnTo>
                          <a:pt x="16994" y="26245"/>
                        </a:lnTo>
                        <a:lnTo>
                          <a:pt x="22658" y="30122"/>
                        </a:lnTo>
                        <a:lnTo>
                          <a:pt x="22360" y="38174"/>
                        </a:lnTo>
                        <a:lnTo>
                          <a:pt x="27727" y="36981"/>
                        </a:lnTo>
                        <a:lnTo>
                          <a:pt x="31304" y="47121"/>
                        </a:lnTo>
                        <a:lnTo>
                          <a:pt x="22360" y="47718"/>
                        </a:lnTo>
                        <a:lnTo>
                          <a:pt x="27130" y="52490"/>
                        </a:lnTo>
                        <a:lnTo>
                          <a:pt x="24447" y="57858"/>
                        </a:lnTo>
                        <a:lnTo>
                          <a:pt x="27727" y="64419"/>
                        </a:lnTo>
                        <a:cubicBezTo>
                          <a:pt x="27727" y="64419"/>
                          <a:pt x="42037" y="46525"/>
                          <a:pt x="14012" y="0"/>
                        </a:cubicBezTo>
                        <a:close/>
                      </a:path>
                    </a:pathLst>
                  </a:custGeom>
                  <a:solidFill>
                    <a:srgbClr val="FBFAF8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579" name="Freeform 10578"/>
                  <p:cNvSpPr/>
                  <p:nvPr/>
                </p:nvSpPr>
                <p:spPr>
                  <a:xfrm>
                    <a:off x="3205457" y="4796501"/>
                    <a:ext cx="59925" cy="489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925" h="48911">
                        <a:moveTo>
                          <a:pt x="11627" y="48911"/>
                        </a:moveTo>
                        <a:lnTo>
                          <a:pt x="2087" y="33999"/>
                        </a:lnTo>
                        <a:cubicBezTo>
                          <a:pt x="2087" y="33999"/>
                          <a:pt x="-2683" y="25648"/>
                          <a:pt x="2087" y="30420"/>
                        </a:cubicBezTo>
                        <a:cubicBezTo>
                          <a:pt x="6857" y="35192"/>
                          <a:pt x="14012" y="37578"/>
                          <a:pt x="14012" y="37578"/>
                        </a:cubicBezTo>
                        <a:lnTo>
                          <a:pt x="16397" y="39964"/>
                        </a:lnTo>
                        <a:cubicBezTo>
                          <a:pt x="16397" y="39964"/>
                          <a:pt x="21168" y="36385"/>
                          <a:pt x="20571" y="33999"/>
                        </a:cubicBezTo>
                        <a:cubicBezTo>
                          <a:pt x="19975" y="31613"/>
                          <a:pt x="20571" y="25052"/>
                          <a:pt x="20571" y="25052"/>
                        </a:cubicBezTo>
                        <a:cubicBezTo>
                          <a:pt x="20571" y="25052"/>
                          <a:pt x="17590" y="24455"/>
                          <a:pt x="18186" y="22666"/>
                        </a:cubicBezTo>
                        <a:cubicBezTo>
                          <a:pt x="18782" y="20877"/>
                          <a:pt x="24149" y="32209"/>
                          <a:pt x="24149" y="32209"/>
                        </a:cubicBezTo>
                        <a:cubicBezTo>
                          <a:pt x="24149" y="32209"/>
                          <a:pt x="27428" y="30122"/>
                          <a:pt x="29515" y="25052"/>
                        </a:cubicBezTo>
                        <a:cubicBezTo>
                          <a:pt x="31602" y="19982"/>
                          <a:pt x="31304" y="17298"/>
                          <a:pt x="31304" y="17298"/>
                        </a:cubicBezTo>
                        <a:lnTo>
                          <a:pt x="31304" y="14315"/>
                        </a:lnTo>
                        <a:cubicBezTo>
                          <a:pt x="31304" y="14315"/>
                          <a:pt x="29515" y="9544"/>
                          <a:pt x="34286" y="17298"/>
                        </a:cubicBezTo>
                        <a:cubicBezTo>
                          <a:pt x="39056" y="25052"/>
                          <a:pt x="43230" y="17298"/>
                          <a:pt x="43230" y="17298"/>
                        </a:cubicBezTo>
                        <a:lnTo>
                          <a:pt x="45317" y="6263"/>
                        </a:lnTo>
                        <a:lnTo>
                          <a:pt x="38459" y="0"/>
                        </a:lnTo>
                        <a:lnTo>
                          <a:pt x="59925" y="3579"/>
                        </a:lnTo>
                        <a:lnTo>
                          <a:pt x="53962" y="11333"/>
                        </a:lnTo>
                        <a:cubicBezTo>
                          <a:pt x="53962" y="11333"/>
                          <a:pt x="37863" y="32209"/>
                          <a:pt x="36074" y="33999"/>
                        </a:cubicBezTo>
                        <a:cubicBezTo>
                          <a:pt x="34286" y="35788"/>
                          <a:pt x="11627" y="48911"/>
                          <a:pt x="11627" y="48911"/>
                        </a:cubicBezTo>
                        <a:close/>
                      </a:path>
                    </a:pathLst>
                  </a:custGeom>
                  <a:solidFill>
                    <a:srgbClr val="FDFDFB">
                      <a:alpha val="78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0580" name="Freeform 10579"/>
                <p:cNvSpPr/>
                <p:nvPr/>
              </p:nvSpPr>
              <p:spPr>
                <a:xfrm>
                  <a:off x="3102064" y="4836929"/>
                  <a:ext cx="8943" cy="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43" h="520" fill="none">
                      <a:moveTo>
                        <a:pt x="8943" y="7600"/>
                      </a:moveTo>
                      <a:cubicBezTo>
                        <a:pt x="8943" y="5928"/>
                        <a:pt x="1967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81" name="Freeform 10580"/>
                <p:cNvSpPr/>
                <p:nvPr/>
              </p:nvSpPr>
              <p:spPr>
                <a:xfrm>
                  <a:off x="3111007" y="4842647"/>
                  <a:ext cx="7154" cy="31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54" h="3119" fill="none">
                      <a:moveTo>
                        <a:pt x="7154" y="0"/>
                      </a:moveTo>
                      <a:cubicBezTo>
                        <a:pt x="7154" y="686"/>
                        <a:pt x="1574" y="3119"/>
                        <a:pt x="0" y="311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82" name="Freeform 10581"/>
                <p:cNvSpPr/>
                <p:nvPr/>
              </p:nvSpPr>
              <p:spPr>
                <a:xfrm>
                  <a:off x="3122334" y="4843687"/>
                  <a:ext cx="3577" cy="14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7" h="14036" fill="none">
                      <a:moveTo>
                        <a:pt x="3577" y="0"/>
                      </a:moveTo>
                      <a:cubicBezTo>
                        <a:pt x="3577" y="3088"/>
                        <a:pt x="787" y="14036"/>
                        <a:pt x="0" y="1403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83" name="Freeform 10582"/>
                <p:cNvSpPr/>
                <p:nvPr/>
              </p:nvSpPr>
              <p:spPr>
                <a:xfrm>
                  <a:off x="3135450" y="4848885"/>
                  <a:ext cx="4770" cy="93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70" h="9358" fill="none">
                      <a:moveTo>
                        <a:pt x="0" y="0"/>
                      </a:moveTo>
                      <a:cubicBezTo>
                        <a:pt x="0" y="2059"/>
                        <a:pt x="3720" y="9358"/>
                        <a:pt x="4770" y="93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84" name="Freeform 10583"/>
                <p:cNvSpPr/>
                <p:nvPr/>
              </p:nvSpPr>
              <p:spPr>
                <a:xfrm>
                  <a:off x="3147375" y="4853564"/>
                  <a:ext cx="5366" cy="88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66" h="8838" fill="none">
                      <a:moveTo>
                        <a:pt x="0" y="0"/>
                      </a:moveTo>
                      <a:cubicBezTo>
                        <a:pt x="0" y="1944"/>
                        <a:pt x="4185" y="8838"/>
                        <a:pt x="5366" y="883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85" name="Freeform 10584"/>
                <p:cNvSpPr/>
                <p:nvPr/>
              </p:nvSpPr>
              <p:spPr>
                <a:xfrm>
                  <a:off x="3156318" y="4854084"/>
                  <a:ext cx="7751" cy="77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51" h="7798" fill="none">
                      <a:moveTo>
                        <a:pt x="0" y="0"/>
                      </a:moveTo>
                      <a:cubicBezTo>
                        <a:pt x="0" y="1716"/>
                        <a:pt x="6045" y="7798"/>
                        <a:pt x="7751" y="779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86" name="Freeform 10585"/>
                <p:cNvSpPr/>
                <p:nvPr/>
              </p:nvSpPr>
              <p:spPr>
                <a:xfrm>
                  <a:off x="3168837" y="4855644"/>
                  <a:ext cx="14905" cy="4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05" h="4679" fill="none">
                      <a:moveTo>
                        <a:pt x="0" y="0"/>
                      </a:moveTo>
                      <a:cubicBezTo>
                        <a:pt x="0" y="1029"/>
                        <a:pt x="11626" y="4679"/>
                        <a:pt x="14905" y="467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87" name="Freeform 10586"/>
                <p:cNvSpPr/>
                <p:nvPr/>
              </p:nvSpPr>
              <p:spPr>
                <a:xfrm>
                  <a:off x="3189704" y="4857204"/>
                  <a:ext cx="2981" cy="72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81" h="7278" fill="none">
                      <a:moveTo>
                        <a:pt x="0" y="0"/>
                      </a:moveTo>
                      <a:cubicBezTo>
                        <a:pt x="0" y="1601"/>
                        <a:pt x="2325" y="7278"/>
                        <a:pt x="2981" y="727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88" name="Freeform 10587"/>
                <p:cNvSpPr/>
                <p:nvPr/>
              </p:nvSpPr>
              <p:spPr>
                <a:xfrm>
                  <a:off x="3206398" y="4856164"/>
                  <a:ext cx="2981" cy="77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81" h="7798" fill="none">
                      <a:moveTo>
                        <a:pt x="0" y="0"/>
                      </a:moveTo>
                      <a:cubicBezTo>
                        <a:pt x="0" y="1716"/>
                        <a:pt x="2325" y="7798"/>
                        <a:pt x="2981" y="779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89" name="Freeform 10588"/>
                <p:cNvSpPr/>
                <p:nvPr/>
              </p:nvSpPr>
              <p:spPr>
                <a:xfrm>
                  <a:off x="3201033" y="4856684"/>
                  <a:ext cx="596" cy="51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6" h="5199" fill="none">
                      <a:moveTo>
                        <a:pt x="7600" y="0"/>
                      </a:moveTo>
                      <a:cubicBezTo>
                        <a:pt x="7600" y="1144"/>
                        <a:pt x="1672" y="5199"/>
                        <a:pt x="0" y="519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90" name="Freeform 10589"/>
                <p:cNvSpPr/>
                <p:nvPr/>
              </p:nvSpPr>
              <p:spPr>
                <a:xfrm>
                  <a:off x="3127104" y="4846807"/>
                  <a:ext cx="4770" cy="77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70" h="7798" fill="none">
                      <a:moveTo>
                        <a:pt x="4770" y="0"/>
                      </a:moveTo>
                      <a:cubicBezTo>
                        <a:pt x="4770" y="1716"/>
                        <a:pt x="1049" y="7798"/>
                        <a:pt x="0" y="779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91" name="Freeform 10590"/>
                <p:cNvSpPr/>
                <p:nvPr/>
              </p:nvSpPr>
              <p:spPr>
                <a:xfrm>
                  <a:off x="3142008" y="4850965"/>
                  <a:ext cx="1789" cy="10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9" h="10397" fill="none">
                      <a:moveTo>
                        <a:pt x="0" y="0"/>
                      </a:moveTo>
                      <a:cubicBezTo>
                        <a:pt x="0" y="2287"/>
                        <a:pt x="1395" y="10397"/>
                        <a:pt x="1789" y="1039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92" name="Freeform 10591"/>
                <p:cNvSpPr/>
                <p:nvPr/>
              </p:nvSpPr>
              <p:spPr>
                <a:xfrm>
                  <a:off x="3106237" y="4837448"/>
                  <a:ext cx="7154" cy="31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54" h="3119" fill="none">
                      <a:moveTo>
                        <a:pt x="7154" y="0"/>
                      </a:moveTo>
                      <a:cubicBezTo>
                        <a:pt x="7154" y="686"/>
                        <a:pt x="1574" y="3119"/>
                        <a:pt x="0" y="311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93" name="Freeform 10592"/>
                <p:cNvSpPr/>
                <p:nvPr/>
              </p:nvSpPr>
              <p:spPr>
                <a:xfrm>
                  <a:off x="3097294" y="4825492"/>
                  <a:ext cx="6558" cy="72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58" h="7278" fill="none">
                      <a:moveTo>
                        <a:pt x="6558" y="7278"/>
                      </a:moveTo>
                      <a:cubicBezTo>
                        <a:pt x="6558" y="5677"/>
                        <a:pt x="1443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94" name="Freeform 10593"/>
                <p:cNvSpPr/>
                <p:nvPr/>
              </p:nvSpPr>
              <p:spPr>
                <a:xfrm>
                  <a:off x="3118757" y="4843167"/>
                  <a:ext cx="1192" cy="83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2" h="8318" fill="none">
                      <a:moveTo>
                        <a:pt x="1192" y="0"/>
                      </a:moveTo>
                      <a:cubicBezTo>
                        <a:pt x="1192" y="1830"/>
                        <a:pt x="262" y="8318"/>
                        <a:pt x="0" y="831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95" name="Freeform 10594"/>
                <p:cNvSpPr/>
                <p:nvPr/>
              </p:nvSpPr>
              <p:spPr>
                <a:xfrm>
                  <a:off x="3160491" y="4858243"/>
                  <a:ext cx="7154" cy="4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54" h="4679" fill="none">
                      <a:moveTo>
                        <a:pt x="0" y="0"/>
                      </a:moveTo>
                      <a:cubicBezTo>
                        <a:pt x="0" y="1029"/>
                        <a:pt x="5580" y="4679"/>
                        <a:pt x="7154" y="467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96" name="Freeform 10595"/>
                <p:cNvSpPr/>
                <p:nvPr/>
              </p:nvSpPr>
              <p:spPr>
                <a:xfrm>
                  <a:off x="3165260" y="4855645"/>
                  <a:ext cx="3577" cy="83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7" h="8318" fill="none">
                      <a:moveTo>
                        <a:pt x="0" y="0"/>
                      </a:moveTo>
                      <a:cubicBezTo>
                        <a:pt x="0" y="1830"/>
                        <a:pt x="2790" y="8318"/>
                        <a:pt x="3577" y="831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97" name="Freeform 10596"/>
                <p:cNvSpPr/>
                <p:nvPr/>
              </p:nvSpPr>
              <p:spPr>
                <a:xfrm>
                  <a:off x="3184936" y="4857204"/>
                  <a:ext cx="1192" cy="67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2" h="6758" fill="none">
                      <a:moveTo>
                        <a:pt x="0" y="0"/>
                      </a:moveTo>
                      <a:cubicBezTo>
                        <a:pt x="0" y="1487"/>
                        <a:pt x="930" y="6758"/>
                        <a:pt x="1192" y="67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98" name="Freeform 10597"/>
                <p:cNvSpPr/>
                <p:nvPr/>
              </p:nvSpPr>
              <p:spPr>
                <a:xfrm>
                  <a:off x="3176588" y="4856683"/>
                  <a:ext cx="2385" cy="98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85" h="9877" fill="none">
                      <a:moveTo>
                        <a:pt x="0" y="0"/>
                      </a:moveTo>
                      <a:cubicBezTo>
                        <a:pt x="0" y="2173"/>
                        <a:pt x="1860" y="9877"/>
                        <a:pt x="2385" y="987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599" name="Freeform 10598"/>
                <p:cNvSpPr/>
                <p:nvPr/>
              </p:nvSpPr>
              <p:spPr>
                <a:xfrm>
                  <a:off x="3195070" y="4856164"/>
                  <a:ext cx="4770" cy="6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70" h="6238" fill="none">
                      <a:moveTo>
                        <a:pt x="0" y="0"/>
                      </a:moveTo>
                      <a:cubicBezTo>
                        <a:pt x="0" y="1372"/>
                        <a:pt x="3720" y="6238"/>
                        <a:pt x="4770" y="623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00" name="Freeform 10599"/>
                <p:cNvSpPr/>
                <p:nvPr/>
              </p:nvSpPr>
              <p:spPr>
                <a:xfrm>
                  <a:off x="3132470" y="4847326"/>
                  <a:ext cx="3577" cy="77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7" h="7798" fill="none">
                      <a:moveTo>
                        <a:pt x="3577" y="0"/>
                      </a:moveTo>
                      <a:cubicBezTo>
                        <a:pt x="3577" y="1716"/>
                        <a:pt x="787" y="7798"/>
                        <a:pt x="0" y="779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01" name="Freeform 10600"/>
                <p:cNvSpPr/>
                <p:nvPr/>
              </p:nvSpPr>
              <p:spPr>
                <a:xfrm>
                  <a:off x="3121739" y="4843167"/>
                  <a:ext cx="1789" cy="67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9" h="6758" fill="none">
                      <a:moveTo>
                        <a:pt x="1789" y="0"/>
                      </a:moveTo>
                      <a:cubicBezTo>
                        <a:pt x="1789" y="1487"/>
                        <a:pt x="394" y="6758"/>
                        <a:pt x="0" y="67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02" name="Freeform 10601"/>
                <p:cNvSpPr/>
                <p:nvPr/>
              </p:nvSpPr>
              <p:spPr>
                <a:xfrm>
                  <a:off x="3113392" y="4841608"/>
                  <a:ext cx="1789" cy="51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9" h="5199" fill="none">
                      <a:moveTo>
                        <a:pt x="1789" y="0"/>
                      </a:moveTo>
                      <a:cubicBezTo>
                        <a:pt x="1789" y="1144"/>
                        <a:pt x="394" y="5199"/>
                        <a:pt x="0" y="519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03" name="Freeform 10602"/>
                <p:cNvSpPr/>
                <p:nvPr/>
              </p:nvSpPr>
              <p:spPr>
                <a:xfrm>
                  <a:off x="3100872" y="4837450"/>
                  <a:ext cx="10135" cy="36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35" h="3639" fill="none">
                      <a:moveTo>
                        <a:pt x="10135" y="0"/>
                      </a:moveTo>
                      <a:cubicBezTo>
                        <a:pt x="10135" y="801"/>
                        <a:pt x="2230" y="3639"/>
                        <a:pt x="0" y="363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04" name="Freeform 10603"/>
                <p:cNvSpPr/>
                <p:nvPr/>
              </p:nvSpPr>
              <p:spPr>
                <a:xfrm>
                  <a:off x="3096996" y="4832510"/>
                  <a:ext cx="6856" cy="28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56" h="2859" fill="none">
                      <a:moveTo>
                        <a:pt x="6856" y="2859"/>
                      </a:moveTo>
                      <a:cubicBezTo>
                        <a:pt x="6856" y="2230"/>
                        <a:pt x="1508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05" name="Freeform 10604"/>
                <p:cNvSpPr/>
                <p:nvPr/>
              </p:nvSpPr>
              <p:spPr>
                <a:xfrm>
                  <a:off x="3150356" y="4850965"/>
                  <a:ext cx="4770" cy="109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70" h="10917" fill="none">
                      <a:moveTo>
                        <a:pt x="0" y="0"/>
                      </a:moveTo>
                      <a:cubicBezTo>
                        <a:pt x="0" y="2402"/>
                        <a:pt x="3720" y="10917"/>
                        <a:pt x="4770" y="1091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06" name="Freeform 10605"/>
                <p:cNvSpPr/>
                <p:nvPr/>
              </p:nvSpPr>
              <p:spPr>
                <a:xfrm>
                  <a:off x="3161087" y="4852525"/>
                  <a:ext cx="9539" cy="10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39" h="10397" fill="none">
                      <a:moveTo>
                        <a:pt x="0" y="0"/>
                      </a:moveTo>
                      <a:cubicBezTo>
                        <a:pt x="0" y="2287"/>
                        <a:pt x="7440" y="10397"/>
                        <a:pt x="9539" y="1039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07" name="Freeform 10606"/>
                <p:cNvSpPr/>
                <p:nvPr/>
              </p:nvSpPr>
              <p:spPr>
                <a:xfrm>
                  <a:off x="3126508" y="4845767"/>
                  <a:ext cx="4173" cy="67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73" h="6758" fill="none">
                      <a:moveTo>
                        <a:pt x="4173" y="0"/>
                      </a:moveTo>
                      <a:cubicBezTo>
                        <a:pt x="4173" y="1487"/>
                        <a:pt x="918" y="6758"/>
                        <a:pt x="0" y="67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08" name="Freeform 10607"/>
                <p:cNvSpPr/>
                <p:nvPr/>
              </p:nvSpPr>
              <p:spPr>
                <a:xfrm>
                  <a:off x="3110410" y="4840049"/>
                  <a:ext cx="10135" cy="20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35" h="2079" fill="none">
                      <a:moveTo>
                        <a:pt x="10135" y="0"/>
                      </a:moveTo>
                      <a:cubicBezTo>
                        <a:pt x="10135" y="457"/>
                        <a:pt x="2230" y="2079"/>
                        <a:pt x="0" y="207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09" name="Freeform 10608"/>
                <p:cNvSpPr/>
                <p:nvPr/>
              </p:nvSpPr>
              <p:spPr>
                <a:xfrm>
                  <a:off x="3170626" y="4855644"/>
                  <a:ext cx="4173" cy="67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73" h="6758" fill="none">
                      <a:moveTo>
                        <a:pt x="0" y="0"/>
                      </a:moveTo>
                      <a:cubicBezTo>
                        <a:pt x="0" y="1487"/>
                        <a:pt x="3255" y="6758"/>
                        <a:pt x="4173" y="67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10" name="Freeform 10609"/>
                <p:cNvSpPr/>
                <p:nvPr/>
              </p:nvSpPr>
              <p:spPr>
                <a:xfrm>
                  <a:off x="3136643" y="4848366"/>
                  <a:ext cx="4770" cy="88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70" h="8838" fill="none">
                      <a:moveTo>
                        <a:pt x="4770" y="0"/>
                      </a:moveTo>
                      <a:cubicBezTo>
                        <a:pt x="4770" y="1944"/>
                        <a:pt x="1049" y="8838"/>
                        <a:pt x="0" y="883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11" name="Freeform 10610"/>
                <p:cNvSpPr/>
                <p:nvPr/>
              </p:nvSpPr>
              <p:spPr>
                <a:xfrm>
                  <a:off x="3145586" y="4850965"/>
                  <a:ext cx="1789" cy="88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9" h="8838" fill="none">
                      <a:moveTo>
                        <a:pt x="1789" y="0"/>
                      </a:moveTo>
                      <a:cubicBezTo>
                        <a:pt x="1789" y="1944"/>
                        <a:pt x="394" y="8838"/>
                        <a:pt x="0" y="883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12" name="Freeform 10611"/>
                <p:cNvSpPr/>
                <p:nvPr/>
              </p:nvSpPr>
              <p:spPr>
                <a:xfrm>
                  <a:off x="3091332" y="4829652"/>
                  <a:ext cx="14309" cy="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09" h="520" fill="none">
                      <a:moveTo>
                        <a:pt x="0" y="0"/>
                      </a:moveTo>
                      <a:cubicBezTo>
                        <a:pt x="0" y="1672"/>
                        <a:pt x="11161" y="7600"/>
                        <a:pt x="14309" y="760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  <p:sp>
              <p:nvSpPr>
                <p:cNvPr id="10613" name="Freeform 10612"/>
                <p:cNvSpPr/>
                <p:nvPr/>
              </p:nvSpPr>
              <p:spPr>
                <a:xfrm>
                  <a:off x="3147971" y="4851485"/>
                  <a:ext cx="596" cy="57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6" h="5718" fill="none">
                      <a:moveTo>
                        <a:pt x="7600" y="0"/>
                      </a:moveTo>
                      <a:cubicBezTo>
                        <a:pt x="7600" y="1258"/>
                        <a:pt x="1672" y="5718"/>
                        <a:pt x="0" y="571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75843"/>
                  </a:solidFill>
                  <a:bevel/>
                </a:ln>
              </p:spPr>
            </p:sp>
          </p:grpSp>
        </p:grpSp>
        <p:grpSp>
          <p:nvGrpSpPr>
            <p:cNvPr id="10614" name="Strawberry"/>
            <p:cNvGrpSpPr/>
            <p:nvPr/>
          </p:nvGrpSpPr>
          <p:grpSpPr>
            <a:xfrm>
              <a:off x="2779354" y="4834551"/>
              <a:ext cx="304000" cy="390857"/>
              <a:chOff x="2779354" y="4834551"/>
              <a:chExt cx="304000" cy="390857"/>
            </a:xfrm>
          </p:grpSpPr>
          <p:sp>
            <p:nvSpPr>
              <p:cNvPr id="10615" name="Freeform 10614"/>
              <p:cNvSpPr/>
              <p:nvPr/>
            </p:nvSpPr>
            <p:spPr>
              <a:xfrm>
                <a:off x="3007103" y="4967284"/>
                <a:ext cx="76244" cy="35907"/>
              </a:xfrm>
              <a:custGeom>
                <a:avLst/>
                <a:gdLst/>
                <a:ahLst/>
                <a:cxnLst/>
                <a:rect l="0" t="0" r="0" b="0"/>
                <a:pathLst>
                  <a:path w="76244" h="35907">
                    <a:moveTo>
                      <a:pt x="0" y="8572"/>
                    </a:moveTo>
                    <a:cubicBezTo>
                      <a:pt x="0" y="8572"/>
                      <a:pt x="25405" y="-3417"/>
                      <a:pt x="32115" y="899"/>
                    </a:cubicBezTo>
                    <a:cubicBezTo>
                      <a:pt x="38826" y="5215"/>
                      <a:pt x="46975" y="7134"/>
                      <a:pt x="51768" y="14807"/>
                    </a:cubicBezTo>
                    <a:cubicBezTo>
                      <a:pt x="56561" y="22480"/>
                      <a:pt x="52727" y="22480"/>
                      <a:pt x="60875" y="23918"/>
                    </a:cubicBezTo>
                    <a:cubicBezTo>
                      <a:pt x="69024" y="25357"/>
                      <a:pt x="75735" y="29193"/>
                      <a:pt x="75735" y="29193"/>
                    </a:cubicBezTo>
                    <a:cubicBezTo>
                      <a:pt x="75735" y="29193"/>
                      <a:pt x="76933" y="32311"/>
                      <a:pt x="75735" y="33510"/>
                    </a:cubicBezTo>
                    <a:cubicBezTo>
                      <a:pt x="74536" y="34708"/>
                      <a:pt x="61355" y="35907"/>
                      <a:pt x="61355" y="35907"/>
                    </a:cubicBezTo>
                    <a:lnTo>
                      <a:pt x="0" y="8572"/>
                    </a:lnTo>
                    <a:close/>
                  </a:path>
                </a:pathLst>
              </a:custGeom>
              <a:gradFill>
                <a:gsLst>
                  <a:gs pos="41000">
                    <a:srgbClr val="7A9F15"/>
                  </a:gs>
                  <a:gs pos="51000">
                    <a:srgbClr val="9EBD5D"/>
                  </a:gs>
                  <a:gs pos="100000">
                    <a:srgbClr val="4B6701"/>
                  </a:gs>
                </a:gsLst>
                <a:lin ang="6600000" scaled="0"/>
              </a:gradFill>
              <a:ln w="7600" cap="flat">
                <a:noFill/>
                <a:bevel/>
              </a:ln>
            </p:spPr>
          </p:sp>
          <p:sp>
            <p:nvSpPr>
              <p:cNvPr id="10616" name="Freeform 10615"/>
              <p:cNvSpPr/>
              <p:nvPr/>
            </p:nvSpPr>
            <p:spPr>
              <a:xfrm>
                <a:off x="3002789" y="4975437"/>
                <a:ext cx="66088" cy="27935"/>
              </a:xfrm>
              <a:custGeom>
                <a:avLst/>
                <a:gdLst/>
                <a:ahLst/>
                <a:cxnLst/>
                <a:rect l="0" t="0" r="0" b="0"/>
                <a:pathLst>
                  <a:path w="66088" h="27935">
                    <a:moveTo>
                      <a:pt x="0" y="7613"/>
                    </a:moveTo>
                    <a:cubicBezTo>
                      <a:pt x="0" y="7613"/>
                      <a:pt x="23487" y="11929"/>
                      <a:pt x="38346" y="17204"/>
                    </a:cubicBezTo>
                    <a:cubicBezTo>
                      <a:pt x="53206" y="22480"/>
                      <a:pt x="61834" y="29193"/>
                      <a:pt x="65668" y="27755"/>
                    </a:cubicBezTo>
                    <a:cubicBezTo>
                      <a:pt x="69503" y="26316"/>
                      <a:pt x="46016" y="8572"/>
                      <a:pt x="40264" y="5215"/>
                    </a:cubicBezTo>
                    <a:cubicBezTo>
                      <a:pt x="34512" y="1858"/>
                      <a:pt x="21570" y="420"/>
                      <a:pt x="19173" y="420"/>
                    </a:cubicBezTo>
                    <a:cubicBezTo>
                      <a:pt x="16777" y="420"/>
                      <a:pt x="5273" y="-540"/>
                      <a:pt x="4314" y="420"/>
                    </a:cubicBezTo>
                    <a:cubicBezTo>
                      <a:pt x="3355" y="1379"/>
                      <a:pt x="0" y="8572"/>
                      <a:pt x="0" y="7613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455D08"/>
                  </a:gs>
                  <a:gs pos="86000">
                    <a:srgbClr val="6C7F3D"/>
                  </a:gs>
                  <a:gs pos="100000">
                    <a:srgbClr val="293803"/>
                  </a:gs>
                </a:gsLst>
                <a:lin ang="7200000" scaled="0"/>
              </a:gradFill>
              <a:ln w="7600" cap="flat">
                <a:noFill/>
                <a:bevel/>
              </a:ln>
            </p:spPr>
          </p:sp>
          <p:sp>
            <p:nvSpPr>
              <p:cNvPr id="10617" name="Freeform 10616"/>
              <p:cNvSpPr/>
              <p:nvPr/>
            </p:nvSpPr>
            <p:spPr>
              <a:xfrm>
                <a:off x="2916773" y="4970895"/>
                <a:ext cx="34069" cy="15512"/>
              </a:xfrm>
              <a:custGeom>
                <a:avLst/>
                <a:gdLst/>
                <a:ahLst/>
                <a:cxnLst/>
                <a:rect l="0" t="0" r="0" b="0"/>
                <a:pathLst>
                  <a:path w="34069" h="15512">
                    <a:moveTo>
                      <a:pt x="0" y="6400"/>
                    </a:moveTo>
                    <a:cubicBezTo>
                      <a:pt x="1917" y="6400"/>
                      <a:pt x="30304" y="-16"/>
                      <a:pt x="30304" y="-16"/>
                    </a:cubicBezTo>
                    <a:cubicBezTo>
                      <a:pt x="30304" y="-16"/>
                      <a:pt x="32972" y="5815"/>
                      <a:pt x="33931" y="8692"/>
                    </a:cubicBezTo>
                    <a:cubicBezTo>
                      <a:pt x="34890" y="11570"/>
                      <a:pt x="30677" y="15512"/>
                      <a:pt x="27322" y="15512"/>
                    </a:cubicBezTo>
                    <a:cubicBezTo>
                      <a:pt x="23967" y="15512"/>
                      <a:pt x="12463" y="15991"/>
                      <a:pt x="0" y="6400"/>
                    </a:cubicBezTo>
                    <a:close/>
                  </a:path>
                </a:pathLst>
              </a:custGeom>
              <a:solidFill>
                <a:srgbClr val="9BAB05"/>
              </a:solidFill>
              <a:ln w="7600" cap="flat">
                <a:noFill/>
                <a:bevel/>
              </a:ln>
            </p:spPr>
          </p:sp>
          <p:sp>
            <p:nvSpPr>
              <p:cNvPr id="10618" name="Freeform 10617"/>
              <p:cNvSpPr/>
              <p:nvPr/>
            </p:nvSpPr>
            <p:spPr>
              <a:xfrm>
                <a:off x="2783704" y="4926461"/>
                <a:ext cx="100690" cy="66180"/>
              </a:xfrm>
              <a:custGeom>
                <a:avLst/>
                <a:gdLst/>
                <a:ahLst/>
                <a:cxnLst/>
                <a:rect l="0" t="0" r="0" b="0"/>
                <a:pathLst>
                  <a:path w="100690" h="66180">
                    <a:moveTo>
                      <a:pt x="100690" y="41243"/>
                    </a:moveTo>
                    <a:cubicBezTo>
                      <a:pt x="100690" y="41243"/>
                      <a:pt x="95417" y="29253"/>
                      <a:pt x="92062" y="29253"/>
                    </a:cubicBezTo>
                    <a:cubicBezTo>
                      <a:pt x="88706" y="29253"/>
                      <a:pt x="84872" y="28774"/>
                      <a:pt x="83913" y="28294"/>
                    </a:cubicBezTo>
                    <a:cubicBezTo>
                      <a:pt x="82955" y="27815"/>
                      <a:pt x="79120" y="26856"/>
                      <a:pt x="78161" y="25896"/>
                    </a:cubicBezTo>
                    <a:cubicBezTo>
                      <a:pt x="77202" y="24937"/>
                      <a:pt x="66178" y="17264"/>
                      <a:pt x="66178" y="17264"/>
                    </a:cubicBezTo>
                    <a:cubicBezTo>
                      <a:pt x="66178" y="17264"/>
                      <a:pt x="61385" y="13907"/>
                      <a:pt x="53715" y="13907"/>
                    </a:cubicBezTo>
                    <a:cubicBezTo>
                      <a:pt x="46046" y="13907"/>
                      <a:pt x="23038" y="480"/>
                      <a:pt x="22079" y="0"/>
                    </a:cubicBezTo>
                    <a:cubicBezTo>
                      <a:pt x="21121" y="-480"/>
                      <a:pt x="22079" y="8153"/>
                      <a:pt x="30707" y="11510"/>
                    </a:cubicBezTo>
                    <a:cubicBezTo>
                      <a:pt x="39335" y="14867"/>
                      <a:pt x="45327" y="19422"/>
                      <a:pt x="45087" y="21101"/>
                    </a:cubicBezTo>
                    <a:cubicBezTo>
                      <a:pt x="44848" y="22779"/>
                      <a:pt x="44129" y="22060"/>
                      <a:pt x="42691" y="23499"/>
                    </a:cubicBezTo>
                    <a:cubicBezTo>
                      <a:pt x="41253" y="24937"/>
                      <a:pt x="43170" y="24458"/>
                      <a:pt x="27831" y="23499"/>
                    </a:cubicBezTo>
                    <a:cubicBezTo>
                      <a:pt x="12493" y="22540"/>
                      <a:pt x="4823" y="17264"/>
                      <a:pt x="2906" y="21101"/>
                    </a:cubicBezTo>
                    <a:cubicBezTo>
                      <a:pt x="989" y="24937"/>
                      <a:pt x="-3805" y="32131"/>
                      <a:pt x="5782" y="44120"/>
                    </a:cubicBezTo>
                    <a:cubicBezTo>
                      <a:pt x="15369" y="56109"/>
                      <a:pt x="27831" y="66180"/>
                      <a:pt x="27831" y="66180"/>
                    </a:cubicBezTo>
                    <a:lnTo>
                      <a:pt x="27831" y="66180"/>
                    </a:lnTo>
                    <a:cubicBezTo>
                      <a:pt x="27831" y="66180"/>
                      <a:pt x="65219" y="52273"/>
                      <a:pt x="66178" y="52273"/>
                    </a:cubicBezTo>
                    <a:cubicBezTo>
                      <a:pt x="67137" y="52273"/>
                      <a:pt x="101648" y="41722"/>
                      <a:pt x="100690" y="41243"/>
                    </a:cubicBezTo>
                    <a:close/>
                  </a:path>
                </a:pathLst>
              </a:custGeom>
              <a:solidFill>
                <a:srgbClr val="668D0D"/>
              </a:solidFill>
              <a:ln w="7600" cap="flat">
                <a:noFill/>
                <a:bevel/>
              </a:ln>
            </p:spPr>
          </p:sp>
          <p:sp>
            <p:nvSpPr>
              <p:cNvPr id="10619" name="Freeform 10618"/>
              <p:cNvSpPr/>
              <p:nvPr/>
            </p:nvSpPr>
            <p:spPr>
              <a:xfrm>
                <a:off x="2923070" y="4899636"/>
                <a:ext cx="35620" cy="35937"/>
              </a:xfrm>
              <a:custGeom>
                <a:avLst/>
                <a:gdLst/>
                <a:ahLst/>
                <a:cxnLst/>
                <a:rect l="0" t="0" r="0" b="0"/>
                <a:pathLst>
                  <a:path w="35620" h="35937">
                    <a:moveTo>
                      <a:pt x="150" y="35937"/>
                    </a:moveTo>
                    <a:cubicBezTo>
                      <a:pt x="150" y="35937"/>
                      <a:pt x="1108" y="30662"/>
                      <a:pt x="15009" y="21071"/>
                    </a:cubicBezTo>
                    <a:cubicBezTo>
                      <a:pt x="28910" y="11480"/>
                      <a:pt x="36100" y="3807"/>
                      <a:pt x="35620" y="2368"/>
                    </a:cubicBezTo>
                    <a:cubicBezTo>
                      <a:pt x="35141" y="929"/>
                      <a:pt x="35620" y="450"/>
                      <a:pt x="35141" y="929"/>
                    </a:cubicBezTo>
                    <a:cubicBezTo>
                      <a:pt x="35141" y="929"/>
                      <a:pt x="26034" y="-1469"/>
                      <a:pt x="23158" y="1409"/>
                    </a:cubicBezTo>
                    <a:cubicBezTo>
                      <a:pt x="20282" y="4286"/>
                      <a:pt x="10216" y="11480"/>
                      <a:pt x="8778" y="12439"/>
                    </a:cubicBezTo>
                    <a:cubicBezTo>
                      <a:pt x="7340" y="13398"/>
                      <a:pt x="8059" y="16515"/>
                      <a:pt x="3505" y="21071"/>
                    </a:cubicBezTo>
                    <a:cubicBezTo>
                      <a:pt x="-1049" y="25627"/>
                      <a:pt x="150" y="35937"/>
                      <a:pt x="150" y="35937"/>
                    </a:cubicBezTo>
                    <a:close/>
                  </a:path>
                </a:pathLst>
              </a:custGeom>
              <a:solidFill>
                <a:srgbClr val="74963F"/>
              </a:solidFill>
              <a:ln w="7600" cap="flat">
                <a:noFill/>
                <a:bevel/>
              </a:ln>
            </p:spPr>
          </p:sp>
          <p:sp>
            <p:nvSpPr>
              <p:cNvPr id="10620" name="Freeform 10619"/>
              <p:cNvSpPr/>
              <p:nvPr/>
            </p:nvSpPr>
            <p:spPr>
              <a:xfrm>
                <a:off x="3019566" y="4897327"/>
                <a:ext cx="29000" cy="74692"/>
              </a:xfrm>
              <a:custGeom>
                <a:avLst/>
                <a:gdLst/>
                <a:ahLst/>
                <a:cxnLst/>
                <a:rect l="0" t="0" r="0" b="0"/>
                <a:pathLst>
                  <a:path w="29000" h="74692">
                    <a:moveTo>
                      <a:pt x="0" y="74692"/>
                    </a:moveTo>
                    <a:cubicBezTo>
                      <a:pt x="9107" y="68458"/>
                      <a:pt x="12942" y="64621"/>
                      <a:pt x="18215" y="55030"/>
                    </a:cubicBezTo>
                    <a:cubicBezTo>
                      <a:pt x="23487" y="45439"/>
                      <a:pt x="27322" y="37766"/>
                      <a:pt x="28281" y="26736"/>
                    </a:cubicBezTo>
                    <a:cubicBezTo>
                      <a:pt x="29239" y="15706"/>
                      <a:pt x="29239" y="9951"/>
                      <a:pt x="28281" y="8992"/>
                    </a:cubicBezTo>
                    <a:cubicBezTo>
                      <a:pt x="27322" y="8033"/>
                      <a:pt x="20132" y="839"/>
                      <a:pt x="20132" y="839"/>
                    </a:cubicBezTo>
                    <a:cubicBezTo>
                      <a:pt x="20132" y="839"/>
                      <a:pt x="18215" y="-1079"/>
                      <a:pt x="18215" y="839"/>
                    </a:cubicBezTo>
                    <a:cubicBezTo>
                      <a:pt x="18215" y="2757"/>
                      <a:pt x="24925" y="16665"/>
                      <a:pt x="24925" y="23379"/>
                    </a:cubicBezTo>
                    <a:cubicBezTo>
                      <a:pt x="24925" y="30093"/>
                      <a:pt x="13421" y="52632"/>
                      <a:pt x="11983" y="56948"/>
                    </a:cubicBezTo>
                    <a:cubicBezTo>
                      <a:pt x="10545" y="61264"/>
                      <a:pt x="0" y="71815"/>
                      <a:pt x="0" y="73253"/>
                    </a:cubicBezTo>
                    <a:cubicBezTo>
                      <a:pt x="0" y="74692"/>
                      <a:pt x="2876" y="73253"/>
                      <a:pt x="1438" y="73253"/>
                    </a:cubicBezTo>
                    <a:cubicBezTo>
                      <a:pt x="0" y="73253"/>
                      <a:pt x="0" y="73253"/>
                      <a:pt x="0" y="74692"/>
                    </a:cubicBezTo>
                    <a:close/>
                  </a:path>
                </a:pathLst>
              </a:custGeom>
              <a:solidFill>
                <a:srgbClr val="9CBD60"/>
              </a:solidFill>
              <a:ln w="7600" cap="flat">
                <a:noFill/>
                <a:bevel/>
              </a:ln>
            </p:spPr>
          </p:sp>
          <p:sp>
            <p:nvSpPr>
              <p:cNvPr id="10621" name="Freeform 10620"/>
              <p:cNvSpPr/>
              <p:nvPr/>
            </p:nvSpPr>
            <p:spPr>
              <a:xfrm>
                <a:off x="3018308" y="4895769"/>
                <a:ext cx="27142" cy="74812"/>
              </a:xfrm>
              <a:custGeom>
                <a:avLst/>
                <a:gdLst/>
                <a:ahLst/>
                <a:cxnLst/>
                <a:rect l="0" t="0" r="0" b="0"/>
                <a:pathLst>
                  <a:path w="27142" h="74812">
                    <a:moveTo>
                      <a:pt x="1258" y="74812"/>
                    </a:moveTo>
                    <a:cubicBezTo>
                      <a:pt x="1258" y="74812"/>
                      <a:pt x="-1618" y="70975"/>
                      <a:pt x="1258" y="64262"/>
                    </a:cubicBezTo>
                    <a:cubicBezTo>
                      <a:pt x="4134" y="57548"/>
                      <a:pt x="9407" y="49395"/>
                      <a:pt x="11804" y="45559"/>
                    </a:cubicBezTo>
                    <a:cubicBezTo>
                      <a:pt x="14200" y="41722"/>
                      <a:pt x="17316" y="35248"/>
                      <a:pt x="18993" y="33570"/>
                    </a:cubicBezTo>
                    <a:cubicBezTo>
                      <a:pt x="20671" y="31891"/>
                      <a:pt x="19473" y="0"/>
                      <a:pt x="19473" y="0"/>
                    </a:cubicBezTo>
                    <a:cubicBezTo>
                      <a:pt x="19473" y="0"/>
                      <a:pt x="27142" y="10071"/>
                      <a:pt x="27142" y="17744"/>
                    </a:cubicBezTo>
                    <a:cubicBezTo>
                      <a:pt x="27142" y="25417"/>
                      <a:pt x="26423" y="34289"/>
                      <a:pt x="24266" y="38845"/>
                    </a:cubicBezTo>
                    <a:cubicBezTo>
                      <a:pt x="22109" y="43400"/>
                      <a:pt x="16118" y="58027"/>
                      <a:pt x="14200" y="61384"/>
                    </a:cubicBezTo>
                    <a:cubicBezTo>
                      <a:pt x="12283" y="64741"/>
                      <a:pt x="6531" y="70496"/>
                      <a:pt x="5093" y="71935"/>
                    </a:cubicBezTo>
                    <a:cubicBezTo>
                      <a:pt x="3655" y="73373"/>
                      <a:pt x="300" y="74812"/>
                      <a:pt x="1258" y="74812"/>
                    </a:cubicBezTo>
                    <a:close/>
                  </a:path>
                </a:pathLst>
              </a:custGeom>
              <a:solidFill>
                <a:srgbClr val="637E1C"/>
              </a:solidFill>
              <a:ln w="7600" cap="flat">
                <a:noFill/>
                <a:bevel/>
              </a:ln>
            </p:spPr>
          </p:sp>
          <p:sp>
            <p:nvSpPr>
              <p:cNvPr id="10622" name="Freeform 10621"/>
              <p:cNvSpPr/>
              <p:nvPr/>
            </p:nvSpPr>
            <p:spPr>
              <a:xfrm>
                <a:off x="2981219" y="4931257"/>
                <a:ext cx="66627" cy="59975"/>
              </a:xfrm>
              <a:custGeom>
                <a:avLst/>
                <a:gdLst/>
                <a:ahLst/>
                <a:cxnLst/>
                <a:rect l="0" t="0" r="0" b="0"/>
                <a:pathLst>
                  <a:path w="66627" h="59975">
                    <a:moveTo>
                      <a:pt x="0" y="56589"/>
                    </a:moveTo>
                    <a:cubicBezTo>
                      <a:pt x="959" y="56589"/>
                      <a:pt x="14380" y="64261"/>
                      <a:pt x="23967" y="56589"/>
                    </a:cubicBezTo>
                    <a:cubicBezTo>
                      <a:pt x="33553" y="48916"/>
                      <a:pt x="41702" y="40283"/>
                      <a:pt x="41223" y="39324"/>
                    </a:cubicBezTo>
                    <a:cubicBezTo>
                      <a:pt x="40743" y="38365"/>
                      <a:pt x="41223" y="36926"/>
                      <a:pt x="44578" y="30213"/>
                    </a:cubicBezTo>
                    <a:cubicBezTo>
                      <a:pt x="47933" y="23499"/>
                      <a:pt x="49371" y="21101"/>
                      <a:pt x="50330" y="20621"/>
                    </a:cubicBezTo>
                    <a:cubicBezTo>
                      <a:pt x="51289" y="20142"/>
                      <a:pt x="56322" y="15586"/>
                      <a:pt x="57520" y="15826"/>
                    </a:cubicBezTo>
                    <a:cubicBezTo>
                      <a:pt x="58718" y="16065"/>
                      <a:pt x="64231" y="11989"/>
                      <a:pt x="63751" y="11030"/>
                    </a:cubicBezTo>
                    <a:cubicBezTo>
                      <a:pt x="63272" y="10071"/>
                      <a:pt x="66627" y="0"/>
                      <a:pt x="66627" y="0"/>
                    </a:cubicBezTo>
                    <a:cubicBezTo>
                      <a:pt x="66627" y="0"/>
                      <a:pt x="59437" y="11030"/>
                      <a:pt x="57520" y="11030"/>
                    </a:cubicBezTo>
                    <a:cubicBezTo>
                      <a:pt x="55603" y="11030"/>
                      <a:pt x="44578" y="12948"/>
                      <a:pt x="44099" y="14387"/>
                    </a:cubicBezTo>
                    <a:cubicBezTo>
                      <a:pt x="43619" y="15826"/>
                      <a:pt x="30198" y="24458"/>
                      <a:pt x="25884" y="28294"/>
                    </a:cubicBezTo>
                    <a:cubicBezTo>
                      <a:pt x="21570" y="32131"/>
                      <a:pt x="1438" y="52752"/>
                      <a:pt x="719" y="53471"/>
                    </a:cubicBezTo>
                    <a:cubicBezTo>
                      <a:pt x="0" y="54191"/>
                      <a:pt x="719" y="53471"/>
                      <a:pt x="0" y="56589"/>
                    </a:cubicBezTo>
                    <a:close/>
                  </a:path>
                </a:pathLst>
              </a:custGeom>
              <a:solidFill>
                <a:srgbClr val="6E8943"/>
              </a:solidFill>
              <a:ln w="7600" cap="flat">
                <a:noFill/>
                <a:bevel/>
              </a:ln>
            </p:spPr>
          </p:sp>
          <p:sp>
            <p:nvSpPr>
              <p:cNvPr id="10623" name="Freeform 10622"/>
              <p:cNvSpPr/>
              <p:nvPr/>
            </p:nvSpPr>
            <p:spPr>
              <a:xfrm>
                <a:off x="2779250" y="4963899"/>
                <a:ext cx="249403" cy="261453"/>
              </a:xfrm>
              <a:custGeom>
                <a:avLst/>
                <a:gdLst/>
                <a:ahLst/>
                <a:cxnLst/>
                <a:rect l="0" t="0" r="0" b="0"/>
                <a:pathLst>
                  <a:path w="249403" h="261453">
                    <a:moveTo>
                      <a:pt x="141044" y="12678"/>
                    </a:moveTo>
                    <a:cubicBezTo>
                      <a:pt x="141044" y="12678"/>
                      <a:pt x="185142" y="28504"/>
                      <a:pt x="191853" y="32820"/>
                    </a:cubicBezTo>
                    <a:cubicBezTo>
                      <a:pt x="198564" y="37136"/>
                      <a:pt x="201680" y="28264"/>
                      <a:pt x="214622" y="35457"/>
                    </a:cubicBezTo>
                    <a:cubicBezTo>
                      <a:pt x="227564" y="42651"/>
                      <a:pt x="246497" y="71665"/>
                      <a:pt x="248894" y="96122"/>
                    </a:cubicBezTo>
                    <a:cubicBezTo>
                      <a:pt x="251291" y="120580"/>
                      <a:pt x="245059" y="148874"/>
                      <a:pt x="233076" y="169016"/>
                    </a:cubicBezTo>
                    <a:cubicBezTo>
                      <a:pt x="221092" y="189157"/>
                      <a:pt x="188497" y="217453"/>
                      <a:pt x="175555" y="226564"/>
                    </a:cubicBezTo>
                    <a:cubicBezTo>
                      <a:pt x="162613" y="235676"/>
                      <a:pt x="137688" y="259715"/>
                      <a:pt x="88796" y="261453"/>
                    </a:cubicBezTo>
                    <a:cubicBezTo>
                      <a:pt x="39904" y="262588"/>
                      <a:pt x="29839" y="244788"/>
                      <a:pt x="24566" y="236635"/>
                    </a:cubicBezTo>
                    <a:cubicBezTo>
                      <a:pt x="19293" y="228483"/>
                      <a:pt x="10186" y="204504"/>
                      <a:pt x="4434" y="156068"/>
                    </a:cubicBezTo>
                    <a:cubicBezTo>
                      <a:pt x="-1318" y="107631"/>
                      <a:pt x="-3236" y="80296"/>
                      <a:pt x="9706" y="54400"/>
                    </a:cubicBezTo>
                    <a:cubicBezTo>
                      <a:pt x="22648" y="28504"/>
                      <a:pt x="49970" y="5005"/>
                      <a:pt x="68664" y="1649"/>
                    </a:cubicBezTo>
                    <a:cubicBezTo>
                      <a:pt x="87358" y="-1709"/>
                      <a:pt x="120911" y="-749"/>
                      <a:pt x="141044" y="126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0406"/>
                  </a:gs>
                  <a:gs pos="100000">
                    <a:srgbClr val="C20405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624" name="Freeform 10623"/>
              <p:cNvSpPr/>
              <p:nvPr/>
            </p:nvSpPr>
            <p:spPr>
              <a:xfrm>
                <a:off x="2928043" y="4930297"/>
                <a:ext cx="111655" cy="64352"/>
              </a:xfrm>
              <a:custGeom>
                <a:avLst/>
                <a:gdLst/>
                <a:ahLst/>
                <a:cxnLst/>
                <a:rect l="0" t="0" r="0" b="0"/>
                <a:pathLst>
                  <a:path w="111655" h="64352">
                    <a:moveTo>
                      <a:pt x="449" y="45079"/>
                    </a:moveTo>
                    <a:cubicBezTo>
                      <a:pt x="449" y="45079"/>
                      <a:pt x="-4344" y="20621"/>
                      <a:pt x="17705" y="11989"/>
                    </a:cubicBezTo>
                    <a:cubicBezTo>
                      <a:pt x="39755" y="3357"/>
                      <a:pt x="53176" y="0"/>
                      <a:pt x="74267" y="0"/>
                    </a:cubicBezTo>
                    <a:cubicBezTo>
                      <a:pt x="95357" y="0"/>
                      <a:pt x="111655" y="3357"/>
                      <a:pt x="111655" y="3357"/>
                    </a:cubicBezTo>
                    <a:cubicBezTo>
                      <a:pt x="111655" y="3357"/>
                      <a:pt x="97275" y="26856"/>
                      <a:pt x="85771" y="35008"/>
                    </a:cubicBezTo>
                    <a:cubicBezTo>
                      <a:pt x="74267" y="43161"/>
                      <a:pt x="55573" y="63303"/>
                      <a:pt x="41193" y="64262"/>
                    </a:cubicBezTo>
                    <a:cubicBezTo>
                      <a:pt x="26813" y="65221"/>
                      <a:pt x="16986" y="57308"/>
                      <a:pt x="16986" y="57308"/>
                    </a:cubicBezTo>
                    <a:lnTo>
                      <a:pt x="17705" y="50355"/>
                    </a:lnTo>
                    <a:lnTo>
                      <a:pt x="15309" y="45079"/>
                    </a:lnTo>
                    <a:lnTo>
                      <a:pt x="449" y="45079"/>
                    </a:lnTo>
                    <a:close/>
                  </a:path>
                </a:pathLst>
              </a:custGeom>
              <a:solidFill>
                <a:srgbClr val="3C5B02"/>
              </a:solidFill>
              <a:ln w="7600" cap="flat">
                <a:noFill/>
                <a:bevel/>
              </a:ln>
            </p:spPr>
          </p:sp>
          <p:sp>
            <p:nvSpPr>
              <p:cNvPr id="10625" name="Freeform 10624"/>
              <p:cNvSpPr/>
              <p:nvPr/>
            </p:nvSpPr>
            <p:spPr>
              <a:xfrm>
                <a:off x="2943351" y="4933655"/>
                <a:ext cx="96346" cy="41722"/>
              </a:xfrm>
              <a:custGeom>
                <a:avLst/>
                <a:gdLst/>
                <a:ahLst/>
                <a:cxnLst/>
                <a:rect l="0" t="0" r="0" b="0"/>
                <a:pathLst>
                  <a:path w="96346" h="41722" fill="none">
                    <a:moveTo>
                      <a:pt x="0" y="41722"/>
                    </a:moveTo>
                    <a:cubicBezTo>
                      <a:pt x="0" y="41722"/>
                      <a:pt x="10545" y="33090"/>
                      <a:pt x="16297" y="31172"/>
                    </a:cubicBezTo>
                    <a:cubicBezTo>
                      <a:pt x="22049" y="29253"/>
                      <a:pt x="62313" y="12469"/>
                      <a:pt x="62313" y="12469"/>
                    </a:cubicBezTo>
                    <a:lnTo>
                      <a:pt x="96346" y="0"/>
                    </a:lnTo>
                  </a:path>
                </a:pathLst>
              </a:custGeom>
              <a:solidFill>
                <a:srgbClr val="BABABA"/>
              </a:solidFill>
              <a:ln w="7600" cap="flat">
                <a:solidFill>
                  <a:srgbClr val="6B8E23"/>
                </a:solidFill>
                <a:bevel/>
              </a:ln>
            </p:spPr>
          </p:sp>
          <p:sp>
            <p:nvSpPr>
              <p:cNvPr id="10626" name="Freeform 10625"/>
              <p:cNvSpPr/>
              <p:nvPr/>
            </p:nvSpPr>
            <p:spPr>
              <a:xfrm>
                <a:off x="2959648" y="4934613"/>
                <a:ext cx="62793" cy="38365"/>
              </a:xfrm>
              <a:custGeom>
                <a:avLst/>
                <a:gdLst/>
                <a:ahLst/>
                <a:cxnLst/>
                <a:rect l="0" t="0" r="0" b="0"/>
                <a:pathLst>
                  <a:path w="62793" h="38365" fill="none">
                    <a:moveTo>
                      <a:pt x="13421" y="38365"/>
                    </a:moveTo>
                    <a:lnTo>
                      <a:pt x="13421" y="33090"/>
                    </a:lnTo>
                    <a:lnTo>
                      <a:pt x="0" y="30213"/>
                    </a:lnTo>
                    <a:lnTo>
                      <a:pt x="0" y="23019"/>
                    </a:lnTo>
                    <a:lnTo>
                      <a:pt x="9107" y="15826"/>
                    </a:lnTo>
                    <a:cubicBezTo>
                      <a:pt x="9107" y="15826"/>
                      <a:pt x="19173" y="8153"/>
                      <a:pt x="20132" y="7673"/>
                    </a:cubicBezTo>
                    <a:cubicBezTo>
                      <a:pt x="21091" y="7193"/>
                      <a:pt x="23967" y="7673"/>
                      <a:pt x="24925" y="7673"/>
                    </a:cubicBezTo>
                    <a:cubicBezTo>
                      <a:pt x="25884" y="7673"/>
                      <a:pt x="35471" y="959"/>
                      <a:pt x="35471" y="959"/>
                    </a:cubicBezTo>
                    <a:cubicBezTo>
                      <a:pt x="35471" y="959"/>
                      <a:pt x="45057" y="2877"/>
                      <a:pt x="46016" y="2877"/>
                    </a:cubicBezTo>
                    <a:cubicBezTo>
                      <a:pt x="46975" y="2877"/>
                      <a:pt x="57041" y="959"/>
                      <a:pt x="57041" y="959"/>
                    </a:cubicBezTo>
                    <a:lnTo>
                      <a:pt x="62793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27" name="Freeform 10626"/>
              <p:cNvSpPr/>
              <p:nvPr/>
            </p:nvSpPr>
            <p:spPr>
              <a:xfrm>
                <a:off x="2973070" y="4957152"/>
                <a:ext cx="37388" cy="10550"/>
              </a:xfrm>
              <a:custGeom>
                <a:avLst/>
                <a:gdLst/>
                <a:ahLst/>
                <a:cxnLst/>
                <a:rect l="0" t="0" r="0" b="0"/>
                <a:pathLst>
                  <a:path w="37388" h="10550" fill="none">
                    <a:moveTo>
                      <a:pt x="0" y="10550"/>
                    </a:moveTo>
                    <a:lnTo>
                      <a:pt x="11025" y="5275"/>
                    </a:lnTo>
                    <a:lnTo>
                      <a:pt x="21570" y="3357"/>
                    </a:lnTo>
                    <a:lnTo>
                      <a:pt x="29719" y="1439"/>
                    </a:lnTo>
                    <a:lnTo>
                      <a:pt x="37388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28" name="Freeform 10627"/>
              <p:cNvSpPr/>
              <p:nvPr/>
            </p:nvSpPr>
            <p:spPr>
              <a:xfrm>
                <a:off x="2947665" y="4982090"/>
                <a:ext cx="18215" cy="10550"/>
              </a:xfrm>
              <a:custGeom>
                <a:avLst/>
                <a:gdLst/>
                <a:ahLst/>
                <a:cxnLst/>
                <a:rect l="0" t="0" r="0" b="0"/>
                <a:pathLst>
                  <a:path w="18215" h="10550" fill="none">
                    <a:moveTo>
                      <a:pt x="0" y="2877"/>
                    </a:moveTo>
                    <a:lnTo>
                      <a:pt x="9107" y="2877"/>
                    </a:lnTo>
                    <a:lnTo>
                      <a:pt x="15339" y="0"/>
                    </a:lnTo>
                    <a:lnTo>
                      <a:pt x="18215" y="2877"/>
                    </a:lnTo>
                    <a:lnTo>
                      <a:pt x="18215" y="6234"/>
                    </a:lnTo>
                    <a:lnTo>
                      <a:pt x="13661" y="7433"/>
                    </a:lnTo>
                    <a:lnTo>
                      <a:pt x="12463" y="1055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29" name="Freeform 10628"/>
              <p:cNvSpPr/>
              <p:nvPr/>
            </p:nvSpPr>
            <p:spPr>
              <a:xfrm>
                <a:off x="2966839" y="4980651"/>
                <a:ext cx="24446" cy="5635"/>
              </a:xfrm>
              <a:custGeom>
                <a:avLst/>
                <a:gdLst/>
                <a:ahLst/>
                <a:cxnLst/>
                <a:rect l="0" t="0" r="0" b="0"/>
                <a:pathLst>
                  <a:path w="24446" h="5635" fill="none">
                    <a:moveTo>
                      <a:pt x="0" y="5275"/>
                    </a:moveTo>
                    <a:cubicBezTo>
                      <a:pt x="0" y="5275"/>
                      <a:pt x="8868" y="4076"/>
                      <a:pt x="10066" y="5275"/>
                    </a:cubicBezTo>
                    <a:cubicBezTo>
                      <a:pt x="11264" y="6474"/>
                      <a:pt x="18215" y="4316"/>
                      <a:pt x="18215" y="4316"/>
                    </a:cubicBezTo>
                    <a:lnTo>
                      <a:pt x="24446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30" name="Freeform 10629"/>
              <p:cNvSpPr/>
              <p:nvPr/>
            </p:nvSpPr>
            <p:spPr>
              <a:xfrm>
                <a:off x="2963963" y="4941807"/>
                <a:ext cx="69503" cy="41243"/>
              </a:xfrm>
              <a:custGeom>
                <a:avLst/>
                <a:gdLst/>
                <a:ahLst/>
                <a:cxnLst/>
                <a:rect l="0" t="0" r="0" b="0"/>
                <a:pathLst>
                  <a:path w="69503" h="41243" fill="none">
                    <a:moveTo>
                      <a:pt x="0" y="41243"/>
                    </a:moveTo>
                    <a:lnTo>
                      <a:pt x="7669" y="35008"/>
                    </a:lnTo>
                    <a:cubicBezTo>
                      <a:pt x="7669" y="35008"/>
                      <a:pt x="11983" y="34049"/>
                      <a:pt x="13421" y="33570"/>
                    </a:cubicBezTo>
                    <a:cubicBezTo>
                      <a:pt x="14859" y="33090"/>
                      <a:pt x="19653" y="32611"/>
                      <a:pt x="21091" y="31651"/>
                    </a:cubicBezTo>
                    <a:cubicBezTo>
                      <a:pt x="22529" y="30692"/>
                      <a:pt x="25884" y="27815"/>
                      <a:pt x="26843" y="27335"/>
                    </a:cubicBezTo>
                    <a:cubicBezTo>
                      <a:pt x="27801" y="26856"/>
                      <a:pt x="31157" y="23978"/>
                      <a:pt x="32595" y="23978"/>
                    </a:cubicBezTo>
                    <a:cubicBezTo>
                      <a:pt x="34033" y="23978"/>
                      <a:pt x="36909" y="23499"/>
                      <a:pt x="38347" y="23019"/>
                    </a:cubicBezTo>
                    <a:cubicBezTo>
                      <a:pt x="39785" y="22540"/>
                      <a:pt x="44578" y="17744"/>
                      <a:pt x="45537" y="17744"/>
                    </a:cubicBezTo>
                    <a:cubicBezTo>
                      <a:pt x="46495" y="17744"/>
                      <a:pt x="49132" y="14147"/>
                      <a:pt x="47694" y="15586"/>
                    </a:cubicBezTo>
                    <a:cubicBezTo>
                      <a:pt x="47694" y="15586"/>
                      <a:pt x="52008" y="9352"/>
                      <a:pt x="52727" y="8632"/>
                    </a:cubicBezTo>
                    <a:cubicBezTo>
                      <a:pt x="53446" y="7913"/>
                      <a:pt x="54165" y="5275"/>
                      <a:pt x="56082" y="5275"/>
                    </a:cubicBezTo>
                    <a:cubicBezTo>
                      <a:pt x="57999" y="5275"/>
                      <a:pt x="60875" y="4796"/>
                      <a:pt x="62313" y="3837"/>
                    </a:cubicBezTo>
                    <a:cubicBezTo>
                      <a:pt x="63751" y="2877"/>
                      <a:pt x="69503" y="0"/>
                      <a:pt x="69503" y="0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31" name="Freeform 10630"/>
              <p:cNvSpPr/>
              <p:nvPr/>
            </p:nvSpPr>
            <p:spPr>
              <a:xfrm>
                <a:off x="3005666" y="4946124"/>
                <a:ext cx="11025" cy="2877"/>
              </a:xfrm>
              <a:custGeom>
                <a:avLst/>
                <a:gdLst/>
                <a:ahLst/>
                <a:cxnLst/>
                <a:rect l="0" t="0" r="0" b="0"/>
                <a:pathLst>
                  <a:path w="11025" h="2877" fill="none">
                    <a:moveTo>
                      <a:pt x="0" y="0"/>
                    </a:moveTo>
                    <a:lnTo>
                      <a:pt x="11025" y="2877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32" name="Freeform 10631"/>
              <p:cNvSpPr/>
              <p:nvPr/>
            </p:nvSpPr>
            <p:spPr>
              <a:xfrm>
                <a:off x="2988888" y="4953317"/>
                <a:ext cx="6231" cy="5755"/>
              </a:xfrm>
              <a:custGeom>
                <a:avLst/>
                <a:gdLst/>
                <a:ahLst/>
                <a:cxnLst/>
                <a:rect l="0" t="0" r="0" b="0"/>
                <a:pathLst>
                  <a:path w="6231" h="5755" fill="none">
                    <a:moveTo>
                      <a:pt x="0" y="0"/>
                    </a:moveTo>
                    <a:lnTo>
                      <a:pt x="6231" y="1439"/>
                    </a:lnTo>
                    <a:lnTo>
                      <a:pt x="4314" y="5755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33" name="Freeform 10632"/>
              <p:cNvSpPr/>
              <p:nvPr/>
            </p:nvSpPr>
            <p:spPr>
              <a:xfrm>
                <a:off x="2996079" y="4950919"/>
                <a:ext cx="28281" cy="3837"/>
              </a:xfrm>
              <a:custGeom>
                <a:avLst/>
                <a:gdLst/>
                <a:ahLst/>
                <a:cxnLst/>
                <a:rect l="0" t="0" r="0" b="0"/>
                <a:pathLst>
                  <a:path w="28281" h="3837" fill="none">
                    <a:moveTo>
                      <a:pt x="0" y="3837"/>
                    </a:moveTo>
                    <a:lnTo>
                      <a:pt x="10545" y="2398"/>
                    </a:lnTo>
                    <a:cubicBezTo>
                      <a:pt x="10545" y="2398"/>
                      <a:pt x="14859" y="1439"/>
                      <a:pt x="17256" y="1439"/>
                    </a:cubicBezTo>
                    <a:cubicBezTo>
                      <a:pt x="19653" y="1439"/>
                      <a:pt x="24925" y="1439"/>
                      <a:pt x="24925" y="1439"/>
                    </a:cubicBezTo>
                    <a:lnTo>
                      <a:pt x="28281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34" name="Freeform 10633"/>
              <p:cNvSpPr/>
              <p:nvPr/>
            </p:nvSpPr>
            <p:spPr>
              <a:xfrm>
                <a:off x="2947666" y="4971540"/>
                <a:ext cx="20132" cy="8153"/>
              </a:xfrm>
              <a:custGeom>
                <a:avLst/>
                <a:gdLst/>
                <a:ahLst/>
                <a:cxnLst/>
                <a:rect l="0" t="0" r="0" b="0"/>
                <a:pathLst>
                  <a:path w="20132" h="8153" fill="none">
                    <a:moveTo>
                      <a:pt x="0" y="8153"/>
                    </a:moveTo>
                    <a:cubicBezTo>
                      <a:pt x="0" y="8153"/>
                      <a:pt x="5752" y="7673"/>
                      <a:pt x="7190" y="6714"/>
                    </a:cubicBezTo>
                    <a:cubicBezTo>
                      <a:pt x="8628" y="5755"/>
                      <a:pt x="9107" y="7193"/>
                      <a:pt x="11025" y="5275"/>
                    </a:cubicBezTo>
                    <a:cubicBezTo>
                      <a:pt x="12942" y="3357"/>
                      <a:pt x="20132" y="0"/>
                      <a:pt x="20132" y="0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35" name="Freeform 10634"/>
              <p:cNvSpPr/>
              <p:nvPr/>
            </p:nvSpPr>
            <p:spPr>
              <a:xfrm>
                <a:off x="2975467" y="4963387"/>
                <a:ext cx="27322" cy="5755"/>
              </a:xfrm>
              <a:custGeom>
                <a:avLst/>
                <a:gdLst/>
                <a:ahLst/>
                <a:cxnLst/>
                <a:rect l="0" t="0" r="0" b="0"/>
                <a:pathLst>
                  <a:path w="27322" h="5755" fill="none">
                    <a:moveTo>
                      <a:pt x="0" y="4316"/>
                    </a:moveTo>
                    <a:lnTo>
                      <a:pt x="4793" y="5755"/>
                    </a:lnTo>
                    <a:lnTo>
                      <a:pt x="12463" y="4316"/>
                    </a:lnTo>
                    <a:lnTo>
                      <a:pt x="20611" y="0"/>
                    </a:lnTo>
                    <a:lnTo>
                      <a:pt x="27322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36" name="Freeform 10635"/>
              <p:cNvSpPr/>
              <p:nvPr/>
            </p:nvSpPr>
            <p:spPr>
              <a:xfrm>
                <a:off x="2980830" y="4969922"/>
                <a:ext cx="389" cy="1049"/>
              </a:xfrm>
              <a:custGeom>
                <a:avLst/>
                <a:gdLst/>
                <a:ahLst/>
                <a:cxnLst/>
                <a:rect l="0" t="0" r="0" b="0"/>
                <a:pathLst>
                  <a:path w="389" h="1049">
                    <a:moveTo>
                      <a:pt x="6175" y="180"/>
                    </a:moveTo>
                    <a:cubicBezTo>
                      <a:pt x="-9025" y="-779"/>
                      <a:pt x="6175" y="2578"/>
                      <a:pt x="6175" y="1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37" name="Freeform 10636"/>
              <p:cNvSpPr/>
              <p:nvPr/>
            </p:nvSpPr>
            <p:spPr>
              <a:xfrm>
                <a:off x="2988889" y="4972020"/>
                <a:ext cx="15339" cy="2877"/>
              </a:xfrm>
              <a:custGeom>
                <a:avLst/>
                <a:gdLst/>
                <a:ahLst/>
                <a:cxnLst/>
                <a:rect l="0" t="0" r="0" b="0"/>
                <a:pathLst>
                  <a:path w="15339" h="2877" fill="none">
                    <a:moveTo>
                      <a:pt x="0" y="0"/>
                    </a:moveTo>
                    <a:lnTo>
                      <a:pt x="7190" y="2877"/>
                    </a:lnTo>
                    <a:lnTo>
                      <a:pt x="10545" y="2877"/>
                    </a:lnTo>
                    <a:lnTo>
                      <a:pt x="15339" y="959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38" name="Freeform 10637"/>
              <p:cNvSpPr/>
              <p:nvPr/>
            </p:nvSpPr>
            <p:spPr>
              <a:xfrm>
                <a:off x="2932327" y="4935573"/>
                <a:ext cx="49371" cy="36447"/>
              </a:xfrm>
              <a:custGeom>
                <a:avLst/>
                <a:gdLst/>
                <a:ahLst/>
                <a:cxnLst/>
                <a:rect l="0" t="0" r="0" b="0"/>
                <a:pathLst>
                  <a:path w="49371" h="36447" fill="none">
                    <a:moveTo>
                      <a:pt x="0" y="36447"/>
                    </a:moveTo>
                    <a:cubicBezTo>
                      <a:pt x="0" y="36447"/>
                      <a:pt x="3355" y="31172"/>
                      <a:pt x="3355" y="29253"/>
                    </a:cubicBezTo>
                    <a:cubicBezTo>
                      <a:pt x="3355" y="27335"/>
                      <a:pt x="6711" y="21580"/>
                      <a:pt x="6711" y="21580"/>
                    </a:cubicBezTo>
                    <a:lnTo>
                      <a:pt x="13182" y="19422"/>
                    </a:lnTo>
                    <a:lnTo>
                      <a:pt x="15339" y="17264"/>
                    </a:lnTo>
                    <a:cubicBezTo>
                      <a:pt x="15339" y="17264"/>
                      <a:pt x="21091" y="13907"/>
                      <a:pt x="21570" y="12948"/>
                    </a:cubicBezTo>
                    <a:cubicBezTo>
                      <a:pt x="22049" y="11989"/>
                      <a:pt x="29958" y="6474"/>
                      <a:pt x="28041" y="8392"/>
                    </a:cubicBezTo>
                    <a:lnTo>
                      <a:pt x="37388" y="2877"/>
                    </a:lnTo>
                    <a:lnTo>
                      <a:pt x="44578" y="959"/>
                    </a:lnTo>
                    <a:lnTo>
                      <a:pt x="49371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39" name="Freeform 10638"/>
              <p:cNvSpPr/>
              <p:nvPr/>
            </p:nvSpPr>
            <p:spPr>
              <a:xfrm>
                <a:off x="2945509" y="4954995"/>
                <a:ext cx="14140" cy="5995"/>
              </a:xfrm>
              <a:custGeom>
                <a:avLst/>
                <a:gdLst/>
                <a:ahLst/>
                <a:cxnLst/>
                <a:rect l="0" t="0" r="0" b="0"/>
                <a:pathLst>
                  <a:path w="14140" h="5995" fill="none">
                    <a:moveTo>
                      <a:pt x="0" y="0"/>
                    </a:moveTo>
                    <a:lnTo>
                      <a:pt x="7430" y="2158"/>
                    </a:lnTo>
                    <a:lnTo>
                      <a:pt x="12702" y="2158"/>
                    </a:lnTo>
                    <a:lnTo>
                      <a:pt x="14140" y="5995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40" name="Freeform 10639"/>
              <p:cNvSpPr/>
              <p:nvPr/>
            </p:nvSpPr>
            <p:spPr>
              <a:xfrm>
                <a:off x="2940955" y="4957633"/>
                <a:ext cx="11504" cy="7913"/>
              </a:xfrm>
              <a:custGeom>
                <a:avLst/>
                <a:gdLst/>
                <a:ahLst/>
                <a:cxnLst/>
                <a:rect l="0" t="0" r="0" b="0"/>
                <a:pathLst>
                  <a:path w="11504" h="7913" fill="none">
                    <a:moveTo>
                      <a:pt x="11504" y="0"/>
                    </a:moveTo>
                    <a:lnTo>
                      <a:pt x="8628" y="4796"/>
                    </a:lnTo>
                    <a:lnTo>
                      <a:pt x="5512" y="7913"/>
                    </a:lnTo>
                    <a:lnTo>
                      <a:pt x="0" y="7913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41" name="Freeform 10640"/>
              <p:cNvSpPr/>
              <p:nvPr/>
            </p:nvSpPr>
            <p:spPr>
              <a:xfrm>
                <a:off x="2959649" y="4934614"/>
                <a:ext cx="28281" cy="11510"/>
              </a:xfrm>
              <a:custGeom>
                <a:avLst/>
                <a:gdLst/>
                <a:ahLst/>
                <a:cxnLst/>
                <a:rect l="0" t="0" r="0" b="0"/>
                <a:pathLst>
                  <a:path w="28281" h="11510" fill="none">
                    <a:moveTo>
                      <a:pt x="0" y="11510"/>
                    </a:moveTo>
                    <a:cubicBezTo>
                      <a:pt x="959" y="11510"/>
                      <a:pt x="7669" y="8632"/>
                      <a:pt x="7669" y="8632"/>
                    </a:cubicBezTo>
                    <a:cubicBezTo>
                      <a:pt x="7669" y="8632"/>
                      <a:pt x="11504" y="7193"/>
                      <a:pt x="12463" y="7193"/>
                    </a:cubicBezTo>
                    <a:cubicBezTo>
                      <a:pt x="13421" y="7193"/>
                      <a:pt x="19173" y="5275"/>
                      <a:pt x="20132" y="5275"/>
                    </a:cubicBezTo>
                    <a:cubicBezTo>
                      <a:pt x="21091" y="5275"/>
                      <a:pt x="27322" y="2398"/>
                      <a:pt x="27322" y="2398"/>
                    </a:cubicBezTo>
                    <a:lnTo>
                      <a:pt x="28281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42" name="Freeform 10641"/>
              <p:cNvSpPr/>
              <p:nvPr/>
            </p:nvSpPr>
            <p:spPr>
              <a:xfrm>
                <a:off x="2936162" y="4940848"/>
                <a:ext cx="22049" cy="10550"/>
              </a:xfrm>
              <a:custGeom>
                <a:avLst/>
                <a:gdLst/>
                <a:ahLst/>
                <a:cxnLst/>
                <a:rect l="0" t="0" r="0" b="0"/>
                <a:pathLst>
                  <a:path w="22049" h="10550" fill="none">
                    <a:moveTo>
                      <a:pt x="0" y="10550"/>
                    </a:moveTo>
                    <a:cubicBezTo>
                      <a:pt x="0" y="10550"/>
                      <a:pt x="8149" y="8153"/>
                      <a:pt x="8149" y="7193"/>
                    </a:cubicBezTo>
                    <a:cubicBezTo>
                      <a:pt x="8149" y="6234"/>
                      <a:pt x="11504" y="3837"/>
                      <a:pt x="12463" y="2877"/>
                    </a:cubicBezTo>
                    <a:cubicBezTo>
                      <a:pt x="13421" y="1918"/>
                      <a:pt x="22049" y="0"/>
                      <a:pt x="22049" y="0"/>
                    </a:cubicBezTo>
                    <a:lnTo>
                      <a:pt x="22049" y="959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43" name="Freeform 10642"/>
              <p:cNvSpPr/>
              <p:nvPr/>
            </p:nvSpPr>
            <p:spPr>
              <a:xfrm>
                <a:off x="2970194" y="4941328"/>
                <a:ext cx="41222" cy="10490"/>
              </a:xfrm>
              <a:custGeom>
                <a:avLst/>
                <a:gdLst/>
                <a:ahLst/>
                <a:cxnLst/>
                <a:rect l="0" t="0" r="0" b="0"/>
                <a:pathLst>
                  <a:path w="41222" h="10490" fill="none">
                    <a:moveTo>
                      <a:pt x="0" y="10071"/>
                    </a:moveTo>
                    <a:cubicBezTo>
                      <a:pt x="0" y="10071"/>
                      <a:pt x="6711" y="11030"/>
                      <a:pt x="7190" y="10071"/>
                    </a:cubicBezTo>
                    <a:cubicBezTo>
                      <a:pt x="7669" y="9112"/>
                      <a:pt x="13901" y="6234"/>
                      <a:pt x="13901" y="6234"/>
                    </a:cubicBezTo>
                    <a:lnTo>
                      <a:pt x="20611" y="5275"/>
                    </a:lnTo>
                    <a:lnTo>
                      <a:pt x="25405" y="3357"/>
                    </a:lnTo>
                    <a:lnTo>
                      <a:pt x="27801" y="959"/>
                    </a:lnTo>
                    <a:lnTo>
                      <a:pt x="34032" y="959"/>
                    </a:lnTo>
                    <a:lnTo>
                      <a:pt x="40264" y="0"/>
                    </a:lnTo>
                    <a:lnTo>
                      <a:pt x="41222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44" name="Freeform 10643"/>
              <p:cNvSpPr/>
              <p:nvPr/>
            </p:nvSpPr>
            <p:spPr>
              <a:xfrm>
                <a:off x="2982657" y="4948521"/>
                <a:ext cx="4314" cy="4316"/>
              </a:xfrm>
              <a:custGeom>
                <a:avLst/>
                <a:gdLst/>
                <a:ahLst/>
                <a:cxnLst/>
                <a:rect l="0" t="0" r="0" b="0"/>
                <a:pathLst>
                  <a:path w="4314" h="4316" fill="none">
                    <a:moveTo>
                      <a:pt x="4314" y="0"/>
                    </a:moveTo>
                    <a:cubicBezTo>
                      <a:pt x="4314" y="0"/>
                      <a:pt x="719" y="3597"/>
                      <a:pt x="0" y="4316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45" name="Freeform 10644"/>
              <p:cNvSpPr/>
              <p:nvPr/>
            </p:nvSpPr>
            <p:spPr>
              <a:xfrm>
                <a:off x="2984095" y="4942286"/>
                <a:ext cx="479" cy="5275"/>
              </a:xfrm>
              <a:custGeom>
                <a:avLst/>
                <a:gdLst/>
                <a:ahLst/>
                <a:cxnLst/>
                <a:rect l="0" t="0" r="0" b="0"/>
                <a:pathLst>
                  <a:path w="479" h="5275" fill="none">
                    <a:moveTo>
                      <a:pt x="0" y="5275"/>
                    </a:moveTo>
                    <a:lnTo>
                      <a:pt x="479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46" name="Freeform 10645"/>
              <p:cNvSpPr/>
              <p:nvPr/>
            </p:nvSpPr>
            <p:spPr>
              <a:xfrm>
                <a:off x="2994641" y="4938450"/>
                <a:ext cx="3835" cy="1918"/>
              </a:xfrm>
              <a:custGeom>
                <a:avLst/>
                <a:gdLst/>
                <a:ahLst/>
                <a:cxnLst/>
                <a:rect l="0" t="0" r="0" b="0"/>
                <a:pathLst>
                  <a:path w="3835" h="1918" fill="none">
                    <a:moveTo>
                      <a:pt x="0" y="0"/>
                    </a:moveTo>
                    <a:lnTo>
                      <a:pt x="3835" y="1918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47" name="Freeform 10646"/>
              <p:cNvSpPr/>
              <p:nvPr/>
            </p:nvSpPr>
            <p:spPr>
              <a:xfrm>
                <a:off x="3005665" y="4937491"/>
                <a:ext cx="479" cy="7673"/>
              </a:xfrm>
              <a:custGeom>
                <a:avLst/>
                <a:gdLst/>
                <a:ahLst/>
                <a:cxnLst/>
                <a:rect l="0" t="0" r="0" b="0"/>
                <a:pathLst>
                  <a:path w="479" h="7673" fill="none">
                    <a:moveTo>
                      <a:pt x="0" y="0"/>
                    </a:moveTo>
                    <a:lnTo>
                      <a:pt x="0" y="4316"/>
                    </a:lnTo>
                    <a:lnTo>
                      <a:pt x="0" y="7673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48" name="Freeform 10647"/>
              <p:cNvSpPr/>
              <p:nvPr/>
            </p:nvSpPr>
            <p:spPr>
              <a:xfrm>
                <a:off x="2954616" y="4945644"/>
                <a:ext cx="8388" cy="9831"/>
              </a:xfrm>
              <a:custGeom>
                <a:avLst/>
                <a:gdLst/>
                <a:ahLst/>
                <a:cxnLst/>
                <a:rect l="0" t="0" r="0" b="0"/>
                <a:pathLst>
                  <a:path w="8388" h="9831" fill="none">
                    <a:moveTo>
                      <a:pt x="0" y="9831"/>
                    </a:moveTo>
                    <a:lnTo>
                      <a:pt x="5033" y="4796"/>
                    </a:lnTo>
                    <a:cubicBezTo>
                      <a:pt x="5033" y="4796"/>
                      <a:pt x="5992" y="3837"/>
                      <a:pt x="6711" y="3117"/>
                    </a:cubicBezTo>
                    <a:cubicBezTo>
                      <a:pt x="7430" y="2398"/>
                      <a:pt x="8388" y="0"/>
                      <a:pt x="8388" y="0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49" name="Freeform 10648"/>
              <p:cNvSpPr/>
              <p:nvPr/>
            </p:nvSpPr>
            <p:spPr>
              <a:xfrm>
                <a:off x="2961327" y="4946603"/>
                <a:ext cx="8388" cy="3837"/>
              </a:xfrm>
              <a:custGeom>
                <a:avLst/>
                <a:gdLst/>
                <a:ahLst/>
                <a:cxnLst/>
                <a:rect l="0" t="0" r="0" b="0"/>
                <a:pathLst>
                  <a:path w="8388" h="3837" fill="none">
                    <a:moveTo>
                      <a:pt x="0" y="3837"/>
                    </a:moveTo>
                    <a:lnTo>
                      <a:pt x="7430" y="959"/>
                    </a:lnTo>
                    <a:lnTo>
                      <a:pt x="8388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50" name="Freeform 10649"/>
              <p:cNvSpPr/>
              <p:nvPr/>
            </p:nvSpPr>
            <p:spPr>
              <a:xfrm>
                <a:off x="2981219" y="4956673"/>
                <a:ext cx="7190" cy="5275"/>
              </a:xfrm>
              <a:custGeom>
                <a:avLst/>
                <a:gdLst/>
                <a:ahLst/>
                <a:cxnLst/>
                <a:rect l="0" t="0" r="0" b="0"/>
                <a:pathLst>
                  <a:path w="7190" h="5275" fill="none">
                    <a:moveTo>
                      <a:pt x="0" y="5275"/>
                    </a:moveTo>
                    <a:lnTo>
                      <a:pt x="1917" y="959"/>
                    </a:lnTo>
                    <a:lnTo>
                      <a:pt x="7190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51" name="Freeform 10650"/>
              <p:cNvSpPr/>
              <p:nvPr/>
            </p:nvSpPr>
            <p:spPr>
              <a:xfrm>
                <a:off x="3011657" y="4950919"/>
                <a:ext cx="14620" cy="6474"/>
              </a:xfrm>
              <a:custGeom>
                <a:avLst/>
                <a:gdLst/>
                <a:ahLst/>
                <a:cxnLst/>
                <a:rect l="0" t="0" r="0" b="0"/>
                <a:pathLst>
                  <a:path w="14620" h="6474" fill="none">
                    <a:moveTo>
                      <a:pt x="0" y="6474"/>
                    </a:moveTo>
                    <a:cubicBezTo>
                      <a:pt x="2157" y="6474"/>
                      <a:pt x="7909" y="3357"/>
                      <a:pt x="8868" y="3357"/>
                    </a:cubicBezTo>
                    <a:cubicBezTo>
                      <a:pt x="9826" y="3357"/>
                      <a:pt x="14620" y="0"/>
                      <a:pt x="14620" y="0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C8537"/>
                </a:solidFill>
                <a:bevel/>
              </a:ln>
            </p:spPr>
          </p:sp>
          <p:sp>
            <p:nvSpPr>
              <p:cNvPr id="10652" name="Freeform 10651"/>
              <p:cNvSpPr/>
              <p:nvPr/>
            </p:nvSpPr>
            <p:spPr>
              <a:xfrm>
                <a:off x="2868157" y="4875148"/>
                <a:ext cx="39934" cy="98550"/>
              </a:xfrm>
              <a:custGeom>
                <a:avLst/>
                <a:gdLst/>
                <a:ahLst/>
                <a:cxnLst/>
                <a:rect l="0" t="0" r="0" b="0"/>
                <a:pathLst>
                  <a:path w="39934" h="98550">
                    <a:moveTo>
                      <a:pt x="31097" y="90638"/>
                    </a:moveTo>
                    <a:cubicBezTo>
                      <a:pt x="28700" y="90638"/>
                      <a:pt x="24865" y="91597"/>
                      <a:pt x="22469" y="87760"/>
                    </a:cubicBezTo>
                    <a:cubicBezTo>
                      <a:pt x="20072" y="83924"/>
                      <a:pt x="12882" y="81526"/>
                      <a:pt x="16237" y="69537"/>
                    </a:cubicBezTo>
                    <a:cubicBezTo>
                      <a:pt x="19593" y="57548"/>
                      <a:pt x="20551" y="56588"/>
                      <a:pt x="20551" y="49875"/>
                    </a:cubicBezTo>
                    <a:cubicBezTo>
                      <a:pt x="20551" y="43161"/>
                      <a:pt x="22469" y="36926"/>
                      <a:pt x="20551" y="32131"/>
                    </a:cubicBezTo>
                    <a:cubicBezTo>
                      <a:pt x="18634" y="27335"/>
                      <a:pt x="19113" y="16785"/>
                      <a:pt x="19113" y="16785"/>
                    </a:cubicBezTo>
                    <a:lnTo>
                      <a:pt x="20551" y="0"/>
                    </a:lnTo>
                    <a:cubicBezTo>
                      <a:pt x="20551" y="0"/>
                      <a:pt x="8089" y="21101"/>
                      <a:pt x="4254" y="35008"/>
                    </a:cubicBezTo>
                    <a:cubicBezTo>
                      <a:pt x="419" y="48915"/>
                      <a:pt x="-1498" y="62343"/>
                      <a:pt x="1378" y="71935"/>
                    </a:cubicBezTo>
                    <a:cubicBezTo>
                      <a:pt x="4254" y="81526"/>
                      <a:pt x="17675" y="92556"/>
                      <a:pt x="17196" y="93035"/>
                    </a:cubicBezTo>
                    <a:cubicBezTo>
                      <a:pt x="17196" y="93035"/>
                      <a:pt x="38047" y="100948"/>
                      <a:pt x="39725" y="97831"/>
                    </a:cubicBezTo>
                    <a:cubicBezTo>
                      <a:pt x="41402" y="94714"/>
                      <a:pt x="32535" y="90638"/>
                      <a:pt x="31097" y="90638"/>
                    </a:cubicBezTo>
                    <a:close/>
                  </a:path>
                </a:pathLst>
              </a:custGeom>
              <a:solidFill>
                <a:srgbClr val="8EA81B"/>
              </a:solidFill>
              <a:ln w="7600" cap="flat">
                <a:noFill/>
                <a:bevel/>
              </a:ln>
            </p:spPr>
          </p:sp>
          <p:sp>
            <p:nvSpPr>
              <p:cNvPr id="10653" name="Freeform 10652"/>
              <p:cNvSpPr/>
              <p:nvPr/>
            </p:nvSpPr>
            <p:spPr>
              <a:xfrm>
                <a:off x="2899254" y="4834475"/>
                <a:ext cx="53206" cy="143300"/>
              </a:xfrm>
              <a:custGeom>
                <a:avLst/>
                <a:gdLst/>
                <a:ahLst/>
                <a:cxnLst/>
                <a:rect l="0" t="0" r="0" b="0"/>
                <a:pathLst>
                  <a:path w="53206" h="143300">
                    <a:moveTo>
                      <a:pt x="19173" y="135147"/>
                    </a:moveTo>
                    <a:cubicBezTo>
                      <a:pt x="15818" y="127954"/>
                      <a:pt x="10066" y="115005"/>
                      <a:pt x="16297" y="108771"/>
                    </a:cubicBezTo>
                    <a:cubicBezTo>
                      <a:pt x="22529" y="102537"/>
                      <a:pt x="27322" y="96303"/>
                      <a:pt x="38347" y="69926"/>
                    </a:cubicBezTo>
                    <a:cubicBezTo>
                      <a:pt x="49371" y="43550"/>
                      <a:pt x="50330" y="40673"/>
                      <a:pt x="50330" y="40673"/>
                    </a:cubicBezTo>
                    <a:cubicBezTo>
                      <a:pt x="50330" y="40673"/>
                      <a:pt x="53206" y="29643"/>
                      <a:pt x="53206" y="28684"/>
                    </a:cubicBezTo>
                    <a:cubicBezTo>
                      <a:pt x="53206" y="27725"/>
                      <a:pt x="50330" y="18613"/>
                      <a:pt x="50330" y="18613"/>
                    </a:cubicBezTo>
                    <a:lnTo>
                      <a:pt x="49371" y="1828"/>
                    </a:lnTo>
                    <a:cubicBezTo>
                      <a:pt x="49371" y="1828"/>
                      <a:pt x="43140" y="-1049"/>
                      <a:pt x="42181" y="390"/>
                    </a:cubicBezTo>
                    <a:cubicBezTo>
                      <a:pt x="41223" y="1828"/>
                      <a:pt x="31636" y="15256"/>
                      <a:pt x="28281" y="20052"/>
                    </a:cubicBezTo>
                    <a:cubicBezTo>
                      <a:pt x="24925" y="24847"/>
                      <a:pt x="4793" y="65131"/>
                      <a:pt x="3355" y="76160"/>
                    </a:cubicBezTo>
                    <a:cubicBezTo>
                      <a:pt x="1917" y="87191"/>
                      <a:pt x="0" y="108292"/>
                      <a:pt x="0" y="110689"/>
                    </a:cubicBezTo>
                    <a:cubicBezTo>
                      <a:pt x="0" y="113087"/>
                      <a:pt x="10545" y="128913"/>
                      <a:pt x="10545" y="131311"/>
                    </a:cubicBezTo>
                    <a:cubicBezTo>
                      <a:pt x="10545" y="133708"/>
                      <a:pt x="13901" y="138024"/>
                      <a:pt x="13901" y="138024"/>
                    </a:cubicBezTo>
                    <a:lnTo>
                      <a:pt x="19173" y="143300"/>
                    </a:lnTo>
                    <a:lnTo>
                      <a:pt x="30677" y="141381"/>
                    </a:lnTo>
                    <a:lnTo>
                      <a:pt x="19173" y="135147"/>
                    </a:lnTo>
                    <a:close/>
                  </a:path>
                </a:pathLst>
              </a:custGeom>
              <a:solidFill>
                <a:srgbClr val="5E871F"/>
              </a:solidFill>
              <a:ln w="7600" cap="flat">
                <a:noFill/>
                <a:bevel/>
              </a:ln>
            </p:spPr>
          </p:sp>
          <p:sp>
            <p:nvSpPr>
              <p:cNvPr id="10654" name="Freeform 10653"/>
              <p:cNvSpPr/>
              <p:nvPr/>
            </p:nvSpPr>
            <p:spPr>
              <a:xfrm>
                <a:off x="2872650" y="4875147"/>
                <a:ext cx="16058" cy="74183"/>
              </a:xfrm>
              <a:custGeom>
                <a:avLst/>
                <a:gdLst/>
                <a:ahLst/>
                <a:cxnLst/>
                <a:rect l="0" t="0" r="0" b="0"/>
                <a:pathLst>
                  <a:path w="16058" h="74183">
                    <a:moveTo>
                      <a:pt x="8868" y="74183"/>
                    </a:moveTo>
                    <a:cubicBezTo>
                      <a:pt x="8868" y="74183"/>
                      <a:pt x="-2636" y="47957"/>
                      <a:pt x="559" y="40283"/>
                    </a:cubicBezTo>
                    <a:cubicBezTo>
                      <a:pt x="3755" y="32610"/>
                      <a:pt x="13341" y="3837"/>
                      <a:pt x="13341" y="3837"/>
                    </a:cubicBezTo>
                    <a:lnTo>
                      <a:pt x="16058" y="0"/>
                    </a:lnTo>
                    <a:cubicBezTo>
                      <a:pt x="16058" y="0"/>
                      <a:pt x="10625" y="35808"/>
                      <a:pt x="13341" y="41562"/>
                    </a:cubicBezTo>
                    <a:cubicBezTo>
                      <a:pt x="16058" y="47317"/>
                      <a:pt x="8868" y="75451"/>
                      <a:pt x="8868" y="74183"/>
                    </a:cubicBezTo>
                    <a:close/>
                  </a:path>
                </a:pathLst>
              </a:custGeom>
              <a:solidFill>
                <a:srgbClr val="517015"/>
              </a:solidFill>
              <a:ln w="7600" cap="flat">
                <a:noFill/>
                <a:bevel/>
              </a:ln>
            </p:spPr>
          </p:sp>
          <p:sp>
            <p:nvSpPr>
              <p:cNvPr id="10655" name="Freeform 10654"/>
              <p:cNvSpPr/>
              <p:nvPr/>
            </p:nvSpPr>
            <p:spPr>
              <a:xfrm>
                <a:off x="2785352" y="4928859"/>
                <a:ext cx="91103" cy="49245"/>
              </a:xfrm>
              <a:custGeom>
                <a:avLst/>
                <a:gdLst/>
                <a:ahLst/>
                <a:cxnLst/>
                <a:rect l="0" t="0" r="0" b="0"/>
                <a:pathLst>
                  <a:path w="91103" h="49245">
                    <a:moveTo>
                      <a:pt x="84343" y="32291"/>
                    </a:moveTo>
                    <a:cubicBezTo>
                      <a:pt x="84343" y="32291"/>
                      <a:pt x="67406" y="14867"/>
                      <a:pt x="64530" y="14867"/>
                    </a:cubicBezTo>
                    <a:cubicBezTo>
                      <a:pt x="61654" y="14867"/>
                      <a:pt x="50150" y="11510"/>
                      <a:pt x="50150" y="11510"/>
                    </a:cubicBezTo>
                    <a:lnTo>
                      <a:pt x="22668" y="0"/>
                    </a:lnTo>
                    <a:cubicBezTo>
                      <a:pt x="22668" y="0"/>
                      <a:pt x="39924" y="9272"/>
                      <a:pt x="43759" y="14867"/>
                    </a:cubicBezTo>
                    <a:cubicBezTo>
                      <a:pt x="47594" y="20461"/>
                      <a:pt x="47594" y="20461"/>
                      <a:pt x="47594" y="20461"/>
                    </a:cubicBezTo>
                    <a:lnTo>
                      <a:pt x="32255" y="23499"/>
                    </a:lnTo>
                    <a:cubicBezTo>
                      <a:pt x="32255" y="23499"/>
                      <a:pt x="11804" y="21740"/>
                      <a:pt x="10525" y="21740"/>
                    </a:cubicBezTo>
                    <a:cubicBezTo>
                      <a:pt x="9247" y="21740"/>
                      <a:pt x="0" y="32291"/>
                      <a:pt x="0" y="32291"/>
                    </a:cubicBezTo>
                    <a:cubicBezTo>
                      <a:pt x="0" y="32291"/>
                      <a:pt x="6052" y="37086"/>
                      <a:pt x="14360" y="42841"/>
                    </a:cubicBezTo>
                    <a:cubicBezTo>
                      <a:pt x="22668" y="48596"/>
                      <a:pt x="38646" y="49245"/>
                      <a:pt x="39924" y="49245"/>
                    </a:cubicBezTo>
                    <a:cubicBezTo>
                      <a:pt x="41203" y="49245"/>
                      <a:pt x="60376" y="39644"/>
                      <a:pt x="61335" y="38685"/>
                    </a:cubicBezTo>
                    <a:cubicBezTo>
                      <a:pt x="62293" y="37726"/>
                      <a:pt x="72199" y="34209"/>
                      <a:pt x="78271" y="36447"/>
                    </a:cubicBezTo>
                    <a:cubicBezTo>
                      <a:pt x="84343" y="38685"/>
                      <a:pt x="100001" y="36447"/>
                      <a:pt x="84343" y="32291"/>
                    </a:cubicBezTo>
                    <a:close/>
                  </a:path>
                </a:pathLst>
              </a:custGeom>
              <a:solidFill>
                <a:srgbClr val="628510"/>
              </a:solidFill>
              <a:ln w="7600" cap="flat">
                <a:noFill/>
                <a:bevel/>
              </a:ln>
            </p:spPr>
          </p:sp>
          <p:sp>
            <p:nvSpPr>
              <p:cNvPr id="10656" name="Freeform 10655"/>
              <p:cNvSpPr/>
              <p:nvPr/>
            </p:nvSpPr>
            <p:spPr>
              <a:xfrm>
                <a:off x="2913453" y="4844186"/>
                <a:ext cx="37088" cy="72264"/>
              </a:xfrm>
              <a:custGeom>
                <a:avLst/>
                <a:gdLst/>
                <a:ahLst/>
                <a:cxnLst/>
                <a:rect l="0" t="0" r="0" b="0"/>
                <a:pathLst>
                  <a:path w="37088" h="72264">
                    <a:moveTo>
                      <a:pt x="28780" y="2188"/>
                    </a:moveTo>
                    <a:cubicBezTo>
                      <a:pt x="28780" y="2188"/>
                      <a:pt x="-1258" y="68048"/>
                      <a:pt x="0" y="71885"/>
                    </a:cubicBezTo>
                    <a:cubicBezTo>
                      <a:pt x="1298" y="75722"/>
                      <a:pt x="26223" y="46947"/>
                      <a:pt x="31336" y="34159"/>
                    </a:cubicBezTo>
                    <a:cubicBezTo>
                      <a:pt x="36449" y="21371"/>
                      <a:pt x="37088" y="14337"/>
                      <a:pt x="37088" y="14337"/>
                    </a:cubicBezTo>
                    <a:cubicBezTo>
                      <a:pt x="37088" y="14337"/>
                      <a:pt x="35171" y="-6764"/>
                      <a:pt x="28780" y="2188"/>
                    </a:cubicBezTo>
                    <a:close/>
                  </a:path>
                </a:pathLst>
              </a:custGeom>
              <a:solidFill>
                <a:srgbClr val="739E29"/>
              </a:solidFill>
              <a:ln w="7600" cap="flat">
                <a:noFill/>
                <a:bevel/>
              </a:ln>
            </p:spPr>
          </p:sp>
          <p:sp>
            <p:nvSpPr>
              <p:cNvPr id="10657" name="Freeform 10656"/>
              <p:cNvSpPr/>
              <p:nvPr/>
            </p:nvSpPr>
            <p:spPr>
              <a:xfrm>
                <a:off x="2897217" y="4917348"/>
                <a:ext cx="33673" cy="54670"/>
              </a:xfrm>
              <a:custGeom>
                <a:avLst/>
                <a:gdLst/>
                <a:ahLst/>
                <a:cxnLst/>
                <a:rect l="0" t="0" r="0" b="0"/>
                <a:pathLst>
                  <a:path w="33673" h="54670">
                    <a:moveTo>
                      <a:pt x="10186" y="54670"/>
                    </a:moveTo>
                    <a:cubicBezTo>
                      <a:pt x="10186" y="54670"/>
                      <a:pt x="11144" y="42202"/>
                      <a:pt x="13541" y="33090"/>
                    </a:cubicBezTo>
                    <a:cubicBezTo>
                      <a:pt x="15938" y="23978"/>
                      <a:pt x="18334" y="16785"/>
                      <a:pt x="20252" y="12469"/>
                    </a:cubicBezTo>
                    <a:cubicBezTo>
                      <a:pt x="22169" y="8153"/>
                      <a:pt x="33673" y="3357"/>
                      <a:pt x="33673" y="3357"/>
                    </a:cubicBezTo>
                    <a:lnTo>
                      <a:pt x="33673" y="1439"/>
                    </a:lnTo>
                    <a:lnTo>
                      <a:pt x="27921" y="0"/>
                    </a:lnTo>
                    <a:cubicBezTo>
                      <a:pt x="27921" y="0"/>
                      <a:pt x="19293" y="1918"/>
                      <a:pt x="15938" y="6714"/>
                    </a:cubicBezTo>
                    <a:cubicBezTo>
                      <a:pt x="12582" y="11510"/>
                      <a:pt x="2037" y="20621"/>
                      <a:pt x="2037" y="27815"/>
                    </a:cubicBezTo>
                    <a:cubicBezTo>
                      <a:pt x="2037" y="35008"/>
                      <a:pt x="-6112" y="48436"/>
                      <a:pt x="10186" y="54670"/>
                    </a:cubicBezTo>
                    <a:close/>
                  </a:path>
                </a:pathLst>
              </a:custGeom>
              <a:solidFill>
                <a:srgbClr val="5E811C"/>
              </a:solidFill>
              <a:ln w="7600" cap="flat">
                <a:noFill/>
                <a:bevel/>
              </a:ln>
            </p:spPr>
          </p:sp>
          <p:sp>
            <p:nvSpPr>
              <p:cNvPr id="10658" name="Freeform 10657"/>
              <p:cNvSpPr/>
              <p:nvPr/>
            </p:nvSpPr>
            <p:spPr>
              <a:xfrm>
                <a:off x="2782785" y="4963645"/>
                <a:ext cx="115569" cy="202437"/>
              </a:xfrm>
              <a:custGeom>
                <a:avLst/>
                <a:gdLst/>
                <a:ahLst/>
                <a:cxnLst/>
                <a:rect l="0" t="0" r="0" b="0"/>
                <a:pathLst>
                  <a:path w="115569" h="202437">
                    <a:moveTo>
                      <a:pt x="54039" y="6509"/>
                    </a:moveTo>
                    <a:cubicBezTo>
                      <a:pt x="54039" y="6509"/>
                      <a:pt x="14145" y="28280"/>
                      <a:pt x="5440" y="61662"/>
                    </a:cubicBezTo>
                    <a:cubicBezTo>
                      <a:pt x="-3264" y="95045"/>
                      <a:pt x="1088" y="127701"/>
                      <a:pt x="1088" y="127701"/>
                    </a:cubicBezTo>
                    <a:cubicBezTo>
                      <a:pt x="1088" y="127701"/>
                      <a:pt x="6166" y="187209"/>
                      <a:pt x="10518" y="198094"/>
                    </a:cubicBezTo>
                    <a:cubicBezTo>
                      <a:pt x="14870" y="208979"/>
                      <a:pt x="17771" y="196643"/>
                      <a:pt x="17771" y="190838"/>
                    </a:cubicBezTo>
                    <a:cubicBezTo>
                      <a:pt x="17771" y="185032"/>
                      <a:pt x="17771" y="169067"/>
                      <a:pt x="17771" y="164712"/>
                    </a:cubicBezTo>
                    <a:cubicBezTo>
                      <a:pt x="17771" y="160358"/>
                      <a:pt x="7616" y="134959"/>
                      <a:pt x="10518" y="123347"/>
                    </a:cubicBezTo>
                    <a:cubicBezTo>
                      <a:pt x="13419" y="111736"/>
                      <a:pt x="10518" y="86336"/>
                      <a:pt x="10518" y="75450"/>
                    </a:cubicBezTo>
                    <a:cubicBezTo>
                      <a:pt x="10518" y="64565"/>
                      <a:pt x="14145" y="44245"/>
                      <a:pt x="30827" y="33359"/>
                    </a:cubicBezTo>
                    <a:cubicBezTo>
                      <a:pt x="47511" y="22474"/>
                      <a:pt x="64919" y="5057"/>
                      <a:pt x="66370" y="5057"/>
                    </a:cubicBezTo>
                    <a:cubicBezTo>
                      <a:pt x="67821" y="5057"/>
                      <a:pt x="97560" y="5057"/>
                      <a:pt x="90307" y="5057"/>
                    </a:cubicBezTo>
                    <a:lnTo>
                      <a:pt x="108586" y="8831"/>
                    </a:lnTo>
                    <a:lnTo>
                      <a:pt x="115569" y="8831"/>
                    </a:lnTo>
                    <a:cubicBezTo>
                      <a:pt x="115569" y="8831"/>
                      <a:pt x="77250" y="-9457"/>
                      <a:pt x="54039" y="6509"/>
                    </a:cubicBezTo>
                    <a:close/>
                  </a:path>
                </a:pathLst>
              </a:custGeom>
              <a:solidFill>
                <a:srgbClr val="A60203">
                  <a:alpha val="44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659" name="Freeform 10658"/>
              <p:cNvSpPr/>
              <p:nvPr/>
            </p:nvSpPr>
            <p:spPr>
              <a:xfrm>
                <a:off x="2880708" y="4991063"/>
                <a:ext cx="145830" cy="233835"/>
              </a:xfrm>
              <a:custGeom>
                <a:avLst/>
                <a:gdLst/>
                <a:ahLst/>
                <a:cxnLst/>
                <a:rect l="0" t="0" r="0" b="0"/>
                <a:pathLst>
                  <a:path w="145830" h="233835">
                    <a:moveTo>
                      <a:pt x="70360" y="862"/>
                    </a:moveTo>
                    <a:cubicBezTo>
                      <a:pt x="70360" y="862"/>
                      <a:pt x="92845" y="18279"/>
                      <a:pt x="97923" y="18279"/>
                    </a:cubicBezTo>
                    <a:cubicBezTo>
                      <a:pt x="103001" y="18279"/>
                      <a:pt x="115332" y="21181"/>
                      <a:pt x="122585" y="29890"/>
                    </a:cubicBezTo>
                    <a:cubicBezTo>
                      <a:pt x="129838" y="38598"/>
                      <a:pt x="138906" y="56378"/>
                      <a:pt x="139994" y="58918"/>
                    </a:cubicBezTo>
                    <a:cubicBezTo>
                      <a:pt x="141082" y="61458"/>
                      <a:pt x="136367" y="88672"/>
                      <a:pt x="136367" y="95929"/>
                    </a:cubicBezTo>
                    <a:cubicBezTo>
                      <a:pt x="136367" y="103186"/>
                      <a:pt x="132740" y="119877"/>
                      <a:pt x="129838" y="129312"/>
                    </a:cubicBezTo>
                    <a:cubicBezTo>
                      <a:pt x="126937" y="138746"/>
                      <a:pt x="109528" y="151808"/>
                      <a:pt x="92845" y="172128"/>
                    </a:cubicBezTo>
                    <a:cubicBezTo>
                      <a:pt x="76162" y="192448"/>
                      <a:pt x="60204" y="193899"/>
                      <a:pt x="55852" y="193899"/>
                    </a:cubicBezTo>
                    <a:cubicBezTo>
                      <a:pt x="51500" y="193899"/>
                      <a:pt x="39532" y="198616"/>
                      <a:pt x="36993" y="201156"/>
                    </a:cubicBezTo>
                    <a:cubicBezTo>
                      <a:pt x="34454" y="203696"/>
                      <a:pt x="17408" y="215670"/>
                      <a:pt x="21035" y="219299"/>
                    </a:cubicBezTo>
                    <a:cubicBezTo>
                      <a:pt x="24662" y="222927"/>
                      <a:pt x="9430" y="226556"/>
                      <a:pt x="9430" y="226556"/>
                    </a:cubicBezTo>
                    <a:lnTo>
                      <a:pt x="0" y="233835"/>
                    </a:lnTo>
                    <a:cubicBezTo>
                      <a:pt x="0" y="233835"/>
                      <a:pt x="31916" y="230910"/>
                      <a:pt x="55852" y="213493"/>
                    </a:cubicBezTo>
                    <a:cubicBezTo>
                      <a:pt x="79789" y="196076"/>
                      <a:pt x="110979" y="171402"/>
                      <a:pt x="122585" y="154711"/>
                    </a:cubicBezTo>
                    <a:cubicBezTo>
                      <a:pt x="134191" y="138020"/>
                      <a:pt x="143620" y="121329"/>
                      <a:pt x="145830" y="80689"/>
                    </a:cubicBezTo>
                    <a:cubicBezTo>
                      <a:pt x="147973" y="40050"/>
                      <a:pt x="118233" y="12473"/>
                      <a:pt x="118233" y="12473"/>
                    </a:cubicBezTo>
                    <a:cubicBezTo>
                      <a:pt x="118233" y="12473"/>
                      <a:pt x="111705" y="7393"/>
                      <a:pt x="102275" y="7393"/>
                    </a:cubicBezTo>
                    <a:cubicBezTo>
                      <a:pt x="92845" y="7393"/>
                      <a:pt x="92845" y="7393"/>
                      <a:pt x="92845" y="7393"/>
                    </a:cubicBezTo>
                    <a:cubicBezTo>
                      <a:pt x="92845" y="7393"/>
                      <a:pt x="74349" y="-3130"/>
                      <a:pt x="70360" y="862"/>
                    </a:cubicBezTo>
                    <a:close/>
                  </a:path>
                </a:pathLst>
              </a:custGeom>
              <a:solidFill>
                <a:srgbClr val="8E0302">
                  <a:alpha val="2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660" name="Freeform 10659"/>
              <p:cNvSpPr/>
              <p:nvPr/>
            </p:nvSpPr>
            <p:spPr>
              <a:xfrm>
                <a:off x="2804444" y="5063044"/>
                <a:ext cx="182497" cy="154575"/>
              </a:xfrm>
              <a:custGeom>
                <a:avLst/>
                <a:gdLst/>
                <a:ahLst/>
                <a:cxnLst/>
                <a:rect l="0" t="0" r="0" b="0"/>
                <a:pathLst>
                  <a:path w="182497" h="154575">
                    <a:moveTo>
                      <a:pt x="81948" y="59886"/>
                    </a:moveTo>
                    <a:cubicBezTo>
                      <a:pt x="95407" y="56037"/>
                      <a:pt x="109649" y="52108"/>
                      <a:pt x="141451" y="13316"/>
                    </a:cubicBezTo>
                    <a:cubicBezTo>
                      <a:pt x="173254" y="-25476"/>
                      <a:pt x="177933" y="32264"/>
                      <a:pt x="181828" y="37787"/>
                    </a:cubicBezTo>
                    <a:cubicBezTo>
                      <a:pt x="185725" y="43310"/>
                      <a:pt x="171911" y="75247"/>
                      <a:pt x="152077" y="78178"/>
                    </a:cubicBezTo>
                    <a:cubicBezTo>
                      <a:pt x="132242" y="81010"/>
                      <a:pt x="135076" y="81490"/>
                      <a:pt x="128700" y="85333"/>
                    </a:cubicBezTo>
                    <a:cubicBezTo>
                      <a:pt x="122325" y="89175"/>
                      <a:pt x="123388" y="94698"/>
                      <a:pt x="113824" y="101181"/>
                    </a:cubicBezTo>
                    <a:cubicBezTo>
                      <a:pt x="104261" y="107665"/>
                      <a:pt x="96115" y="110306"/>
                      <a:pt x="89031" y="114148"/>
                    </a:cubicBezTo>
                    <a:cubicBezTo>
                      <a:pt x="81948" y="117990"/>
                      <a:pt x="69905" y="116069"/>
                      <a:pt x="62113" y="116069"/>
                    </a:cubicBezTo>
                    <a:cubicBezTo>
                      <a:pt x="54321" y="116069"/>
                      <a:pt x="33312" y="154575"/>
                      <a:pt x="22686" y="154575"/>
                    </a:cubicBezTo>
                    <a:cubicBezTo>
                      <a:pt x="12060" y="154575"/>
                      <a:pt x="-11012" y="120860"/>
                      <a:pt x="6151" y="108385"/>
                    </a:cubicBezTo>
                    <a:cubicBezTo>
                      <a:pt x="8551" y="106641"/>
                      <a:pt x="21735" y="92057"/>
                      <a:pt x="25986" y="94938"/>
                    </a:cubicBezTo>
                    <a:cubicBezTo>
                      <a:pt x="30236" y="97820"/>
                      <a:pt x="45112" y="99740"/>
                      <a:pt x="49362" y="101181"/>
                    </a:cubicBezTo>
                    <a:cubicBezTo>
                      <a:pt x="53613" y="102622"/>
                      <a:pt x="68489" y="63721"/>
                      <a:pt x="81948" y="59886"/>
                    </a:cubicBezTo>
                    <a:close/>
                  </a:path>
                </a:pathLst>
              </a:custGeom>
              <a:solidFill>
                <a:srgbClr val="BD0103">
                  <a:alpha val="82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661" name="Freeform 10660"/>
              <p:cNvSpPr/>
              <p:nvPr/>
            </p:nvSpPr>
            <p:spPr>
              <a:xfrm rot="-30000">
                <a:off x="2830136" y="5117418"/>
                <a:ext cx="172740" cy="105966"/>
              </a:xfrm>
              <a:custGeom>
                <a:avLst/>
                <a:gdLst/>
                <a:ahLst/>
                <a:cxnLst/>
                <a:rect l="0" t="0" r="0" b="0"/>
                <a:pathLst>
                  <a:path w="172740" h="105966">
                    <a:moveTo>
                      <a:pt x="0" y="99153"/>
                    </a:moveTo>
                    <a:cubicBezTo>
                      <a:pt x="0" y="99153"/>
                      <a:pt x="22137" y="82165"/>
                      <a:pt x="32848" y="75087"/>
                    </a:cubicBezTo>
                    <a:cubicBezTo>
                      <a:pt x="43560" y="68009"/>
                      <a:pt x="42132" y="70132"/>
                      <a:pt x="47845" y="67301"/>
                    </a:cubicBezTo>
                    <a:cubicBezTo>
                      <a:pt x="53557" y="64470"/>
                      <a:pt x="60272" y="68431"/>
                      <a:pt x="67056" y="61707"/>
                    </a:cubicBezTo>
                    <a:cubicBezTo>
                      <a:pt x="73840" y="54983"/>
                      <a:pt x="110922" y="51951"/>
                      <a:pt x="114850" y="42396"/>
                    </a:cubicBezTo>
                    <a:cubicBezTo>
                      <a:pt x="118777" y="32840"/>
                      <a:pt x="198518" y="-33209"/>
                      <a:pt x="164242" y="21293"/>
                    </a:cubicBezTo>
                    <a:cubicBezTo>
                      <a:pt x="129965" y="75795"/>
                      <a:pt x="105098" y="62669"/>
                      <a:pt x="97957" y="66916"/>
                    </a:cubicBezTo>
                    <a:cubicBezTo>
                      <a:pt x="90816" y="71163"/>
                      <a:pt x="71257" y="79596"/>
                      <a:pt x="68757" y="89152"/>
                    </a:cubicBezTo>
                    <a:cubicBezTo>
                      <a:pt x="66258" y="98707"/>
                      <a:pt x="39989" y="104815"/>
                      <a:pt x="39989" y="104815"/>
                    </a:cubicBezTo>
                    <a:cubicBezTo>
                      <a:pt x="39989" y="104815"/>
                      <a:pt x="29992" y="109769"/>
                      <a:pt x="0" y="99153"/>
                    </a:cubicBezTo>
                    <a:close/>
                  </a:path>
                </a:pathLst>
              </a:custGeom>
              <a:solidFill>
                <a:srgbClr val="8C0302">
                  <a:alpha val="38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662" name="Freeform 10661"/>
              <p:cNvSpPr/>
              <p:nvPr/>
            </p:nvSpPr>
            <p:spPr>
              <a:xfrm>
                <a:off x="2925317" y="5007561"/>
                <a:ext cx="95746" cy="97630"/>
              </a:xfrm>
              <a:custGeom>
                <a:avLst/>
                <a:gdLst/>
                <a:ahLst/>
                <a:cxnLst/>
                <a:rect l="0" t="0" r="0" b="0"/>
                <a:pathLst>
                  <a:path w="95746" h="97630">
                    <a:moveTo>
                      <a:pt x="4018" y="12666"/>
                    </a:moveTo>
                    <a:cubicBezTo>
                      <a:pt x="4018" y="12666"/>
                      <a:pt x="31476" y="-2574"/>
                      <a:pt x="44200" y="329"/>
                    </a:cubicBezTo>
                    <a:cubicBezTo>
                      <a:pt x="56925" y="3232"/>
                      <a:pt x="64291" y="-1848"/>
                      <a:pt x="70988" y="5409"/>
                    </a:cubicBezTo>
                    <a:cubicBezTo>
                      <a:pt x="77686" y="12666"/>
                      <a:pt x="83043" y="16294"/>
                      <a:pt x="92419" y="35888"/>
                    </a:cubicBezTo>
                    <a:cubicBezTo>
                      <a:pt x="101795" y="55482"/>
                      <a:pt x="88401" y="73625"/>
                      <a:pt x="88401" y="78705"/>
                    </a:cubicBezTo>
                    <a:cubicBezTo>
                      <a:pt x="88401" y="83785"/>
                      <a:pt x="94428" y="84510"/>
                      <a:pt x="85052" y="89590"/>
                    </a:cubicBezTo>
                    <a:cubicBezTo>
                      <a:pt x="75676" y="94670"/>
                      <a:pt x="61613" y="104830"/>
                      <a:pt x="56925" y="89590"/>
                    </a:cubicBezTo>
                    <a:cubicBezTo>
                      <a:pt x="52237" y="74350"/>
                      <a:pt x="45875" y="52942"/>
                      <a:pt x="34824" y="54757"/>
                    </a:cubicBezTo>
                    <a:cubicBezTo>
                      <a:pt x="23774" y="56571"/>
                      <a:pt x="17412" y="69997"/>
                      <a:pt x="10715" y="62739"/>
                    </a:cubicBezTo>
                    <a:cubicBezTo>
                      <a:pt x="4018" y="55482"/>
                      <a:pt x="0" y="34437"/>
                      <a:pt x="0" y="31534"/>
                    </a:cubicBezTo>
                    <a:cubicBezTo>
                      <a:pt x="0" y="28631"/>
                      <a:pt x="4018" y="12666"/>
                      <a:pt x="4018" y="12666"/>
                    </a:cubicBezTo>
                    <a:close/>
                  </a:path>
                </a:pathLst>
              </a:custGeom>
              <a:solidFill>
                <a:srgbClr val="F03B30">
                  <a:alpha val="3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663" name="Freeform 10662"/>
              <p:cNvSpPr/>
              <p:nvPr/>
            </p:nvSpPr>
            <p:spPr>
              <a:xfrm>
                <a:off x="2801146" y="5052771"/>
                <a:ext cx="197070" cy="172128"/>
              </a:xfrm>
              <a:custGeom>
                <a:avLst/>
                <a:gdLst/>
                <a:ahLst/>
                <a:cxnLst/>
                <a:rect l="0" t="0" r="0" b="0"/>
                <a:pathLst>
                  <a:path w="197070" h="172128">
                    <a:moveTo>
                      <a:pt x="43657" y="172128"/>
                    </a:moveTo>
                    <a:cubicBezTo>
                      <a:pt x="43657" y="172128"/>
                      <a:pt x="-2765" y="169202"/>
                      <a:pt x="0" y="134368"/>
                    </a:cubicBezTo>
                    <a:cubicBezTo>
                      <a:pt x="3037" y="99535"/>
                      <a:pt x="-5667" y="83570"/>
                      <a:pt x="23347" y="69781"/>
                    </a:cubicBezTo>
                    <a:cubicBezTo>
                      <a:pt x="52361" y="55992"/>
                      <a:pt x="48735" y="25513"/>
                      <a:pt x="60340" y="25513"/>
                    </a:cubicBezTo>
                    <a:cubicBezTo>
                      <a:pt x="71946" y="25513"/>
                      <a:pt x="118368" y="27690"/>
                      <a:pt x="124171" y="8096"/>
                    </a:cubicBezTo>
                    <a:cubicBezTo>
                      <a:pt x="129974" y="-11498"/>
                      <a:pt x="159713" y="8822"/>
                      <a:pt x="177122" y="21885"/>
                    </a:cubicBezTo>
                    <a:cubicBezTo>
                      <a:pt x="194530" y="34947"/>
                      <a:pt x="199607" y="45833"/>
                      <a:pt x="195981" y="61072"/>
                    </a:cubicBezTo>
                    <a:cubicBezTo>
                      <a:pt x="192354" y="76312"/>
                      <a:pt x="159713" y="106791"/>
                      <a:pt x="131425" y="116952"/>
                    </a:cubicBezTo>
                    <a:cubicBezTo>
                      <a:pt x="103137" y="127112"/>
                      <a:pt x="49460" y="132191"/>
                      <a:pt x="46559" y="143803"/>
                    </a:cubicBezTo>
                    <a:cubicBezTo>
                      <a:pt x="43657" y="155414"/>
                      <a:pt x="46559" y="169202"/>
                      <a:pt x="43657" y="172128"/>
                    </a:cubicBezTo>
                    <a:close/>
                  </a:path>
                </a:pathLst>
              </a:custGeom>
              <a:solidFill>
                <a:srgbClr val="BE0004">
                  <a:alpha val="7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664" name="Freeform 10663"/>
              <p:cNvSpPr/>
              <p:nvPr/>
            </p:nvSpPr>
            <p:spPr>
              <a:xfrm>
                <a:off x="2793666" y="4972352"/>
                <a:ext cx="130563" cy="176755"/>
              </a:xfrm>
              <a:custGeom>
                <a:avLst/>
                <a:gdLst/>
                <a:ahLst/>
                <a:cxnLst/>
                <a:rect l="0" t="0" r="0" b="0"/>
                <a:pathLst>
                  <a:path w="130563" h="176755">
                    <a:moveTo>
                      <a:pt x="1929" y="166890"/>
                    </a:moveTo>
                    <a:cubicBezTo>
                      <a:pt x="5788" y="171244"/>
                      <a:pt x="28297" y="185032"/>
                      <a:pt x="30870" y="169792"/>
                    </a:cubicBezTo>
                    <a:cubicBezTo>
                      <a:pt x="33442" y="154553"/>
                      <a:pt x="31513" y="126250"/>
                      <a:pt x="37944" y="126250"/>
                    </a:cubicBezTo>
                    <a:cubicBezTo>
                      <a:pt x="44375" y="126250"/>
                      <a:pt x="44375" y="108833"/>
                      <a:pt x="60454" y="108833"/>
                    </a:cubicBezTo>
                    <a:cubicBezTo>
                      <a:pt x="76531" y="108833"/>
                      <a:pt x="85535" y="90691"/>
                      <a:pt x="92610" y="90691"/>
                    </a:cubicBezTo>
                    <a:cubicBezTo>
                      <a:pt x="99684" y="90691"/>
                      <a:pt x="85535" y="79805"/>
                      <a:pt x="107402" y="66742"/>
                    </a:cubicBezTo>
                    <a:cubicBezTo>
                      <a:pt x="129268" y="53679"/>
                      <a:pt x="133127" y="55857"/>
                      <a:pt x="129268" y="34811"/>
                    </a:cubicBezTo>
                    <a:cubicBezTo>
                      <a:pt x="125408" y="13766"/>
                      <a:pt x="108688" y="32634"/>
                      <a:pt x="104829" y="21748"/>
                    </a:cubicBezTo>
                    <a:cubicBezTo>
                      <a:pt x="100971" y="10863"/>
                      <a:pt x="103542" y="1429"/>
                      <a:pt x="92610" y="5783"/>
                    </a:cubicBezTo>
                    <a:cubicBezTo>
                      <a:pt x="81676" y="10137"/>
                      <a:pt x="62383" y="0"/>
                      <a:pt x="56595" y="0"/>
                    </a:cubicBezTo>
                    <a:cubicBezTo>
                      <a:pt x="50807" y="0"/>
                      <a:pt x="39231" y="23200"/>
                      <a:pt x="37944" y="29006"/>
                    </a:cubicBezTo>
                    <a:cubicBezTo>
                      <a:pt x="36658" y="34811"/>
                      <a:pt x="37944" y="46422"/>
                      <a:pt x="37944" y="47874"/>
                    </a:cubicBezTo>
                    <a:cubicBezTo>
                      <a:pt x="37944" y="49325"/>
                      <a:pt x="12862" y="39891"/>
                      <a:pt x="11255" y="53317"/>
                    </a:cubicBezTo>
                    <a:cubicBezTo>
                      <a:pt x="9647" y="66742"/>
                      <a:pt x="10290" y="76176"/>
                      <a:pt x="8039" y="92505"/>
                    </a:cubicBezTo>
                    <a:cubicBezTo>
                      <a:pt x="5788" y="108833"/>
                      <a:pt x="0" y="120445"/>
                      <a:pt x="0" y="124073"/>
                    </a:cubicBezTo>
                    <a:cubicBezTo>
                      <a:pt x="0" y="127701"/>
                      <a:pt x="8039" y="150924"/>
                      <a:pt x="8039" y="153827"/>
                    </a:cubicBezTo>
                    <a:cubicBezTo>
                      <a:pt x="8039" y="156729"/>
                      <a:pt x="1929" y="166890"/>
                      <a:pt x="1929" y="166890"/>
                    </a:cubicBezTo>
                    <a:close/>
                  </a:path>
                </a:pathLst>
              </a:custGeom>
              <a:solidFill>
                <a:srgbClr val="F2B3A9">
                  <a:alpha val="35000"/>
                </a:srgbClr>
              </a:solidFill>
              <a:ln w="7600" cap="flat">
                <a:noFill/>
                <a:bevel/>
              </a:ln>
            </p:spPr>
          </p:sp>
          <p:pic>
            <p:nvPicPr>
              <p:cNvPr id="10665" name="Picture 1066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83226" y="4972124"/>
                <a:ext cx="239195" cy="249336"/>
              </a:xfrm>
              <a:prstGeom prst="rect">
                <a:avLst/>
              </a:prstGeom>
            </p:spPr>
          </p:pic>
        </p:grpSp>
        <p:grpSp>
          <p:nvGrpSpPr>
            <p:cNvPr id="10666" name="Orange"/>
            <p:cNvGrpSpPr/>
            <p:nvPr/>
          </p:nvGrpSpPr>
          <p:grpSpPr>
            <a:xfrm>
              <a:off x="2985832" y="5134204"/>
              <a:ext cx="438243" cy="253982"/>
              <a:chOff x="2985832" y="5134204"/>
              <a:chExt cx="438243" cy="253982"/>
            </a:xfrm>
          </p:grpSpPr>
          <p:grpSp>
            <p:nvGrpSpPr>
              <p:cNvPr id="10667" name="Group 10666"/>
              <p:cNvGrpSpPr/>
              <p:nvPr/>
            </p:nvGrpSpPr>
            <p:grpSpPr>
              <a:xfrm>
                <a:off x="2985811" y="5134204"/>
                <a:ext cx="248806" cy="253982"/>
                <a:chOff x="2985811" y="5134204"/>
                <a:chExt cx="248806" cy="253982"/>
              </a:xfrm>
            </p:grpSpPr>
            <p:sp>
              <p:nvSpPr>
                <p:cNvPr id="10668" name="Freeform 10667"/>
                <p:cNvSpPr/>
                <p:nvPr/>
              </p:nvSpPr>
              <p:spPr>
                <a:xfrm>
                  <a:off x="3014610" y="5168108"/>
                  <a:ext cx="220007" cy="2200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007" h="220079">
                      <a:moveTo>
                        <a:pt x="0" y="111786"/>
                      </a:moveTo>
                      <a:cubicBezTo>
                        <a:pt x="0" y="48533"/>
                        <a:pt x="46637" y="0"/>
                        <a:pt x="107760" y="0"/>
                      </a:cubicBezTo>
                      <a:cubicBezTo>
                        <a:pt x="168884" y="0"/>
                        <a:pt x="220007" y="49531"/>
                        <a:pt x="220007" y="112784"/>
                      </a:cubicBezTo>
                      <a:cubicBezTo>
                        <a:pt x="220007" y="137821"/>
                        <a:pt x="208953" y="161180"/>
                        <a:pt x="195764" y="178658"/>
                      </a:cubicBezTo>
                      <a:cubicBezTo>
                        <a:pt x="175633" y="205334"/>
                        <a:pt x="146172" y="220079"/>
                        <a:pt x="109244" y="220079"/>
                      </a:cubicBezTo>
                      <a:cubicBezTo>
                        <a:pt x="48120" y="220079"/>
                        <a:pt x="0" y="175039"/>
                        <a:pt x="0" y="1117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CA20"/>
                    </a:gs>
                    <a:gs pos="80000">
                      <a:srgbClr val="FD6726"/>
                    </a:gs>
                  </a:gsLst>
                  <a:lin ang="8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669" name="Freeform 10668"/>
                <p:cNvSpPr/>
                <p:nvPr/>
              </p:nvSpPr>
              <p:spPr>
                <a:xfrm>
                  <a:off x="3072330" y="5198736"/>
                  <a:ext cx="64890" cy="10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890" h="10386">
                      <a:moveTo>
                        <a:pt x="0" y="9201"/>
                      </a:moveTo>
                      <a:cubicBezTo>
                        <a:pt x="0" y="9201"/>
                        <a:pt x="32630" y="-4772"/>
                        <a:pt x="54384" y="1715"/>
                      </a:cubicBezTo>
                      <a:cubicBezTo>
                        <a:pt x="76138" y="8203"/>
                        <a:pt x="57350" y="11197"/>
                        <a:pt x="57350" y="10199"/>
                      </a:cubicBezTo>
                      <a:cubicBezTo>
                        <a:pt x="57350" y="9201"/>
                        <a:pt x="29170" y="1715"/>
                        <a:pt x="0" y="9201"/>
                      </a:cubicBezTo>
                      <a:close/>
                    </a:path>
                  </a:pathLst>
                </a:custGeom>
                <a:solidFill>
                  <a:srgbClr val="EA963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70" name="Freeform 10669"/>
                <p:cNvSpPr/>
                <p:nvPr/>
              </p:nvSpPr>
              <p:spPr>
                <a:xfrm>
                  <a:off x="3116084" y="5210682"/>
                  <a:ext cx="20147" cy="276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147" h="27697">
                      <a:moveTo>
                        <a:pt x="15326" y="0"/>
                      </a:moveTo>
                      <a:cubicBezTo>
                        <a:pt x="15326" y="0"/>
                        <a:pt x="1236" y="13225"/>
                        <a:pt x="247" y="20211"/>
                      </a:cubicBezTo>
                      <a:cubicBezTo>
                        <a:pt x="-742" y="27198"/>
                        <a:pt x="1236" y="27697"/>
                        <a:pt x="1236" y="27697"/>
                      </a:cubicBezTo>
                      <a:cubicBezTo>
                        <a:pt x="1236" y="27697"/>
                        <a:pt x="15079" y="0"/>
                        <a:pt x="19034" y="0"/>
                      </a:cubicBezTo>
                      <a:cubicBezTo>
                        <a:pt x="22989" y="0"/>
                        <a:pt x="15326" y="0"/>
                        <a:pt x="15326" y="0"/>
                      </a:cubicBezTo>
                      <a:close/>
                    </a:path>
                  </a:pathLst>
                </a:custGeom>
                <a:solidFill>
                  <a:srgbClr val="E88E0A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71" name="Freeform 10670"/>
                <p:cNvSpPr/>
                <p:nvPr/>
              </p:nvSpPr>
              <p:spPr>
                <a:xfrm>
                  <a:off x="3137715" y="5208686"/>
                  <a:ext cx="17026" cy="404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026" h="40454">
                      <a:moveTo>
                        <a:pt x="0" y="4616"/>
                      </a:moveTo>
                      <a:cubicBezTo>
                        <a:pt x="0" y="4616"/>
                        <a:pt x="12236" y="36181"/>
                        <a:pt x="16192" y="40173"/>
                      </a:cubicBezTo>
                      <a:cubicBezTo>
                        <a:pt x="20147" y="44165"/>
                        <a:pt x="9455" y="7798"/>
                        <a:pt x="6304" y="4616"/>
                      </a:cubicBezTo>
                      <a:cubicBezTo>
                        <a:pt x="3152" y="1435"/>
                        <a:pt x="0" y="-3992"/>
                        <a:pt x="0" y="4616"/>
                      </a:cubicBezTo>
                      <a:close/>
                    </a:path>
                  </a:pathLst>
                </a:custGeom>
                <a:solidFill>
                  <a:srgbClr val="FFA21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72" name="Freeform 10671"/>
                <p:cNvSpPr/>
                <p:nvPr/>
              </p:nvSpPr>
              <p:spPr>
                <a:xfrm>
                  <a:off x="3143678" y="5202947"/>
                  <a:ext cx="37791" cy="24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791" h="24016">
                      <a:moveTo>
                        <a:pt x="340" y="8484"/>
                      </a:moveTo>
                      <a:cubicBezTo>
                        <a:pt x="340" y="10355"/>
                        <a:pt x="27037" y="15969"/>
                        <a:pt x="35937" y="22956"/>
                      </a:cubicBezTo>
                      <a:cubicBezTo>
                        <a:pt x="44836" y="29943"/>
                        <a:pt x="20116" y="0"/>
                        <a:pt x="8745" y="0"/>
                      </a:cubicBezTo>
                      <a:cubicBezTo>
                        <a:pt x="-2626" y="0"/>
                        <a:pt x="340" y="10355"/>
                        <a:pt x="340" y="8484"/>
                      </a:cubicBezTo>
                      <a:close/>
                    </a:path>
                  </a:pathLst>
                </a:custGeom>
                <a:solidFill>
                  <a:srgbClr val="FBC948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73" name="Freeform 10672"/>
                <p:cNvSpPr/>
                <p:nvPr/>
              </p:nvSpPr>
              <p:spPr>
                <a:xfrm>
                  <a:off x="3125818" y="5169636"/>
                  <a:ext cx="13503" cy="328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03" h="32812">
                      <a:moveTo>
                        <a:pt x="7818" y="32812"/>
                      </a:moveTo>
                      <a:cubicBezTo>
                        <a:pt x="7818" y="32812"/>
                        <a:pt x="-2070" y="6363"/>
                        <a:pt x="402" y="2370"/>
                      </a:cubicBezTo>
                      <a:cubicBezTo>
                        <a:pt x="2874" y="-1622"/>
                        <a:pt x="13256" y="-624"/>
                        <a:pt x="13256" y="5365"/>
                      </a:cubicBezTo>
                      <a:cubicBezTo>
                        <a:pt x="13256" y="11353"/>
                        <a:pt x="15234" y="30317"/>
                        <a:pt x="7818" y="32812"/>
                      </a:cubicBezTo>
                      <a:close/>
                    </a:path>
                  </a:pathLst>
                </a:custGeom>
                <a:solidFill>
                  <a:srgbClr val="FCA50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74" name="Freeform 10673"/>
                <p:cNvSpPr/>
                <p:nvPr/>
              </p:nvSpPr>
              <p:spPr>
                <a:xfrm>
                  <a:off x="3143524" y="5184826"/>
                  <a:ext cx="35597" cy="162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97" h="16219">
                      <a:moveTo>
                        <a:pt x="0" y="15626"/>
                      </a:moveTo>
                      <a:cubicBezTo>
                        <a:pt x="0" y="15626"/>
                        <a:pt x="19282" y="-1840"/>
                        <a:pt x="27686" y="156"/>
                      </a:cubicBezTo>
                      <a:cubicBezTo>
                        <a:pt x="36091" y="2152"/>
                        <a:pt x="35597" y="4647"/>
                        <a:pt x="35597" y="4647"/>
                      </a:cubicBezTo>
                      <a:cubicBezTo>
                        <a:pt x="35597" y="4647"/>
                        <a:pt x="5686" y="19369"/>
                        <a:pt x="0" y="15626"/>
                      </a:cubicBezTo>
                      <a:close/>
                    </a:path>
                  </a:pathLst>
                </a:custGeom>
                <a:solidFill>
                  <a:srgbClr val="FFB91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75" name="Freeform 10674"/>
                <p:cNvSpPr/>
                <p:nvPr/>
              </p:nvSpPr>
              <p:spPr>
                <a:xfrm>
                  <a:off x="3127950" y="5196210"/>
                  <a:ext cx="21290" cy="16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290" h="16375">
                      <a:moveTo>
                        <a:pt x="7663" y="1248"/>
                      </a:moveTo>
                      <a:cubicBezTo>
                        <a:pt x="7663" y="1248"/>
                        <a:pt x="3214" y="-749"/>
                        <a:pt x="2225" y="250"/>
                      </a:cubicBezTo>
                      <a:cubicBezTo>
                        <a:pt x="1236" y="1248"/>
                        <a:pt x="494" y="5489"/>
                        <a:pt x="989" y="5489"/>
                      </a:cubicBezTo>
                      <a:cubicBezTo>
                        <a:pt x="1483" y="5489"/>
                        <a:pt x="-1978" y="11228"/>
                        <a:pt x="1730" y="12726"/>
                      </a:cubicBezTo>
                      <a:cubicBezTo>
                        <a:pt x="5438" y="14223"/>
                        <a:pt x="6922" y="11478"/>
                        <a:pt x="6922" y="11478"/>
                      </a:cubicBezTo>
                      <a:cubicBezTo>
                        <a:pt x="6922" y="11478"/>
                        <a:pt x="8158" y="17467"/>
                        <a:pt x="11618" y="16219"/>
                      </a:cubicBezTo>
                      <a:cubicBezTo>
                        <a:pt x="15079" y="14971"/>
                        <a:pt x="15079" y="11977"/>
                        <a:pt x="15079" y="11977"/>
                      </a:cubicBezTo>
                      <a:cubicBezTo>
                        <a:pt x="15079" y="11977"/>
                        <a:pt x="13349" y="16718"/>
                        <a:pt x="16933" y="15096"/>
                      </a:cubicBezTo>
                      <a:cubicBezTo>
                        <a:pt x="20518" y="13474"/>
                        <a:pt x="21754" y="13474"/>
                        <a:pt x="21259" y="11478"/>
                      </a:cubicBezTo>
                      <a:cubicBezTo>
                        <a:pt x="20765" y="9482"/>
                        <a:pt x="16562" y="6488"/>
                        <a:pt x="15821" y="5989"/>
                      </a:cubicBezTo>
                      <a:cubicBezTo>
                        <a:pt x="15079" y="5489"/>
                        <a:pt x="8899" y="4990"/>
                        <a:pt x="7663" y="1248"/>
                      </a:cubicBezTo>
                      <a:close/>
                    </a:path>
                  </a:pathLst>
                </a:custGeom>
                <a:solidFill>
                  <a:srgbClr val="9A992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76" name="Freeform 10675"/>
                <p:cNvSpPr/>
                <p:nvPr/>
              </p:nvSpPr>
              <p:spPr>
                <a:xfrm>
                  <a:off x="3133636" y="5162587"/>
                  <a:ext cx="27686" cy="439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686" h="43947">
                      <a:moveTo>
                        <a:pt x="0" y="39861"/>
                      </a:moveTo>
                      <a:lnTo>
                        <a:pt x="10630" y="14909"/>
                      </a:lnTo>
                      <a:cubicBezTo>
                        <a:pt x="10630" y="14909"/>
                        <a:pt x="18540" y="2433"/>
                        <a:pt x="20518" y="437"/>
                      </a:cubicBezTo>
                      <a:cubicBezTo>
                        <a:pt x="22495" y="-1560"/>
                        <a:pt x="27192" y="3930"/>
                        <a:pt x="27686" y="3431"/>
                      </a:cubicBezTo>
                      <a:cubicBezTo>
                        <a:pt x="28181" y="2932"/>
                        <a:pt x="21012" y="20149"/>
                        <a:pt x="20518" y="20149"/>
                      </a:cubicBezTo>
                      <a:cubicBezTo>
                        <a:pt x="20023" y="20149"/>
                        <a:pt x="23978" y="20897"/>
                        <a:pt x="24473" y="22145"/>
                      </a:cubicBezTo>
                      <a:cubicBezTo>
                        <a:pt x="24967" y="23393"/>
                        <a:pt x="19529" y="28134"/>
                        <a:pt x="17798" y="28882"/>
                      </a:cubicBezTo>
                      <a:cubicBezTo>
                        <a:pt x="16068" y="29631"/>
                        <a:pt x="8652" y="43354"/>
                        <a:pt x="8652" y="43354"/>
                      </a:cubicBezTo>
                      <a:cubicBezTo>
                        <a:pt x="8652" y="43354"/>
                        <a:pt x="2225" y="46099"/>
                        <a:pt x="0" y="39861"/>
                      </a:cubicBezTo>
                      <a:close/>
                    </a:path>
                  </a:pathLst>
                </a:custGeom>
                <a:solidFill>
                  <a:srgbClr val="40502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77" name="Freeform 10676"/>
                <p:cNvSpPr/>
                <p:nvPr/>
              </p:nvSpPr>
              <p:spPr>
                <a:xfrm>
                  <a:off x="3121524" y="5162026"/>
                  <a:ext cx="31888" cy="14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88" h="14897">
                      <a:moveTo>
                        <a:pt x="2929" y="6304"/>
                      </a:moveTo>
                      <a:cubicBezTo>
                        <a:pt x="2929" y="6304"/>
                        <a:pt x="25055" y="13831"/>
                        <a:pt x="25055" y="14834"/>
                      </a:cubicBezTo>
                      <a:cubicBezTo>
                        <a:pt x="25055" y="15838"/>
                        <a:pt x="31888" y="6304"/>
                        <a:pt x="31888" y="6304"/>
                      </a:cubicBezTo>
                      <a:cubicBezTo>
                        <a:pt x="31888" y="6304"/>
                        <a:pt x="10087" y="3293"/>
                        <a:pt x="8460" y="2039"/>
                      </a:cubicBezTo>
                      <a:cubicBezTo>
                        <a:pt x="6833" y="784"/>
                        <a:pt x="4230" y="-220"/>
                        <a:pt x="4555" y="31"/>
                      </a:cubicBezTo>
                      <a:lnTo>
                        <a:pt x="0" y="4046"/>
                      </a:lnTo>
                      <a:lnTo>
                        <a:pt x="2929" y="6304"/>
                      </a:lnTo>
                      <a:close/>
                    </a:path>
                  </a:pathLst>
                </a:custGeom>
                <a:solidFill>
                  <a:srgbClr val="D5D984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78" name="Freeform 10677"/>
                <p:cNvSpPr/>
                <p:nvPr/>
              </p:nvSpPr>
              <p:spPr>
                <a:xfrm rot="900000">
                  <a:off x="3154319" y="5160736"/>
                  <a:ext cx="8000" cy="62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00" h="6234">
                      <a:moveTo>
                        <a:pt x="0" y="3117"/>
                      </a:moveTo>
                      <a:cubicBezTo>
                        <a:pt x="0" y="1396"/>
                        <a:pt x="1791" y="0"/>
                        <a:pt x="4000" y="0"/>
                      </a:cubicBezTo>
                      <a:cubicBezTo>
                        <a:pt x="6209" y="0"/>
                        <a:pt x="8000" y="1396"/>
                        <a:pt x="8000" y="3117"/>
                      </a:cubicBezTo>
                      <a:cubicBezTo>
                        <a:pt x="8000" y="4839"/>
                        <a:pt x="6209" y="6234"/>
                        <a:pt x="4000" y="6234"/>
                      </a:cubicBezTo>
                      <a:cubicBezTo>
                        <a:pt x="1791" y="6234"/>
                        <a:pt x="0" y="4839"/>
                        <a:pt x="0" y="3117"/>
                      </a:cubicBezTo>
                      <a:close/>
                    </a:path>
                  </a:pathLst>
                </a:custGeom>
                <a:solidFill>
                  <a:srgbClr val="E0E0E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79" name="Freeform 10678"/>
                <p:cNvSpPr/>
                <p:nvPr/>
              </p:nvSpPr>
              <p:spPr>
                <a:xfrm>
                  <a:off x="2985811" y="5134204"/>
                  <a:ext cx="142387" cy="717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387" h="71737">
                      <a:moveTo>
                        <a:pt x="0" y="71737"/>
                      </a:moveTo>
                      <a:cubicBezTo>
                        <a:pt x="0" y="71737"/>
                        <a:pt x="47957" y="43791"/>
                        <a:pt x="62294" y="47783"/>
                      </a:cubicBezTo>
                      <a:cubicBezTo>
                        <a:pt x="76632" y="51776"/>
                        <a:pt x="138926" y="33810"/>
                        <a:pt x="138926" y="33810"/>
                      </a:cubicBezTo>
                      <a:lnTo>
                        <a:pt x="142387" y="29319"/>
                      </a:lnTo>
                      <a:cubicBezTo>
                        <a:pt x="142387" y="29319"/>
                        <a:pt x="130769" y="5614"/>
                        <a:pt x="97644" y="624"/>
                      </a:cubicBezTo>
                      <a:cubicBezTo>
                        <a:pt x="64519" y="-4367"/>
                        <a:pt x="27439" y="17342"/>
                        <a:pt x="0" y="71737"/>
                      </a:cubicBezTo>
                      <a:close/>
                    </a:path>
                  </a:pathLst>
                </a:custGeom>
                <a:solidFill>
                  <a:srgbClr val="608F5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80" name="Freeform 10679"/>
                <p:cNvSpPr/>
                <p:nvPr/>
              </p:nvSpPr>
              <p:spPr>
                <a:xfrm>
                  <a:off x="3009419" y="5159094"/>
                  <a:ext cx="117914" cy="2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914" h="23018">
                      <a:moveTo>
                        <a:pt x="0" y="23018"/>
                      </a:moveTo>
                      <a:cubicBezTo>
                        <a:pt x="0" y="23018"/>
                        <a:pt x="29540" y="1684"/>
                        <a:pt x="63654" y="187"/>
                      </a:cubicBezTo>
                      <a:cubicBezTo>
                        <a:pt x="97767" y="-1310"/>
                        <a:pt x="117667" y="5552"/>
                        <a:pt x="117914" y="5302"/>
                      </a:cubicBezTo>
                      <a:lnTo>
                        <a:pt x="116060" y="7174"/>
                      </a:lnTo>
                      <a:cubicBezTo>
                        <a:pt x="116060" y="7174"/>
                        <a:pt x="57474" y="-9794"/>
                        <a:pt x="0" y="23018"/>
                      </a:cubicBezTo>
                      <a:close/>
                    </a:path>
                  </a:pathLst>
                </a:custGeom>
                <a:solidFill>
                  <a:srgbClr val="65984B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0681" name="Group 10680"/>
              <p:cNvGrpSpPr/>
              <p:nvPr/>
            </p:nvGrpSpPr>
            <p:grpSpPr>
              <a:xfrm>
                <a:off x="3212060" y="5206014"/>
                <a:ext cx="211974" cy="182151"/>
                <a:chOff x="3212060" y="5206014"/>
                <a:chExt cx="211974" cy="182151"/>
              </a:xfrm>
            </p:grpSpPr>
            <p:grpSp>
              <p:nvGrpSpPr>
                <p:cNvPr id="10682" name="Group 10681"/>
                <p:cNvGrpSpPr/>
                <p:nvPr/>
              </p:nvGrpSpPr>
              <p:grpSpPr>
                <a:xfrm>
                  <a:off x="3212060" y="5206014"/>
                  <a:ext cx="211974" cy="182151"/>
                  <a:chOff x="3212060" y="5206014"/>
                  <a:chExt cx="211974" cy="182151"/>
                </a:xfrm>
              </p:grpSpPr>
              <p:grpSp>
                <p:nvGrpSpPr>
                  <p:cNvPr id="10683" name="Group 10682"/>
                  <p:cNvGrpSpPr/>
                  <p:nvPr/>
                </p:nvGrpSpPr>
                <p:grpSpPr>
                  <a:xfrm>
                    <a:off x="3212060" y="5206014"/>
                    <a:ext cx="211974" cy="182151"/>
                    <a:chOff x="3212060" y="5206014"/>
                    <a:chExt cx="211974" cy="182151"/>
                  </a:xfrm>
                </p:grpSpPr>
                <p:sp>
                  <p:nvSpPr>
                    <p:cNvPr id="10684" name="Freeform 10683"/>
                    <p:cNvSpPr/>
                    <p:nvPr/>
                  </p:nvSpPr>
                  <p:spPr>
                    <a:xfrm>
                      <a:off x="3212060" y="5247967"/>
                      <a:ext cx="211974" cy="1401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11974" h="140168">
                          <a:moveTo>
                            <a:pt x="99327" y="140168"/>
                          </a:moveTo>
                          <a:cubicBezTo>
                            <a:pt x="99327" y="140168"/>
                            <a:pt x="123375" y="140823"/>
                            <a:pt x="140659" y="134256"/>
                          </a:cubicBezTo>
                          <a:cubicBezTo>
                            <a:pt x="157942" y="127693"/>
                            <a:pt x="182126" y="115891"/>
                            <a:pt x="197155" y="88120"/>
                          </a:cubicBezTo>
                          <a:cubicBezTo>
                            <a:pt x="211974" y="60349"/>
                            <a:pt x="210569" y="50603"/>
                            <a:pt x="211974" y="41004"/>
                          </a:cubicBezTo>
                          <a:cubicBezTo>
                            <a:pt x="212399" y="31405"/>
                            <a:pt x="210544" y="22919"/>
                            <a:pt x="208792" y="19132"/>
                          </a:cubicBezTo>
                          <a:cubicBezTo>
                            <a:pt x="207038" y="15345"/>
                            <a:pt x="220315" y="59022"/>
                            <a:pt x="144165" y="80733"/>
                          </a:cubicBezTo>
                          <a:cubicBezTo>
                            <a:pt x="114514" y="89188"/>
                            <a:pt x="95605" y="87938"/>
                            <a:pt x="73777" y="81996"/>
                          </a:cubicBezTo>
                          <a:cubicBezTo>
                            <a:pt x="39548" y="72677"/>
                            <a:pt x="18847" y="59784"/>
                            <a:pt x="14411" y="47913"/>
                          </a:cubicBezTo>
                          <a:cubicBezTo>
                            <a:pt x="7147" y="28473"/>
                            <a:pt x="0" y="17112"/>
                            <a:pt x="5894" y="5246"/>
                          </a:cubicBezTo>
                          <a:cubicBezTo>
                            <a:pt x="11906" y="-6620"/>
                            <a:pt x="6646" y="5246"/>
                            <a:pt x="6646" y="5246"/>
                          </a:cubicBezTo>
                          <a:cubicBezTo>
                            <a:pt x="6646" y="5246"/>
                            <a:pt x="-5879" y="23424"/>
                            <a:pt x="3389" y="58264"/>
                          </a:cubicBezTo>
                          <a:cubicBezTo>
                            <a:pt x="12658" y="93105"/>
                            <a:pt x="29691" y="131732"/>
                            <a:pt x="99327" y="14016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0000">
                          <a:srgbClr val="FDAE22"/>
                        </a:gs>
                        <a:gs pos="100000">
                          <a:srgbClr val="F24B02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85" name="Freeform 10684"/>
                    <p:cNvSpPr/>
                    <p:nvPr/>
                  </p:nvSpPr>
                  <p:spPr>
                    <a:xfrm>
                      <a:off x="3213674" y="5206002"/>
                      <a:ext cx="208745" cy="13410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8745" h="134107">
                          <a:moveTo>
                            <a:pt x="0" y="67053"/>
                          </a:moveTo>
                          <a:cubicBezTo>
                            <a:pt x="0" y="30019"/>
                            <a:pt x="46716" y="0"/>
                            <a:pt x="104372" y="0"/>
                          </a:cubicBezTo>
                          <a:cubicBezTo>
                            <a:pt x="162012" y="0"/>
                            <a:pt x="208745" y="30019"/>
                            <a:pt x="208745" y="67053"/>
                          </a:cubicBezTo>
                          <a:cubicBezTo>
                            <a:pt x="208745" y="104080"/>
                            <a:pt x="162012" y="134107"/>
                            <a:pt x="104372" y="134107"/>
                          </a:cubicBezTo>
                          <a:cubicBezTo>
                            <a:pt x="46716" y="134107"/>
                            <a:pt x="0" y="104080"/>
                            <a:pt x="0" y="6705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4000">
                          <a:srgbClr val="FDB937"/>
                        </a:gs>
                        <a:gs pos="0">
                          <a:srgbClr val="DE9202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7600" cap="flat">
                      <a:solidFill>
                        <a:srgbClr val="FCA31F"/>
                      </a:solidFill>
                      <a:bevel/>
                    </a:ln>
                  </p:spPr>
                </p:sp>
                <p:sp>
                  <p:nvSpPr>
                    <p:cNvPr id="10686" name="Freeform 10685"/>
                    <p:cNvSpPr/>
                    <p:nvPr/>
                  </p:nvSpPr>
                  <p:spPr>
                    <a:xfrm>
                      <a:off x="3216678" y="5207516"/>
                      <a:ext cx="202738" cy="1287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2738" h="128758">
                          <a:moveTo>
                            <a:pt x="0" y="64379"/>
                          </a:moveTo>
                          <a:cubicBezTo>
                            <a:pt x="0" y="28822"/>
                            <a:pt x="45372" y="0"/>
                            <a:pt x="101369" y="0"/>
                          </a:cubicBezTo>
                          <a:cubicBezTo>
                            <a:pt x="157350" y="0"/>
                            <a:pt x="202738" y="28822"/>
                            <a:pt x="202738" y="64379"/>
                          </a:cubicBezTo>
                          <a:cubicBezTo>
                            <a:pt x="202738" y="99929"/>
                            <a:pt x="157350" y="128758"/>
                            <a:pt x="101369" y="128758"/>
                          </a:cubicBezTo>
                          <a:cubicBezTo>
                            <a:pt x="45372" y="128758"/>
                            <a:pt x="0" y="99929"/>
                            <a:pt x="0" y="6437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FFFFFF">
                            <a:alpha val="5000"/>
                          </a:srgbClr>
                        </a:gs>
                        <a:gs pos="86000">
                          <a:srgbClr val="FEF5E3">
                            <a:alpha val="71000"/>
                          </a:srgbClr>
                        </a:gs>
                        <a:gs pos="0">
                          <a:srgbClr val="FFEAC2">
                            <a:alpha val="8500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87" name="Freeform 10686"/>
                    <p:cNvSpPr/>
                    <p:nvPr/>
                  </p:nvSpPr>
                  <p:spPr>
                    <a:xfrm>
                      <a:off x="3262661" y="5219090"/>
                      <a:ext cx="50778" cy="3969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778" h="39693">
                          <a:moveTo>
                            <a:pt x="328" y="14683"/>
                          </a:moveTo>
                          <a:cubicBezTo>
                            <a:pt x="328" y="14682"/>
                            <a:pt x="27610" y="29830"/>
                            <a:pt x="30864" y="32355"/>
                          </a:cubicBezTo>
                          <a:cubicBezTo>
                            <a:pt x="34118" y="34880"/>
                            <a:pt x="40375" y="39693"/>
                            <a:pt x="44880" y="39693"/>
                          </a:cubicBezTo>
                          <a:cubicBezTo>
                            <a:pt x="49386" y="39693"/>
                            <a:pt x="50137" y="36142"/>
                            <a:pt x="50778" y="35637"/>
                          </a:cubicBezTo>
                          <a:cubicBezTo>
                            <a:pt x="51138" y="35132"/>
                            <a:pt x="46382" y="19227"/>
                            <a:pt x="43379" y="12410"/>
                          </a:cubicBezTo>
                          <a:cubicBezTo>
                            <a:pt x="40375" y="5594"/>
                            <a:pt x="39374" y="2319"/>
                            <a:pt x="36871" y="292"/>
                          </a:cubicBezTo>
                          <a:cubicBezTo>
                            <a:pt x="34368" y="-1728"/>
                            <a:pt x="-3927" y="6351"/>
                            <a:pt x="328" y="14683"/>
                          </a:cubicBezTo>
                          <a:close/>
                        </a:path>
                      </a:pathLst>
                    </a:custGeom>
                    <a:solidFill>
                      <a:srgbClr val="FC8C02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88" name="Freeform 10687"/>
                    <p:cNvSpPr/>
                    <p:nvPr/>
                  </p:nvSpPr>
                  <p:spPr>
                    <a:xfrm>
                      <a:off x="3289975" y="5280747"/>
                      <a:ext cx="46907" cy="475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6907" h="47598">
                          <a:moveTo>
                            <a:pt x="0" y="37097"/>
                          </a:moveTo>
                          <a:cubicBezTo>
                            <a:pt x="0" y="37097"/>
                            <a:pt x="-1455" y="46438"/>
                            <a:pt x="19320" y="46943"/>
                          </a:cubicBezTo>
                          <a:cubicBezTo>
                            <a:pt x="40094" y="47448"/>
                            <a:pt x="41971" y="48836"/>
                            <a:pt x="46101" y="44671"/>
                          </a:cubicBezTo>
                          <a:cubicBezTo>
                            <a:pt x="50230" y="40505"/>
                            <a:pt x="37341" y="3266"/>
                            <a:pt x="33336" y="994"/>
                          </a:cubicBezTo>
                          <a:cubicBezTo>
                            <a:pt x="29331" y="-1278"/>
                            <a:pt x="22605" y="-3298"/>
                            <a:pt x="0" y="37097"/>
                          </a:cubicBezTo>
                          <a:close/>
                        </a:path>
                      </a:pathLst>
                    </a:custGeom>
                    <a:solidFill>
                      <a:srgbClr val="FB8E05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89" name="Freeform 10688"/>
                    <p:cNvSpPr/>
                    <p:nvPr/>
                  </p:nvSpPr>
                  <p:spPr>
                    <a:xfrm>
                      <a:off x="3240722" y="5270191"/>
                      <a:ext cx="75581" cy="513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5581" h="51385">
                          <a:moveTo>
                            <a:pt x="0" y="20639"/>
                          </a:moveTo>
                          <a:cubicBezTo>
                            <a:pt x="0" y="20639"/>
                            <a:pt x="0" y="31495"/>
                            <a:pt x="11005" y="38312"/>
                          </a:cubicBezTo>
                          <a:cubicBezTo>
                            <a:pt x="22018" y="45128"/>
                            <a:pt x="24020" y="43866"/>
                            <a:pt x="24020" y="43866"/>
                          </a:cubicBezTo>
                          <a:cubicBezTo>
                            <a:pt x="24020" y="43866"/>
                            <a:pt x="30778" y="48663"/>
                            <a:pt x="38287" y="50683"/>
                          </a:cubicBezTo>
                          <a:cubicBezTo>
                            <a:pt x="45796" y="52702"/>
                            <a:pt x="49300" y="49673"/>
                            <a:pt x="49300" y="49673"/>
                          </a:cubicBezTo>
                          <a:cubicBezTo>
                            <a:pt x="49300" y="49673"/>
                            <a:pt x="76331" y="12308"/>
                            <a:pt x="75581" y="7258"/>
                          </a:cubicBezTo>
                          <a:cubicBezTo>
                            <a:pt x="74830" y="2209"/>
                            <a:pt x="71075" y="-568"/>
                            <a:pt x="68447" y="63"/>
                          </a:cubicBezTo>
                          <a:cubicBezTo>
                            <a:pt x="65819" y="694"/>
                            <a:pt x="1744" y="19882"/>
                            <a:pt x="0" y="20639"/>
                          </a:cubicBezTo>
                          <a:close/>
                        </a:path>
                      </a:pathLst>
                    </a:custGeom>
                    <a:solidFill>
                      <a:srgbClr val="FA9704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90" name="Freeform 10689"/>
                    <p:cNvSpPr/>
                    <p:nvPr/>
                  </p:nvSpPr>
                  <p:spPr>
                    <a:xfrm>
                      <a:off x="3230327" y="5256251"/>
                      <a:ext cx="77083" cy="3458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7083" h="34580">
                          <a:moveTo>
                            <a:pt x="5882" y="0"/>
                          </a:moveTo>
                          <a:cubicBezTo>
                            <a:pt x="5882" y="0"/>
                            <a:pt x="71459" y="7818"/>
                            <a:pt x="73461" y="8828"/>
                          </a:cubicBezTo>
                          <a:cubicBezTo>
                            <a:pt x="75464" y="9838"/>
                            <a:pt x="78092" y="13246"/>
                            <a:pt x="76715" y="14635"/>
                          </a:cubicBezTo>
                          <a:cubicBezTo>
                            <a:pt x="75339" y="16024"/>
                            <a:pt x="11388" y="34580"/>
                            <a:pt x="11388" y="34580"/>
                          </a:cubicBezTo>
                          <a:cubicBezTo>
                            <a:pt x="11388" y="34580"/>
                            <a:pt x="5127" y="32300"/>
                            <a:pt x="3625" y="25483"/>
                          </a:cubicBezTo>
                          <a:cubicBezTo>
                            <a:pt x="2124" y="18667"/>
                            <a:pt x="2127" y="15393"/>
                            <a:pt x="2127" y="15393"/>
                          </a:cubicBezTo>
                          <a:cubicBezTo>
                            <a:pt x="2127" y="15393"/>
                            <a:pt x="-4631" y="6051"/>
                            <a:pt x="5882" y="0"/>
                          </a:cubicBezTo>
                          <a:close/>
                        </a:path>
                      </a:pathLst>
                    </a:custGeom>
                    <a:solidFill>
                      <a:srgbClr val="FB88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91" name="Freeform 10690"/>
                    <p:cNvSpPr/>
                    <p:nvPr/>
                  </p:nvSpPr>
                  <p:spPr>
                    <a:xfrm>
                      <a:off x="3236216" y="5232510"/>
                      <a:ext cx="67532" cy="3183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7532" h="31834">
                          <a:moveTo>
                            <a:pt x="0" y="22974"/>
                          </a:moveTo>
                          <a:cubicBezTo>
                            <a:pt x="0" y="22974"/>
                            <a:pt x="2245" y="12876"/>
                            <a:pt x="10254" y="8331"/>
                          </a:cubicBezTo>
                          <a:cubicBezTo>
                            <a:pt x="18264" y="3787"/>
                            <a:pt x="19515" y="-1767"/>
                            <a:pt x="26023" y="505"/>
                          </a:cubicBezTo>
                          <a:cubicBezTo>
                            <a:pt x="32530" y="2777"/>
                            <a:pt x="66320" y="23984"/>
                            <a:pt x="67321" y="27519"/>
                          </a:cubicBezTo>
                          <a:cubicBezTo>
                            <a:pt x="68322" y="31053"/>
                            <a:pt x="65319" y="32063"/>
                            <a:pt x="64818" y="31834"/>
                          </a:cubicBezTo>
                          <a:cubicBezTo>
                            <a:pt x="64318" y="31558"/>
                            <a:pt x="0" y="24742"/>
                            <a:pt x="0" y="22974"/>
                          </a:cubicBezTo>
                          <a:close/>
                        </a:path>
                      </a:pathLst>
                    </a:custGeom>
                    <a:solidFill>
                      <a:srgbClr val="FB9503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92" name="Freeform 10691"/>
                    <p:cNvSpPr/>
                    <p:nvPr/>
                  </p:nvSpPr>
                  <p:spPr>
                    <a:xfrm>
                      <a:off x="3326322" y="5280731"/>
                      <a:ext cx="52326" cy="4450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326" h="44507">
                          <a:moveTo>
                            <a:pt x="0" y="3787"/>
                          </a:moveTo>
                          <a:lnTo>
                            <a:pt x="10436" y="44361"/>
                          </a:lnTo>
                          <a:cubicBezTo>
                            <a:pt x="10436" y="44361"/>
                            <a:pt x="21038" y="45515"/>
                            <a:pt x="33532" y="40899"/>
                          </a:cubicBezTo>
                          <a:cubicBezTo>
                            <a:pt x="46025" y="36284"/>
                            <a:pt x="47548" y="36860"/>
                            <a:pt x="52053" y="30548"/>
                          </a:cubicBezTo>
                          <a:cubicBezTo>
                            <a:pt x="56559" y="24237"/>
                            <a:pt x="5499" y="0"/>
                            <a:pt x="5499" y="0"/>
                          </a:cubicBezTo>
                          <a:cubicBezTo>
                            <a:pt x="5499" y="0"/>
                            <a:pt x="0" y="252"/>
                            <a:pt x="0" y="3787"/>
                          </a:cubicBezTo>
                          <a:close/>
                        </a:path>
                      </a:pathLst>
                    </a:custGeom>
                    <a:solidFill>
                      <a:srgbClr val="FB9005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93" name="Freeform 10692"/>
                    <p:cNvSpPr/>
                    <p:nvPr/>
                  </p:nvSpPr>
                  <p:spPr>
                    <a:xfrm>
                      <a:off x="3330334" y="5270901"/>
                      <a:ext cx="68591" cy="372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8591" h="37215">
                          <a:moveTo>
                            <a:pt x="9996" y="0"/>
                          </a:moveTo>
                          <a:cubicBezTo>
                            <a:pt x="9996" y="0"/>
                            <a:pt x="31271" y="5791"/>
                            <a:pt x="37779" y="5286"/>
                          </a:cubicBezTo>
                          <a:cubicBezTo>
                            <a:pt x="44286" y="4781"/>
                            <a:pt x="53797" y="9578"/>
                            <a:pt x="60806" y="11598"/>
                          </a:cubicBezTo>
                          <a:cubicBezTo>
                            <a:pt x="67814" y="13617"/>
                            <a:pt x="69315" y="11598"/>
                            <a:pt x="68314" y="14627"/>
                          </a:cubicBezTo>
                          <a:cubicBezTo>
                            <a:pt x="67313" y="17657"/>
                            <a:pt x="65478" y="26034"/>
                            <a:pt x="59361" y="32204"/>
                          </a:cubicBezTo>
                          <a:cubicBezTo>
                            <a:pt x="53245" y="38374"/>
                            <a:pt x="47540" y="37103"/>
                            <a:pt x="47540" y="37103"/>
                          </a:cubicBezTo>
                          <a:cubicBezTo>
                            <a:pt x="47540" y="37103"/>
                            <a:pt x="-1283" y="11093"/>
                            <a:pt x="0" y="6296"/>
                          </a:cubicBezTo>
                          <a:cubicBezTo>
                            <a:pt x="1220" y="1499"/>
                            <a:pt x="-516" y="742"/>
                            <a:pt x="9996" y="0"/>
                          </a:cubicBezTo>
                          <a:close/>
                        </a:path>
                      </a:pathLst>
                    </a:custGeom>
                    <a:solidFill>
                      <a:srgbClr val="FB9704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94" name="Freeform 10693"/>
                    <p:cNvSpPr/>
                    <p:nvPr/>
                  </p:nvSpPr>
                  <p:spPr>
                    <a:xfrm>
                      <a:off x="3335314" y="5250688"/>
                      <a:ext cx="69564" cy="3309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9564" h="33093">
                          <a:moveTo>
                            <a:pt x="762" y="18682"/>
                          </a:moveTo>
                          <a:cubicBezTo>
                            <a:pt x="762" y="18682"/>
                            <a:pt x="-3994" y="13885"/>
                            <a:pt x="9522" y="10856"/>
                          </a:cubicBezTo>
                          <a:cubicBezTo>
                            <a:pt x="23038" y="7826"/>
                            <a:pt x="60081" y="0"/>
                            <a:pt x="60081" y="0"/>
                          </a:cubicBezTo>
                          <a:cubicBezTo>
                            <a:pt x="60081" y="0"/>
                            <a:pt x="63838" y="762"/>
                            <a:pt x="68341" y="13128"/>
                          </a:cubicBezTo>
                          <a:cubicBezTo>
                            <a:pt x="72844" y="25494"/>
                            <a:pt x="63586" y="33093"/>
                            <a:pt x="63586" y="33093"/>
                          </a:cubicBezTo>
                          <a:cubicBezTo>
                            <a:pt x="63586" y="33093"/>
                            <a:pt x="17282" y="27771"/>
                            <a:pt x="762" y="18682"/>
                          </a:cubicBezTo>
                          <a:close/>
                        </a:path>
                      </a:pathLst>
                    </a:custGeom>
                    <a:solidFill>
                      <a:srgbClr val="F58B06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95" name="Freeform 10694"/>
                    <p:cNvSpPr/>
                    <p:nvPr/>
                  </p:nvSpPr>
                  <p:spPr>
                    <a:xfrm>
                      <a:off x="3336576" y="5226996"/>
                      <a:ext cx="58944" cy="3621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8944" h="36213">
                          <a:moveTo>
                            <a:pt x="0" y="33034"/>
                          </a:moveTo>
                          <a:cubicBezTo>
                            <a:pt x="0" y="33034"/>
                            <a:pt x="14767" y="1980"/>
                            <a:pt x="23528" y="213"/>
                          </a:cubicBezTo>
                          <a:cubicBezTo>
                            <a:pt x="32288" y="-1554"/>
                            <a:pt x="43551" y="7535"/>
                            <a:pt x="44052" y="7535"/>
                          </a:cubicBezTo>
                          <a:cubicBezTo>
                            <a:pt x="44552" y="7535"/>
                            <a:pt x="61822" y="18107"/>
                            <a:pt x="58569" y="22935"/>
                          </a:cubicBezTo>
                          <a:cubicBezTo>
                            <a:pt x="55315" y="27732"/>
                            <a:pt x="6382" y="37452"/>
                            <a:pt x="4005" y="36063"/>
                          </a:cubicBezTo>
                          <a:cubicBezTo>
                            <a:pt x="1627" y="34675"/>
                            <a:pt x="0" y="33034"/>
                            <a:pt x="0" y="33034"/>
                          </a:cubicBezTo>
                          <a:close/>
                        </a:path>
                      </a:pathLst>
                    </a:custGeom>
                    <a:solidFill>
                      <a:srgbClr val="FD9207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96" name="Freeform 10695"/>
                    <p:cNvSpPr/>
                    <p:nvPr/>
                  </p:nvSpPr>
                  <p:spPr>
                    <a:xfrm>
                      <a:off x="3324080" y="5223405"/>
                      <a:ext cx="36144" cy="3460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44" h="34607">
                          <a:moveTo>
                            <a:pt x="0" y="29023"/>
                          </a:moveTo>
                          <a:cubicBezTo>
                            <a:pt x="0" y="29023"/>
                            <a:pt x="-508" y="35082"/>
                            <a:pt x="5999" y="34607"/>
                          </a:cubicBezTo>
                          <a:cubicBezTo>
                            <a:pt x="12507" y="34072"/>
                            <a:pt x="6999" y="34718"/>
                            <a:pt x="15510" y="33315"/>
                          </a:cubicBezTo>
                          <a:cubicBezTo>
                            <a:pt x="24022" y="31912"/>
                            <a:pt x="41372" y="6784"/>
                            <a:pt x="34699" y="2297"/>
                          </a:cubicBezTo>
                          <a:cubicBezTo>
                            <a:pt x="28026" y="-2191"/>
                            <a:pt x="23019" y="-3293"/>
                            <a:pt x="0" y="29023"/>
                          </a:cubicBezTo>
                          <a:close/>
                        </a:path>
                      </a:pathLst>
                    </a:custGeom>
                    <a:solidFill>
                      <a:srgbClr val="FD9A08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97" name="Freeform 10696"/>
                    <p:cNvSpPr/>
                    <p:nvPr/>
                  </p:nvSpPr>
                  <p:spPr>
                    <a:xfrm>
                      <a:off x="3300980" y="5215706"/>
                      <a:ext cx="50192" cy="410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0192" h="41065">
                          <a:moveTo>
                            <a:pt x="12460" y="38264"/>
                          </a:moveTo>
                          <a:cubicBezTo>
                            <a:pt x="12460" y="38264"/>
                            <a:pt x="-696" y="5444"/>
                            <a:pt x="0" y="2919"/>
                          </a:cubicBezTo>
                          <a:cubicBezTo>
                            <a:pt x="806" y="394"/>
                            <a:pt x="19327" y="-363"/>
                            <a:pt x="20579" y="142"/>
                          </a:cubicBezTo>
                          <a:cubicBezTo>
                            <a:pt x="21830" y="647"/>
                            <a:pt x="35597" y="142"/>
                            <a:pt x="41353" y="2919"/>
                          </a:cubicBezTo>
                          <a:cubicBezTo>
                            <a:pt x="47110" y="5696"/>
                            <a:pt x="50864" y="6454"/>
                            <a:pt x="50113" y="9231"/>
                          </a:cubicBezTo>
                          <a:cubicBezTo>
                            <a:pt x="49363" y="12008"/>
                            <a:pt x="23723" y="39905"/>
                            <a:pt x="20086" y="40789"/>
                          </a:cubicBezTo>
                          <a:cubicBezTo>
                            <a:pt x="16449" y="41673"/>
                            <a:pt x="13211" y="40284"/>
                            <a:pt x="12460" y="38264"/>
                          </a:cubicBezTo>
                          <a:close/>
                        </a:path>
                      </a:pathLst>
                    </a:custGeom>
                    <a:solidFill>
                      <a:srgbClr val="FB98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698" name="Freeform 10697"/>
                    <p:cNvSpPr/>
                    <p:nvPr/>
                  </p:nvSpPr>
                  <p:spPr>
                    <a:xfrm>
                      <a:off x="3234219" y="5217961"/>
                      <a:ext cx="162372" cy="10713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2372" h="107131">
                          <a:moveTo>
                            <a:pt x="29138" y="14920"/>
                          </a:moveTo>
                          <a:cubicBezTo>
                            <a:pt x="29138" y="14920"/>
                            <a:pt x="67618" y="40497"/>
                            <a:pt x="71177" y="40497"/>
                          </a:cubicBezTo>
                          <a:cubicBezTo>
                            <a:pt x="74736" y="40497"/>
                            <a:pt x="78739" y="38477"/>
                            <a:pt x="78739" y="36683"/>
                          </a:cubicBezTo>
                          <a:cubicBezTo>
                            <a:pt x="78739" y="34888"/>
                            <a:pt x="66172" y="1122"/>
                            <a:pt x="66172" y="1122"/>
                          </a:cubicBezTo>
                          <a:cubicBezTo>
                            <a:pt x="66172" y="1122"/>
                            <a:pt x="65394" y="-337"/>
                            <a:pt x="67173" y="0"/>
                          </a:cubicBezTo>
                          <a:cubicBezTo>
                            <a:pt x="68953" y="561"/>
                            <a:pt x="78589" y="36766"/>
                            <a:pt x="79221" y="36766"/>
                          </a:cubicBezTo>
                          <a:cubicBezTo>
                            <a:pt x="79852" y="36766"/>
                            <a:pt x="81854" y="40189"/>
                            <a:pt x="84745" y="38477"/>
                          </a:cubicBezTo>
                          <a:cubicBezTo>
                            <a:pt x="87636" y="36766"/>
                            <a:pt x="86747" y="37580"/>
                            <a:pt x="90305" y="35785"/>
                          </a:cubicBezTo>
                          <a:cubicBezTo>
                            <a:pt x="93865" y="33990"/>
                            <a:pt x="112993" y="11554"/>
                            <a:pt x="112993" y="11554"/>
                          </a:cubicBezTo>
                          <a:cubicBezTo>
                            <a:pt x="112993" y="11554"/>
                            <a:pt x="91584" y="36177"/>
                            <a:pt x="91278" y="36766"/>
                          </a:cubicBezTo>
                          <a:cubicBezTo>
                            <a:pt x="90973" y="37356"/>
                            <a:pt x="93865" y="40665"/>
                            <a:pt x="96756" y="39599"/>
                          </a:cubicBezTo>
                          <a:cubicBezTo>
                            <a:pt x="99647" y="38534"/>
                            <a:pt x="106987" y="38477"/>
                            <a:pt x="106543" y="38477"/>
                          </a:cubicBezTo>
                          <a:cubicBezTo>
                            <a:pt x="106098" y="38477"/>
                            <a:pt x="103631" y="41191"/>
                            <a:pt x="103429" y="42068"/>
                          </a:cubicBezTo>
                          <a:cubicBezTo>
                            <a:pt x="103226" y="42945"/>
                            <a:pt x="106876" y="45545"/>
                            <a:pt x="106876" y="45545"/>
                          </a:cubicBezTo>
                          <a:lnTo>
                            <a:pt x="141464" y="38477"/>
                          </a:lnTo>
                          <a:lnTo>
                            <a:pt x="104102" y="46100"/>
                          </a:lnTo>
                          <a:cubicBezTo>
                            <a:pt x="104102" y="46100"/>
                            <a:pt x="101667" y="47388"/>
                            <a:pt x="102357" y="48798"/>
                          </a:cubicBezTo>
                          <a:cubicBezTo>
                            <a:pt x="103047" y="50208"/>
                            <a:pt x="104200" y="52223"/>
                            <a:pt x="105371" y="52193"/>
                          </a:cubicBezTo>
                          <a:cubicBezTo>
                            <a:pt x="106543" y="52163"/>
                            <a:pt x="162372" y="65401"/>
                            <a:pt x="162372" y="65401"/>
                          </a:cubicBezTo>
                          <a:lnTo>
                            <a:pt x="103429" y="53566"/>
                          </a:lnTo>
                          <a:cubicBezTo>
                            <a:pt x="103429" y="53566"/>
                            <a:pt x="97264" y="53861"/>
                            <a:pt x="97264" y="56041"/>
                          </a:cubicBezTo>
                          <a:cubicBezTo>
                            <a:pt x="97264" y="58221"/>
                            <a:pt x="96660" y="58707"/>
                            <a:pt x="97264" y="60371"/>
                          </a:cubicBezTo>
                          <a:cubicBezTo>
                            <a:pt x="97868" y="62035"/>
                            <a:pt x="139462" y="88510"/>
                            <a:pt x="139462" y="88510"/>
                          </a:cubicBezTo>
                          <a:lnTo>
                            <a:pt x="98313" y="62932"/>
                          </a:lnTo>
                          <a:cubicBezTo>
                            <a:pt x="98313" y="62932"/>
                            <a:pt x="95030" y="63055"/>
                            <a:pt x="94087" y="64538"/>
                          </a:cubicBezTo>
                          <a:cubicBezTo>
                            <a:pt x="93144" y="66020"/>
                            <a:pt x="102539" y="107131"/>
                            <a:pt x="102539" y="107131"/>
                          </a:cubicBezTo>
                          <a:lnTo>
                            <a:pt x="91278" y="66409"/>
                          </a:lnTo>
                          <a:cubicBezTo>
                            <a:pt x="91278" y="66409"/>
                            <a:pt x="90949" y="64077"/>
                            <a:pt x="86847" y="63505"/>
                          </a:cubicBezTo>
                          <a:cubicBezTo>
                            <a:pt x="82744" y="62932"/>
                            <a:pt x="79221" y="67420"/>
                            <a:pt x="79221" y="67420"/>
                          </a:cubicBezTo>
                          <a:lnTo>
                            <a:pt x="63837" y="90977"/>
                          </a:lnTo>
                          <a:lnTo>
                            <a:pt x="80741" y="62259"/>
                          </a:lnTo>
                          <a:cubicBezTo>
                            <a:pt x="80741" y="62259"/>
                            <a:pt x="82962" y="57069"/>
                            <a:pt x="80074" y="54631"/>
                          </a:cubicBezTo>
                          <a:cubicBezTo>
                            <a:pt x="77186" y="52193"/>
                            <a:pt x="72822" y="52924"/>
                            <a:pt x="72822" y="52924"/>
                          </a:cubicBezTo>
                          <a:lnTo>
                            <a:pt x="42929" y="62932"/>
                          </a:lnTo>
                          <a:lnTo>
                            <a:pt x="72822" y="51409"/>
                          </a:lnTo>
                          <a:cubicBezTo>
                            <a:pt x="72822" y="51409"/>
                            <a:pt x="73314" y="49417"/>
                            <a:pt x="70065" y="47901"/>
                          </a:cubicBezTo>
                          <a:cubicBezTo>
                            <a:pt x="66815" y="46384"/>
                            <a:pt x="50491" y="45545"/>
                            <a:pt x="50491" y="45545"/>
                          </a:cubicBezTo>
                          <a:lnTo>
                            <a:pt x="0" y="38534"/>
                          </a:lnTo>
                          <a:lnTo>
                            <a:pt x="1997" y="37524"/>
                          </a:lnTo>
                          <a:lnTo>
                            <a:pt x="67173" y="45545"/>
                          </a:lnTo>
                          <a:cubicBezTo>
                            <a:pt x="67173" y="45545"/>
                            <a:pt x="69120" y="45096"/>
                            <a:pt x="69120" y="43582"/>
                          </a:cubicBezTo>
                          <a:cubicBezTo>
                            <a:pt x="69120" y="42068"/>
                            <a:pt x="66038" y="38759"/>
                            <a:pt x="66038" y="38759"/>
                          </a:cubicBezTo>
                          <a:lnTo>
                            <a:pt x="29138" y="14920"/>
                          </a:lnTo>
                          <a:close/>
                        </a:path>
                      </a:pathLst>
                    </a:custGeom>
                    <a:solidFill>
                      <a:srgbClr val="F6F3D0"/>
                    </a:solidFill>
                    <a:ln w="7600" cap="flat">
                      <a:solidFill>
                        <a:srgbClr val="FCD147"/>
                      </a:solidFill>
                      <a:bevel/>
                    </a:ln>
                  </p:spPr>
                </p:sp>
                <p:grpSp>
                  <p:nvGrpSpPr>
                    <p:cNvPr id="10699" name="Group 10698"/>
                    <p:cNvGrpSpPr/>
                    <p:nvPr/>
                  </p:nvGrpSpPr>
                  <p:grpSpPr>
                    <a:xfrm>
                      <a:off x="3235109" y="5217344"/>
                      <a:ext cx="167265" cy="109936"/>
                      <a:chOff x="3235109" y="5217344"/>
                      <a:chExt cx="167265" cy="109936"/>
                    </a:xfrm>
                  </p:grpSpPr>
                  <p:sp>
                    <p:nvSpPr>
                      <p:cNvPr id="10700" name="Freeform 10699"/>
                      <p:cNvSpPr/>
                      <p:nvPr/>
                    </p:nvSpPr>
                    <p:spPr>
                      <a:xfrm rot="3600000">
                        <a:off x="3252892" y="5290956"/>
                        <a:ext cx="3582" cy="68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82" h="6854">
                            <a:moveTo>
                              <a:pt x="0" y="5331"/>
                            </a:moveTo>
                            <a:cubicBezTo>
                              <a:pt x="0" y="5331"/>
                              <a:pt x="1693" y="4440"/>
                              <a:pt x="2031" y="2359"/>
                            </a:cubicBezTo>
                            <a:cubicBezTo>
                              <a:pt x="2370" y="279"/>
                              <a:pt x="3582" y="-19"/>
                              <a:pt x="3582" y="-19"/>
                            </a:cubicBezTo>
                            <a:cubicBezTo>
                              <a:pt x="3582" y="-19"/>
                              <a:pt x="1064" y="10681"/>
                              <a:pt x="0" y="533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01" name="Freeform 10700"/>
                      <p:cNvSpPr/>
                      <p:nvPr/>
                    </p:nvSpPr>
                    <p:spPr>
                      <a:xfrm>
                        <a:off x="3286129" y="5281875"/>
                        <a:ext cx="9064" cy="108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064" h="10853">
                            <a:moveTo>
                              <a:pt x="-9" y="10835"/>
                            </a:moveTo>
                            <a:cubicBezTo>
                              <a:pt x="-9" y="10835"/>
                              <a:pt x="4736" y="1262"/>
                              <a:pt x="8295" y="65"/>
                            </a:cubicBezTo>
                            <a:cubicBezTo>
                              <a:pt x="11853" y="-1131"/>
                              <a:pt x="2363" y="10835"/>
                              <a:pt x="-9" y="1083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02" name="Freeform 10701"/>
                      <p:cNvSpPr/>
                      <p:nvPr/>
                    </p:nvSpPr>
                    <p:spPr>
                      <a:xfrm>
                        <a:off x="3278427" y="5301703"/>
                        <a:ext cx="15542" cy="87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542" h="8778">
                            <a:moveTo>
                              <a:pt x="-19" y="7759"/>
                            </a:moveTo>
                            <a:cubicBezTo>
                              <a:pt x="-19" y="7759"/>
                              <a:pt x="13624" y="580"/>
                              <a:pt x="15403" y="-19"/>
                            </a:cubicBezTo>
                            <a:cubicBezTo>
                              <a:pt x="17183" y="-617"/>
                              <a:pt x="2947" y="12545"/>
                              <a:pt x="-19" y="775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03" name="Freeform 10702"/>
                      <p:cNvSpPr/>
                      <p:nvPr/>
                    </p:nvSpPr>
                    <p:spPr>
                      <a:xfrm>
                        <a:off x="3261801" y="5298702"/>
                        <a:ext cx="3364" cy="47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64" h="4796">
                            <a:moveTo>
                              <a:pt x="0" y="4777"/>
                            </a:moveTo>
                            <a:cubicBezTo>
                              <a:pt x="0" y="4777"/>
                              <a:pt x="0" y="-9"/>
                              <a:pt x="2373" y="-9"/>
                            </a:cubicBezTo>
                            <a:cubicBezTo>
                              <a:pt x="4745" y="-9"/>
                              <a:pt x="2373" y="4777"/>
                              <a:pt x="0" y="477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04" name="Freeform 10703"/>
                      <p:cNvSpPr/>
                      <p:nvPr/>
                    </p:nvSpPr>
                    <p:spPr>
                      <a:xfrm>
                        <a:off x="3277648" y="5286054"/>
                        <a:ext cx="2391" cy="905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91" h="9058">
                            <a:moveTo>
                              <a:pt x="1353" y="75"/>
                            </a:moveTo>
                            <a:cubicBezTo>
                              <a:pt x="1353" y="-1122"/>
                              <a:pt x="3726" y="9049"/>
                              <a:pt x="1353" y="9049"/>
                            </a:cubicBezTo>
                            <a:cubicBezTo>
                              <a:pt x="-1019" y="9049"/>
                              <a:pt x="167" y="75"/>
                              <a:pt x="1353" y="7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05" name="Freeform 10704"/>
                      <p:cNvSpPr/>
                      <p:nvPr/>
                    </p:nvSpPr>
                    <p:spPr>
                      <a:xfrm>
                        <a:off x="3312598" y="5301703"/>
                        <a:ext cx="3976" cy="100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976" h="10012">
                            <a:moveTo>
                              <a:pt x="3772" y="-19"/>
                            </a:moveTo>
                            <a:cubicBezTo>
                              <a:pt x="3772" y="-19"/>
                              <a:pt x="-2159" y="12545"/>
                              <a:pt x="806" y="9554"/>
                            </a:cubicBezTo>
                            <a:cubicBezTo>
                              <a:pt x="3772" y="6562"/>
                              <a:pt x="4365" y="2973"/>
                              <a:pt x="3772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06" name="Freeform 10705"/>
                      <p:cNvSpPr/>
                      <p:nvPr/>
                    </p:nvSpPr>
                    <p:spPr>
                      <a:xfrm>
                        <a:off x="3322301" y="5286727"/>
                        <a:ext cx="1668" cy="959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668" h="9591">
                            <a:moveTo>
                              <a:pt x="0" y="0"/>
                            </a:moveTo>
                            <a:cubicBezTo>
                              <a:pt x="0" y="0"/>
                              <a:pt x="0" y="9573"/>
                              <a:pt x="1186" y="9573"/>
                            </a:cubicBezTo>
                            <a:cubicBezTo>
                              <a:pt x="2373" y="9573"/>
                              <a:pt x="1186" y="2991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07" name="Freeform 10706"/>
                      <p:cNvSpPr/>
                      <p:nvPr/>
                    </p:nvSpPr>
                    <p:spPr>
                      <a:xfrm>
                        <a:off x="3323469" y="5309472"/>
                        <a:ext cx="4059" cy="1152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059" h="11526">
                            <a:moveTo>
                              <a:pt x="19" y="0"/>
                            </a:moveTo>
                            <a:cubicBezTo>
                              <a:pt x="19" y="0"/>
                              <a:pt x="-575" y="13153"/>
                              <a:pt x="2984" y="11358"/>
                            </a:cubicBezTo>
                            <a:cubicBezTo>
                              <a:pt x="6543" y="9563"/>
                              <a:pt x="19" y="0"/>
                              <a:pt x="1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08" name="Freeform 10707"/>
                      <p:cNvSpPr/>
                      <p:nvPr/>
                    </p:nvSpPr>
                    <p:spPr>
                      <a:xfrm>
                        <a:off x="3297389" y="5314267"/>
                        <a:ext cx="10677" cy="790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677" h="7909">
                            <a:moveTo>
                              <a:pt x="10677" y="-19"/>
                            </a:moveTo>
                            <a:cubicBezTo>
                              <a:pt x="9490" y="-19"/>
                              <a:pt x="0" y="3571"/>
                              <a:pt x="0" y="7161"/>
                            </a:cubicBezTo>
                            <a:cubicBezTo>
                              <a:pt x="0" y="10751"/>
                              <a:pt x="10677" y="-19"/>
                              <a:pt x="10677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09" name="Freeform 10708"/>
                      <p:cNvSpPr/>
                      <p:nvPr/>
                    </p:nvSpPr>
                    <p:spPr>
                      <a:xfrm>
                        <a:off x="3335369" y="5291523"/>
                        <a:ext cx="7785" cy="146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785" h="14639">
                            <a:moveTo>
                              <a:pt x="-19" y="0"/>
                            </a:moveTo>
                            <a:cubicBezTo>
                              <a:pt x="-19" y="0"/>
                              <a:pt x="1761" y="11956"/>
                              <a:pt x="6506" y="14350"/>
                            </a:cubicBezTo>
                            <a:cubicBezTo>
                              <a:pt x="11251" y="16743"/>
                              <a:pt x="1168" y="4179"/>
                              <a:pt x="-1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10" name="Freeform 10709"/>
                      <p:cNvSpPr/>
                      <p:nvPr/>
                    </p:nvSpPr>
                    <p:spPr>
                      <a:xfrm>
                        <a:off x="3344850" y="5295113"/>
                        <a:ext cx="22549" cy="1189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549" h="11891">
                            <a:moveTo>
                              <a:pt x="0" y="0"/>
                            </a:moveTo>
                            <a:cubicBezTo>
                              <a:pt x="0" y="0"/>
                              <a:pt x="22549" y="7768"/>
                              <a:pt x="22549" y="11358"/>
                            </a:cubicBezTo>
                            <a:cubicBezTo>
                              <a:pt x="22549" y="14948"/>
                              <a:pt x="1177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11" name="Freeform 10710"/>
                      <p:cNvSpPr/>
                      <p:nvPr/>
                    </p:nvSpPr>
                    <p:spPr>
                      <a:xfrm>
                        <a:off x="3347824" y="5306218"/>
                        <a:ext cx="3503" cy="603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03" h="6030">
                            <a:moveTo>
                              <a:pt x="1761" y="4440"/>
                            </a:moveTo>
                            <a:cubicBezTo>
                              <a:pt x="3540" y="8030"/>
                              <a:pt x="-19" y="5039"/>
                              <a:pt x="-19" y="1449"/>
                            </a:cubicBezTo>
                            <a:cubicBezTo>
                              <a:pt x="-19" y="-2141"/>
                              <a:pt x="6506" y="1449"/>
                              <a:pt x="1761" y="444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12" name="Freeform 10711"/>
                      <p:cNvSpPr/>
                      <p:nvPr/>
                    </p:nvSpPr>
                    <p:spPr>
                      <a:xfrm>
                        <a:off x="3357889" y="5314267"/>
                        <a:ext cx="4337" cy="387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337" h="3870">
                            <a:moveTo>
                              <a:pt x="0" y="-19"/>
                            </a:moveTo>
                            <a:cubicBezTo>
                              <a:pt x="1186" y="-19"/>
                              <a:pt x="5931" y="3870"/>
                              <a:pt x="3855" y="3870"/>
                            </a:cubicBezTo>
                            <a:cubicBezTo>
                              <a:pt x="1779" y="3870"/>
                              <a:pt x="0" y="-19"/>
                              <a:pt x="0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13" name="Freeform 10712"/>
                      <p:cNvSpPr/>
                      <p:nvPr/>
                    </p:nvSpPr>
                    <p:spPr>
                      <a:xfrm>
                        <a:off x="3346629" y="5278959"/>
                        <a:ext cx="9425" cy="99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425" h="9984">
                            <a:moveTo>
                              <a:pt x="0" y="0"/>
                            </a:moveTo>
                            <a:cubicBezTo>
                              <a:pt x="0" y="0"/>
                              <a:pt x="7108" y="13153"/>
                              <a:pt x="9184" y="9264"/>
                            </a:cubicBezTo>
                            <a:cubicBezTo>
                              <a:pt x="11260" y="5375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14" name="Freeform 10713"/>
                      <p:cNvSpPr/>
                      <p:nvPr/>
                    </p:nvSpPr>
                    <p:spPr>
                      <a:xfrm>
                        <a:off x="3374516" y="5290934"/>
                        <a:ext cx="8814" cy="316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814" h="3169">
                            <a:moveTo>
                              <a:pt x="-19" y="-19"/>
                            </a:moveTo>
                            <a:cubicBezTo>
                              <a:pt x="10065" y="-19"/>
                              <a:pt x="10065" y="-19"/>
                              <a:pt x="7099" y="-19"/>
                            </a:cubicBezTo>
                            <a:cubicBezTo>
                              <a:pt x="7099" y="-19"/>
                              <a:pt x="8879" y="7161"/>
                              <a:pt x="-19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15" name="Freeform 10714"/>
                      <p:cNvSpPr/>
                      <p:nvPr/>
                    </p:nvSpPr>
                    <p:spPr>
                      <a:xfrm>
                        <a:off x="3380076" y="5296907"/>
                        <a:ext cx="4115" cy="622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15" h="6226">
                            <a:moveTo>
                              <a:pt x="352" y="-9"/>
                            </a:moveTo>
                            <a:cubicBezTo>
                              <a:pt x="352" y="-9"/>
                              <a:pt x="-1427" y="7768"/>
                              <a:pt x="2725" y="5974"/>
                            </a:cubicBezTo>
                            <a:cubicBezTo>
                              <a:pt x="6877" y="4179"/>
                              <a:pt x="352" y="-9"/>
                              <a:pt x="352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16" name="Freeform 10715"/>
                      <p:cNvSpPr/>
                      <p:nvPr/>
                    </p:nvSpPr>
                    <p:spPr>
                      <a:xfrm>
                        <a:off x="3365618" y="5295113"/>
                        <a:ext cx="5477" cy="47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77" h="4796">
                            <a:moveTo>
                              <a:pt x="-19" y="-9"/>
                            </a:moveTo>
                            <a:cubicBezTo>
                              <a:pt x="-19" y="-9"/>
                              <a:pt x="3540" y="5375"/>
                              <a:pt x="4727" y="4777"/>
                            </a:cubicBezTo>
                            <a:cubicBezTo>
                              <a:pt x="5913" y="4179"/>
                              <a:pt x="6506" y="-9"/>
                              <a:pt x="-19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17" name="Freeform 10716"/>
                      <p:cNvSpPr/>
                      <p:nvPr/>
                    </p:nvSpPr>
                    <p:spPr>
                      <a:xfrm>
                        <a:off x="3335480" y="5275621"/>
                        <a:ext cx="5116" cy="538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116" h="5385">
                            <a:moveTo>
                              <a:pt x="-11" y="-22"/>
                            </a:moveTo>
                            <a:cubicBezTo>
                              <a:pt x="-11" y="-22"/>
                              <a:pt x="1412" y="5362"/>
                              <a:pt x="4259" y="5362"/>
                            </a:cubicBezTo>
                            <a:cubicBezTo>
                              <a:pt x="7107" y="5362"/>
                              <a:pt x="2124" y="1055"/>
                              <a:pt x="1057" y="1054"/>
                            </a:cubicBezTo>
                            <a:cubicBezTo>
                              <a:pt x="-11" y="1054"/>
                              <a:pt x="1057" y="1055"/>
                              <a:pt x="-11" y="-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18" name="Freeform 10717"/>
                      <p:cNvSpPr/>
                      <p:nvPr/>
                    </p:nvSpPr>
                    <p:spPr>
                      <a:xfrm>
                        <a:off x="3361114" y="5281006"/>
                        <a:ext cx="15431" cy="314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31" h="3141">
                            <a:moveTo>
                              <a:pt x="-22" y="-22"/>
                            </a:moveTo>
                            <a:cubicBezTo>
                              <a:pt x="-22" y="-22"/>
                              <a:pt x="13323" y="516"/>
                              <a:pt x="15281" y="2490"/>
                            </a:cubicBezTo>
                            <a:cubicBezTo>
                              <a:pt x="17238" y="4465"/>
                              <a:pt x="-22" y="1414"/>
                              <a:pt x="-22" y="-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19" name="Freeform 10718"/>
                      <p:cNvSpPr/>
                      <p:nvPr/>
                    </p:nvSpPr>
                    <p:spPr>
                      <a:xfrm>
                        <a:off x="3390253" y="5287456"/>
                        <a:ext cx="3225" cy="34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5" h="3478">
                            <a:moveTo>
                              <a:pt x="3225" y="-11"/>
                            </a:moveTo>
                            <a:cubicBezTo>
                              <a:pt x="3225" y="-11"/>
                              <a:pt x="1446" y="5015"/>
                              <a:pt x="200" y="3040"/>
                            </a:cubicBezTo>
                            <a:cubicBezTo>
                              <a:pt x="-1045" y="1066"/>
                              <a:pt x="3225" y="-11"/>
                              <a:pt x="3225" y="-1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20" name="Freeform 10719"/>
                      <p:cNvSpPr/>
                      <p:nvPr/>
                    </p:nvSpPr>
                    <p:spPr>
                      <a:xfrm>
                        <a:off x="3388140" y="5296430"/>
                        <a:ext cx="3170" cy="381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170" h="3814">
                            <a:moveTo>
                              <a:pt x="0" y="-11"/>
                            </a:moveTo>
                            <a:cubicBezTo>
                              <a:pt x="0" y="-11"/>
                              <a:pt x="0" y="5732"/>
                              <a:pt x="2491" y="3220"/>
                            </a:cubicBezTo>
                            <a:cubicBezTo>
                              <a:pt x="4982" y="707"/>
                              <a:pt x="0" y="-11"/>
                              <a:pt x="0" y="-1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21" name="Freeform 10720"/>
                      <p:cNvSpPr/>
                      <p:nvPr/>
                    </p:nvSpPr>
                    <p:spPr>
                      <a:xfrm>
                        <a:off x="3382468" y="5284119"/>
                        <a:ext cx="10232" cy="185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232" h="1851">
                            <a:moveTo>
                              <a:pt x="-22" y="454"/>
                            </a:moveTo>
                            <a:cubicBezTo>
                              <a:pt x="-22" y="454"/>
                              <a:pt x="7807" y="-623"/>
                              <a:pt x="9942" y="454"/>
                            </a:cubicBezTo>
                            <a:cubicBezTo>
                              <a:pt x="12078" y="1531"/>
                              <a:pt x="2469" y="2967"/>
                              <a:pt x="-22" y="45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22" name="Freeform 10721"/>
                      <p:cNvSpPr/>
                      <p:nvPr/>
                    </p:nvSpPr>
                    <p:spPr>
                      <a:xfrm>
                        <a:off x="3361809" y="5287456"/>
                        <a:ext cx="7479" cy="213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479" h="2131">
                            <a:moveTo>
                              <a:pt x="0" y="-11"/>
                            </a:moveTo>
                            <a:cubicBezTo>
                              <a:pt x="0" y="-11"/>
                              <a:pt x="7468" y="348"/>
                              <a:pt x="7468" y="1784"/>
                            </a:cubicBezTo>
                            <a:cubicBezTo>
                              <a:pt x="7468" y="3220"/>
                              <a:pt x="0" y="-11"/>
                              <a:pt x="0" y="-1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23" name="Freeform 10722"/>
                      <p:cNvSpPr/>
                      <p:nvPr/>
                    </p:nvSpPr>
                    <p:spPr>
                      <a:xfrm>
                        <a:off x="3345795" y="5265441"/>
                        <a:ext cx="12261" cy="227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261" h="2272">
                            <a:moveTo>
                              <a:pt x="0" y="2260"/>
                            </a:moveTo>
                            <a:cubicBezTo>
                              <a:pt x="0" y="2260"/>
                              <a:pt x="10315" y="-1329"/>
                              <a:pt x="12094" y="466"/>
                            </a:cubicBezTo>
                            <a:cubicBezTo>
                              <a:pt x="13874" y="2260"/>
                              <a:pt x="706" y="2260"/>
                              <a:pt x="0" y="226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24" name="Freeform 10723"/>
                      <p:cNvSpPr/>
                      <p:nvPr/>
                    </p:nvSpPr>
                    <p:spPr>
                      <a:xfrm>
                        <a:off x="3365368" y="5264488"/>
                        <a:ext cx="21714" cy="395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714" h="3954">
                            <a:moveTo>
                              <a:pt x="8536" y="-17"/>
                            </a:moveTo>
                            <a:cubicBezTo>
                              <a:pt x="8536" y="-17"/>
                              <a:pt x="21714" y="1060"/>
                              <a:pt x="21714" y="2855"/>
                            </a:cubicBezTo>
                            <a:cubicBezTo>
                              <a:pt x="21714" y="4650"/>
                              <a:pt x="10315" y="1419"/>
                              <a:pt x="8536" y="2137"/>
                            </a:cubicBezTo>
                            <a:cubicBezTo>
                              <a:pt x="6756" y="2855"/>
                              <a:pt x="0" y="3932"/>
                              <a:pt x="0" y="3932"/>
                            </a:cubicBezTo>
                            <a:cubicBezTo>
                              <a:pt x="0" y="3932"/>
                              <a:pt x="6400" y="-17"/>
                              <a:pt x="8536" y="-1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25" name="Freeform 10724"/>
                      <p:cNvSpPr/>
                      <p:nvPr/>
                    </p:nvSpPr>
                    <p:spPr>
                      <a:xfrm>
                        <a:off x="3385665" y="5274163"/>
                        <a:ext cx="9842" cy="342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842" h="3421">
                            <a:moveTo>
                              <a:pt x="-17" y="0"/>
                            </a:moveTo>
                            <a:cubicBezTo>
                              <a:pt x="-17" y="0"/>
                              <a:pt x="7457" y="4308"/>
                              <a:pt x="9592" y="3231"/>
                            </a:cubicBezTo>
                            <a:cubicBezTo>
                              <a:pt x="11728" y="2154"/>
                              <a:pt x="-17" y="0"/>
                              <a:pt x="-1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26" name="Freeform 10725"/>
                      <p:cNvSpPr/>
                      <p:nvPr/>
                    </p:nvSpPr>
                    <p:spPr>
                      <a:xfrm>
                        <a:off x="3373570" y="5273490"/>
                        <a:ext cx="4615" cy="213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615" h="2131">
                            <a:moveTo>
                              <a:pt x="-22" y="673"/>
                            </a:moveTo>
                            <a:cubicBezTo>
                              <a:pt x="-22" y="673"/>
                              <a:pt x="1757" y="2109"/>
                              <a:pt x="3537" y="2109"/>
                            </a:cubicBezTo>
                            <a:cubicBezTo>
                              <a:pt x="5316" y="2109"/>
                              <a:pt x="5316" y="-1481"/>
                              <a:pt x="-22" y="67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27" name="Freeform 10726"/>
                      <p:cNvSpPr/>
                      <p:nvPr/>
                    </p:nvSpPr>
                    <p:spPr>
                      <a:xfrm>
                        <a:off x="3361448" y="5272031"/>
                        <a:ext cx="4810" cy="24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10" h="2412">
                            <a:moveTo>
                              <a:pt x="0" y="-22"/>
                            </a:moveTo>
                            <a:cubicBezTo>
                              <a:pt x="0" y="-22"/>
                              <a:pt x="3381" y="3388"/>
                              <a:pt x="4626" y="2131"/>
                            </a:cubicBezTo>
                            <a:cubicBezTo>
                              <a:pt x="5872" y="875"/>
                              <a:pt x="0" y="-22"/>
                              <a:pt x="0" y="-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28" name="Freeform 10727"/>
                      <p:cNvSpPr/>
                      <p:nvPr/>
                    </p:nvSpPr>
                    <p:spPr>
                      <a:xfrm>
                        <a:off x="3393478" y="5266731"/>
                        <a:ext cx="5255" cy="530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255" h="5300">
                            <a:moveTo>
                              <a:pt x="0" y="252"/>
                            </a:moveTo>
                            <a:cubicBezTo>
                              <a:pt x="0" y="252"/>
                              <a:pt x="3559" y="5278"/>
                              <a:pt x="4982" y="5278"/>
                            </a:cubicBezTo>
                            <a:cubicBezTo>
                              <a:pt x="6406" y="5278"/>
                              <a:pt x="1601" y="-1363"/>
                              <a:pt x="0" y="25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29" name="Freeform 10728"/>
                      <p:cNvSpPr/>
                      <p:nvPr/>
                    </p:nvSpPr>
                    <p:spPr>
                      <a:xfrm>
                        <a:off x="3388584" y="5255850"/>
                        <a:ext cx="6339" cy="21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9" h="2159">
                            <a:moveTo>
                              <a:pt x="623" y="2159"/>
                            </a:moveTo>
                            <a:cubicBezTo>
                              <a:pt x="623" y="2159"/>
                              <a:pt x="-2224" y="1800"/>
                              <a:pt x="4182" y="365"/>
                            </a:cubicBezTo>
                            <a:cubicBezTo>
                              <a:pt x="10588" y="-1071"/>
                              <a:pt x="623" y="2159"/>
                              <a:pt x="623" y="215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30" name="Freeform 10729"/>
                      <p:cNvSpPr/>
                      <p:nvPr/>
                    </p:nvSpPr>
                    <p:spPr>
                      <a:xfrm>
                        <a:off x="3375683" y="5257308"/>
                        <a:ext cx="8202" cy="21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202" h="2159">
                            <a:moveTo>
                              <a:pt x="0" y="2137"/>
                            </a:moveTo>
                            <a:cubicBezTo>
                              <a:pt x="0" y="2137"/>
                              <a:pt x="6050" y="-17"/>
                              <a:pt x="7829" y="-17"/>
                            </a:cubicBezTo>
                            <a:cubicBezTo>
                              <a:pt x="9609" y="-17"/>
                              <a:pt x="4626" y="2137"/>
                              <a:pt x="0" y="213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31" name="Freeform 10730"/>
                      <p:cNvSpPr/>
                      <p:nvPr/>
                    </p:nvSpPr>
                    <p:spPr>
                      <a:xfrm>
                        <a:off x="3398482" y="5263058"/>
                        <a:ext cx="3892" cy="55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892" h="5553">
                            <a:moveTo>
                              <a:pt x="-22" y="-22"/>
                            </a:moveTo>
                            <a:cubicBezTo>
                              <a:pt x="-22" y="-22"/>
                              <a:pt x="3892" y="2490"/>
                              <a:pt x="3892" y="5003"/>
                            </a:cubicBezTo>
                            <a:cubicBezTo>
                              <a:pt x="3892" y="7516"/>
                              <a:pt x="690" y="696"/>
                              <a:pt x="-22" y="-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32" name="Freeform 10731"/>
                      <p:cNvSpPr/>
                      <p:nvPr/>
                    </p:nvSpPr>
                    <p:spPr>
                      <a:xfrm>
                        <a:off x="3313821" y="5287821"/>
                        <a:ext cx="3448" cy="93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448" h="9339">
                            <a:moveTo>
                              <a:pt x="1718" y="-17"/>
                            </a:moveTo>
                            <a:cubicBezTo>
                              <a:pt x="1718" y="-17"/>
                              <a:pt x="-2196" y="9316"/>
                              <a:pt x="1718" y="9316"/>
                            </a:cubicBezTo>
                            <a:cubicBezTo>
                              <a:pt x="5633" y="9316"/>
                              <a:pt x="1718" y="-17"/>
                              <a:pt x="1718" y="-1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33" name="Freeform 10732"/>
                      <p:cNvSpPr/>
                      <p:nvPr/>
                    </p:nvSpPr>
                    <p:spPr>
                      <a:xfrm>
                        <a:off x="3302727" y="5300385"/>
                        <a:ext cx="3392" cy="465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92" h="4655">
                            <a:moveTo>
                              <a:pt x="0" y="4650"/>
                            </a:moveTo>
                            <a:cubicBezTo>
                              <a:pt x="0" y="4650"/>
                              <a:pt x="2135" y="-376"/>
                              <a:pt x="3203" y="-17"/>
                            </a:cubicBezTo>
                            <a:cubicBezTo>
                              <a:pt x="4271" y="342"/>
                              <a:pt x="0" y="4650"/>
                              <a:pt x="0" y="465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34" name="Freeform 10733"/>
                      <p:cNvSpPr/>
                      <p:nvPr/>
                    </p:nvSpPr>
                    <p:spPr>
                      <a:xfrm>
                        <a:off x="3312542" y="5321334"/>
                        <a:ext cx="3225" cy="21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5" h="2188">
                            <a:moveTo>
                              <a:pt x="150" y="213"/>
                            </a:moveTo>
                            <a:cubicBezTo>
                              <a:pt x="150" y="213"/>
                              <a:pt x="-917" y="2188"/>
                              <a:pt x="2108" y="2188"/>
                            </a:cubicBezTo>
                            <a:cubicBezTo>
                              <a:pt x="5133" y="2188"/>
                              <a:pt x="1218" y="-864"/>
                              <a:pt x="150" y="21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35" name="Freeform 10734"/>
                      <p:cNvSpPr/>
                      <p:nvPr/>
                    </p:nvSpPr>
                    <p:spPr>
                      <a:xfrm>
                        <a:off x="3328362" y="5324615"/>
                        <a:ext cx="5394" cy="266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394" h="2664">
                            <a:moveTo>
                              <a:pt x="-11" y="522"/>
                            </a:moveTo>
                            <a:cubicBezTo>
                              <a:pt x="-11" y="522"/>
                              <a:pt x="3192" y="4470"/>
                              <a:pt x="4971" y="1599"/>
                            </a:cubicBezTo>
                            <a:cubicBezTo>
                              <a:pt x="6751" y="-1273"/>
                              <a:pt x="3192" y="522"/>
                              <a:pt x="-11" y="5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36" name="Freeform 10735"/>
                      <p:cNvSpPr/>
                      <p:nvPr/>
                    </p:nvSpPr>
                    <p:spPr>
                      <a:xfrm>
                        <a:off x="3326583" y="5303245"/>
                        <a:ext cx="3142" cy="56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142" h="5637">
                            <a:moveTo>
                              <a:pt x="-11" y="0"/>
                            </a:moveTo>
                            <a:cubicBezTo>
                              <a:pt x="-11" y="0"/>
                              <a:pt x="879" y="4123"/>
                              <a:pt x="2124" y="5379"/>
                            </a:cubicBezTo>
                            <a:cubicBezTo>
                              <a:pt x="3370" y="6635"/>
                              <a:pt x="4259" y="2866"/>
                              <a:pt x="-1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37" name="Freeform 10736"/>
                      <p:cNvSpPr/>
                      <p:nvPr/>
                    </p:nvSpPr>
                    <p:spPr>
                      <a:xfrm>
                        <a:off x="3294192" y="5311126"/>
                        <a:ext cx="7118" cy="77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118" h="7796">
                            <a:moveTo>
                              <a:pt x="7118" y="370"/>
                            </a:moveTo>
                            <a:cubicBezTo>
                              <a:pt x="7118" y="370"/>
                              <a:pt x="0" y="9345"/>
                              <a:pt x="0" y="7550"/>
                            </a:cubicBezTo>
                            <a:cubicBezTo>
                              <a:pt x="0" y="5755"/>
                              <a:pt x="6400" y="-1784"/>
                              <a:pt x="7118" y="37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38" name="Freeform 10737"/>
                      <p:cNvSpPr/>
                      <p:nvPr/>
                    </p:nvSpPr>
                    <p:spPr>
                      <a:xfrm>
                        <a:off x="3306981" y="5275257"/>
                        <a:ext cx="2196" cy="574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196" h="5749">
                            <a:moveTo>
                              <a:pt x="1084" y="-17"/>
                            </a:moveTo>
                            <a:cubicBezTo>
                              <a:pt x="1084" y="-17"/>
                              <a:pt x="-1407" y="5009"/>
                              <a:pt x="1084" y="5727"/>
                            </a:cubicBezTo>
                            <a:cubicBezTo>
                              <a:pt x="3575" y="6445"/>
                              <a:pt x="1084" y="1419"/>
                              <a:pt x="1084" y="-1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39" name="Freeform 10738"/>
                      <p:cNvSpPr/>
                      <p:nvPr/>
                    </p:nvSpPr>
                    <p:spPr>
                      <a:xfrm>
                        <a:off x="3296694" y="5289980"/>
                        <a:ext cx="6033" cy="1175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033" h="11751">
                            <a:moveTo>
                              <a:pt x="6033" y="-22"/>
                            </a:moveTo>
                            <a:cubicBezTo>
                              <a:pt x="6033" y="-22"/>
                              <a:pt x="-17" y="9670"/>
                              <a:pt x="-17" y="11465"/>
                            </a:cubicBezTo>
                            <a:cubicBezTo>
                              <a:pt x="-17" y="13260"/>
                              <a:pt x="6033" y="6439"/>
                              <a:pt x="6033" y="-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40" name="Freeform 10739"/>
                      <p:cNvSpPr/>
                      <p:nvPr/>
                    </p:nvSpPr>
                    <p:spPr>
                      <a:xfrm>
                        <a:off x="3267500" y="5302460"/>
                        <a:ext cx="5839" cy="83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839" h="8329">
                            <a:moveTo>
                              <a:pt x="0" y="8318"/>
                            </a:moveTo>
                            <a:cubicBezTo>
                              <a:pt x="0" y="8318"/>
                              <a:pt x="2841" y="1139"/>
                              <a:pt x="5333" y="62"/>
                            </a:cubicBezTo>
                            <a:cubicBezTo>
                              <a:pt x="7824" y="-1015"/>
                              <a:pt x="0" y="8318"/>
                              <a:pt x="0" y="831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41" name="Freeform 10740"/>
                      <p:cNvSpPr/>
                      <p:nvPr/>
                    </p:nvSpPr>
                    <p:spPr>
                      <a:xfrm>
                        <a:off x="3275702" y="5314015"/>
                        <a:ext cx="9481" cy="673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481" h="6731">
                            <a:moveTo>
                              <a:pt x="-22" y="0"/>
                            </a:moveTo>
                            <a:cubicBezTo>
                              <a:pt x="-22" y="0"/>
                              <a:pt x="5850" y="9148"/>
                              <a:pt x="8875" y="6097"/>
                            </a:cubicBezTo>
                            <a:cubicBezTo>
                              <a:pt x="11900" y="3046"/>
                              <a:pt x="2825" y="5020"/>
                              <a:pt x="-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42" name="Freeform 10741"/>
                      <p:cNvSpPr/>
                      <p:nvPr/>
                    </p:nvSpPr>
                    <p:spPr>
                      <a:xfrm>
                        <a:off x="3246147" y="5295365"/>
                        <a:ext cx="6756" cy="89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756" h="8974">
                            <a:moveTo>
                              <a:pt x="0" y="-22"/>
                            </a:moveTo>
                            <a:cubicBezTo>
                              <a:pt x="0" y="-22"/>
                              <a:pt x="1418" y="8952"/>
                              <a:pt x="5689" y="8952"/>
                            </a:cubicBezTo>
                            <a:cubicBezTo>
                              <a:pt x="9959" y="8952"/>
                              <a:pt x="0" y="3208"/>
                              <a:pt x="0" y="-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43" name="Freeform 10742"/>
                      <p:cNvSpPr/>
                      <p:nvPr/>
                    </p:nvSpPr>
                    <p:spPr>
                      <a:xfrm>
                        <a:off x="3247565" y="5286727"/>
                        <a:ext cx="14736" cy="445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4736" h="4459">
                            <a:moveTo>
                              <a:pt x="0" y="3949"/>
                            </a:moveTo>
                            <a:cubicBezTo>
                              <a:pt x="0" y="3949"/>
                              <a:pt x="9253" y="0"/>
                              <a:pt x="13879" y="0"/>
                            </a:cubicBezTo>
                            <a:cubicBezTo>
                              <a:pt x="18506" y="0"/>
                              <a:pt x="2313" y="6282"/>
                              <a:pt x="0" y="394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44" name="Freeform 10743"/>
                      <p:cNvSpPr/>
                      <p:nvPr/>
                    </p:nvSpPr>
                    <p:spPr>
                      <a:xfrm>
                        <a:off x="3264192" y="5283137"/>
                        <a:ext cx="11511" cy="877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511" h="8778">
                            <a:moveTo>
                              <a:pt x="11488" y="0"/>
                            </a:moveTo>
                            <a:cubicBezTo>
                              <a:pt x="11488" y="0"/>
                              <a:pt x="-1323" y="7179"/>
                              <a:pt x="100" y="8615"/>
                            </a:cubicBezTo>
                            <a:cubicBezTo>
                              <a:pt x="1524" y="10051"/>
                              <a:pt x="10243" y="1256"/>
                              <a:pt x="1148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45" name="Freeform 10744"/>
                      <p:cNvSpPr/>
                      <p:nvPr/>
                    </p:nvSpPr>
                    <p:spPr>
                      <a:xfrm>
                        <a:off x="3275591" y="5298955"/>
                        <a:ext cx="2335" cy="196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335" h="1963">
                            <a:moveTo>
                              <a:pt x="1157" y="-22"/>
                            </a:moveTo>
                            <a:cubicBezTo>
                              <a:pt x="1157" y="-22"/>
                              <a:pt x="-1513" y="875"/>
                              <a:pt x="1157" y="1772"/>
                            </a:cubicBezTo>
                            <a:cubicBezTo>
                              <a:pt x="3826" y="2670"/>
                              <a:pt x="1157" y="-22"/>
                              <a:pt x="1157" y="-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46" name="Freeform 10745"/>
                      <p:cNvSpPr/>
                      <p:nvPr/>
                    </p:nvSpPr>
                    <p:spPr>
                      <a:xfrm>
                        <a:off x="3282681" y="5296795"/>
                        <a:ext cx="2252" cy="359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252" h="3590">
                            <a:moveTo>
                              <a:pt x="2252" y="-17"/>
                            </a:moveTo>
                            <a:cubicBezTo>
                              <a:pt x="2252" y="-17"/>
                              <a:pt x="-1307" y="3573"/>
                              <a:pt x="473" y="3573"/>
                            </a:cubicBezTo>
                            <a:cubicBezTo>
                              <a:pt x="2252" y="3573"/>
                              <a:pt x="2252" y="-17"/>
                              <a:pt x="2252" y="-1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47" name="Freeform 10746"/>
                      <p:cNvSpPr/>
                      <p:nvPr/>
                    </p:nvSpPr>
                    <p:spPr>
                      <a:xfrm>
                        <a:off x="3298473" y="5274471"/>
                        <a:ext cx="5449" cy="474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49" h="4740">
                            <a:moveTo>
                              <a:pt x="-17" y="4717"/>
                            </a:moveTo>
                            <a:cubicBezTo>
                              <a:pt x="-17" y="4717"/>
                              <a:pt x="4254" y="-1744"/>
                              <a:pt x="5322" y="409"/>
                            </a:cubicBezTo>
                            <a:cubicBezTo>
                              <a:pt x="6389" y="2563"/>
                              <a:pt x="-17" y="4717"/>
                              <a:pt x="-17" y="471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48" name="Freeform 10747"/>
                      <p:cNvSpPr/>
                      <p:nvPr/>
                    </p:nvSpPr>
                    <p:spPr>
                      <a:xfrm>
                        <a:off x="3288992" y="5286026"/>
                        <a:ext cx="9481" cy="109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481" h="10966">
                            <a:moveTo>
                              <a:pt x="9464" y="-17"/>
                            </a:moveTo>
                            <a:cubicBezTo>
                              <a:pt x="9464" y="-17"/>
                              <a:pt x="-1746" y="12727"/>
                              <a:pt x="211" y="10752"/>
                            </a:cubicBezTo>
                            <a:cubicBezTo>
                              <a:pt x="2169" y="8778"/>
                              <a:pt x="8397" y="6804"/>
                              <a:pt x="9464" y="-1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49" name="Freeform 10748"/>
                      <p:cNvSpPr/>
                      <p:nvPr/>
                    </p:nvSpPr>
                    <p:spPr>
                      <a:xfrm>
                        <a:off x="3304284" y="5282801"/>
                        <a:ext cx="1891" cy="572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891" h="5721">
                            <a:moveTo>
                              <a:pt x="934" y="-22"/>
                            </a:moveTo>
                            <a:cubicBezTo>
                              <a:pt x="934" y="-22"/>
                              <a:pt x="-1201" y="5721"/>
                              <a:pt x="934" y="5721"/>
                            </a:cubicBezTo>
                            <a:cubicBezTo>
                              <a:pt x="3070" y="5721"/>
                              <a:pt x="934" y="-22"/>
                              <a:pt x="934" y="-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50" name="Freeform 10749"/>
                      <p:cNvSpPr/>
                      <p:nvPr/>
                    </p:nvSpPr>
                    <p:spPr>
                      <a:xfrm>
                        <a:off x="3281040" y="5276687"/>
                        <a:ext cx="12456" cy="594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2456" h="5945">
                            <a:moveTo>
                              <a:pt x="-22" y="5254"/>
                            </a:moveTo>
                            <a:cubicBezTo>
                              <a:pt x="-22" y="6091"/>
                              <a:pt x="9231" y="-11"/>
                              <a:pt x="12078" y="-11"/>
                            </a:cubicBezTo>
                            <a:cubicBezTo>
                              <a:pt x="14925" y="-11"/>
                              <a:pt x="1401" y="8365"/>
                              <a:pt x="-22" y="525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51" name="Freeform 10750"/>
                      <p:cNvSpPr/>
                      <p:nvPr/>
                    </p:nvSpPr>
                    <p:spPr>
                      <a:xfrm>
                        <a:off x="3256601" y="5306611"/>
                        <a:ext cx="7312" cy="521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12" h="5216">
                            <a:moveTo>
                              <a:pt x="-20" y="-20"/>
                            </a:moveTo>
                            <a:cubicBezTo>
                              <a:pt x="-20" y="-20"/>
                              <a:pt x="2352" y="6680"/>
                              <a:pt x="6267" y="4885"/>
                            </a:cubicBezTo>
                            <a:cubicBezTo>
                              <a:pt x="10182" y="3091"/>
                              <a:pt x="1878" y="3330"/>
                              <a:pt x="-20" y="-2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52" name="Freeform 10751"/>
                      <p:cNvSpPr/>
                      <p:nvPr/>
                    </p:nvSpPr>
                    <p:spPr>
                      <a:xfrm>
                        <a:off x="3267139" y="5312949"/>
                        <a:ext cx="5477" cy="33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77" h="3393">
                            <a:moveTo>
                              <a:pt x="0" y="-17"/>
                            </a:moveTo>
                            <a:cubicBezTo>
                              <a:pt x="0" y="-17"/>
                              <a:pt x="0" y="4291"/>
                              <a:pt x="4271" y="3214"/>
                            </a:cubicBezTo>
                            <a:cubicBezTo>
                              <a:pt x="8541" y="2137"/>
                              <a:pt x="0" y="-17"/>
                              <a:pt x="0" y="-1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53" name="Freeform 10752"/>
                      <p:cNvSpPr/>
                      <p:nvPr/>
                    </p:nvSpPr>
                    <p:spPr>
                      <a:xfrm>
                        <a:off x="3269585" y="5295000"/>
                        <a:ext cx="1557" cy="32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57" h="3225">
                            <a:moveTo>
                              <a:pt x="756" y="-17"/>
                            </a:moveTo>
                            <a:cubicBezTo>
                              <a:pt x="756" y="-17"/>
                              <a:pt x="-1023" y="3214"/>
                              <a:pt x="756" y="3214"/>
                            </a:cubicBezTo>
                            <a:cubicBezTo>
                              <a:pt x="2536" y="3214"/>
                              <a:pt x="756" y="-17"/>
                              <a:pt x="756" y="-1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54" name="Freeform 10753"/>
                      <p:cNvSpPr/>
                      <p:nvPr/>
                    </p:nvSpPr>
                    <p:spPr>
                      <a:xfrm>
                        <a:off x="3286712" y="5308462"/>
                        <a:ext cx="5171" cy="44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171" h="4487">
                            <a:moveTo>
                              <a:pt x="0" y="4470"/>
                            </a:moveTo>
                            <a:cubicBezTo>
                              <a:pt x="0" y="4470"/>
                              <a:pt x="3737" y="-1094"/>
                              <a:pt x="4982" y="163"/>
                            </a:cubicBezTo>
                            <a:cubicBezTo>
                              <a:pt x="6228" y="1419"/>
                              <a:pt x="712" y="4470"/>
                              <a:pt x="0" y="447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55" name="Freeform 10754"/>
                      <p:cNvSpPr/>
                      <p:nvPr/>
                    </p:nvSpPr>
                    <p:spPr>
                      <a:xfrm>
                        <a:off x="3304507" y="5319484"/>
                        <a:ext cx="3587" cy="566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87" h="5665">
                            <a:moveTo>
                              <a:pt x="0" y="5654"/>
                            </a:moveTo>
                            <a:cubicBezTo>
                              <a:pt x="0" y="5654"/>
                              <a:pt x="1424" y="-1526"/>
                              <a:pt x="3203" y="269"/>
                            </a:cubicBezTo>
                            <a:cubicBezTo>
                              <a:pt x="4982" y="2064"/>
                              <a:pt x="0" y="5654"/>
                              <a:pt x="0" y="565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56" name="Freeform 10755"/>
                      <p:cNvSpPr/>
                      <p:nvPr/>
                    </p:nvSpPr>
                    <p:spPr>
                      <a:xfrm>
                        <a:off x="3339344" y="5313061"/>
                        <a:ext cx="2753" cy="897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53" h="8974">
                            <a:moveTo>
                              <a:pt x="751" y="-9"/>
                            </a:moveTo>
                            <a:cubicBezTo>
                              <a:pt x="-436" y="-9"/>
                              <a:pt x="-436" y="8965"/>
                              <a:pt x="1937" y="8965"/>
                            </a:cubicBezTo>
                            <a:cubicBezTo>
                              <a:pt x="4310" y="8965"/>
                              <a:pt x="751" y="-9"/>
                              <a:pt x="751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57" name="Freeform 10756"/>
                      <p:cNvSpPr/>
                      <p:nvPr/>
                    </p:nvSpPr>
                    <p:spPr>
                      <a:xfrm>
                        <a:off x="3347213" y="5316455"/>
                        <a:ext cx="5978" cy="378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978" h="3786">
                            <a:moveTo>
                              <a:pt x="0" y="1384"/>
                            </a:moveTo>
                            <a:cubicBezTo>
                              <a:pt x="0" y="1384"/>
                              <a:pt x="593" y="3777"/>
                              <a:pt x="4152" y="3777"/>
                            </a:cubicBezTo>
                            <a:cubicBezTo>
                              <a:pt x="7711" y="3777"/>
                              <a:pt x="5931" y="-2804"/>
                              <a:pt x="0" y="138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58" name="Freeform 10757"/>
                      <p:cNvSpPr/>
                      <p:nvPr/>
                    </p:nvSpPr>
                    <p:spPr>
                      <a:xfrm>
                        <a:off x="3367398" y="5310256"/>
                        <a:ext cx="6701" cy="316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701" h="3169">
                            <a:moveTo>
                              <a:pt x="0" y="1599"/>
                            </a:moveTo>
                            <a:cubicBezTo>
                              <a:pt x="0" y="1599"/>
                              <a:pt x="2354" y="5188"/>
                              <a:pt x="5913" y="1599"/>
                            </a:cubicBezTo>
                            <a:cubicBezTo>
                              <a:pt x="9472" y="-1991"/>
                              <a:pt x="0" y="1599"/>
                              <a:pt x="0" y="159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59" name="Freeform 10758"/>
                      <p:cNvSpPr/>
                      <p:nvPr/>
                    </p:nvSpPr>
                    <p:spPr>
                      <a:xfrm>
                        <a:off x="3332588" y="5283446"/>
                        <a:ext cx="6339" cy="748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9" h="7488">
                            <a:moveTo>
                              <a:pt x="686" y="-9"/>
                            </a:moveTo>
                            <a:lnTo>
                              <a:pt x="6321" y="7469"/>
                            </a:lnTo>
                            <a:cubicBezTo>
                              <a:pt x="6321" y="7469"/>
                              <a:pt x="-2576" y="6751"/>
                              <a:pt x="686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60" name="Freeform 10759"/>
                      <p:cNvSpPr/>
                      <p:nvPr/>
                    </p:nvSpPr>
                    <p:spPr>
                      <a:xfrm>
                        <a:off x="3336536" y="5307677"/>
                        <a:ext cx="5171" cy="30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171" h="3001">
                            <a:moveTo>
                              <a:pt x="0" y="-9"/>
                            </a:moveTo>
                            <a:cubicBezTo>
                              <a:pt x="0" y="-9"/>
                              <a:pt x="2966" y="2982"/>
                              <a:pt x="2966" y="2982"/>
                            </a:cubicBezTo>
                            <a:cubicBezTo>
                              <a:pt x="2966" y="2982"/>
                              <a:pt x="9490" y="-9"/>
                              <a:pt x="0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61" name="Freeform 10760"/>
                      <p:cNvSpPr/>
                      <p:nvPr/>
                    </p:nvSpPr>
                    <p:spPr>
                      <a:xfrm>
                        <a:off x="3247565" y="5246062"/>
                        <a:ext cx="5477" cy="448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477" h="4487">
                            <a:moveTo>
                              <a:pt x="0" y="-19"/>
                            </a:moveTo>
                            <a:cubicBezTo>
                              <a:pt x="0" y="-19"/>
                              <a:pt x="1186" y="4468"/>
                              <a:pt x="4449" y="4468"/>
                            </a:cubicBezTo>
                            <a:cubicBezTo>
                              <a:pt x="7711" y="4468"/>
                              <a:pt x="2373" y="-19"/>
                              <a:pt x="0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62" name="Freeform 10761"/>
                      <p:cNvSpPr/>
                      <p:nvPr/>
                    </p:nvSpPr>
                    <p:spPr>
                      <a:xfrm>
                        <a:off x="3259437" y="5246062"/>
                        <a:ext cx="7118" cy="687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118" h="6871">
                            <a:moveTo>
                              <a:pt x="-9" y="-19"/>
                            </a:moveTo>
                            <a:cubicBezTo>
                              <a:pt x="-9" y="-19"/>
                              <a:pt x="4736" y="6862"/>
                              <a:pt x="6812" y="6862"/>
                            </a:cubicBezTo>
                            <a:cubicBezTo>
                              <a:pt x="8888" y="6862"/>
                              <a:pt x="-9" y="-19"/>
                              <a:pt x="-9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63" name="Freeform 10762"/>
                      <p:cNvSpPr/>
                      <p:nvPr/>
                    </p:nvSpPr>
                    <p:spPr>
                      <a:xfrm>
                        <a:off x="3277815" y="5254392"/>
                        <a:ext cx="9398" cy="30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398" h="3029">
                            <a:moveTo>
                              <a:pt x="0" y="626"/>
                            </a:moveTo>
                            <a:cubicBezTo>
                              <a:pt x="0" y="626"/>
                              <a:pt x="6525" y="3019"/>
                              <a:pt x="8897" y="3019"/>
                            </a:cubicBezTo>
                            <a:cubicBezTo>
                              <a:pt x="11270" y="3019"/>
                              <a:pt x="4745" y="-1767"/>
                              <a:pt x="0" y="62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64" name="Freeform 10763"/>
                      <p:cNvSpPr/>
                      <p:nvPr/>
                    </p:nvSpPr>
                    <p:spPr>
                      <a:xfrm>
                        <a:off x="3293246" y="5257981"/>
                        <a:ext cx="5338" cy="30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338" h="3029">
                            <a:moveTo>
                              <a:pt x="-9" y="626"/>
                            </a:moveTo>
                            <a:cubicBezTo>
                              <a:pt x="-9" y="626"/>
                              <a:pt x="2363" y="3019"/>
                              <a:pt x="4736" y="3019"/>
                            </a:cubicBezTo>
                            <a:cubicBezTo>
                              <a:pt x="7108" y="3019"/>
                              <a:pt x="2363" y="-1767"/>
                              <a:pt x="-9" y="62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65" name="Freeform 10764"/>
                      <p:cNvSpPr/>
                      <p:nvPr/>
                    </p:nvSpPr>
                    <p:spPr>
                      <a:xfrm>
                        <a:off x="3261217" y="5236471"/>
                        <a:ext cx="6562" cy="56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62" h="5693">
                            <a:moveTo>
                              <a:pt x="-9" y="0"/>
                            </a:moveTo>
                            <a:cubicBezTo>
                              <a:pt x="-9" y="0"/>
                              <a:pt x="1770" y="5684"/>
                              <a:pt x="5626" y="5684"/>
                            </a:cubicBezTo>
                            <a:cubicBezTo>
                              <a:pt x="9481" y="5684"/>
                              <a:pt x="-9" y="0"/>
                              <a:pt x="-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66" name="Freeform 10765"/>
                      <p:cNvSpPr/>
                      <p:nvPr/>
                    </p:nvSpPr>
                    <p:spPr>
                      <a:xfrm>
                        <a:off x="3272477" y="5247044"/>
                        <a:ext cx="5505" cy="378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505" h="3786">
                            <a:moveTo>
                              <a:pt x="0" y="795"/>
                            </a:moveTo>
                            <a:cubicBezTo>
                              <a:pt x="0" y="795"/>
                              <a:pt x="3559" y="3786"/>
                              <a:pt x="4745" y="3786"/>
                            </a:cubicBezTo>
                            <a:cubicBezTo>
                              <a:pt x="5931" y="3786"/>
                              <a:pt x="6525" y="-2197"/>
                              <a:pt x="0" y="79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67" name="Freeform 10766"/>
                      <p:cNvSpPr/>
                      <p:nvPr/>
                    </p:nvSpPr>
                    <p:spPr>
                      <a:xfrm>
                        <a:off x="3271309" y="5255625"/>
                        <a:ext cx="8007" cy="35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007" h="3534">
                            <a:moveTo>
                              <a:pt x="-19" y="-9"/>
                            </a:moveTo>
                            <a:cubicBezTo>
                              <a:pt x="-19" y="-9"/>
                              <a:pt x="11251" y="2982"/>
                              <a:pt x="7099" y="2982"/>
                            </a:cubicBezTo>
                            <a:cubicBezTo>
                              <a:pt x="2947" y="2982"/>
                              <a:pt x="-19" y="5375"/>
                              <a:pt x="-19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68" name="Freeform 10767"/>
                      <p:cNvSpPr/>
                      <p:nvPr/>
                    </p:nvSpPr>
                    <p:spPr>
                      <a:xfrm>
                        <a:off x="3241059" y="5248699"/>
                        <a:ext cx="2780" cy="454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80" h="4543">
                            <a:moveTo>
                              <a:pt x="-19" y="4525"/>
                            </a:moveTo>
                            <a:cubicBezTo>
                              <a:pt x="-19" y="4525"/>
                              <a:pt x="575" y="-1458"/>
                              <a:pt x="2354" y="337"/>
                            </a:cubicBezTo>
                            <a:cubicBezTo>
                              <a:pt x="4133" y="2131"/>
                              <a:pt x="-19" y="4525"/>
                              <a:pt x="-19" y="45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69" name="Freeform 10768"/>
                      <p:cNvSpPr/>
                      <p:nvPr/>
                    </p:nvSpPr>
                    <p:spPr>
                      <a:xfrm>
                        <a:off x="3246397" y="5253242"/>
                        <a:ext cx="20741" cy="538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741" h="5385">
                            <a:moveTo>
                              <a:pt x="0" y="-19"/>
                            </a:moveTo>
                            <a:cubicBezTo>
                              <a:pt x="0" y="-19"/>
                              <a:pt x="11844" y="4169"/>
                              <a:pt x="10658" y="3571"/>
                            </a:cubicBezTo>
                            <a:cubicBezTo>
                              <a:pt x="9472" y="2973"/>
                              <a:pt x="20741" y="5366"/>
                              <a:pt x="20741" y="5366"/>
                            </a:cubicBezTo>
                            <a:cubicBezTo>
                              <a:pt x="20741" y="5366"/>
                              <a:pt x="8285" y="-19"/>
                              <a:pt x="0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70" name="Freeform 10769"/>
                      <p:cNvSpPr/>
                      <p:nvPr/>
                    </p:nvSpPr>
                    <p:spPr>
                      <a:xfrm>
                        <a:off x="3251736" y="5236471"/>
                        <a:ext cx="6840" cy="420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840" h="4207">
                            <a:moveTo>
                              <a:pt x="-19" y="4188"/>
                            </a:moveTo>
                            <a:cubicBezTo>
                              <a:pt x="-19" y="4188"/>
                              <a:pt x="2354" y="0"/>
                              <a:pt x="5913" y="0"/>
                            </a:cubicBezTo>
                            <a:cubicBezTo>
                              <a:pt x="9472" y="0"/>
                              <a:pt x="1761" y="4188"/>
                              <a:pt x="-19" y="418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71" name="Freeform 10770"/>
                      <p:cNvSpPr/>
                      <p:nvPr/>
                    </p:nvSpPr>
                    <p:spPr>
                      <a:xfrm>
                        <a:off x="3283154" y="5249035"/>
                        <a:ext cx="10287" cy="661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287" h="6619">
                            <a:moveTo>
                              <a:pt x="0" y="0"/>
                            </a:moveTo>
                            <a:cubicBezTo>
                              <a:pt x="0" y="0"/>
                              <a:pt x="8304" y="7179"/>
                              <a:pt x="10083" y="6581"/>
                            </a:cubicBezTo>
                            <a:cubicBezTo>
                              <a:pt x="11863" y="5983"/>
                              <a:pt x="1186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72" name="Freeform 10771"/>
                      <p:cNvSpPr/>
                      <p:nvPr/>
                    </p:nvSpPr>
                    <p:spPr>
                      <a:xfrm>
                        <a:off x="3273089" y="5228113"/>
                        <a:ext cx="5839" cy="776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839" h="7768">
                            <a:moveTo>
                              <a:pt x="-19" y="-19"/>
                            </a:moveTo>
                            <a:cubicBezTo>
                              <a:pt x="-19" y="-19"/>
                              <a:pt x="2947" y="7759"/>
                              <a:pt x="5320" y="7759"/>
                            </a:cubicBezTo>
                            <a:cubicBezTo>
                              <a:pt x="7692" y="7759"/>
                              <a:pt x="1464" y="1477"/>
                              <a:pt x="-19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73" name="Freeform 10772"/>
                      <p:cNvSpPr/>
                      <p:nvPr/>
                    </p:nvSpPr>
                    <p:spPr>
                      <a:xfrm>
                        <a:off x="3283765" y="5228113"/>
                        <a:ext cx="2919" cy="1037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919" h="10377">
                            <a:moveTo>
                              <a:pt x="-19" y="-19"/>
                            </a:moveTo>
                            <a:cubicBezTo>
                              <a:pt x="-19" y="-19"/>
                              <a:pt x="278" y="8058"/>
                              <a:pt x="2354" y="10152"/>
                            </a:cubicBezTo>
                            <a:cubicBezTo>
                              <a:pt x="4430" y="12246"/>
                              <a:pt x="-19" y="-19"/>
                              <a:pt x="-19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74" name="Freeform 10773"/>
                      <p:cNvSpPr/>
                      <p:nvPr/>
                    </p:nvSpPr>
                    <p:spPr>
                      <a:xfrm>
                        <a:off x="3292662" y="5238266"/>
                        <a:ext cx="4198" cy="813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98" h="8133">
                            <a:moveTo>
                              <a:pt x="-19" y="0"/>
                            </a:moveTo>
                            <a:cubicBezTo>
                              <a:pt x="-19" y="0"/>
                              <a:pt x="1168" y="5385"/>
                              <a:pt x="3540" y="7778"/>
                            </a:cubicBezTo>
                            <a:cubicBezTo>
                              <a:pt x="5913" y="10171"/>
                              <a:pt x="1168" y="0"/>
                              <a:pt x="-1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75" name="Freeform 10774"/>
                      <p:cNvSpPr/>
                      <p:nvPr/>
                    </p:nvSpPr>
                    <p:spPr>
                      <a:xfrm>
                        <a:off x="3296221" y="5222729"/>
                        <a:ext cx="3559" cy="1135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559" h="11358">
                            <a:moveTo>
                              <a:pt x="-19" y="-19"/>
                            </a:moveTo>
                            <a:cubicBezTo>
                              <a:pt x="-19" y="-19"/>
                              <a:pt x="575" y="11358"/>
                              <a:pt x="2947" y="11358"/>
                            </a:cubicBezTo>
                            <a:cubicBezTo>
                              <a:pt x="5320" y="11358"/>
                              <a:pt x="-19" y="1776"/>
                              <a:pt x="-19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76" name="Freeform 10775"/>
                      <p:cNvSpPr/>
                      <p:nvPr/>
                    </p:nvSpPr>
                    <p:spPr>
                      <a:xfrm>
                        <a:off x="3300948" y="5246062"/>
                        <a:ext cx="4671" cy="928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671" h="9283">
                            <a:moveTo>
                              <a:pt x="0" y="-19"/>
                            </a:moveTo>
                            <a:cubicBezTo>
                              <a:pt x="0" y="-19"/>
                              <a:pt x="1779" y="11349"/>
                              <a:pt x="4152" y="8956"/>
                            </a:cubicBezTo>
                            <a:cubicBezTo>
                              <a:pt x="6525" y="6563"/>
                              <a:pt x="0" y="-19"/>
                              <a:pt x="0" y="-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77" name="Freeform 10776"/>
                      <p:cNvSpPr/>
                      <p:nvPr/>
                    </p:nvSpPr>
                    <p:spPr>
                      <a:xfrm>
                        <a:off x="3305118" y="5238266"/>
                        <a:ext cx="4727" cy="116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27" h="11611">
                            <a:moveTo>
                              <a:pt x="-19" y="0"/>
                            </a:moveTo>
                            <a:cubicBezTo>
                              <a:pt x="-19" y="0"/>
                              <a:pt x="4727" y="9573"/>
                              <a:pt x="4727" y="11367"/>
                            </a:cubicBezTo>
                            <a:cubicBezTo>
                              <a:pt x="4727" y="13162"/>
                              <a:pt x="-19" y="4188"/>
                              <a:pt x="-1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78" name="Freeform 10777"/>
                      <p:cNvSpPr/>
                      <p:nvPr/>
                    </p:nvSpPr>
                    <p:spPr>
                      <a:xfrm>
                        <a:off x="3288492" y="5223907"/>
                        <a:ext cx="3197" cy="56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197" h="5693">
                            <a:moveTo>
                              <a:pt x="0" y="0"/>
                            </a:moveTo>
                            <a:cubicBezTo>
                              <a:pt x="0" y="0"/>
                              <a:pt x="4152" y="1197"/>
                              <a:pt x="2966" y="4786"/>
                            </a:cubicBezTo>
                            <a:cubicBezTo>
                              <a:pt x="1779" y="8376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79" name="Freeform 10778"/>
                      <p:cNvSpPr/>
                      <p:nvPr/>
                    </p:nvSpPr>
                    <p:spPr>
                      <a:xfrm>
                        <a:off x="3277815" y="5238266"/>
                        <a:ext cx="10899" cy="779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899" h="7796">
                            <a:moveTo>
                              <a:pt x="0" y="0"/>
                            </a:moveTo>
                            <a:cubicBezTo>
                              <a:pt x="0" y="0"/>
                              <a:pt x="8897" y="7778"/>
                              <a:pt x="10677" y="7778"/>
                            </a:cubicBezTo>
                            <a:cubicBezTo>
                              <a:pt x="12456" y="7778"/>
                              <a:pt x="3559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80" name="Freeform 10779"/>
                      <p:cNvSpPr/>
                      <p:nvPr/>
                    </p:nvSpPr>
                    <p:spPr>
                      <a:xfrm>
                        <a:off x="3293246" y="5248446"/>
                        <a:ext cx="6339" cy="56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39" h="5693">
                            <a:moveTo>
                              <a:pt x="-9" y="-9"/>
                            </a:moveTo>
                            <a:cubicBezTo>
                              <a:pt x="-9" y="-9"/>
                              <a:pt x="2363" y="5674"/>
                              <a:pt x="5626" y="5674"/>
                            </a:cubicBezTo>
                            <a:cubicBezTo>
                              <a:pt x="8888" y="5674"/>
                              <a:pt x="-9" y="-9"/>
                              <a:pt x="-9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81" name="Freeform 10780"/>
                      <p:cNvSpPr/>
                      <p:nvPr/>
                    </p:nvSpPr>
                    <p:spPr>
                      <a:xfrm>
                        <a:off x="3266555" y="5230497"/>
                        <a:ext cx="6673" cy="56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673" h="5693">
                            <a:moveTo>
                              <a:pt x="-9" y="-9"/>
                            </a:moveTo>
                            <a:cubicBezTo>
                              <a:pt x="-9" y="-9"/>
                              <a:pt x="1770" y="5674"/>
                              <a:pt x="5626" y="5674"/>
                            </a:cubicBezTo>
                            <a:cubicBezTo>
                              <a:pt x="9481" y="5674"/>
                              <a:pt x="1474" y="1486"/>
                              <a:pt x="-9" y="-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82" name="Freeform 10781"/>
                      <p:cNvSpPr/>
                      <p:nvPr/>
                    </p:nvSpPr>
                    <p:spPr>
                      <a:xfrm>
                        <a:off x="3278093" y="5225421"/>
                        <a:ext cx="3197" cy="70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197" h="7039">
                            <a:moveTo>
                              <a:pt x="315" y="280"/>
                            </a:moveTo>
                            <a:cubicBezTo>
                              <a:pt x="315" y="280"/>
                              <a:pt x="-1168" y="8357"/>
                              <a:pt x="2095" y="6862"/>
                            </a:cubicBezTo>
                            <a:cubicBezTo>
                              <a:pt x="5357" y="5366"/>
                              <a:pt x="315" y="-1514"/>
                              <a:pt x="315" y="28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83" name="Freeform 10782"/>
                      <p:cNvSpPr/>
                      <p:nvPr/>
                    </p:nvSpPr>
                    <p:spPr>
                      <a:xfrm>
                        <a:off x="3297806" y="5236471"/>
                        <a:ext cx="5060" cy="673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060" h="6731">
                            <a:moveTo>
                              <a:pt x="176" y="0"/>
                            </a:moveTo>
                            <a:cubicBezTo>
                              <a:pt x="176" y="0"/>
                              <a:pt x="6107" y="5983"/>
                              <a:pt x="4921" y="6581"/>
                            </a:cubicBezTo>
                            <a:cubicBezTo>
                              <a:pt x="3735" y="7179"/>
                              <a:pt x="-1010" y="5974"/>
                              <a:pt x="17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84" name="Freeform 10783"/>
                      <p:cNvSpPr/>
                      <p:nvPr/>
                    </p:nvSpPr>
                    <p:spPr>
                      <a:xfrm>
                        <a:off x="3235109" y="5261599"/>
                        <a:ext cx="11233" cy="459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233" h="4599">
                            <a:moveTo>
                              <a:pt x="0" y="0"/>
                            </a:moveTo>
                            <a:cubicBezTo>
                              <a:pt x="0" y="0"/>
                              <a:pt x="7118" y="7179"/>
                              <a:pt x="10677" y="3590"/>
                            </a:cubicBezTo>
                            <a:cubicBezTo>
                              <a:pt x="14235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85" name="Freeform 10784"/>
                      <p:cNvSpPr/>
                      <p:nvPr/>
                    </p:nvSpPr>
                    <p:spPr>
                      <a:xfrm>
                        <a:off x="3236305" y="5269424"/>
                        <a:ext cx="11538" cy="356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538" h="3562">
                            <a:moveTo>
                              <a:pt x="0" y="3543"/>
                            </a:moveTo>
                            <a:cubicBezTo>
                              <a:pt x="0" y="3543"/>
                              <a:pt x="8888" y="-1842"/>
                              <a:pt x="11260" y="552"/>
                            </a:cubicBezTo>
                            <a:cubicBezTo>
                              <a:pt x="13633" y="2945"/>
                              <a:pt x="0" y="3543"/>
                              <a:pt x="0" y="354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86" name="Freeform 10785"/>
                      <p:cNvSpPr/>
                      <p:nvPr/>
                    </p:nvSpPr>
                    <p:spPr>
                      <a:xfrm>
                        <a:off x="3237167" y="5277080"/>
                        <a:ext cx="9314" cy="325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314" h="3253">
                            <a:moveTo>
                              <a:pt x="137" y="3246"/>
                            </a:moveTo>
                            <a:cubicBezTo>
                              <a:pt x="137" y="3246"/>
                              <a:pt x="8026" y="-1900"/>
                              <a:pt x="9212" y="673"/>
                            </a:cubicBezTo>
                            <a:cubicBezTo>
                              <a:pt x="10398" y="3246"/>
                              <a:pt x="-1464" y="3246"/>
                              <a:pt x="137" y="324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87" name="Freeform 10786"/>
                      <p:cNvSpPr/>
                      <p:nvPr/>
                    </p:nvSpPr>
                    <p:spPr>
                      <a:xfrm>
                        <a:off x="3240447" y="5283137"/>
                        <a:ext cx="6923" cy="55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923" h="5525">
                            <a:moveTo>
                              <a:pt x="0" y="5385"/>
                            </a:moveTo>
                            <a:cubicBezTo>
                              <a:pt x="0" y="5385"/>
                              <a:pt x="4152" y="0"/>
                              <a:pt x="6525" y="0"/>
                            </a:cubicBezTo>
                            <a:cubicBezTo>
                              <a:pt x="8897" y="0"/>
                              <a:pt x="0" y="6581"/>
                              <a:pt x="0" y="538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88" name="Freeform 10787"/>
                      <p:cNvSpPr/>
                      <p:nvPr/>
                    </p:nvSpPr>
                    <p:spPr>
                      <a:xfrm>
                        <a:off x="3251096" y="5261599"/>
                        <a:ext cx="13818" cy="339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3818" h="3393">
                            <a:moveTo>
                              <a:pt x="28" y="0"/>
                            </a:moveTo>
                            <a:cubicBezTo>
                              <a:pt x="28" y="0"/>
                              <a:pt x="11891" y="1197"/>
                              <a:pt x="13670" y="2991"/>
                            </a:cubicBezTo>
                            <a:cubicBezTo>
                              <a:pt x="15449" y="4786"/>
                              <a:pt x="-1158" y="0"/>
                              <a:pt x="2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89" name="Freeform 10788"/>
                      <p:cNvSpPr/>
                      <p:nvPr/>
                    </p:nvSpPr>
                    <p:spPr>
                      <a:xfrm>
                        <a:off x="3252320" y="5267601"/>
                        <a:ext cx="10204" cy="417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204" h="4179">
                            <a:moveTo>
                              <a:pt x="0" y="4169"/>
                            </a:moveTo>
                            <a:cubicBezTo>
                              <a:pt x="0" y="4169"/>
                              <a:pt x="5922" y="-19"/>
                              <a:pt x="9481" y="-19"/>
                            </a:cubicBezTo>
                            <a:cubicBezTo>
                              <a:pt x="13040" y="-19"/>
                              <a:pt x="2956" y="4169"/>
                              <a:pt x="0" y="416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90" name="Freeform 10789"/>
                      <p:cNvSpPr/>
                      <p:nvPr/>
                    </p:nvSpPr>
                    <p:spPr>
                      <a:xfrm>
                        <a:off x="3250540" y="5274163"/>
                        <a:ext cx="6562" cy="378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562" h="3786">
                            <a:moveTo>
                              <a:pt x="-9" y="2991"/>
                            </a:moveTo>
                            <a:cubicBezTo>
                              <a:pt x="-9" y="2991"/>
                              <a:pt x="2956" y="0"/>
                              <a:pt x="5329" y="0"/>
                            </a:cubicBezTo>
                            <a:cubicBezTo>
                              <a:pt x="7702" y="0"/>
                              <a:pt x="7108" y="5983"/>
                              <a:pt x="-9" y="299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91" name="Freeform 10790"/>
                      <p:cNvSpPr/>
                      <p:nvPr/>
                    </p:nvSpPr>
                    <p:spPr>
                      <a:xfrm>
                        <a:off x="3250540" y="5281314"/>
                        <a:ext cx="9481" cy="302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481" h="3029">
                            <a:moveTo>
                              <a:pt x="0" y="3019"/>
                            </a:moveTo>
                            <a:cubicBezTo>
                              <a:pt x="0" y="3019"/>
                              <a:pt x="9481" y="3020"/>
                              <a:pt x="9481" y="626"/>
                            </a:cubicBezTo>
                            <a:cubicBezTo>
                              <a:pt x="9481" y="-1767"/>
                              <a:pt x="0" y="3019"/>
                              <a:pt x="0" y="30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92" name="Freeform 10791"/>
                      <p:cNvSpPr/>
                      <p:nvPr/>
                    </p:nvSpPr>
                    <p:spPr>
                      <a:xfrm>
                        <a:off x="3267750" y="5270209"/>
                        <a:ext cx="4727" cy="420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27" h="4207">
                            <a:moveTo>
                              <a:pt x="-19" y="2103"/>
                            </a:moveTo>
                            <a:cubicBezTo>
                              <a:pt x="-19" y="2103"/>
                              <a:pt x="4727" y="-2683"/>
                              <a:pt x="4727" y="2103"/>
                            </a:cubicBezTo>
                            <a:cubicBezTo>
                              <a:pt x="4727" y="6890"/>
                              <a:pt x="-19" y="2103"/>
                              <a:pt x="-19" y="210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93" name="Freeform 10792"/>
                      <p:cNvSpPr/>
                      <p:nvPr/>
                    </p:nvSpPr>
                    <p:spPr>
                      <a:xfrm>
                        <a:off x="3261217" y="5274163"/>
                        <a:ext cx="17822" cy="378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7822" h="3786">
                            <a:moveTo>
                              <a:pt x="0" y="0"/>
                            </a:moveTo>
                            <a:cubicBezTo>
                              <a:pt x="0" y="0"/>
                              <a:pt x="12447" y="5983"/>
                              <a:pt x="17192" y="2991"/>
                            </a:cubicBezTo>
                            <a:cubicBezTo>
                              <a:pt x="21937" y="0"/>
                              <a:pt x="0" y="1795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94" name="Freeform 10793"/>
                      <p:cNvSpPr/>
                      <p:nvPr/>
                    </p:nvSpPr>
                    <p:spPr>
                      <a:xfrm>
                        <a:off x="3261217" y="5278959"/>
                        <a:ext cx="10037" cy="403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037" h="4038">
                            <a:moveTo>
                              <a:pt x="0" y="2384"/>
                            </a:moveTo>
                            <a:cubicBezTo>
                              <a:pt x="0" y="2384"/>
                              <a:pt x="7108" y="-9"/>
                              <a:pt x="9481" y="-9"/>
                            </a:cubicBezTo>
                            <a:cubicBezTo>
                              <a:pt x="11854" y="-9"/>
                              <a:pt x="6515" y="7170"/>
                              <a:pt x="0" y="238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95" name="Freeform 10794"/>
                      <p:cNvSpPr/>
                      <p:nvPr/>
                    </p:nvSpPr>
                    <p:spPr>
                      <a:xfrm>
                        <a:off x="3266555" y="5262468"/>
                        <a:ext cx="11483" cy="238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483" h="2384">
                            <a:moveTo>
                              <a:pt x="0" y="925"/>
                            </a:moveTo>
                            <a:cubicBezTo>
                              <a:pt x="0" y="925"/>
                              <a:pt x="9184" y="-1169"/>
                              <a:pt x="11260" y="925"/>
                            </a:cubicBezTo>
                            <a:cubicBezTo>
                              <a:pt x="13336" y="3020"/>
                              <a:pt x="0" y="2720"/>
                              <a:pt x="0" y="92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96" name="Freeform 10795"/>
                      <p:cNvSpPr/>
                      <p:nvPr/>
                    </p:nvSpPr>
                    <p:spPr>
                      <a:xfrm>
                        <a:off x="3277815" y="5267881"/>
                        <a:ext cx="11983" cy="151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1983" h="1514">
                            <a:moveTo>
                              <a:pt x="0" y="1496"/>
                            </a:moveTo>
                            <a:cubicBezTo>
                              <a:pt x="0" y="1496"/>
                              <a:pt x="7118" y="-897"/>
                              <a:pt x="11270" y="299"/>
                            </a:cubicBezTo>
                            <a:cubicBezTo>
                              <a:pt x="15422" y="1496"/>
                              <a:pt x="0" y="1496"/>
                              <a:pt x="0" y="149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97" name="Freeform 10796"/>
                      <p:cNvSpPr/>
                      <p:nvPr/>
                    </p:nvSpPr>
                    <p:spPr>
                      <a:xfrm>
                        <a:off x="3295610" y="5265862"/>
                        <a:ext cx="7229" cy="143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229" h="1430">
                            <a:moveTo>
                              <a:pt x="0" y="523"/>
                            </a:moveTo>
                            <a:cubicBezTo>
                              <a:pt x="0" y="523"/>
                              <a:pt x="5931" y="-673"/>
                              <a:pt x="7118" y="523"/>
                            </a:cubicBezTo>
                            <a:cubicBezTo>
                              <a:pt x="8304" y="1720"/>
                              <a:pt x="0" y="1720"/>
                              <a:pt x="0" y="52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98" name="Freeform 10797"/>
                      <p:cNvSpPr/>
                      <p:nvPr/>
                    </p:nvSpPr>
                    <p:spPr>
                      <a:xfrm>
                        <a:off x="3285545" y="5269508"/>
                        <a:ext cx="8397" cy="30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397" h="3001">
                            <a:moveTo>
                              <a:pt x="-19" y="2262"/>
                            </a:moveTo>
                            <a:cubicBezTo>
                              <a:pt x="-19" y="2262"/>
                              <a:pt x="7099" y="-1328"/>
                              <a:pt x="8285" y="467"/>
                            </a:cubicBezTo>
                            <a:cubicBezTo>
                              <a:pt x="9472" y="2262"/>
                              <a:pt x="-19" y="4057"/>
                              <a:pt x="-19" y="226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799" name="Freeform 10798"/>
                      <p:cNvSpPr/>
                      <p:nvPr/>
                    </p:nvSpPr>
                    <p:spPr>
                      <a:xfrm>
                        <a:off x="3299168" y="5269480"/>
                        <a:ext cx="4754" cy="14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54" h="1402">
                            <a:moveTo>
                              <a:pt x="0" y="495"/>
                            </a:moveTo>
                            <a:cubicBezTo>
                              <a:pt x="0" y="495"/>
                              <a:pt x="4152" y="-701"/>
                              <a:pt x="4745" y="495"/>
                            </a:cubicBezTo>
                            <a:cubicBezTo>
                              <a:pt x="5338" y="1692"/>
                              <a:pt x="0" y="1692"/>
                              <a:pt x="0" y="49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00" name="Freeform 10799"/>
                      <p:cNvSpPr/>
                      <p:nvPr/>
                    </p:nvSpPr>
                    <p:spPr>
                      <a:xfrm rot="9000000" flipH="1">
                        <a:off x="3307127" y="5226402"/>
                        <a:ext cx="1926" cy="502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926" h="5020">
                            <a:moveTo>
                              <a:pt x="951" y="-15"/>
                            </a:moveTo>
                            <a:cubicBezTo>
                              <a:pt x="951" y="-15"/>
                              <a:pt x="-1234" y="4373"/>
                              <a:pt x="951" y="5000"/>
                            </a:cubicBezTo>
                            <a:cubicBezTo>
                              <a:pt x="3135" y="5627"/>
                              <a:pt x="951" y="1239"/>
                              <a:pt x="951" y="-1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01" name="Freeform 10800"/>
                      <p:cNvSpPr/>
                      <p:nvPr/>
                    </p:nvSpPr>
                    <p:spPr>
                      <a:xfrm rot="9000000" flipH="1">
                        <a:off x="3311475" y="5224782"/>
                        <a:ext cx="4779" cy="413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779" h="4138">
                            <a:moveTo>
                              <a:pt x="-15" y="4119"/>
                            </a:moveTo>
                            <a:cubicBezTo>
                              <a:pt x="-15" y="4119"/>
                              <a:pt x="3730" y="-1523"/>
                              <a:pt x="4667" y="358"/>
                            </a:cubicBezTo>
                            <a:cubicBezTo>
                              <a:pt x="5603" y="2238"/>
                              <a:pt x="-15" y="4119"/>
                              <a:pt x="-15" y="41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02" name="Freeform 10801"/>
                      <p:cNvSpPr/>
                      <p:nvPr/>
                    </p:nvSpPr>
                    <p:spPr>
                      <a:xfrm rot="9000000" flipH="1">
                        <a:off x="3317735" y="5215973"/>
                        <a:ext cx="10923" cy="519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923" h="5191">
                            <a:moveTo>
                              <a:pt x="-20" y="4587"/>
                            </a:moveTo>
                            <a:cubicBezTo>
                              <a:pt x="-20" y="5319"/>
                              <a:pt x="8095" y="-10"/>
                              <a:pt x="10591" y="-10"/>
                            </a:cubicBezTo>
                            <a:cubicBezTo>
                              <a:pt x="13088" y="-10"/>
                              <a:pt x="1229" y="7304"/>
                              <a:pt x="-20" y="4587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03" name="Freeform 10802"/>
                      <p:cNvSpPr/>
                      <p:nvPr/>
                    </p:nvSpPr>
                    <p:spPr>
                      <a:xfrm rot="9000000" flipH="1">
                        <a:off x="3309934" y="5220416"/>
                        <a:ext cx="4096" cy="334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096" h="3341">
                            <a:moveTo>
                              <a:pt x="0" y="-14"/>
                            </a:moveTo>
                            <a:cubicBezTo>
                              <a:pt x="0" y="-14"/>
                              <a:pt x="887" y="3327"/>
                              <a:pt x="3327" y="3327"/>
                            </a:cubicBezTo>
                            <a:cubicBezTo>
                              <a:pt x="5767" y="3327"/>
                              <a:pt x="1774" y="-14"/>
                              <a:pt x="0" y="-1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04" name="Freeform 10803"/>
                      <p:cNvSpPr/>
                      <p:nvPr/>
                    </p:nvSpPr>
                    <p:spPr>
                      <a:xfrm flipH="1">
                        <a:off x="3331504" y="5225513"/>
                        <a:ext cx="6228" cy="601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228" h="6012">
                            <a:moveTo>
                              <a:pt x="-8" y="-16"/>
                            </a:moveTo>
                            <a:cubicBezTo>
                              <a:pt x="-8" y="-16"/>
                              <a:pt x="4144" y="6004"/>
                              <a:pt x="5961" y="6004"/>
                            </a:cubicBezTo>
                            <a:cubicBezTo>
                              <a:pt x="7777" y="6004"/>
                              <a:pt x="-8" y="-16"/>
                              <a:pt x="-8" y="-1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05" name="Freeform 10804"/>
                      <p:cNvSpPr/>
                      <p:nvPr/>
                    </p:nvSpPr>
                    <p:spPr>
                      <a:xfrm flipH="1">
                        <a:off x="3347583" y="5232800"/>
                        <a:ext cx="8223" cy="265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223" h="2650">
                            <a:moveTo>
                              <a:pt x="0" y="548"/>
                            </a:moveTo>
                            <a:cubicBezTo>
                              <a:pt x="0" y="548"/>
                              <a:pt x="5709" y="2642"/>
                              <a:pt x="7785" y="2642"/>
                            </a:cubicBezTo>
                            <a:cubicBezTo>
                              <a:pt x="9861" y="2642"/>
                              <a:pt x="4152" y="-1546"/>
                              <a:pt x="0" y="54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06" name="Freeform 10805"/>
                      <p:cNvSpPr/>
                      <p:nvPr/>
                    </p:nvSpPr>
                    <p:spPr>
                      <a:xfrm flipH="1">
                        <a:off x="3359433" y="5236179"/>
                        <a:ext cx="4671" cy="265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671" h="2650">
                            <a:moveTo>
                              <a:pt x="-8" y="548"/>
                            </a:moveTo>
                            <a:cubicBezTo>
                              <a:pt x="-8" y="548"/>
                              <a:pt x="2068" y="2642"/>
                              <a:pt x="4144" y="2642"/>
                            </a:cubicBezTo>
                            <a:cubicBezTo>
                              <a:pt x="6220" y="2642"/>
                              <a:pt x="2068" y="-1546"/>
                              <a:pt x="-8" y="54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07" name="Freeform 10806"/>
                      <p:cNvSpPr/>
                      <p:nvPr/>
                    </p:nvSpPr>
                    <p:spPr>
                      <a:xfrm flipH="1">
                        <a:off x="3349143" y="5248074"/>
                        <a:ext cx="5742" cy="49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742" h="4982">
                            <a:moveTo>
                              <a:pt x="-8" y="0"/>
                            </a:moveTo>
                            <a:cubicBezTo>
                              <a:pt x="-8" y="0"/>
                              <a:pt x="1549" y="4973"/>
                              <a:pt x="4923" y="4973"/>
                            </a:cubicBezTo>
                            <a:cubicBezTo>
                              <a:pt x="8296" y="4973"/>
                              <a:pt x="-8" y="0"/>
                              <a:pt x="-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08" name="Freeform 10807"/>
                      <p:cNvSpPr/>
                      <p:nvPr/>
                    </p:nvSpPr>
                    <p:spPr>
                      <a:xfrm flipH="1">
                        <a:off x="3342914" y="5226371"/>
                        <a:ext cx="4817" cy="33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17" h="3313">
                            <a:moveTo>
                              <a:pt x="0" y="695"/>
                            </a:moveTo>
                            <a:cubicBezTo>
                              <a:pt x="0" y="695"/>
                              <a:pt x="3114" y="3313"/>
                              <a:pt x="4152" y="3313"/>
                            </a:cubicBezTo>
                            <a:cubicBezTo>
                              <a:pt x="5190" y="3313"/>
                              <a:pt x="5709" y="-1922"/>
                              <a:pt x="0" y="69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09" name="Freeform 10808"/>
                      <p:cNvSpPr/>
                      <p:nvPr/>
                    </p:nvSpPr>
                    <p:spPr>
                      <a:xfrm flipH="1">
                        <a:off x="3341893" y="5233883"/>
                        <a:ext cx="7007" cy="30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007" h="3092">
                            <a:moveTo>
                              <a:pt x="-16" y="-8"/>
                            </a:moveTo>
                            <a:cubicBezTo>
                              <a:pt x="-16" y="-8"/>
                              <a:pt x="9845" y="2609"/>
                              <a:pt x="6212" y="2609"/>
                            </a:cubicBezTo>
                            <a:cubicBezTo>
                              <a:pt x="2579" y="2609"/>
                              <a:pt x="-16" y="4703"/>
                              <a:pt x="-16" y="-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10" name="Freeform 10809"/>
                      <p:cNvSpPr/>
                      <p:nvPr/>
                    </p:nvSpPr>
                    <p:spPr>
                      <a:xfrm flipH="1">
                        <a:off x="3314939" y="5223380"/>
                        <a:ext cx="2075" cy="339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075" h="3390">
                            <a:moveTo>
                              <a:pt x="-14" y="3376"/>
                            </a:moveTo>
                            <a:cubicBezTo>
                              <a:pt x="-14" y="3376"/>
                              <a:pt x="429" y="-1088"/>
                              <a:pt x="1757" y="251"/>
                            </a:cubicBezTo>
                            <a:cubicBezTo>
                              <a:pt x="3085" y="1591"/>
                              <a:pt x="-14" y="3376"/>
                              <a:pt x="-14" y="337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11" name="Freeform 10810"/>
                      <p:cNvSpPr/>
                      <p:nvPr/>
                    </p:nvSpPr>
                    <p:spPr>
                      <a:xfrm flipH="1">
                        <a:off x="3318924" y="5226773"/>
                        <a:ext cx="15478" cy="401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478" h="4018">
                            <a:moveTo>
                              <a:pt x="0" y="-14"/>
                            </a:moveTo>
                            <a:cubicBezTo>
                              <a:pt x="0" y="-14"/>
                              <a:pt x="8839" y="3111"/>
                              <a:pt x="7953" y="2665"/>
                            </a:cubicBezTo>
                            <a:cubicBezTo>
                              <a:pt x="7068" y="2218"/>
                              <a:pt x="15478" y="4004"/>
                              <a:pt x="15478" y="4004"/>
                            </a:cubicBezTo>
                            <a:cubicBezTo>
                              <a:pt x="15478" y="4004"/>
                              <a:pt x="6183" y="-14"/>
                              <a:pt x="0" y="-1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12" name="Freeform 10811"/>
                      <p:cNvSpPr/>
                      <p:nvPr/>
                    </p:nvSpPr>
                    <p:spPr>
                      <a:xfrm rot="9000000" flipH="1">
                        <a:off x="3308112" y="5225526"/>
                        <a:ext cx="5115" cy="31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115" h="3132">
                            <a:moveTo>
                              <a:pt x="-14" y="3119"/>
                            </a:moveTo>
                            <a:cubicBezTo>
                              <a:pt x="-14" y="3119"/>
                              <a:pt x="1761" y="0"/>
                              <a:pt x="4422" y="0"/>
                            </a:cubicBezTo>
                            <a:cubicBezTo>
                              <a:pt x="7084" y="0"/>
                              <a:pt x="1317" y="3119"/>
                              <a:pt x="-14" y="311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13" name="Freeform 10812"/>
                      <p:cNvSpPr/>
                      <p:nvPr/>
                    </p:nvSpPr>
                    <p:spPr>
                      <a:xfrm flipH="1">
                        <a:off x="3352254" y="5228116"/>
                        <a:ext cx="9002" cy="579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002" h="5791">
                            <a:moveTo>
                              <a:pt x="0" y="0"/>
                            </a:moveTo>
                            <a:cubicBezTo>
                              <a:pt x="0" y="0"/>
                              <a:pt x="7266" y="6282"/>
                              <a:pt x="8823" y="5759"/>
                            </a:cubicBezTo>
                            <a:cubicBezTo>
                              <a:pt x="10380" y="5235"/>
                              <a:pt x="1038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14" name="Freeform 10813"/>
                      <p:cNvSpPr/>
                      <p:nvPr/>
                    </p:nvSpPr>
                    <p:spPr>
                      <a:xfrm flipH="1">
                        <a:off x="3359533" y="5240762"/>
                        <a:ext cx="5109" cy="67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109" h="6798">
                            <a:moveTo>
                              <a:pt x="-16" y="-16"/>
                            </a:moveTo>
                            <a:cubicBezTo>
                              <a:pt x="-16" y="-16"/>
                              <a:pt x="2579" y="6789"/>
                              <a:pt x="4655" y="6789"/>
                            </a:cubicBezTo>
                            <a:cubicBezTo>
                              <a:pt x="6731" y="6789"/>
                              <a:pt x="1281" y="1292"/>
                              <a:pt x="-16" y="-1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15" name="Freeform 10814"/>
                      <p:cNvSpPr/>
                      <p:nvPr/>
                    </p:nvSpPr>
                    <p:spPr>
                      <a:xfrm flipH="1">
                        <a:off x="3368877" y="5240764"/>
                        <a:ext cx="2555" cy="908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555" h="9080">
                            <a:moveTo>
                              <a:pt x="-16" y="-16"/>
                            </a:moveTo>
                            <a:cubicBezTo>
                              <a:pt x="-16" y="-16"/>
                              <a:pt x="243" y="7051"/>
                              <a:pt x="2060" y="8883"/>
                            </a:cubicBezTo>
                            <a:cubicBezTo>
                              <a:pt x="3876" y="10716"/>
                              <a:pt x="-16" y="-16"/>
                              <a:pt x="-16" y="-1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16" name="Freeform 10815"/>
                      <p:cNvSpPr/>
                      <p:nvPr/>
                    </p:nvSpPr>
                    <p:spPr>
                      <a:xfrm flipH="1">
                        <a:off x="3376659" y="5249645"/>
                        <a:ext cx="3674" cy="711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674" h="7117">
                            <a:moveTo>
                              <a:pt x="-16" y="0"/>
                            </a:moveTo>
                            <a:cubicBezTo>
                              <a:pt x="-16" y="0"/>
                              <a:pt x="1022" y="4712"/>
                              <a:pt x="3098" y="6806"/>
                            </a:cubicBezTo>
                            <a:cubicBezTo>
                              <a:pt x="5174" y="8900"/>
                              <a:pt x="1022" y="0"/>
                              <a:pt x="-1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17" name="Freeform 10816"/>
                      <p:cNvSpPr/>
                      <p:nvPr/>
                    </p:nvSpPr>
                    <p:spPr>
                      <a:xfrm flipH="1">
                        <a:off x="3379776" y="5236050"/>
                        <a:ext cx="3114" cy="9939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114" h="9939">
                            <a:moveTo>
                              <a:pt x="-16" y="-16"/>
                            </a:moveTo>
                            <a:cubicBezTo>
                              <a:pt x="-16" y="-16"/>
                              <a:pt x="503" y="9939"/>
                              <a:pt x="2579" y="9939"/>
                            </a:cubicBezTo>
                            <a:cubicBezTo>
                              <a:pt x="4655" y="9939"/>
                              <a:pt x="-16" y="1554"/>
                              <a:pt x="-16" y="-1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18" name="Freeform 10817"/>
                      <p:cNvSpPr/>
                      <p:nvPr/>
                    </p:nvSpPr>
                    <p:spPr>
                      <a:xfrm flipH="1">
                        <a:off x="3373009" y="5237080"/>
                        <a:ext cx="2798" cy="49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98" h="4982">
                            <a:moveTo>
                              <a:pt x="0" y="0"/>
                            </a:moveTo>
                            <a:cubicBezTo>
                              <a:pt x="0" y="0"/>
                              <a:pt x="3633" y="1047"/>
                              <a:pt x="2595" y="4188"/>
                            </a:cubicBezTo>
                            <a:cubicBezTo>
                              <a:pt x="1557" y="7329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19" name="Freeform 10818"/>
                      <p:cNvSpPr/>
                      <p:nvPr/>
                    </p:nvSpPr>
                    <p:spPr>
                      <a:xfrm flipH="1">
                        <a:off x="3363668" y="5249647"/>
                        <a:ext cx="9537" cy="682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9537" h="6822">
                            <a:moveTo>
                              <a:pt x="0" y="0"/>
                            </a:moveTo>
                            <a:cubicBezTo>
                              <a:pt x="0" y="0"/>
                              <a:pt x="7785" y="6806"/>
                              <a:pt x="9342" y="6806"/>
                            </a:cubicBezTo>
                            <a:cubicBezTo>
                              <a:pt x="10899" y="6806"/>
                              <a:pt x="3114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20" name="Freeform 10819"/>
                      <p:cNvSpPr/>
                      <p:nvPr/>
                    </p:nvSpPr>
                    <p:spPr>
                      <a:xfrm flipH="1">
                        <a:off x="3359431" y="5227836"/>
                        <a:ext cx="5547" cy="49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547" h="4982">
                            <a:moveTo>
                              <a:pt x="-8" y="-8"/>
                            </a:moveTo>
                            <a:cubicBezTo>
                              <a:pt x="-8" y="-8"/>
                              <a:pt x="2068" y="4965"/>
                              <a:pt x="4923" y="4965"/>
                            </a:cubicBezTo>
                            <a:cubicBezTo>
                              <a:pt x="7777" y="4965"/>
                              <a:pt x="-8" y="-8"/>
                              <a:pt x="-8" y="-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21" name="Freeform 10820"/>
                      <p:cNvSpPr/>
                      <p:nvPr/>
                    </p:nvSpPr>
                    <p:spPr>
                      <a:xfrm flipH="1">
                        <a:off x="3353816" y="5242848"/>
                        <a:ext cx="5839" cy="498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839" h="4982">
                            <a:moveTo>
                              <a:pt x="-8" y="-8"/>
                            </a:moveTo>
                            <a:cubicBezTo>
                              <a:pt x="-8" y="-8"/>
                              <a:pt x="1549" y="4965"/>
                              <a:pt x="4923" y="4965"/>
                            </a:cubicBezTo>
                            <a:cubicBezTo>
                              <a:pt x="8296" y="4965"/>
                              <a:pt x="1289" y="1301"/>
                              <a:pt x="-8" y="-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22" name="Freeform 10821"/>
                      <p:cNvSpPr/>
                      <p:nvPr/>
                    </p:nvSpPr>
                    <p:spPr>
                      <a:xfrm flipH="1">
                        <a:off x="3363912" y="5238407"/>
                        <a:ext cx="2798" cy="616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2798" h="6160">
                            <a:moveTo>
                              <a:pt x="276" y="245"/>
                            </a:moveTo>
                            <a:cubicBezTo>
                              <a:pt x="276" y="245"/>
                              <a:pt x="-1022" y="7313"/>
                              <a:pt x="1833" y="6004"/>
                            </a:cubicBezTo>
                            <a:cubicBezTo>
                              <a:pt x="4687" y="4695"/>
                              <a:pt x="276" y="-1325"/>
                              <a:pt x="276" y="245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23" name="Freeform 10822"/>
                      <p:cNvSpPr/>
                      <p:nvPr/>
                    </p:nvSpPr>
                    <p:spPr>
                      <a:xfrm flipH="1">
                        <a:off x="3381163" y="5248076"/>
                        <a:ext cx="4428" cy="589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428" h="5890">
                            <a:moveTo>
                              <a:pt x="154" y="0"/>
                            </a:moveTo>
                            <a:cubicBezTo>
                              <a:pt x="154" y="0"/>
                              <a:pt x="5344" y="5235"/>
                              <a:pt x="4306" y="5759"/>
                            </a:cubicBezTo>
                            <a:cubicBezTo>
                              <a:pt x="3268" y="6282"/>
                              <a:pt x="-884" y="5227"/>
                              <a:pt x="15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24" name="Freeform 10823"/>
                      <p:cNvSpPr/>
                      <p:nvPr/>
                    </p:nvSpPr>
                    <p:spPr>
                      <a:xfrm flipH="1">
                        <a:off x="3310501" y="5233010"/>
                        <a:ext cx="8382" cy="34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382" h="3432">
                            <a:moveTo>
                              <a:pt x="0" y="0"/>
                            </a:moveTo>
                            <a:cubicBezTo>
                              <a:pt x="0" y="0"/>
                              <a:pt x="5312" y="5358"/>
                              <a:pt x="7967" y="2679"/>
                            </a:cubicBezTo>
                            <a:cubicBezTo>
                              <a:pt x="10623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25" name="Freeform 10824"/>
                      <p:cNvSpPr/>
                      <p:nvPr/>
                    </p:nvSpPr>
                    <p:spPr>
                      <a:xfrm flipH="1">
                        <a:off x="3311392" y="5238848"/>
                        <a:ext cx="8610" cy="265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610" h="2658">
                            <a:moveTo>
                              <a:pt x="0" y="2644"/>
                            </a:moveTo>
                            <a:cubicBezTo>
                              <a:pt x="0" y="2644"/>
                              <a:pt x="6632" y="-1374"/>
                              <a:pt x="8403" y="412"/>
                            </a:cubicBezTo>
                            <a:cubicBezTo>
                              <a:pt x="10174" y="2197"/>
                              <a:pt x="0" y="2644"/>
                              <a:pt x="0" y="264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26" name="Freeform 10825"/>
                      <p:cNvSpPr/>
                      <p:nvPr/>
                    </p:nvSpPr>
                    <p:spPr>
                      <a:xfrm flipH="1">
                        <a:off x="3312033" y="5244562"/>
                        <a:ext cx="6951" cy="242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951" h="2428">
                            <a:moveTo>
                              <a:pt x="102" y="2422"/>
                            </a:moveTo>
                            <a:cubicBezTo>
                              <a:pt x="102" y="2422"/>
                              <a:pt x="5989" y="-1418"/>
                              <a:pt x="6875" y="502"/>
                            </a:cubicBezTo>
                            <a:cubicBezTo>
                              <a:pt x="7760" y="2422"/>
                              <a:pt x="-1093" y="2422"/>
                              <a:pt x="102" y="242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27" name="Freeform 10826"/>
                      <p:cNvSpPr/>
                      <p:nvPr/>
                    </p:nvSpPr>
                    <p:spPr>
                      <a:xfrm flipH="1">
                        <a:off x="3322429" y="5233007"/>
                        <a:ext cx="10312" cy="253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312" h="2532">
                            <a:moveTo>
                              <a:pt x="21" y="0"/>
                            </a:moveTo>
                            <a:cubicBezTo>
                              <a:pt x="21" y="0"/>
                              <a:pt x="8873" y="893"/>
                              <a:pt x="10201" y="2232"/>
                            </a:cubicBezTo>
                            <a:cubicBezTo>
                              <a:pt x="11529" y="3572"/>
                              <a:pt x="-865" y="0"/>
                              <a:pt x="2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28" name="Freeform 10827"/>
                      <p:cNvSpPr/>
                      <p:nvPr/>
                    </p:nvSpPr>
                    <p:spPr>
                      <a:xfrm flipH="1">
                        <a:off x="3323343" y="5237486"/>
                        <a:ext cx="7615" cy="311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615" h="3118">
                            <a:moveTo>
                              <a:pt x="0" y="3111"/>
                            </a:moveTo>
                            <a:cubicBezTo>
                              <a:pt x="0" y="3111"/>
                              <a:pt x="4419" y="-14"/>
                              <a:pt x="7075" y="-14"/>
                            </a:cubicBezTo>
                            <a:cubicBezTo>
                              <a:pt x="9731" y="-14"/>
                              <a:pt x="2206" y="3111"/>
                              <a:pt x="0" y="3111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29" name="Freeform 10828"/>
                      <p:cNvSpPr/>
                      <p:nvPr/>
                    </p:nvSpPr>
                    <p:spPr>
                      <a:xfrm flipH="1">
                        <a:off x="3322013" y="5242384"/>
                        <a:ext cx="489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97" h="2825">
                            <a:moveTo>
                              <a:pt x="-7" y="2232"/>
                            </a:moveTo>
                            <a:cubicBezTo>
                              <a:pt x="-7" y="2232"/>
                              <a:pt x="2206" y="0"/>
                              <a:pt x="3977" y="0"/>
                            </a:cubicBezTo>
                            <a:cubicBezTo>
                              <a:pt x="5747" y="0"/>
                              <a:pt x="5305" y="4465"/>
                              <a:pt x="-7" y="2232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30" name="Freeform 10829"/>
                      <p:cNvSpPr/>
                      <p:nvPr/>
                    </p:nvSpPr>
                    <p:spPr>
                      <a:xfrm flipH="1">
                        <a:off x="3322012" y="5247720"/>
                        <a:ext cx="7075" cy="226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075" h="2260">
                            <a:moveTo>
                              <a:pt x="0" y="2253"/>
                            </a:moveTo>
                            <a:cubicBezTo>
                              <a:pt x="0" y="2253"/>
                              <a:pt x="7075" y="2253"/>
                              <a:pt x="7075" y="467"/>
                            </a:cubicBezTo>
                            <a:cubicBezTo>
                              <a:pt x="7075" y="-1318"/>
                              <a:pt x="0" y="2253"/>
                              <a:pt x="0" y="2253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31" name="Freeform 10830"/>
                      <p:cNvSpPr/>
                      <p:nvPr/>
                    </p:nvSpPr>
                    <p:spPr>
                      <a:xfrm flipH="1">
                        <a:off x="3338498" y="5243079"/>
                        <a:ext cx="4136" cy="368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36" h="3681">
                            <a:moveTo>
                              <a:pt x="-16" y="1840"/>
                            </a:moveTo>
                            <a:cubicBezTo>
                              <a:pt x="-16" y="1840"/>
                              <a:pt x="4136" y="-2348"/>
                              <a:pt x="4136" y="1840"/>
                            </a:cubicBezTo>
                            <a:cubicBezTo>
                              <a:pt x="4136" y="6029"/>
                              <a:pt x="-16" y="1840"/>
                              <a:pt x="-16" y="184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32" name="Freeform 10831"/>
                      <p:cNvSpPr/>
                      <p:nvPr/>
                    </p:nvSpPr>
                    <p:spPr>
                      <a:xfrm flipH="1">
                        <a:off x="3342404" y="5256731"/>
                        <a:ext cx="15595" cy="33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5595" h="3313">
                            <a:moveTo>
                              <a:pt x="0" y="0"/>
                            </a:moveTo>
                            <a:cubicBezTo>
                              <a:pt x="0" y="0"/>
                              <a:pt x="10891" y="5235"/>
                              <a:pt x="15043" y="2618"/>
                            </a:cubicBezTo>
                            <a:cubicBezTo>
                              <a:pt x="19195" y="0"/>
                              <a:pt x="0" y="1571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33" name="Freeform 10832"/>
                      <p:cNvSpPr/>
                      <p:nvPr/>
                    </p:nvSpPr>
                    <p:spPr>
                      <a:xfrm flipH="1">
                        <a:off x="3332780" y="5250688"/>
                        <a:ext cx="8783" cy="3534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8783" h="3534">
                            <a:moveTo>
                              <a:pt x="0" y="2086"/>
                            </a:moveTo>
                            <a:cubicBezTo>
                              <a:pt x="0" y="2086"/>
                              <a:pt x="6220" y="-8"/>
                              <a:pt x="8296" y="-8"/>
                            </a:cubicBezTo>
                            <a:cubicBezTo>
                              <a:pt x="10372" y="-8"/>
                              <a:pt x="5701" y="6274"/>
                              <a:pt x="0" y="2086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34" name="Freeform 10833"/>
                      <p:cNvSpPr/>
                      <p:nvPr/>
                    </p:nvSpPr>
                    <p:spPr>
                      <a:xfrm flipH="1">
                        <a:off x="3337729" y="5239867"/>
                        <a:ext cx="10048" cy="208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048" h="2086">
                            <a:moveTo>
                              <a:pt x="0" y="810"/>
                            </a:moveTo>
                            <a:cubicBezTo>
                              <a:pt x="0" y="810"/>
                              <a:pt x="8037" y="-1023"/>
                              <a:pt x="9853" y="810"/>
                            </a:cubicBezTo>
                            <a:cubicBezTo>
                              <a:pt x="11670" y="2642"/>
                              <a:pt x="0" y="2380"/>
                              <a:pt x="0" y="81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35" name="Freeform 10834"/>
                      <p:cNvSpPr/>
                      <p:nvPr/>
                    </p:nvSpPr>
                    <p:spPr>
                      <a:xfrm flipH="1">
                        <a:off x="3347584" y="5244606"/>
                        <a:ext cx="10486" cy="13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10486" h="1325">
                            <a:moveTo>
                              <a:pt x="0" y="1309"/>
                            </a:moveTo>
                            <a:cubicBezTo>
                              <a:pt x="0" y="1309"/>
                              <a:pt x="6228" y="-785"/>
                              <a:pt x="9861" y="262"/>
                            </a:cubicBezTo>
                            <a:cubicBezTo>
                              <a:pt x="13494" y="1309"/>
                              <a:pt x="0" y="1309"/>
                              <a:pt x="0" y="1309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36" name="Freeform 10835"/>
                      <p:cNvSpPr/>
                      <p:nvPr/>
                    </p:nvSpPr>
                    <p:spPr>
                      <a:xfrm flipH="1">
                        <a:off x="3331836" y="5219012"/>
                        <a:ext cx="6325" cy="125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6325" h="1252">
                            <a:moveTo>
                              <a:pt x="0" y="458"/>
                            </a:moveTo>
                            <a:cubicBezTo>
                              <a:pt x="0" y="458"/>
                              <a:pt x="5190" y="-589"/>
                              <a:pt x="6228" y="458"/>
                            </a:cubicBezTo>
                            <a:cubicBezTo>
                              <a:pt x="7266" y="1505"/>
                              <a:pt x="0" y="1505"/>
                              <a:pt x="0" y="458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37" name="Freeform 10836"/>
                      <p:cNvSpPr/>
                      <p:nvPr/>
                    </p:nvSpPr>
                    <p:spPr>
                      <a:xfrm flipH="1">
                        <a:off x="3354347" y="5246029"/>
                        <a:ext cx="7347" cy="262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7347" h="2626">
                            <a:moveTo>
                              <a:pt x="-16" y="1980"/>
                            </a:moveTo>
                            <a:cubicBezTo>
                              <a:pt x="-16" y="1980"/>
                              <a:pt x="6212" y="-1162"/>
                              <a:pt x="7250" y="409"/>
                            </a:cubicBezTo>
                            <a:cubicBezTo>
                              <a:pt x="8288" y="1980"/>
                              <a:pt x="-16" y="3550"/>
                              <a:pt x="-16" y="1980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38" name="Freeform 10837"/>
                      <p:cNvSpPr/>
                      <p:nvPr/>
                    </p:nvSpPr>
                    <p:spPr>
                      <a:xfrm flipH="1">
                        <a:off x="3334947" y="5222181"/>
                        <a:ext cx="4160" cy="122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160" h="1227">
                            <a:moveTo>
                              <a:pt x="0" y="434"/>
                            </a:moveTo>
                            <a:cubicBezTo>
                              <a:pt x="0" y="434"/>
                              <a:pt x="3633" y="-614"/>
                              <a:pt x="4152" y="434"/>
                            </a:cubicBezTo>
                            <a:cubicBezTo>
                              <a:pt x="4671" y="1481"/>
                              <a:pt x="0" y="1481"/>
                              <a:pt x="0" y="434"/>
                            </a:cubicBezTo>
                            <a:close/>
                          </a:path>
                        </a:pathLst>
                      </a:custGeom>
                      <a:solidFill>
                        <a:srgbClr val="FDEDDD">
                          <a:alpha val="77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0839" name="Group 10838"/>
                    <p:cNvGrpSpPr/>
                    <p:nvPr/>
                  </p:nvGrpSpPr>
                  <p:grpSpPr>
                    <a:xfrm>
                      <a:off x="3218968" y="5209604"/>
                      <a:ext cx="195431" cy="126370"/>
                      <a:chOff x="3218968" y="5209604"/>
                      <a:chExt cx="195431" cy="126370"/>
                    </a:xfrm>
                  </p:grpSpPr>
                  <p:sp>
                    <p:nvSpPr>
                      <p:cNvPr id="10840" name="Freeform 10839"/>
                      <p:cNvSpPr/>
                      <p:nvPr/>
                    </p:nvSpPr>
                    <p:spPr>
                      <a:xfrm>
                        <a:off x="3331421" y="5328682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41" name="Freeform 10840"/>
                      <p:cNvSpPr/>
                      <p:nvPr/>
                    </p:nvSpPr>
                    <p:spPr>
                      <a:xfrm>
                        <a:off x="3337733" y="5328682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42" name="Freeform 10841"/>
                      <p:cNvSpPr/>
                      <p:nvPr/>
                    </p:nvSpPr>
                    <p:spPr>
                      <a:xfrm>
                        <a:off x="3322469" y="5330138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43" name="Freeform 10842"/>
                      <p:cNvSpPr/>
                      <p:nvPr/>
                    </p:nvSpPr>
                    <p:spPr>
                      <a:xfrm>
                        <a:off x="3313688" y="5331594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44" name="Freeform 10843"/>
                      <p:cNvSpPr/>
                      <p:nvPr/>
                    </p:nvSpPr>
                    <p:spPr>
                      <a:xfrm>
                        <a:off x="3319141" y="5333051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45" name="Freeform 10844"/>
                      <p:cNvSpPr/>
                      <p:nvPr/>
                    </p:nvSpPr>
                    <p:spPr>
                      <a:xfrm>
                        <a:off x="3308811" y="5333051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46" name="Freeform 10845"/>
                      <p:cNvSpPr/>
                      <p:nvPr/>
                    </p:nvSpPr>
                    <p:spPr>
                      <a:xfrm>
                        <a:off x="3325797" y="5333051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47" name="Freeform 10846"/>
                      <p:cNvSpPr/>
                      <p:nvPr/>
                    </p:nvSpPr>
                    <p:spPr>
                      <a:xfrm>
                        <a:off x="3299285" y="5331594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48" name="Freeform 10847"/>
                      <p:cNvSpPr/>
                      <p:nvPr/>
                    </p:nvSpPr>
                    <p:spPr>
                      <a:xfrm>
                        <a:off x="3288840" y="5330138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49" name="Freeform 10848"/>
                      <p:cNvSpPr/>
                      <p:nvPr/>
                    </p:nvSpPr>
                    <p:spPr>
                      <a:xfrm>
                        <a:off x="3277593" y="5325300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50" name="Freeform 10849"/>
                      <p:cNvSpPr/>
                      <p:nvPr/>
                    </p:nvSpPr>
                    <p:spPr>
                      <a:xfrm>
                        <a:off x="3283103" y="5327225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51" name="Freeform 10850"/>
                      <p:cNvSpPr/>
                      <p:nvPr/>
                    </p:nvSpPr>
                    <p:spPr>
                      <a:xfrm>
                        <a:off x="3292168" y="5330138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52" name="Freeform 10851"/>
                      <p:cNvSpPr/>
                      <p:nvPr/>
                    </p:nvSpPr>
                    <p:spPr>
                      <a:xfrm>
                        <a:off x="3297620" y="5330138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53" name="Freeform 10852"/>
                      <p:cNvSpPr/>
                      <p:nvPr/>
                    </p:nvSpPr>
                    <p:spPr>
                      <a:xfrm>
                        <a:off x="3305483" y="5331594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54" name="Freeform 10853"/>
                      <p:cNvSpPr/>
                      <p:nvPr/>
                    </p:nvSpPr>
                    <p:spPr>
                      <a:xfrm>
                        <a:off x="3272083" y="5323844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55" name="Freeform 10854"/>
                      <p:cNvSpPr/>
                      <p:nvPr/>
                    </p:nvSpPr>
                    <p:spPr>
                      <a:xfrm>
                        <a:off x="3279257" y="5328682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56" name="Freeform 10855"/>
                      <p:cNvSpPr/>
                      <p:nvPr/>
                    </p:nvSpPr>
                    <p:spPr>
                      <a:xfrm>
                        <a:off x="3266574" y="5322489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57" name="Freeform 10856"/>
                      <p:cNvSpPr/>
                      <p:nvPr/>
                    </p:nvSpPr>
                    <p:spPr>
                      <a:xfrm>
                        <a:off x="3259115" y="5318652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58" name="Freeform 10857"/>
                      <p:cNvSpPr/>
                      <p:nvPr/>
                    </p:nvSpPr>
                    <p:spPr>
                      <a:xfrm>
                        <a:off x="3251884" y="5314056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59" name="Freeform 10858"/>
                      <p:cNvSpPr/>
                      <p:nvPr/>
                    </p:nvSpPr>
                    <p:spPr>
                      <a:xfrm>
                        <a:off x="3245457" y="5309346"/>
                        <a:ext cx="3328" cy="291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28" h="2913">
                            <a:moveTo>
                              <a:pt x="0" y="792"/>
                            </a:moveTo>
                            <a:cubicBezTo>
                              <a:pt x="0" y="28"/>
                              <a:pt x="1011" y="719"/>
                              <a:pt x="1588" y="-9"/>
                            </a:cubicBezTo>
                            <a:cubicBezTo>
                              <a:pt x="2386" y="-9"/>
                              <a:pt x="3321" y="392"/>
                              <a:pt x="3321" y="1156"/>
                            </a:cubicBezTo>
                            <a:cubicBezTo>
                              <a:pt x="3321" y="1920"/>
                              <a:pt x="2097" y="2904"/>
                              <a:pt x="1300" y="2904"/>
                            </a:cubicBezTo>
                            <a:cubicBezTo>
                              <a:pt x="502" y="2904"/>
                              <a:pt x="0" y="1556"/>
                              <a:pt x="0" y="792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60" name="Freeform 10859"/>
                      <p:cNvSpPr/>
                      <p:nvPr/>
                    </p:nvSpPr>
                    <p:spPr>
                      <a:xfrm rot="-1038000">
                        <a:off x="3386028" y="5312383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61" name="Freeform 10860"/>
                      <p:cNvSpPr/>
                      <p:nvPr/>
                    </p:nvSpPr>
                    <p:spPr>
                      <a:xfrm rot="-1038000">
                        <a:off x="3392055" y="5310489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62" name="Freeform 10861"/>
                      <p:cNvSpPr/>
                      <p:nvPr/>
                    </p:nvSpPr>
                    <p:spPr>
                      <a:xfrm rot="-1038000">
                        <a:off x="3377910" y="5316456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63" name="Freeform 10862"/>
                      <p:cNvSpPr/>
                      <p:nvPr/>
                    </p:nvSpPr>
                    <p:spPr>
                      <a:xfrm rot="-1038000">
                        <a:off x="3369958" y="5320481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64" name="Freeform 10863"/>
                      <p:cNvSpPr/>
                      <p:nvPr/>
                    </p:nvSpPr>
                    <p:spPr>
                      <a:xfrm rot="-1038000">
                        <a:off x="3375594" y="5320238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65" name="Freeform 10864"/>
                      <p:cNvSpPr/>
                      <p:nvPr/>
                    </p:nvSpPr>
                    <p:spPr>
                      <a:xfrm rot="-1038000">
                        <a:off x="3365731" y="5323337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66" name="Freeform 10865"/>
                      <p:cNvSpPr/>
                      <p:nvPr/>
                    </p:nvSpPr>
                    <p:spPr>
                      <a:xfrm rot="-1038000">
                        <a:off x="3381947" y="5318242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67" name="Freeform 10866"/>
                      <p:cNvSpPr/>
                      <p:nvPr/>
                    </p:nvSpPr>
                    <p:spPr>
                      <a:xfrm rot="-1038000">
                        <a:off x="3356205" y="5324802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68" name="Freeform 10867"/>
                      <p:cNvSpPr/>
                      <p:nvPr/>
                    </p:nvSpPr>
                    <p:spPr>
                      <a:xfrm rot="-1038000">
                        <a:off x="3345803" y="5326542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69" name="Freeform 10868"/>
                      <p:cNvSpPr/>
                      <p:nvPr/>
                    </p:nvSpPr>
                    <p:spPr>
                      <a:xfrm rot="-1038000">
                        <a:off x="3348981" y="5325545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70" name="Freeform 10869"/>
                      <p:cNvSpPr/>
                      <p:nvPr/>
                    </p:nvSpPr>
                    <p:spPr>
                      <a:xfrm rot="-1038000">
                        <a:off x="3354187" y="5323909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71" name="Freeform 10870"/>
                      <p:cNvSpPr/>
                      <p:nvPr/>
                    </p:nvSpPr>
                    <p:spPr>
                      <a:xfrm rot="-1038000">
                        <a:off x="3362124" y="5322943"/>
                        <a:ext cx="3330" cy="291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30" h="2911">
                            <a:moveTo>
                              <a:pt x="0" y="791"/>
                            </a:moveTo>
                            <a:cubicBezTo>
                              <a:pt x="0" y="28"/>
                              <a:pt x="1012" y="719"/>
                              <a:pt x="1590" y="-9"/>
                            </a:cubicBezTo>
                            <a:cubicBezTo>
                              <a:pt x="2388" y="-9"/>
                              <a:pt x="3323" y="392"/>
                              <a:pt x="3323" y="1155"/>
                            </a:cubicBezTo>
                            <a:cubicBezTo>
                              <a:pt x="3323" y="1919"/>
                              <a:pt x="2098" y="2902"/>
                              <a:pt x="1300" y="2902"/>
                            </a:cubicBezTo>
                            <a:cubicBezTo>
                              <a:pt x="502" y="2902"/>
                              <a:pt x="0" y="1555"/>
                              <a:pt x="0" y="79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72" name="Freeform 10871"/>
                      <p:cNvSpPr/>
                      <p:nvPr/>
                    </p:nvSpPr>
                    <p:spPr>
                      <a:xfrm rot="2400000">
                        <a:off x="3233214" y="5303185"/>
                        <a:ext cx="3340" cy="29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0" h="2902">
                            <a:moveTo>
                              <a:pt x="0" y="789"/>
                            </a:moveTo>
                            <a:cubicBezTo>
                              <a:pt x="0" y="28"/>
                              <a:pt x="1014" y="717"/>
                              <a:pt x="1594" y="-9"/>
                            </a:cubicBezTo>
                            <a:cubicBezTo>
                              <a:pt x="2394" y="-9"/>
                              <a:pt x="3333" y="390"/>
                              <a:pt x="3333" y="1152"/>
                            </a:cubicBezTo>
                            <a:cubicBezTo>
                              <a:pt x="3333" y="1913"/>
                              <a:pt x="2104" y="2893"/>
                              <a:pt x="1304" y="2893"/>
                            </a:cubicBezTo>
                            <a:cubicBezTo>
                              <a:pt x="504" y="2893"/>
                              <a:pt x="0" y="1551"/>
                              <a:pt x="0" y="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73" name="Freeform 10872"/>
                      <p:cNvSpPr/>
                      <p:nvPr/>
                    </p:nvSpPr>
                    <p:spPr>
                      <a:xfrm rot="2400000">
                        <a:off x="3236208" y="5308231"/>
                        <a:ext cx="3340" cy="29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0" h="2902">
                            <a:moveTo>
                              <a:pt x="0" y="789"/>
                            </a:moveTo>
                            <a:cubicBezTo>
                              <a:pt x="0" y="28"/>
                              <a:pt x="1014" y="717"/>
                              <a:pt x="1594" y="-9"/>
                            </a:cubicBezTo>
                            <a:cubicBezTo>
                              <a:pt x="2394" y="-9"/>
                              <a:pt x="3333" y="390"/>
                              <a:pt x="3333" y="1152"/>
                            </a:cubicBezTo>
                            <a:cubicBezTo>
                              <a:pt x="3333" y="1913"/>
                              <a:pt x="2104" y="2893"/>
                              <a:pt x="1304" y="2893"/>
                            </a:cubicBezTo>
                            <a:cubicBezTo>
                              <a:pt x="504" y="2893"/>
                              <a:pt x="0" y="1551"/>
                              <a:pt x="0" y="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74" name="Freeform 10873"/>
                      <p:cNvSpPr/>
                      <p:nvPr/>
                    </p:nvSpPr>
                    <p:spPr>
                      <a:xfrm rot="2400000">
                        <a:off x="3229920" y="5298499"/>
                        <a:ext cx="3340" cy="29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0" h="2902">
                            <a:moveTo>
                              <a:pt x="0" y="789"/>
                            </a:moveTo>
                            <a:cubicBezTo>
                              <a:pt x="0" y="28"/>
                              <a:pt x="1014" y="717"/>
                              <a:pt x="1594" y="-9"/>
                            </a:cubicBezTo>
                            <a:cubicBezTo>
                              <a:pt x="2394" y="-9"/>
                              <a:pt x="3333" y="390"/>
                              <a:pt x="3333" y="1152"/>
                            </a:cubicBezTo>
                            <a:cubicBezTo>
                              <a:pt x="3333" y="1913"/>
                              <a:pt x="2104" y="2893"/>
                              <a:pt x="1304" y="2893"/>
                            </a:cubicBezTo>
                            <a:cubicBezTo>
                              <a:pt x="504" y="2893"/>
                              <a:pt x="0" y="1551"/>
                              <a:pt x="0" y="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75" name="Freeform 10874"/>
                      <p:cNvSpPr/>
                      <p:nvPr/>
                    </p:nvSpPr>
                    <p:spPr>
                      <a:xfrm rot="2400000">
                        <a:off x="3232333" y="5306855"/>
                        <a:ext cx="3340" cy="29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0" h="2902">
                            <a:moveTo>
                              <a:pt x="0" y="789"/>
                            </a:moveTo>
                            <a:cubicBezTo>
                              <a:pt x="0" y="28"/>
                              <a:pt x="1014" y="717"/>
                              <a:pt x="1594" y="-9"/>
                            </a:cubicBezTo>
                            <a:cubicBezTo>
                              <a:pt x="2394" y="-9"/>
                              <a:pt x="3333" y="390"/>
                              <a:pt x="3333" y="1152"/>
                            </a:cubicBezTo>
                            <a:cubicBezTo>
                              <a:pt x="3333" y="1913"/>
                              <a:pt x="2104" y="2893"/>
                              <a:pt x="1304" y="2893"/>
                            </a:cubicBezTo>
                            <a:cubicBezTo>
                              <a:pt x="504" y="2893"/>
                              <a:pt x="0" y="1551"/>
                              <a:pt x="0" y="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76" name="Freeform 10875"/>
                      <p:cNvSpPr/>
                      <p:nvPr/>
                    </p:nvSpPr>
                    <p:spPr>
                      <a:xfrm rot="2400000">
                        <a:off x="3226563" y="5293888"/>
                        <a:ext cx="3340" cy="29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0" h="2902">
                            <a:moveTo>
                              <a:pt x="0" y="789"/>
                            </a:moveTo>
                            <a:cubicBezTo>
                              <a:pt x="0" y="28"/>
                              <a:pt x="1014" y="717"/>
                              <a:pt x="1594" y="-9"/>
                            </a:cubicBezTo>
                            <a:cubicBezTo>
                              <a:pt x="2394" y="-9"/>
                              <a:pt x="3333" y="390"/>
                              <a:pt x="3333" y="1152"/>
                            </a:cubicBezTo>
                            <a:cubicBezTo>
                              <a:pt x="3333" y="1913"/>
                              <a:pt x="2104" y="2893"/>
                              <a:pt x="1304" y="2893"/>
                            </a:cubicBezTo>
                            <a:cubicBezTo>
                              <a:pt x="504" y="2893"/>
                              <a:pt x="0" y="1551"/>
                              <a:pt x="0" y="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77" name="Freeform 10876"/>
                      <p:cNvSpPr/>
                      <p:nvPr/>
                    </p:nvSpPr>
                    <p:spPr>
                      <a:xfrm rot="2400000">
                        <a:off x="3223294" y="5286113"/>
                        <a:ext cx="3340" cy="29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0" h="2902">
                            <a:moveTo>
                              <a:pt x="0" y="789"/>
                            </a:moveTo>
                            <a:cubicBezTo>
                              <a:pt x="0" y="28"/>
                              <a:pt x="1014" y="717"/>
                              <a:pt x="1594" y="-9"/>
                            </a:cubicBezTo>
                            <a:cubicBezTo>
                              <a:pt x="2394" y="-9"/>
                              <a:pt x="3333" y="390"/>
                              <a:pt x="3333" y="1152"/>
                            </a:cubicBezTo>
                            <a:cubicBezTo>
                              <a:pt x="3333" y="1913"/>
                              <a:pt x="2104" y="2893"/>
                              <a:pt x="1304" y="2893"/>
                            </a:cubicBezTo>
                            <a:cubicBezTo>
                              <a:pt x="504" y="2893"/>
                              <a:pt x="0" y="1551"/>
                              <a:pt x="0" y="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78" name="Freeform 10877"/>
                      <p:cNvSpPr/>
                      <p:nvPr/>
                    </p:nvSpPr>
                    <p:spPr>
                      <a:xfrm rot="2400000">
                        <a:off x="3220683" y="5277905"/>
                        <a:ext cx="3340" cy="29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0" h="2902">
                            <a:moveTo>
                              <a:pt x="0" y="789"/>
                            </a:moveTo>
                            <a:cubicBezTo>
                              <a:pt x="0" y="28"/>
                              <a:pt x="1014" y="717"/>
                              <a:pt x="1594" y="-9"/>
                            </a:cubicBezTo>
                            <a:cubicBezTo>
                              <a:pt x="2394" y="-9"/>
                              <a:pt x="3333" y="390"/>
                              <a:pt x="3333" y="1152"/>
                            </a:cubicBezTo>
                            <a:cubicBezTo>
                              <a:pt x="3333" y="1913"/>
                              <a:pt x="2104" y="2893"/>
                              <a:pt x="1304" y="2893"/>
                            </a:cubicBezTo>
                            <a:cubicBezTo>
                              <a:pt x="504" y="2893"/>
                              <a:pt x="0" y="1551"/>
                              <a:pt x="0" y="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79" name="Freeform 10878"/>
                      <p:cNvSpPr/>
                      <p:nvPr/>
                    </p:nvSpPr>
                    <p:spPr>
                      <a:xfrm rot="2400000">
                        <a:off x="3218762" y="5270129"/>
                        <a:ext cx="3340" cy="290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0" h="2902">
                            <a:moveTo>
                              <a:pt x="0" y="789"/>
                            </a:moveTo>
                            <a:cubicBezTo>
                              <a:pt x="0" y="28"/>
                              <a:pt x="1014" y="717"/>
                              <a:pt x="1594" y="-9"/>
                            </a:cubicBezTo>
                            <a:cubicBezTo>
                              <a:pt x="2394" y="-9"/>
                              <a:pt x="3333" y="390"/>
                              <a:pt x="3333" y="1152"/>
                            </a:cubicBezTo>
                            <a:cubicBezTo>
                              <a:pt x="3333" y="1913"/>
                              <a:pt x="2104" y="2893"/>
                              <a:pt x="1304" y="2893"/>
                            </a:cubicBezTo>
                            <a:cubicBezTo>
                              <a:pt x="504" y="2893"/>
                              <a:pt x="0" y="1551"/>
                              <a:pt x="0" y="78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80" name="Freeform 10879"/>
                      <p:cNvSpPr/>
                      <p:nvPr/>
                    </p:nvSpPr>
                    <p:spPr>
                      <a:xfrm rot="600000" flipV="1">
                        <a:off x="3354749" y="5218810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81" name="Freeform 10880"/>
                      <p:cNvSpPr/>
                      <p:nvPr/>
                    </p:nvSpPr>
                    <p:spPr>
                      <a:xfrm rot="600000" flipV="1">
                        <a:off x="3360966" y="5219916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82" name="Freeform 10881"/>
                      <p:cNvSpPr/>
                      <p:nvPr/>
                    </p:nvSpPr>
                    <p:spPr>
                      <a:xfrm rot="600000" flipV="1">
                        <a:off x="3346184" y="5215810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83" name="Freeform 10882"/>
                      <p:cNvSpPr/>
                      <p:nvPr/>
                    </p:nvSpPr>
                    <p:spPr>
                      <a:xfrm rot="600000" flipV="1">
                        <a:off x="3337788" y="5212836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84" name="Freeform 10883"/>
                      <p:cNvSpPr/>
                      <p:nvPr/>
                    </p:nvSpPr>
                    <p:spPr>
                      <a:xfrm rot="600000" flipV="1">
                        <a:off x="3343408" y="5212355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85" name="Freeform 10884"/>
                      <p:cNvSpPr/>
                      <p:nvPr/>
                    </p:nvSpPr>
                    <p:spPr>
                      <a:xfrm rot="600000" flipV="1">
                        <a:off x="3333236" y="5210546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86" name="Freeform 10885"/>
                      <p:cNvSpPr/>
                      <p:nvPr/>
                    </p:nvSpPr>
                    <p:spPr>
                      <a:xfrm rot="600000" flipV="1">
                        <a:off x="3349963" y="5213521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87" name="Freeform 10886"/>
                      <p:cNvSpPr/>
                      <p:nvPr/>
                    </p:nvSpPr>
                    <p:spPr>
                      <a:xfrm rot="600000" flipV="1">
                        <a:off x="3323603" y="5210314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88" name="Freeform 10887"/>
                      <p:cNvSpPr/>
                      <p:nvPr/>
                    </p:nvSpPr>
                    <p:spPr>
                      <a:xfrm rot="600000" flipV="1">
                        <a:off x="3313066" y="5209920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89" name="Freeform 10888"/>
                      <p:cNvSpPr/>
                      <p:nvPr/>
                    </p:nvSpPr>
                    <p:spPr>
                      <a:xfrm rot="600000" flipV="1">
                        <a:off x="3301157" y="5212714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90" name="Freeform 10889"/>
                      <p:cNvSpPr/>
                      <p:nvPr/>
                    </p:nvSpPr>
                    <p:spPr>
                      <a:xfrm rot="600000" flipV="1">
                        <a:off x="3306914" y="5211783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91" name="Freeform 10890"/>
                      <p:cNvSpPr/>
                      <p:nvPr/>
                    </p:nvSpPr>
                    <p:spPr>
                      <a:xfrm rot="600000" flipV="1">
                        <a:off x="3316343" y="5210503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92" name="Freeform 10891"/>
                      <p:cNvSpPr/>
                      <p:nvPr/>
                    </p:nvSpPr>
                    <p:spPr>
                      <a:xfrm rot="600000" flipV="1">
                        <a:off x="3321713" y="5211458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93" name="Freeform 10892"/>
                      <p:cNvSpPr/>
                      <p:nvPr/>
                    </p:nvSpPr>
                    <p:spPr>
                      <a:xfrm rot="600000" flipV="1">
                        <a:off x="3329654" y="5211390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94" name="Freeform 10893"/>
                      <p:cNvSpPr/>
                      <p:nvPr/>
                    </p:nvSpPr>
                    <p:spPr>
                      <a:xfrm rot="600000" flipV="1">
                        <a:off x="3295481" y="5213181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95" name="Freeform 10894"/>
                      <p:cNvSpPr/>
                      <p:nvPr/>
                    </p:nvSpPr>
                    <p:spPr>
                      <a:xfrm rot="600000" flipV="1">
                        <a:off x="3303378" y="5209673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96" name="Freeform 10895"/>
                      <p:cNvSpPr/>
                      <p:nvPr/>
                    </p:nvSpPr>
                    <p:spPr>
                      <a:xfrm rot="600000" flipV="1">
                        <a:off x="3289821" y="5213550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97" name="Freeform 10896"/>
                      <p:cNvSpPr/>
                      <p:nvPr/>
                    </p:nvSpPr>
                    <p:spPr>
                      <a:xfrm rot="600000" flipV="1">
                        <a:off x="3281815" y="5216022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98" name="Freeform 10897"/>
                      <p:cNvSpPr/>
                      <p:nvPr/>
                    </p:nvSpPr>
                    <p:spPr>
                      <a:xfrm rot="600000" flipV="1">
                        <a:off x="3273904" y="5219281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899" name="Freeform 10898"/>
                      <p:cNvSpPr/>
                      <p:nvPr/>
                    </p:nvSpPr>
                    <p:spPr>
                      <a:xfrm rot="600000" flipV="1">
                        <a:off x="3266763" y="5222794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00" name="Freeform 10899"/>
                      <p:cNvSpPr/>
                      <p:nvPr/>
                    </p:nvSpPr>
                    <p:spPr>
                      <a:xfrm rot="-438000" flipV="1">
                        <a:off x="3405698" y="5244409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01" name="Freeform 10900"/>
                      <p:cNvSpPr/>
                      <p:nvPr/>
                    </p:nvSpPr>
                    <p:spPr>
                      <a:xfrm rot="-438000" flipV="1">
                        <a:off x="3411309" y="5247330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02" name="Freeform 10901"/>
                      <p:cNvSpPr/>
                      <p:nvPr/>
                    </p:nvSpPr>
                    <p:spPr>
                      <a:xfrm rot="-438000" flipV="1">
                        <a:off x="3398404" y="5238974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03" name="Freeform 10902"/>
                      <p:cNvSpPr/>
                      <p:nvPr/>
                    </p:nvSpPr>
                    <p:spPr>
                      <a:xfrm rot="-438000" flipV="1">
                        <a:off x="3391264" y="5233617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04" name="Freeform 10903"/>
                      <p:cNvSpPr/>
                      <p:nvPr/>
                    </p:nvSpPr>
                    <p:spPr>
                      <a:xfrm rot="-438000" flipV="1">
                        <a:off x="3396773" y="5234843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05" name="Freeform 10904"/>
                      <p:cNvSpPr/>
                      <p:nvPr/>
                    </p:nvSpPr>
                    <p:spPr>
                      <a:xfrm rot="-438000" flipV="1">
                        <a:off x="3387596" y="5230063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06" name="Freeform 10905"/>
                      <p:cNvSpPr/>
                      <p:nvPr/>
                    </p:nvSpPr>
                    <p:spPr>
                      <a:xfrm rot="-438000" flipV="1">
                        <a:off x="3402690" y="5237923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07" name="Freeform 10906"/>
                      <p:cNvSpPr/>
                      <p:nvPr/>
                    </p:nvSpPr>
                    <p:spPr>
                      <a:xfrm rot="-438000" flipV="1">
                        <a:off x="3378466" y="5226953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08" name="Freeform 10907"/>
                      <p:cNvSpPr/>
                      <p:nvPr/>
                    </p:nvSpPr>
                    <p:spPr>
                      <a:xfrm rot="-438000" flipV="1">
                        <a:off x="3368523" y="5223417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09" name="Freeform 10908"/>
                      <p:cNvSpPr/>
                      <p:nvPr/>
                    </p:nvSpPr>
                    <p:spPr>
                      <a:xfrm rot="-438000" flipV="1">
                        <a:off x="3371480" y="5224959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10" name="Freeform 10909"/>
                      <p:cNvSpPr/>
                      <p:nvPr/>
                    </p:nvSpPr>
                    <p:spPr>
                      <a:xfrm rot="-438000" flipV="1">
                        <a:off x="3376326" y="5227479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11" name="Freeform 10910"/>
                      <p:cNvSpPr/>
                      <p:nvPr/>
                    </p:nvSpPr>
                    <p:spPr>
                      <a:xfrm rot="-438000" flipV="1">
                        <a:off x="3383976" y="5229820"/>
                        <a:ext cx="3274" cy="2866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74" h="2866">
                            <a:moveTo>
                              <a:pt x="0" y="779"/>
                            </a:moveTo>
                            <a:cubicBezTo>
                              <a:pt x="0" y="27"/>
                              <a:pt x="995" y="707"/>
                              <a:pt x="1563" y="-9"/>
                            </a:cubicBezTo>
                            <a:cubicBezTo>
                              <a:pt x="2347" y="-9"/>
                              <a:pt x="3267" y="386"/>
                              <a:pt x="3267" y="1137"/>
                            </a:cubicBezTo>
                            <a:cubicBezTo>
                              <a:pt x="3267" y="1889"/>
                              <a:pt x="2063" y="2857"/>
                              <a:pt x="1279" y="2857"/>
                            </a:cubicBezTo>
                            <a:cubicBezTo>
                              <a:pt x="494" y="2857"/>
                              <a:pt x="0" y="1531"/>
                              <a:pt x="0" y="779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12" name="Freeform 10911"/>
                      <p:cNvSpPr/>
                      <p:nvPr/>
                    </p:nvSpPr>
                    <p:spPr>
                      <a:xfrm rot="3000000" flipV="1">
                        <a:off x="3253592" y="5226687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13" name="Freeform 10912"/>
                      <p:cNvSpPr/>
                      <p:nvPr/>
                    </p:nvSpPr>
                    <p:spPr>
                      <a:xfrm rot="3000000" flipV="1">
                        <a:off x="3257409" y="5222244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14" name="Freeform 10913"/>
                      <p:cNvSpPr/>
                      <p:nvPr/>
                    </p:nvSpPr>
                    <p:spPr>
                      <a:xfrm rot="3000000" flipV="1">
                        <a:off x="3249541" y="5230727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15" name="Freeform 10914"/>
                      <p:cNvSpPr/>
                      <p:nvPr/>
                    </p:nvSpPr>
                    <p:spPr>
                      <a:xfrm rot="3000000" flipV="1">
                        <a:off x="3253356" y="5222917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16" name="Freeform 10915"/>
                      <p:cNvSpPr/>
                      <p:nvPr/>
                    </p:nvSpPr>
                    <p:spPr>
                      <a:xfrm rot="3000000" flipV="1">
                        <a:off x="3245441" y="5234678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17" name="Freeform 10916"/>
                      <p:cNvSpPr/>
                      <p:nvPr/>
                    </p:nvSpPr>
                    <p:spPr>
                      <a:xfrm rot="3000000" flipV="1">
                        <a:off x="3240883" y="5241763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18" name="Freeform 10917"/>
                      <p:cNvSpPr/>
                      <p:nvPr/>
                    </p:nvSpPr>
                    <p:spPr>
                      <a:xfrm rot="3000000" flipV="1">
                        <a:off x="3236899" y="5249388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19" name="Freeform 10918"/>
                      <p:cNvSpPr/>
                      <p:nvPr/>
                    </p:nvSpPr>
                    <p:spPr>
                      <a:xfrm rot="3000000" flipV="1">
                        <a:off x="3233669" y="5256710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20" name="Freeform 10919"/>
                      <p:cNvSpPr/>
                      <p:nvPr/>
                    </p:nvSpPr>
                    <p:spPr>
                      <a:xfrm rot="6900000" flipV="1">
                        <a:off x="3390668" y="5306611"/>
                        <a:ext cx="3351" cy="28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51" h="2892">
                            <a:moveTo>
                              <a:pt x="0" y="786"/>
                            </a:moveTo>
                            <a:cubicBezTo>
                              <a:pt x="0" y="28"/>
                              <a:pt x="1018" y="714"/>
                              <a:pt x="1600" y="-9"/>
                            </a:cubicBezTo>
                            <a:cubicBezTo>
                              <a:pt x="2403" y="-9"/>
                              <a:pt x="3345" y="389"/>
                              <a:pt x="3345" y="1148"/>
                            </a:cubicBezTo>
                            <a:cubicBezTo>
                              <a:pt x="3345" y="1907"/>
                              <a:pt x="2112" y="2883"/>
                              <a:pt x="1309" y="2883"/>
                            </a:cubicBezTo>
                            <a:cubicBezTo>
                              <a:pt x="506" y="2883"/>
                              <a:pt x="0" y="1545"/>
                              <a:pt x="0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21" name="Freeform 10920"/>
                      <p:cNvSpPr/>
                      <p:nvPr/>
                    </p:nvSpPr>
                    <p:spPr>
                      <a:xfrm rot="6900000" flipV="1">
                        <a:off x="3388000" y="5312382"/>
                        <a:ext cx="3351" cy="28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51" h="2892">
                            <a:moveTo>
                              <a:pt x="0" y="786"/>
                            </a:moveTo>
                            <a:cubicBezTo>
                              <a:pt x="0" y="28"/>
                              <a:pt x="1018" y="714"/>
                              <a:pt x="1600" y="-9"/>
                            </a:cubicBezTo>
                            <a:cubicBezTo>
                              <a:pt x="2403" y="-9"/>
                              <a:pt x="3345" y="389"/>
                              <a:pt x="3345" y="1148"/>
                            </a:cubicBezTo>
                            <a:cubicBezTo>
                              <a:pt x="3345" y="1907"/>
                              <a:pt x="2112" y="2883"/>
                              <a:pt x="1309" y="2883"/>
                            </a:cubicBezTo>
                            <a:cubicBezTo>
                              <a:pt x="506" y="2883"/>
                              <a:pt x="0" y="1545"/>
                              <a:pt x="0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22" name="Freeform 10921"/>
                      <p:cNvSpPr/>
                      <p:nvPr/>
                    </p:nvSpPr>
                    <p:spPr>
                      <a:xfrm rot="6900000" flipV="1">
                        <a:off x="3395757" y="5299042"/>
                        <a:ext cx="3351" cy="28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51" h="2892">
                            <a:moveTo>
                              <a:pt x="0" y="786"/>
                            </a:moveTo>
                            <a:cubicBezTo>
                              <a:pt x="0" y="28"/>
                              <a:pt x="1018" y="714"/>
                              <a:pt x="1600" y="-9"/>
                            </a:cubicBezTo>
                            <a:cubicBezTo>
                              <a:pt x="2403" y="-9"/>
                              <a:pt x="3345" y="389"/>
                              <a:pt x="3345" y="1148"/>
                            </a:cubicBezTo>
                            <a:cubicBezTo>
                              <a:pt x="3345" y="1907"/>
                              <a:pt x="2112" y="2883"/>
                              <a:pt x="1309" y="2883"/>
                            </a:cubicBezTo>
                            <a:cubicBezTo>
                              <a:pt x="506" y="2883"/>
                              <a:pt x="0" y="1545"/>
                              <a:pt x="0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23" name="Freeform 10922"/>
                      <p:cNvSpPr/>
                      <p:nvPr/>
                    </p:nvSpPr>
                    <p:spPr>
                      <a:xfrm rot="6900000" flipV="1">
                        <a:off x="3400779" y="5291632"/>
                        <a:ext cx="3351" cy="28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51" h="2892">
                            <a:moveTo>
                              <a:pt x="0" y="786"/>
                            </a:moveTo>
                            <a:cubicBezTo>
                              <a:pt x="0" y="28"/>
                              <a:pt x="1018" y="714"/>
                              <a:pt x="1600" y="-9"/>
                            </a:cubicBezTo>
                            <a:cubicBezTo>
                              <a:pt x="2403" y="-9"/>
                              <a:pt x="3345" y="389"/>
                              <a:pt x="3345" y="1148"/>
                            </a:cubicBezTo>
                            <a:cubicBezTo>
                              <a:pt x="3345" y="1907"/>
                              <a:pt x="2112" y="2883"/>
                              <a:pt x="1309" y="2883"/>
                            </a:cubicBezTo>
                            <a:cubicBezTo>
                              <a:pt x="506" y="2883"/>
                              <a:pt x="0" y="1545"/>
                              <a:pt x="0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24" name="Freeform 10923"/>
                      <p:cNvSpPr/>
                      <p:nvPr/>
                    </p:nvSpPr>
                    <p:spPr>
                      <a:xfrm rot="6900000" flipV="1">
                        <a:off x="3399785" y="5297232"/>
                        <a:ext cx="3351" cy="28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51" h="2892">
                            <a:moveTo>
                              <a:pt x="0" y="786"/>
                            </a:moveTo>
                            <a:cubicBezTo>
                              <a:pt x="0" y="28"/>
                              <a:pt x="1018" y="714"/>
                              <a:pt x="1600" y="-9"/>
                            </a:cubicBezTo>
                            <a:cubicBezTo>
                              <a:pt x="2403" y="-9"/>
                              <a:pt x="3345" y="389"/>
                              <a:pt x="3345" y="1148"/>
                            </a:cubicBezTo>
                            <a:cubicBezTo>
                              <a:pt x="3345" y="1907"/>
                              <a:pt x="2112" y="2883"/>
                              <a:pt x="1309" y="2883"/>
                            </a:cubicBezTo>
                            <a:cubicBezTo>
                              <a:pt x="506" y="2883"/>
                              <a:pt x="0" y="1545"/>
                              <a:pt x="0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25" name="Freeform 10924"/>
                      <p:cNvSpPr/>
                      <p:nvPr/>
                    </p:nvSpPr>
                    <p:spPr>
                      <a:xfrm rot="6900000" flipV="1">
                        <a:off x="3404150" y="5287790"/>
                        <a:ext cx="3351" cy="28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51" h="2892">
                            <a:moveTo>
                              <a:pt x="0" y="786"/>
                            </a:moveTo>
                            <a:cubicBezTo>
                              <a:pt x="0" y="28"/>
                              <a:pt x="1018" y="714"/>
                              <a:pt x="1600" y="-9"/>
                            </a:cubicBezTo>
                            <a:cubicBezTo>
                              <a:pt x="2403" y="-9"/>
                              <a:pt x="3345" y="389"/>
                              <a:pt x="3345" y="1148"/>
                            </a:cubicBezTo>
                            <a:cubicBezTo>
                              <a:pt x="3345" y="1907"/>
                              <a:pt x="2112" y="2883"/>
                              <a:pt x="1309" y="2883"/>
                            </a:cubicBezTo>
                            <a:cubicBezTo>
                              <a:pt x="506" y="2883"/>
                              <a:pt x="0" y="1545"/>
                              <a:pt x="0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26" name="Freeform 10925"/>
                      <p:cNvSpPr/>
                      <p:nvPr/>
                    </p:nvSpPr>
                    <p:spPr>
                      <a:xfrm rot="6900000" flipV="1">
                        <a:off x="3396972" y="5303317"/>
                        <a:ext cx="3351" cy="28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51" h="2892">
                            <a:moveTo>
                              <a:pt x="0" y="786"/>
                            </a:moveTo>
                            <a:cubicBezTo>
                              <a:pt x="0" y="28"/>
                              <a:pt x="1018" y="714"/>
                              <a:pt x="1600" y="-9"/>
                            </a:cubicBezTo>
                            <a:cubicBezTo>
                              <a:pt x="2403" y="-9"/>
                              <a:pt x="3345" y="389"/>
                              <a:pt x="3345" y="1148"/>
                            </a:cubicBezTo>
                            <a:cubicBezTo>
                              <a:pt x="3345" y="1907"/>
                              <a:pt x="2112" y="2883"/>
                              <a:pt x="1309" y="2883"/>
                            </a:cubicBezTo>
                            <a:cubicBezTo>
                              <a:pt x="506" y="2883"/>
                              <a:pt x="0" y="1545"/>
                              <a:pt x="0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27" name="Freeform 10926"/>
                      <p:cNvSpPr/>
                      <p:nvPr/>
                    </p:nvSpPr>
                    <p:spPr>
                      <a:xfrm rot="6000000" flipV="1">
                        <a:off x="3409194" y="5278137"/>
                        <a:ext cx="3255" cy="28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5" h="2801">
                            <a:moveTo>
                              <a:pt x="0" y="761"/>
                            </a:moveTo>
                            <a:cubicBezTo>
                              <a:pt x="0" y="27"/>
                              <a:pt x="989" y="691"/>
                              <a:pt x="1554" y="-9"/>
                            </a:cubicBezTo>
                            <a:cubicBezTo>
                              <a:pt x="2334" y="-9"/>
                              <a:pt x="3249" y="377"/>
                              <a:pt x="3249" y="1112"/>
                            </a:cubicBezTo>
                            <a:cubicBezTo>
                              <a:pt x="3249" y="1846"/>
                              <a:pt x="2051" y="2792"/>
                              <a:pt x="1271" y="2792"/>
                            </a:cubicBezTo>
                            <a:cubicBezTo>
                              <a:pt x="491" y="2792"/>
                              <a:pt x="0" y="1496"/>
                              <a:pt x="0" y="76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28" name="Freeform 10927"/>
                      <p:cNvSpPr/>
                      <p:nvPr/>
                    </p:nvSpPr>
                    <p:spPr>
                      <a:xfrm rot="6000000" flipV="1">
                        <a:off x="3409584" y="5267509"/>
                        <a:ext cx="3255" cy="28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5" h="2801">
                            <a:moveTo>
                              <a:pt x="0" y="761"/>
                            </a:moveTo>
                            <a:cubicBezTo>
                              <a:pt x="0" y="27"/>
                              <a:pt x="989" y="691"/>
                              <a:pt x="1554" y="-9"/>
                            </a:cubicBezTo>
                            <a:cubicBezTo>
                              <a:pt x="2334" y="-9"/>
                              <a:pt x="3249" y="377"/>
                              <a:pt x="3249" y="1112"/>
                            </a:cubicBezTo>
                            <a:cubicBezTo>
                              <a:pt x="3249" y="1846"/>
                              <a:pt x="2051" y="2792"/>
                              <a:pt x="1271" y="2792"/>
                            </a:cubicBezTo>
                            <a:cubicBezTo>
                              <a:pt x="491" y="2792"/>
                              <a:pt x="0" y="1496"/>
                              <a:pt x="0" y="76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29" name="Freeform 10928"/>
                      <p:cNvSpPr/>
                      <p:nvPr/>
                    </p:nvSpPr>
                    <p:spPr>
                      <a:xfrm rot="6000000" flipV="1">
                        <a:off x="3406814" y="5255497"/>
                        <a:ext cx="3255" cy="28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5" h="2801">
                            <a:moveTo>
                              <a:pt x="0" y="761"/>
                            </a:moveTo>
                            <a:cubicBezTo>
                              <a:pt x="0" y="27"/>
                              <a:pt x="989" y="691"/>
                              <a:pt x="1554" y="-9"/>
                            </a:cubicBezTo>
                            <a:cubicBezTo>
                              <a:pt x="2334" y="-9"/>
                              <a:pt x="3249" y="377"/>
                              <a:pt x="3249" y="1112"/>
                            </a:cubicBezTo>
                            <a:cubicBezTo>
                              <a:pt x="3249" y="1846"/>
                              <a:pt x="2051" y="2792"/>
                              <a:pt x="1271" y="2792"/>
                            </a:cubicBezTo>
                            <a:cubicBezTo>
                              <a:pt x="491" y="2792"/>
                              <a:pt x="0" y="1496"/>
                              <a:pt x="0" y="76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30" name="Freeform 10929"/>
                      <p:cNvSpPr/>
                      <p:nvPr/>
                    </p:nvSpPr>
                    <p:spPr>
                      <a:xfrm rot="6000000" flipV="1">
                        <a:off x="3407737" y="5261305"/>
                        <a:ext cx="3255" cy="28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5" h="2801">
                            <a:moveTo>
                              <a:pt x="0" y="761"/>
                            </a:moveTo>
                            <a:cubicBezTo>
                              <a:pt x="0" y="27"/>
                              <a:pt x="989" y="691"/>
                              <a:pt x="1554" y="-9"/>
                            </a:cubicBezTo>
                            <a:cubicBezTo>
                              <a:pt x="2334" y="-9"/>
                              <a:pt x="3249" y="377"/>
                              <a:pt x="3249" y="1112"/>
                            </a:cubicBezTo>
                            <a:cubicBezTo>
                              <a:pt x="3249" y="1846"/>
                              <a:pt x="2051" y="2792"/>
                              <a:pt x="1271" y="2792"/>
                            </a:cubicBezTo>
                            <a:cubicBezTo>
                              <a:pt x="491" y="2792"/>
                              <a:pt x="0" y="1496"/>
                              <a:pt x="0" y="76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31" name="Freeform 10930"/>
                      <p:cNvSpPr/>
                      <p:nvPr/>
                    </p:nvSpPr>
                    <p:spPr>
                      <a:xfrm rot="6000000" flipV="1">
                        <a:off x="3409006" y="5270816"/>
                        <a:ext cx="3255" cy="28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5" h="2801">
                            <a:moveTo>
                              <a:pt x="0" y="761"/>
                            </a:moveTo>
                            <a:cubicBezTo>
                              <a:pt x="0" y="27"/>
                              <a:pt x="989" y="691"/>
                              <a:pt x="1554" y="-9"/>
                            </a:cubicBezTo>
                            <a:cubicBezTo>
                              <a:pt x="2334" y="-9"/>
                              <a:pt x="3249" y="377"/>
                              <a:pt x="3249" y="1112"/>
                            </a:cubicBezTo>
                            <a:cubicBezTo>
                              <a:pt x="3249" y="1846"/>
                              <a:pt x="2051" y="2792"/>
                              <a:pt x="1271" y="2792"/>
                            </a:cubicBezTo>
                            <a:cubicBezTo>
                              <a:pt x="491" y="2792"/>
                              <a:pt x="0" y="1496"/>
                              <a:pt x="0" y="76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32" name="Freeform 10931"/>
                      <p:cNvSpPr/>
                      <p:nvPr/>
                    </p:nvSpPr>
                    <p:spPr>
                      <a:xfrm rot="6000000" flipV="1">
                        <a:off x="3408060" y="5276232"/>
                        <a:ext cx="3255" cy="28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5" h="2801">
                            <a:moveTo>
                              <a:pt x="0" y="761"/>
                            </a:moveTo>
                            <a:cubicBezTo>
                              <a:pt x="0" y="27"/>
                              <a:pt x="989" y="691"/>
                              <a:pt x="1554" y="-9"/>
                            </a:cubicBezTo>
                            <a:cubicBezTo>
                              <a:pt x="2334" y="-9"/>
                              <a:pt x="3249" y="377"/>
                              <a:pt x="3249" y="1112"/>
                            </a:cubicBezTo>
                            <a:cubicBezTo>
                              <a:pt x="3249" y="1846"/>
                              <a:pt x="2051" y="2792"/>
                              <a:pt x="1271" y="2792"/>
                            </a:cubicBezTo>
                            <a:cubicBezTo>
                              <a:pt x="491" y="2792"/>
                              <a:pt x="0" y="1496"/>
                              <a:pt x="0" y="76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33" name="Freeform 10932"/>
                      <p:cNvSpPr/>
                      <p:nvPr/>
                    </p:nvSpPr>
                    <p:spPr>
                      <a:xfrm rot="6900000" flipV="1">
                        <a:off x="3404269" y="5284082"/>
                        <a:ext cx="3351" cy="2892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51" h="2892">
                            <a:moveTo>
                              <a:pt x="0" y="786"/>
                            </a:moveTo>
                            <a:cubicBezTo>
                              <a:pt x="0" y="28"/>
                              <a:pt x="1018" y="714"/>
                              <a:pt x="1600" y="-9"/>
                            </a:cubicBezTo>
                            <a:cubicBezTo>
                              <a:pt x="2403" y="-9"/>
                              <a:pt x="3345" y="389"/>
                              <a:pt x="3345" y="1148"/>
                            </a:cubicBezTo>
                            <a:cubicBezTo>
                              <a:pt x="3345" y="1907"/>
                              <a:pt x="2112" y="2883"/>
                              <a:pt x="1309" y="2883"/>
                            </a:cubicBezTo>
                            <a:cubicBezTo>
                              <a:pt x="506" y="2883"/>
                              <a:pt x="0" y="1545"/>
                              <a:pt x="0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34" name="Freeform 10933"/>
                      <p:cNvSpPr/>
                      <p:nvPr/>
                    </p:nvSpPr>
                    <p:spPr>
                      <a:xfrm rot="6000000" flipV="1">
                        <a:off x="3406352" y="5249771"/>
                        <a:ext cx="3255" cy="28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5" h="2801">
                            <a:moveTo>
                              <a:pt x="0" y="761"/>
                            </a:moveTo>
                            <a:cubicBezTo>
                              <a:pt x="0" y="27"/>
                              <a:pt x="989" y="691"/>
                              <a:pt x="1554" y="-9"/>
                            </a:cubicBezTo>
                            <a:cubicBezTo>
                              <a:pt x="2334" y="-9"/>
                              <a:pt x="3249" y="377"/>
                              <a:pt x="3249" y="1112"/>
                            </a:cubicBezTo>
                            <a:cubicBezTo>
                              <a:pt x="3249" y="1846"/>
                              <a:pt x="2051" y="2792"/>
                              <a:pt x="1271" y="2792"/>
                            </a:cubicBezTo>
                            <a:cubicBezTo>
                              <a:pt x="491" y="2792"/>
                              <a:pt x="0" y="1496"/>
                              <a:pt x="0" y="76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35" name="Freeform 10934"/>
                      <p:cNvSpPr/>
                      <p:nvPr/>
                    </p:nvSpPr>
                    <p:spPr>
                      <a:xfrm rot="6000000" flipV="1">
                        <a:off x="3409829" y="5257737"/>
                        <a:ext cx="3255" cy="28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5" h="2801">
                            <a:moveTo>
                              <a:pt x="0" y="761"/>
                            </a:moveTo>
                            <a:cubicBezTo>
                              <a:pt x="0" y="27"/>
                              <a:pt x="989" y="691"/>
                              <a:pt x="1554" y="-9"/>
                            </a:cubicBezTo>
                            <a:cubicBezTo>
                              <a:pt x="2334" y="-9"/>
                              <a:pt x="3249" y="377"/>
                              <a:pt x="3249" y="1112"/>
                            </a:cubicBezTo>
                            <a:cubicBezTo>
                              <a:pt x="3249" y="1846"/>
                              <a:pt x="2051" y="2792"/>
                              <a:pt x="1271" y="2792"/>
                            </a:cubicBezTo>
                            <a:cubicBezTo>
                              <a:pt x="491" y="2792"/>
                              <a:pt x="0" y="1496"/>
                              <a:pt x="0" y="76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36" name="Freeform 10935"/>
                      <p:cNvSpPr/>
                      <p:nvPr/>
                    </p:nvSpPr>
                    <p:spPr>
                      <a:xfrm rot="6000000" flipV="1">
                        <a:off x="3405986" y="5244063"/>
                        <a:ext cx="3255" cy="2801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55" h="2801">
                            <a:moveTo>
                              <a:pt x="0" y="761"/>
                            </a:moveTo>
                            <a:cubicBezTo>
                              <a:pt x="0" y="27"/>
                              <a:pt x="989" y="691"/>
                              <a:pt x="1554" y="-9"/>
                            </a:cubicBezTo>
                            <a:cubicBezTo>
                              <a:pt x="2334" y="-9"/>
                              <a:pt x="3249" y="377"/>
                              <a:pt x="3249" y="1112"/>
                            </a:cubicBezTo>
                            <a:cubicBezTo>
                              <a:pt x="3249" y="1846"/>
                              <a:pt x="2051" y="2792"/>
                              <a:pt x="1271" y="2792"/>
                            </a:cubicBezTo>
                            <a:cubicBezTo>
                              <a:pt x="491" y="2792"/>
                              <a:pt x="0" y="1496"/>
                              <a:pt x="0" y="761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37" name="Freeform 10936"/>
                      <p:cNvSpPr/>
                      <p:nvPr/>
                    </p:nvSpPr>
                    <p:spPr>
                      <a:xfrm rot="-3000000" flipV="1">
                        <a:off x="3229943" y="5243286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38" name="Freeform 10937"/>
                      <p:cNvSpPr/>
                      <p:nvPr/>
                    </p:nvSpPr>
                    <p:spPr>
                      <a:xfrm rot="-3000000" flipV="1">
                        <a:off x="3228785" y="5251825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39" name="Freeform 10938"/>
                      <p:cNvSpPr/>
                      <p:nvPr/>
                    </p:nvSpPr>
                    <p:spPr>
                      <a:xfrm rot="-3000000" flipV="1">
                        <a:off x="3228232" y="5259821"/>
                        <a:ext cx="3345" cy="2898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345" h="2898">
                            <a:moveTo>
                              <a:pt x="0" y="788"/>
                            </a:moveTo>
                            <a:cubicBezTo>
                              <a:pt x="0" y="28"/>
                              <a:pt x="1016" y="715"/>
                              <a:pt x="1596" y="-9"/>
                            </a:cubicBezTo>
                            <a:cubicBezTo>
                              <a:pt x="2398" y="-9"/>
                              <a:pt x="3338" y="390"/>
                              <a:pt x="3338" y="1150"/>
                            </a:cubicBezTo>
                            <a:cubicBezTo>
                              <a:pt x="3338" y="1910"/>
                              <a:pt x="2107" y="2889"/>
                              <a:pt x="1306" y="2889"/>
                            </a:cubicBezTo>
                            <a:cubicBezTo>
                              <a:pt x="505" y="2889"/>
                              <a:pt x="0" y="1548"/>
                              <a:pt x="0" y="78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40" name="Freeform 10939"/>
                      <p:cNvSpPr/>
                      <p:nvPr/>
                    </p:nvSpPr>
                    <p:spPr>
                      <a:xfrm rot="-600000" flipV="1">
                        <a:off x="3225108" y="5273275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41" name="Freeform 10940"/>
                      <p:cNvSpPr/>
                      <p:nvPr/>
                    </p:nvSpPr>
                    <p:spPr>
                      <a:xfrm rot="-600000" flipV="1">
                        <a:off x="3223202" y="5267720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0942" name="Freeform 10941"/>
                      <p:cNvSpPr/>
                      <p:nvPr/>
                    </p:nvSpPr>
                    <p:spPr>
                      <a:xfrm rot="-600000" flipV="1">
                        <a:off x="3221754" y="5271597"/>
                        <a:ext cx="3227" cy="2825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227" h="2825">
                            <a:moveTo>
                              <a:pt x="0" y="768"/>
                            </a:moveTo>
                            <a:cubicBezTo>
                              <a:pt x="0" y="27"/>
                              <a:pt x="980" y="697"/>
                              <a:pt x="1540" y="-9"/>
                            </a:cubicBezTo>
                            <a:cubicBezTo>
                              <a:pt x="2314" y="-9"/>
                              <a:pt x="3221" y="380"/>
                              <a:pt x="3221" y="1121"/>
                            </a:cubicBezTo>
                            <a:cubicBezTo>
                              <a:pt x="3221" y="1862"/>
                              <a:pt x="2034" y="2816"/>
                              <a:pt x="1260" y="2816"/>
                            </a:cubicBezTo>
                            <a:cubicBezTo>
                              <a:pt x="487" y="2816"/>
                              <a:pt x="0" y="1509"/>
                              <a:pt x="0" y="768"/>
                            </a:cubicBezTo>
                            <a:close/>
                          </a:path>
                        </a:pathLst>
                      </a:custGeom>
                      <a:solidFill>
                        <a:srgbClr val="FEC773">
                          <a:alpha val="61000"/>
                        </a:srgbClr>
                      </a:soli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10943" name="Group 10942"/>
                  <p:cNvGrpSpPr/>
                  <p:nvPr/>
                </p:nvGrpSpPr>
                <p:grpSpPr>
                  <a:xfrm>
                    <a:off x="3339227" y="5328654"/>
                    <a:ext cx="14482" cy="24315"/>
                    <a:chOff x="3339227" y="5328654"/>
                    <a:chExt cx="14482" cy="24315"/>
                  </a:xfrm>
                </p:grpSpPr>
                <p:sp>
                  <p:nvSpPr>
                    <p:cNvPr id="10944" name="Freeform 10943"/>
                    <p:cNvSpPr/>
                    <p:nvPr/>
                  </p:nvSpPr>
                  <p:spPr>
                    <a:xfrm>
                      <a:off x="3339227" y="5328654"/>
                      <a:ext cx="14482" cy="243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4482" h="24315">
                          <a:moveTo>
                            <a:pt x="9111" y="0"/>
                          </a:moveTo>
                          <a:cubicBezTo>
                            <a:pt x="9111" y="0"/>
                            <a:pt x="5145" y="-1014"/>
                            <a:pt x="2355" y="8323"/>
                          </a:cubicBezTo>
                          <a:cubicBezTo>
                            <a:pt x="-436" y="17659"/>
                            <a:pt x="-1170" y="19734"/>
                            <a:pt x="2355" y="22847"/>
                          </a:cubicBezTo>
                          <a:cubicBezTo>
                            <a:pt x="5880" y="25959"/>
                            <a:pt x="10874" y="23143"/>
                            <a:pt x="10874" y="23143"/>
                          </a:cubicBezTo>
                          <a:cubicBezTo>
                            <a:pt x="10874" y="23143"/>
                            <a:pt x="15868" y="21513"/>
                            <a:pt x="14105" y="12621"/>
                          </a:cubicBezTo>
                          <a:cubicBezTo>
                            <a:pt x="12343" y="3728"/>
                            <a:pt x="11902" y="764"/>
                            <a:pt x="9111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4000">
                          <a:srgbClr val="FBB327"/>
                        </a:gs>
                        <a:gs pos="23000">
                          <a:srgbClr val="FEECC9"/>
                        </a:gs>
                        <a:gs pos="0">
                          <a:srgbClr val="FEE7BA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945" name="Freeform 10944"/>
                    <p:cNvSpPr/>
                    <p:nvPr/>
                  </p:nvSpPr>
                  <p:spPr>
                    <a:xfrm>
                      <a:off x="3343846" y="5330107"/>
                      <a:ext cx="9470" cy="198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470" h="19828">
                          <a:moveTo>
                            <a:pt x="2732" y="2709"/>
                          </a:moveTo>
                          <a:cubicBezTo>
                            <a:pt x="2732" y="2709"/>
                            <a:pt x="-937" y="11135"/>
                            <a:pt x="202" y="14837"/>
                          </a:cubicBezTo>
                          <a:cubicBezTo>
                            <a:pt x="1340" y="18539"/>
                            <a:pt x="2479" y="19688"/>
                            <a:pt x="4630" y="19828"/>
                          </a:cubicBezTo>
                          <a:cubicBezTo>
                            <a:pt x="6781" y="19943"/>
                            <a:pt x="9945" y="18284"/>
                            <a:pt x="9438" y="12539"/>
                          </a:cubicBezTo>
                          <a:cubicBezTo>
                            <a:pt x="8932" y="6794"/>
                            <a:pt x="7161" y="2709"/>
                            <a:pt x="7287" y="2709"/>
                          </a:cubicBezTo>
                          <a:cubicBezTo>
                            <a:pt x="7287" y="2709"/>
                            <a:pt x="5263" y="-3419"/>
                            <a:pt x="2732" y="270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3000">
                          <a:srgbClr val="FEE9C1">
                            <a:alpha val="85000"/>
                          </a:srgbClr>
                        </a:gs>
                        <a:gs pos="0">
                          <a:srgbClr val="FED587">
                            <a:alpha val="0"/>
                          </a:srgbClr>
                        </a:gs>
                        <a:gs pos="10000">
                          <a:srgbClr val="FECD6F">
                            <a:alpha val="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946" name="Freeform 10945"/>
                    <p:cNvSpPr/>
                    <p:nvPr/>
                  </p:nvSpPr>
                  <p:spPr>
                    <a:xfrm>
                      <a:off x="3347761" y="5330135"/>
                      <a:ext cx="3419" cy="1248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19" h="12480">
                          <a:moveTo>
                            <a:pt x="489" y="118"/>
                          </a:moveTo>
                          <a:cubicBezTo>
                            <a:pt x="489" y="118"/>
                            <a:pt x="-667" y="7028"/>
                            <a:pt x="489" y="8195"/>
                          </a:cubicBezTo>
                          <a:cubicBezTo>
                            <a:pt x="1646" y="9361"/>
                            <a:pt x="489" y="10887"/>
                            <a:pt x="489" y="10887"/>
                          </a:cubicBezTo>
                          <a:cubicBezTo>
                            <a:pt x="489" y="10887"/>
                            <a:pt x="845" y="13400"/>
                            <a:pt x="2624" y="12143"/>
                          </a:cubicBezTo>
                          <a:cubicBezTo>
                            <a:pt x="4403" y="10887"/>
                            <a:pt x="2624" y="2990"/>
                            <a:pt x="2624" y="1195"/>
                          </a:cubicBezTo>
                          <a:cubicBezTo>
                            <a:pt x="2624" y="-600"/>
                            <a:pt x="489" y="118"/>
                            <a:pt x="489" y="118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68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10947" name="Group 10946"/>
                <p:cNvGrpSpPr/>
                <p:nvPr/>
              </p:nvGrpSpPr>
              <p:grpSpPr>
                <a:xfrm>
                  <a:off x="3239999" y="5348755"/>
                  <a:ext cx="19968" cy="12092"/>
                  <a:chOff x="3239999" y="5348755"/>
                  <a:chExt cx="19968" cy="12092"/>
                </a:xfrm>
              </p:grpSpPr>
              <p:sp>
                <p:nvSpPr>
                  <p:cNvPr id="10948" name="Freeform 10947"/>
                  <p:cNvSpPr/>
                  <p:nvPr/>
                </p:nvSpPr>
                <p:spPr>
                  <a:xfrm>
                    <a:off x="3248461" y="5352759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49" name="Freeform 10948"/>
                  <p:cNvSpPr/>
                  <p:nvPr/>
                </p:nvSpPr>
                <p:spPr>
                  <a:xfrm>
                    <a:off x="3250275" y="5357172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50" name="Freeform 10949"/>
                  <p:cNvSpPr/>
                  <p:nvPr/>
                </p:nvSpPr>
                <p:spPr>
                  <a:xfrm>
                    <a:off x="3257885" y="5353178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51" name="Freeform 10950"/>
                  <p:cNvSpPr/>
                  <p:nvPr/>
                </p:nvSpPr>
                <p:spPr>
                  <a:xfrm>
                    <a:off x="3253514" y="534873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52" name="Freeform 10951"/>
                  <p:cNvSpPr/>
                  <p:nvPr/>
                </p:nvSpPr>
                <p:spPr>
                  <a:xfrm>
                    <a:off x="3239988" y="535187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0953" name="Group 10952"/>
                <p:cNvGrpSpPr/>
                <p:nvPr/>
              </p:nvGrpSpPr>
              <p:grpSpPr>
                <a:xfrm rot="-5400000" flipH="1" flipV="1">
                  <a:off x="3253621" y="5337243"/>
                  <a:ext cx="17116" cy="14107"/>
                  <a:chOff x="3253621" y="5337243"/>
                  <a:chExt cx="17116" cy="14107"/>
                </a:xfrm>
              </p:grpSpPr>
              <p:sp>
                <p:nvSpPr>
                  <p:cNvPr id="10954" name="Freeform 10953"/>
                  <p:cNvSpPr/>
                  <p:nvPr/>
                </p:nvSpPr>
                <p:spPr>
                  <a:xfrm>
                    <a:off x="3260874" y="5341914"/>
                    <a:ext cx="2610" cy="30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10" h="3040">
                        <a:moveTo>
                          <a:pt x="0" y="1520"/>
                        </a:moveTo>
                        <a:cubicBezTo>
                          <a:pt x="0" y="677"/>
                          <a:pt x="584" y="-4"/>
                          <a:pt x="1305" y="-4"/>
                        </a:cubicBezTo>
                        <a:cubicBezTo>
                          <a:pt x="2024" y="-4"/>
                          <a:pt x="2607" y="677"/>
                          <a:pt x="2607" y="1520"/>
                        </a:cubicBezTo>
                        <a:cubicBezTo>
                          <a:pt x="2607" y="2357"/>
                          <a:pt x="2024" y="3040"/>
                          <a:pt x="1305" y="3040"/>
                        </a:cubicBezTo>
                        <a:cubicBezTo>
                          <a:pt x="584" y="3040"/>
                          <a:pt x="0" y="2357"/>
                          <a:pt x="0" y="1520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55" name="Freeform 10954"/>
                  <p:cNvSpPr/>
                  <p:nvPr/>
                </p:nvSpPr>
                <p:spPr>
                  <a:xfrm>
                    <a:off x="3262429" y="5347063"/>
                    <a:ext cx="3662" cy="42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62" h="4264">
                        <a:moveTo>
                          <a:pt x="0" y="2132"/>
                        </a:moveTo>
                        <a:cubicBezTo>
                          <a:pt x="0" y="950"/>
                          <a:pt x="819" y="-5"/>
                          <a:pt x="1831" y="-5"/>
                        </a:cubicBezTo>
                        <a:cubicBezTo>
                          <a:pt x="2838" y="-5"/>
                          <a:pt x="3657" y="950"/>
                          <a:pt x="3657" y="2132"/>
                        </a:cubicBezTo>
                        <a:cubicBezTo>
                          <a:pt x="3657" y="3306"/>
                          <a:pt x="2838" y="4264"/>
                          <a:pt x="1831" y="4264"/>
                        </a:cubicBezTo>
                        <a:cubicBezTo>
                          <a:pt x="819" y="4264"/>
                          <a:pt x="0" y="3306"/>
                          <a:pt x="0" y="2132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56" name="Freeform 10955"/>
                  <p:cNvSpPr/>
                  <p:nvPr/>
                </p:nvSpPr>
                <p:spPr>
                  <a:xfrm>
                    <a:off x="3268952" y="5342403"/>
                    <a:ext cx="1770" cy="2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70" h="2061">
                        <a:moveTo>
                          <a:pt x="0" y="1031"/>
                        </a:moveTo>
                        <a:cubicBezTo>
                          <a:pt x="0" y="459"/>
                          <a:pt x="396" y="-3"/>
                          <a:pt x="885" y="-3"/>
                        </a:cubicBezTo>
                        <a:cubicBezTo>
                          <a:pt x="1372" y="-3"/>
                          <a:pt x="1768" y="459"/>
                          <a:pt x="1768" y="1031"/>
                        </a:cubicBezTo>
                        <a:cubicBezTo>
                          <a:pt x="1768" y="1598"/>
                          <a:pt x="1372" y="2061"/>
                          <a:pt x="885" y="2061"/>
                        </a:cubicBezTo>
                        <a:cubicBezTo>
                          <a:pt x="396" y="2061"/>
                          <a:pt x="0" y="1598"/>
                          <a:pt x="0" y="103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57" name="Freeform 10956"/>
                  <p:cNvSpPr/>
                  <p:nvPr/>
                </p:nvSpPr>
                <p:spPr>
                  <a:xfrm>
                    <a:off x="3265206" y="5337222"/>
                    <a:ext cx="1770" cy="2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70" h="2061">
                        <a:moveTo>
                          <a:pt x="0" y="1031"/>
                        </a:moveTo>
                        <a:cubicBezTo>
                          <a:pt x="0" y="459"/>
                          <a:pt x="396" y="-3"/>
                          <a:pt x="885" y="-3"/>
                        </a:cubicBezTo>
                        <a:cubicBezTo>
                          <a:pt x="1372" y="-3"/>
                          <a:pt x="1768" y="459"/>
                          <a:pt x="1768" y="1031"/>
                        </a:cubicBezTo>
                        <a:cubicBezTo>
                          <a:pt x="1768" y="1598"/>
                          <a:pt x="1372" y="2061"/>
                          <a:pt x="885" y="2061"/>
                        </a:cubicBezTo>
                        <a:cubicBezTo>
                          <a:pt x="396" y="2061"/>
                          <a:pt x="0" y="1598"/>
                          <a:pt x="0" y="103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58" name="Freeform 10957"/>
                  <p:cNvSpPr/>
                  <p:nvPr/>
                </p:nvSpPr>
                <p:spPr>
                  <a:xfrm>
                    <a:off x="3253611" y="5340884"/>
                    <a:ext cx="1770" cy="2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70" h="2061">
                        <a:moveTo>
                          <a:pt x="0" y="1031"/>
                        </a:moveTo>
                        <a:cubicBezTo>
                          <a:pt x="0" y="459"/>
                          <a:pt x="396" y="-3"/>
                          <a:pt x="885" y="-3"/>
                        </a:cubicBezTo>
                        <a:cubicBezTo>
                          <a:pt x="1372" y="-3"/>
                          <a:pt x="1768" y="459"/>
                          <a:pt x="1768" y="1031"/>
                        </a:cubicBezTo>
                        <a:cubicBezTo>
                          <a:pt x="1768" y="1598"/>
                          <a:pt x="1372" y="2061"/>
                          <a:pt x="885" y="2061"/>
                        </a:cubicBezTo>
                        <a:cubicBezTo>
                          <a:pt x="396" y="2061"/>
                          <a:pt x="0" y="1598"/>
                          <a:pt x="0" y="1031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0959" name="Group 10958"/>
                <p:cNvGrpSpPr/>
                <p:nvPr/>
              </p:nvGrpSpPr>
              <p:grpSpPr>
                <a:xfrm flipH="1" flipV="1">
                  <a:off x="3356514" y="5338916"/>
                  <a:ext cx="19968" cy="12092"/>
                  <a:chOff x="3356514" y="5338916"/>
                  <a:chExt cx="19968" cy="12092"/>
                </a:xfrm>
              </p:grpSpPr>
              <p:sp>
                <p:nvSpPr>
                  <p:cNvPr id="10960" name="Freeform 10959"/>
                  <p:cNvSpPr/>
                  <p:nvPr/>
                </p:nvSpPr>
                <p:spPr>
                  <a:xfrm>
                    <a:off x="3364975" y="5342920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61" name="Freeform 10960"/>
                  <p:cNvSpPr/>
                  <p:nvPr/>
                </p:nvSpPr>
                <p:spPr>
                  <a:xfrm>
                    <a:off x="3366790" y="5347333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62" name="Freeform 10961"/>
                  <p:cNvSpPr/>
                  <p:nvPr/>
                </p:nvSpPr>
                <p:spPr>
                  <a:xfrm>
                    <a:off x="3374400" y="534333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63" name="Freeform 10962"/>
                  <p:cNvSpPr/>
                  <p:nvPr/>
                </p:nvSpPr>
                <p:spPr>
                  <a:xfrm>
                    <a:off x="3370029" y="533889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64" name="Freeform 10963"/>
                  <p:cNvSpPr/>
                  <p:nvPr/>
                </p:nvSpPr>
                <p:spPr>
                  <a:xfrm>
                    <a:off x="3356503" y="534203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0965" name="Group 10964"/>
                <p:cNvGrpSpPr/>
                <p:nvPr/>
              </p:nvGrpSpPr>
              <p:grpSpPr>
                <a:xfrm>
                  <a:off x="3303440" y="5368113"/>
                  <a:ext cx="19968" cy="12092"/>
                  <a:chOff x="3303440" y="5368113"/>
                  <a:chExt cx="19968" cy="12092"/>
                </a:xfrm>
              </p:grpSpPr>
              <p:sp>
                <p:nvSpPr>
                  <p:cNvPr id="10966" name="Freeform 10965"/>
                  <p:cNvSpPr/>
                  <p:nvPr/>
                </p:nvSpPr>
                <p:spPr>
                  <a:xfrm>
                    <a:off x="3311901" y="5372117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67" name="Freeform 10966"/>
                  <p:cNvSpPr/>
                  <p:nvPr/>
                </p:nvSpPr>
                <p:spPr>
                  <a:xfrm>
                    <a:off x="3313715" y="5376531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68" name="Freeform 10967"/>
                  <p:cNvSpPr/>
                  <p:nvPr/>
                </p:nvSpPr>
                <p:spPr>
                  <a:xfrm>
                    <a:off x="3321325" y="537253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69" name="Freeform 10968"/>
                  <p:cNvSpPr/>
                  <p:nvPr/>
                </p:nvSpPr>
                <p:spPr>
                  <a:xfrm>
                    <a:off x="3316954" y="5368095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70" name="Freeform 10969"/>
                  <p:cNvSpPr/>
                  <p:nvPr/>
                </p:nvSpPr>
                <p:spPr>
                  <a:xfrm>
                    <a:off x="3303428" y="5371234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0971" name="Group 10970"/>
                <p:cNvGrpSpPr/>
                <p:nvPr/>
              </p:nvGrpSpPr>
              <p:grpSpPr>
                <a:xfrm>
                  <a:off x="3296530" y="5344638"/>
                  <a:ext cx="19968" cy="12092"/>
                  <a:chOff x="3296530" y="5344638"/>
                  <a:chExt cx="19968" cy="12092"/>
                </a:xfrm>
              </p:grpSpPr>
              <p:sp>
                <p:nvSpPr>
                  <p:cNvPr id="10972" name="Freeform 10971"/>
                  <p:cNvSpPr/>
                  <p:nvPr/>
                </p:nvSpPr>
                <p:spPr>
                  <a:xfrm>
                    <a:off x="3304992" y="5348642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73" name="Freeform 10972"/>
                  <p:cNvSpPr/>
                  <p:nvPr/>
                </p:nvSpPr>
                <p:spPr>
                  <a:xfrm>
                    <a:off x="3306806" y="5353056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74" name="Freeform 10973"/>
                  <p:cNvSpPr/>
                  <p:nvPr/>
                </p:nvSpPr>
                <p:spPr>
                  <a:xfrm>
                    <a:off x="3314416" y="5349062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75" name="Freeform 10974"/>
                  <p:cNvSpPr/>
                  <p:nvPr/>
                </p:nvSpPr>
                <p:spPr>
                  <a:xfrm>
                    <a:off x="3310045" y="534462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76" name="Freeform 10975"/>
                  <p:cNvSpPr/>
                  <p:nvPr/>
                </p:nvSpPr>
                <p:spPr>
                  <a:xfrm>
                    <a:off x="3296519" y="534775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0977" name="Group 10976"/>
                <p:cNvGrpSpPr/>
                <p:nvPr/>
              </p:nvGrpSpPr>
              <p:grpSpPr>
                <a:xfrm>
                  <a:off x="3294811" y="5350693"/>
                  <a:ext cx="19968" cy="12092"/>
                  <a:chOff x="3294811" y="5350693"/>
                  <a:chExt cx="19968" cy="12092"/>
                </a:xfrm>
              </p:grpSpPr>
              <p:sp>
                <p:nvSpPr>
                  <p:cNvPr id="10978" name="Freeform 10977"/>
                  <p:cNvSpPr/>
                  <p:nvPr/>
                </p:nvSpPr>
                <p:spPr>
                  <a:xfrm>
                    <a:off x="3303272" y="5354697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79" name="Freeform 10978"/>
                  <p:cNvSpPr/>
                  <p:nvPr/>
                </p:nvSpPr>
                <p:spPr>
                  <a:xfrm>
                    <a:off x="3305086" y="5359110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80" name="Freeform 10979"/>
                  <p:cNvSpPr/>
                  <p:nvPr/>
                </p:nvSpPr>
                <p:spPr>
                  <a:xfrm>
                    <a:off x="3312696" y="535511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81" name="Freeform 10980"/>
                  <p:cNvSpPr/>
                  <p:nvPr/>
                </p:nvSpPr>
                <p:spPr>
                  <a:xfrm>
                    <a:off x="3308325" y="5350675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82" name="Freeform 10981"/>
                  <p:cNvSpPr/>
                  <p:nvPr/>
                </p:nvSpPr>
                <p:spPr>
                  <a:xfrm>
                    <a:off x="3294799" y="5353814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0983" name="Group 10982"/>
                <p:cNvGrpSpPr/>
                <p:nvPr/>
              </p:nvGrpSpPr>
              <p:grpSpPr>
                <a:xfrm>
                  <a:off x="3305115" y="5362686"/>
                  <a:ext cx="19968" cy="12092"/>
                  <a:chOff x="3305115" y="5362686"/>
                  <a:chExt cx="19968" cy="12092"/>
                </a:xfrm>
              </p:grpSpPr>
              <p:sp>
                <p:nvSpPr>
                  <p:cNvPr id="10984" name="Freeform 10983"/>
                  <p:cNvSpPr/>
                  <p:nvPr/>
                </p:nvSpPr>
                <p:spPr>
                  <a:xfrm>
                    <a:off x="3313577" y="5366690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85" name="Freeform 10984"/>
                  <p:cNvSpPr/>
                  <p:nvPr/>
                </p:nvSpPr>
                <p:spPr>
                  <a:xfrm>
                    <a:off x="3315391" y="5371103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86" name="Freeform 10985"/>
                  <p:cNvSpPr/>
                  <p:nvPr/>
                </p:nvSpPr>
                <p:spPr>
                  <a:xfrm>
                    <a:off x="3323001" y="536710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87" name="Freeform 10986"/>
                  <p:cNvSpPr/>
                  <p:nvPr/>
                </p:nvSpPr>
                <p:spPr>
                  <a:xfrm>
                    <a:off x="3318630" y="536266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88" name="Freeform 10987"/>
                  <p:cNvSpPr/>
                  <p:nvPr/>
                </p:nvSpPr>
                <p:spPr>
                  <a:xfrm>
                    <a:off x="3305104" y="536580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0989" name="Group 10988"/>
                <p:cNvGrpSpPr/>
                <p:nvPr/>
              </p:nvGrpSpPr>
              <p:grpSpPr>
                <a:xfrm>
                  <a:off x="3366168" y="5350362"/>
                  <a:ext cx="19968" cy="12092"/>
                  <a:chOff x="3366168" y="5350362"/>
                  <a:chExt cx="19968" cy="12092"/>
                </a:xfrm>
              </p:grpSpPr>
              <p:sp>
                <p:nvSpPr>
                  <p:cNvPr id="10990" name="Freeform 10989"/>
                  <p:cNvSpPr/>
                  <p:nvPr/>
                </p:nvSpPr>
                <p:spPr>
                  <a:xfrm>
                    <a:off x="3374629" y="5354366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91" name="Freeform 10990"/>
                  <p:cNvSpPr/>
                  <p:nvPr/>
                </p:nvSpPr>
                <p:spPr>
                  <a:xfrm>
                    <a:off x="3376443" y="5358779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92" name="Freeform 10991"/>
                  <p:cNvSpPr/>
                  <p:nvPr/>
                </p:nvSpPr>
                <p:spPr>
                  <a:xfrm>
                    <a:off x="3384053" y="5354785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93" name="Freeform 10992"/>
                  <p:cNvSpPr/>
                  <p:nvPr/>
                </p:nvSpPr>
                <p:spPr>
                  <a:xfrm>
                    <a:off x="3379683" y="535034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94" name="Freeform 10993"/>
                  <p:cNvSpPr/>
                  <p:nvPr/>
                </p:nvSpPr>
                <p:spPr>
                  <a:xfrm>
                    <a:off x="3366156" y="535348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0995" name="Group 10994"/>
                <p:cNvGrpSpPr/>
                <p:nvPr/>
              </p:nvGrpSpPr>
              <p:grpSpPr>
                <a:xfrm>
                  <a:off x="3273617" y="5352673"/>
                  <a:ext cx="19968" cy="12092"/>
                  <a:chOff x="3273617" y="5352673"/>
                  <a:chExt cx="19968" cy="12092"/>
                </a:xfrm>
              </p:grpSpPr>
              <p:sp>
                <p:nvSpPr>
                  <p:cNvPr id="10996" name="Freeform 10995"/>
                  <p:cNvSpPr/>
                  <p:nvPr/>
                </p:nvSpPr>
                <p:spPr>
                  <a:xfrm>
                    <a:off x="3282078" y="5356677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97" name="Freeform 10996"/>
                  <p:cNvSpPr/>
                  <p:nvPr/>
                </p:nvSpPr>
                <p:spPr>
                  <a:xfrm>
                    <a:off x="3283892" y="5361090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98" name="Freeform 10997"/>
                  <p:cNvSpPr/>
                  <p:nvPr/>
                </p:nvSpPr>
                <p:spPr>
                  <a:xfrm>
                    <a:off x="3291502" y="535709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0999" name="Freeform 10998"/>
                  <p:cNvSpPr/>
                  <p:nvPr/>
                </p:nvSpPr>
                <p:spPr>
                  <a:xfrm>
                    <a:off x="3287131" y="5352654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00" name="Freeform 10999"/>
                  <p:cNvSpPr/>
                  <p:nvPr/>
                </p:nvSpPr>
                <p:spPr>
                  <a:xfrm>
                    <a:off x="3273605" y="5355794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01" name="Group 11000"/>
                <p:cNvGrpSpPr/>
                <p:nvPr/>
              </p:nvGrpSpPr>
              <p:grpSpPr>
                <a:xfrm flipH="1" flipV="1">
                  <a:off x="3240446" y="5338250"/>
                  <a:ext cx="19968" cy="12092"/>
                  <a:chOff x="3240446" y="5338250"/>
                  <a:chExt cx="19968" cy="12092"/>
                </a:xfrm>
              </p:grpSpPr>
              <p:sp>
                <p:nvSpPr>
                  <p:cNvPr id="11002" name="Freeform 11001"/>
                  <p:cNvSpPr/>
                  <p:nvPr/>
                </p:nvSpPr>
                <p:spPr>
                  <a:xfrm>
                    <a:off x="3248907" y="5342254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03" name="Freeform 11002"/>
                  <p:cNvSpPr/>
                  <p:nvPr/>
                </p:nvSpPr>
                <p:spPr>
                  <a:xfrm>
                    <a:off x="3250721" y="5346668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04" name="Freeform 11003"/>
                  <p:cNvSpPr/>
                  <p:nvPr/>
                </p:nvSpPr>
                <p:spPr>
                  <a:xfrm>
                    <a:off x="3258331" y="5342674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05" name="Freeform 11004"/>
                  <p:cNvSpPr/>
                  <p:nvPr/>
                </p:nvSpPr>
                <p:spPr>
                  <a:xfrm>
                    <a:off x="3253960" y="5338232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06" name="Freeform 11005"/>
                  <p:cNvSpPr/>
                  <p:nvPr/>
                </p:nvSpPr>
                <p:spPr>
                  <a:xfrm>
                    <a:off x="3240434" y="534137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07" name="Group 11006"/>
                <p:cNvGrpSpPr/>
                <p:nvPr/>
              </p:nvGrpSpPr>
              <p:grpSpPr>
                <a:xfrm flipH="1" flipV="1">
                  <a:off x="3290662" y="5371110"/>
                  <a:ext cx="19968" cy="12092"/>
                  <a:chOff x="3290662" y="5371110"/>
                  <a:chExt cx="19968" cy="12092"/>
                </a:xfrm>
              </p:grpSpPr>
              <p:sp>
                <p:nvSpPr>
                  <p:cNvPr id="11008" name="Freeform 11007"/>
                  <p:cNvSpPr/>
                  <p:nvPr/>
                </p:nvSpPr>
                <p:spPr>
                  <a:xfrm>
                    <a:off x="3299124" y="5375114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09" name="Freeform 11008"/>
                  <p:cNvSpPr/>
                  <p:nvPr/>
                </p:nvSpPr>
                <p:spPr>
                  <a:xfrm>
                    <a:off x="3300938" y="5379527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10" name="Freeform 11009"/>
                  <p:cNvSpPr/>
                  <p:nvPr/>
                </p:nvSpPr>
                <p:spPr>
                  <a:xfrm>
                    <a:off x="3308548" y="537553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11" name="Freeform 11010"/>
                  <p:cNvSpPr/>
                  <p:nvPr/>
                </p:nvSpPr>
                <p:spPr>
                  <a:xfrm>
                    <a:off x="3304177" y="537109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12" name="Freeform 11011"/>
                  <p:cNvSpPr/>
                  <p:nvPr/>
                </p:nvSpPr>
                <p:spPr>
                  <a:xfrm>
                    <a:off x="3290651" y="537423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13" name="Group 11012"/>
                <p:cNvGrpSpPr/>
                <p:nvPr/>
              </p:nvGrpSpPr>
              <p:grpSpPr>
                <a:xfrm flipH="1" flipV="1">
                  <a:off x="3300824" y="5374161"/>
                  <a:ext cx="19968" cy="12092"/>
                  <a:chOff x="3300824" y="5374161"/>
                  <a:chExt cx="19968" cy="12092"/>
                </a:xfrm>
              </p:grpSpPr>
              <p:sp>
                <p:nvSpPr>
                  <p:cNvPr id="11014" name="Freeform 11013"/>
                  <p:cNvSpPr/>
                  <p:nvPr/>
                </p:nvSpPr>
                <p:spPr>
                  <a:xfrm>
                    <a:off x="3309285" y="5378165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15" name="Freeform 11014"/>
                  <p:cNvSpPr/>
                  <p:nvPr/>
                </p:nvSpPr>
                <p:spPr>
                  <a:xfrm>
                    <a:off x="3311099" y="5382578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16" name="Freeform 11015"/>
                  <p:cNvSpPr/>
                  <p:nvPr/>
                </p:nvSpPr>
                <p:spPr>
                  <a:xfrm>
                    <a:off x="3318709" y="5378585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17" name="Freeform 11016"/>
                  <p:cNvSpPr/>
                  <p:nvPr/>
                </p:nvSpPr>
                <p:spPr>
                  <a:xfrm>
                    <a:off x="3314338" y="537414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18" name="Freeform 11017"/>
                  <p:cNvSpPr/>
                  <p:nvPr/>
                </p:nvSpPr>
                <p:spPr>
                  <a:xfrm>
                    <a:off x="3300812" y="5377282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19" name="Group 11018"/>
                <p:cNvGrpSpPr/>
                <p:nvPr/>
              </p:nvGrpSpPr>
              <p:grpSpPr>
                <a:xfrm flipH="1" flipV="1">
                  <a:off x="3293455" y="5356737"/>
                  <a:ext cx="19968" cy="12092"/>
                  <a:chOff x="3293455" y="5356737"/>
                  <a:chExt cx="19968" cy="12092"/>
                </a:xfrm>
              </p:grpSpPr>
              <p:sp>
                <p:nvSpPr>
                  <p:cNvPr id="11020" name="Freeform 11019"/>
                  <p:cNvSpPr/>
                  <p:nvPr/>
                </p:nvSpPr>
                <p:spPr>
                  <a:xfrm>
                    <a:off x="3301916" y="5360741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21" name="Freeform 11020"/>
                  <p:cNvSpPr/>
                  <p:nvPr/>
                </p:nvSpPr>
                <p:spPr>
                  <a:xfrm>
                    <a:off x="3303730" y="5365155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22" name="Freeform 11021"/>
                  <p:cNvSpPr/>
                  <p:nvPr/>
                </p:nvSpPr>
                <p:spPr>
                  <a:xfrm>
                    <a:off x="3311340" y="536116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23" name="Freeform 11022"/>
                  <p:cNvSpPr/>
                  <p:nvPr/>
                </p:nvSpPr>
                <p:spPr>
                  <a:xfrm>
                    <a:off x="3306969" y="535671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24" name="Freeform 11023"/>
                  <p:cNvSpPr/>
                  <p:nvPr/>
                </p:nvSpPr>
                <p:spPr>
                  <a:xfrm>
                    <a:off x="3293443" y="5359858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25" name="Group 11024"/>
                <p:cNvGrpSpPr/>
                <p:nvPr/>
              </p:nvGrpSpPr>
              <p:grpSpPr>
                <a:xfrm flipH="1" flipV="1">
                  <a:off x="3240000" y="5337710"/>
                  <a:ext cx="19968" cy="12092"/>
                  <a:chOff x="3240000" y="5337710"/>
                  <a:chExt cx="19968" cy="12092"/>
                </a:xfrm>
              </p:grpSpPr>
              <p:sp>
                <p:nvSpPr>
                  <p:cNvPr id="11026" name="Freeform 11025"/>
                  <p:cNvSpPr/>
                  <p:nvPr/>
                </p:nvSpPr>
                <p:spPr>
                  <a:xfrm>
                    <a:off x="3248461" y="5341714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27" name="Freeform 11026"/>
                  <p:cNvSpPr/>
                  <p:nvPr/>
                </p:nvSpPr>
                <p:spPr>
                  <a:xfrm>
                    <a:off x="3250275" y="5346127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28" name="Freeform 11027"/>
                  <p:cNvSpPr/>
                  <p:nvPr/>
                </p:nvSpPr>
                <p:spPr>
                  <a:xfrm>
                    <a:off x="3257885" y="534213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29" name="Freeform 11028"/>
                  <p:cNvSpPr/>
                  <p:nvPr/>
                </p:nvSpPr>
                <p:spPr>
                  <a:xfrm>
                    <a:off x="3253514" y="533769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30" name="Freeform 11029"/>
                  <p:cNvSpPr/>
                  <p:nvPr/>
                </p:nvSpPr>
                <p:spPr>
                  <a:xfrm>
                    <a:off x="3239988" y="534083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31" name="Group 11030"/>
                <p:cNvGrpSpPr/>
                <p:nvPr/>
              </p:nvGrpSpPr>
              <p:grpSpPr>
                <a:xfrm flipH="1" flipV="1">
                  <a:off x="3326877" y="5362686"/>
                  <a:ext cx="19968" cy="12092"/>
                  <a:chOff x="3326877" y="5362686"/>
                  <a:chExt cx="19968" cy="12092"/>
                </a:xfrm>
              </p:grpSpPr>
              <p:sp>
                <p:nvSpPr>
                  <p:cNvPr id="11032" name="Freeform 11031"/>
                  <p:cNvSpPr/>
                  <p:nvPr/>
                </p:nvSpPr>
                <p:spPr>
                  <a:xfrm>
                    <a:off x="3335338" y="5366690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33" name="Freeform 11032"/>
                  <p:cNvSpPr/>
                  <p:nvPr/>
                </p:nvSpPr>
                <p:spPr>
                  <a:xfrm>
                    <a:off x="3337153" y="5371103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34" name="Freeform 11033"/>
                  <p:cNvSpPr/>
                  <p:nvPr/>
                </p:nvSpPr>
                <p:spPr>
                  <a:xfrm>
                    <a:off x="3344763" y="536710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35" name="Freeform 11034"/>
                  <p:cNvSpPr/>
                  <p:nvPr/>
                </p:nvSpPr>
                <p:spPr>
                  <a:xfrm>
                    <a:off x="3340392" y="536266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36" name="Freeform 11035"/>
                  <p:cNvSpPr/>
                  <p:nvPr/>
                </p:nvSpPr>
                <p:spPr>
                  <a:xfrm>
                    <a:off x="3326866" y="536580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37" name="Group 11036"/>
                <p:cNvGrpSpPr/>
                <p:nvPr/>
              </p:nvGrpSpPr>
              <p:grpSpPr>
                <a:xfrm flipH="1" flipV="1">
                  <a:off x="3301239" y="5347954"/>
                  <a:ext cx="19968" cy="12092"/>
                  <a:chOff x="3301239" y="5347954"/>
                  <a:chExt cx="19968" cy="12092"/>
                </a:xfrm>
              </p:grpSpPr>
              <p:sp>
                <p:nvSpPr>
                  <p:cNvPr id="11038" name="Freeform 11037"/>
                  <p:cNvSpPr/>
                  <p:nvPr/>
                </p:nvSpPr>
                <p:spPr>
                  <a:xfrm>
                    <a:off x="3309701" y="5351958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39" name="Freeform 11038"/>
                  <p:cNvSpPr/>
                  <p:nvPr/>
                </p:nvSpPr>
                <p:spPr>
                  <a:xfrm>
                    <a:off x="3311515" y="5356371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40" name="Freeform 11039"/>
                  <p:cNvSpPr/>
                  <p:nvPr/>
                </p:nvSpPr>
                <p:spPr>
                  <a:xfrm>
                    <a:off x="3319125" y="535237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41" name="Freeform 11040"/>
                  <p:cNvSpPr/>
                  <p:nvPr/>
                </p:nvSpPr>
                <p:spPr>
                  <a:xfrm>
                    <a:off x="3314754" y="5347935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42" name="Freeform 11041"/>
                  <p:cNvSpPr/>
                  <p:nvPr/>
                </p:nvSpPr>
                <p:spPr>
                  <a:xfrm>
                    <a:off x="3301228" y="5351074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43" name="Group 11042"/>
                <p:cNvGrpSpPr/>
                <p:nvPr/>
              </p:nvGrpSpPr>
              <p:grpSpPr>
                <a:xfrm flipH="1" flipV="1">
                  <a:off x="3225752" y="5324779"/>
                  <a:ext cx="19968" cy="12092"/>
                  <a:chOff x="3225752" y="5324779"/>
                  <a:chExt cx="19968" cy="12092"/>
                </a:xfrm>
              </p:grpSpPr>
              <p:sp>
                <p:nvSpPr>
                  <p:cNvPr id="11044" name="Freeform 11043"/>
                  <p:cNvSpPr/>
                  <p:nvPr/>
                </p:nvSpPr>
                <p:spPr>
                  <a:xfrm>
                    <a:off x="3234213" y="5328783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45" name="Freeform 11044"/>
                  <p:cNvSpPr/>
                  <p:nvPr/>
                </p:nvSpPr>
                <p:spPr>
                  <a:xfrm>
                    <a:off x="3236027" y="5333196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46" name="Freeform 11045"/>
                  <p:cNvSpPr/>
                  <p:nvPr/>
                </p:nvSpPr>
                <p:spPr>
                  <a:xfrm>
                    <a:off x="3243637" y="5329202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47" name="Freeform 11046"/>
                  <p:cNvSpPr/>
                  <p:nvPr/>
                </p:nvSpPr>
                <p:spPr>
                  <a:xfrm>
                    <a:off x="3239266" y="532476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48" name="Freeform 11047"/>
                  <p:cNvSpPr/>
                  <p:nvPr/>
                </p:nvSpPr>
                <p:spPr>
                  <a:xfrm>
                    <a:off x="3225740" y="532790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49" name="Group 11048"/>
                <p:cNvGrpSpPr/>
                <p:nvPr/>
              </p:nvGrpSpPr>
              <p:grpSpPr>
                <a:xfrm flipH="1" flipV="1">
                  <a:off x="3298049" y="5365445"/>
                  <a:ext cx="19968" cy="12092"/>
                  <a:chOff x="3298049" y="5365445"/>
                  <a:chExt cx="19968" cy="12092"/>
                </a:xfrm>
              </p:grpSpPr>
              <p:sp>
                <p:nvSpPr>
                  <p:cNvPr id="11050" name="Freeform 11049"/>
                  <p:cNvSpPr/>
                  <p:nvPr/>
                </p:nvSpPr>
                <p:spPr>
                  <a:xfrm>
                    <a:off x="3306510" y="5369449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51" name="Freeform 11050"/>
                  <p:cNvSpPr/>
                  <p:nvPr/>
                </p:nvSpPr>
                <p:spPr>
                  <a:xfrm>
                    <a:off x="3308324" y="5373862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52" name="Freeform 11051"/>
                  <p:cNvSpPr/>
                  <p:nvPr/>
                </p:nvSpPr>
                <p:spPr>
                  <a:xfrm>
                    <a:off x="3315934" y="536986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53" name="Freeform 11052"/>
                  <p:cNvSpPr/>
                  <p:nvPr/>
                </p:nvSpPr>
                <p:spPr>
                  <a:xfrm>
                    <a:off x="3311564" y="536542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54" name="Freeform 11053"/>
                  <p:cNvSpPr/>
                  <p:nvPr/>
                </p:nvSpPr>
                <p:spPr>
                  <a:xfrm>
                    <a:off x="3298037" y="536856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55" name="Group 11054"/>
                <p:cNvGrpSpPr/>
                <p:nvPr/>
              </p:nvGrpSpPr>
              <p:grpSpPr>
                <a:xfrm flipH="1" flipV="1">
                  <a:off x="3283596" y="5358721"/>
                  <a:ext cx="19968" cy="12092"/>
                  <a:chOff x="3283596" y="5358721"/>
                  <a:chExt cx="19968" cy="12092"/>
                </a:xfrm>
              </p:grpSpPr>
              <p:sp>
                <p:nvSpPr>
                  <p:cNvPr id="11056" name="Freeform 11055"/>
                  <p:cNvSpPr/>
                  <p:nvPr/>
                </p:nvSpPr>
                <p:spPr>
                  <a:xfrm>
                    <a:off x="3292057" y="5362725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57" name="Freeform 11056"/>
                  <p:cNvSpPr/>
                  <p:nvPr/>
                </p:nvSpPr>
                <p:spPr>
                  <a:xfrm>
                    <a:off x="3293871" y="5367139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58" name="Freeform 11057"/>
                  <p:cNvSpPr/>
                  <p:nvPr/>
                </p:nvSpPr>
                <p:spPr>
                  <a:xfrm>
                    <a:off x="3301481" y="5363145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59" name="Freeform 11058"/>
                  <p:cNvSpPr/>
                  <p:nvPr/>
                </p:nvSpPr>
                <p:spPr>
                  <a:xfrm>
                    <a:off x="3297111" y="535870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60" name="Freeform 11059"/>
                  <p:cNvSpPr/>
                  <p:nvPr/>
                </p:nvSpPr>
                <p:spPr>
                  <a:xfrm>
                    <a:off x="3283584" y="5361842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61" name="Group 11060"/>
                <p:cNvGrpSpPr/>
                <p:nvPr/>
              </p:nvGrpSpPr>
              <p:grpSpPr>
                <a:xfrm flipH="1" flipV="1">
                  <a:off x="3253212" y="5354910"/>
                  <a:ext cx="19968" cy="12092"/>
                  <a:chOff x="3253212" y="5354910"/>
                  <a:chExt cx="19968" cy="12092"/>
                </a:xfrm>
              </p:grpSpPr>
              <p:sp>
                <p:nvSpPr>
                  <p:cNvPr id="11062" name="Freeform 11061"/>
                  <p:cNvSpPr/>
                  <p:nvPr/>
                </p:nvSpPr>
                <p:spPr>
                  <a:xfrm>
                    <a:off x="3261673" y="5358914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63" name="Freeform 11062"/>
                  <p:cNvSpPr/>
                  <p:nvPr/>
                </p:nvSpPr>
                <p:spPr>
                  <a:xfrm>
                    <a:off x="3263487" y="5363327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64" name="Freeform 11063"/>
                  <p:cNvSpPr/>
                  <p:nvPr/>
                </p:nvSpPr>
                <p:spPr>
                  <a:xfrm>
                    <a:off x="3271097" y="535933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65" name="Freeform 11064"/>
                  <p:cNvSpPr/>
                  <p:nvPr/>
                </p:nvSpPr>
                <p:spPr>
                  <a:xfrm>
                    <a:off x="3266726" y="535489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66" name="Freeform 11065"/>
                  <p:cNvSpPr/>
                  <p:nvPr/>
                </p:nvSpPr>
                <p:spPr>
                  <a:xfrm>
                    <a:off x="3253200" y="535803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67" name="Group 11066"/>
                <p:cNvGrpSpPr/>
                <p:nvPr/>
              </p:nvGrpSpPr>
              <p:grpSpPr>
                <a:xfrm flipH="1" flipV="1">
                  <a:off x="3266560" y="5336655"/>
                  <a:ext cx="19968" cy="12092"/>
                  <a:chOff x="3266560" y="5336655"/>
                  <a:chExt cx="19968" cy="12092"/>
                </a:xfrm>
              </p:grpSpPr>
              <p:sp>
                <p:nvSpPr>
                  <p:cNvPr id="11068" name="Freeform 11067"/>
                  <p:cNvSpPr/>
                  <p:nvPr/>
                </p:nvSpPr>
                <p:spPr>
                  <a:xfrm>
                    <a:off x="3275022" y="5340659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69" name="Freeform 11068"/>
                  <p:cNvSpPr/>
                  <p:nvPr/>
                </p:nvSpPr>
                <p:spPr>
                  <a:xfrm>
                    <a:off x="3276836" y="5345072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70" name="Freeform 11069"/>
                  <p:cNvSpPr/>
                  <p:nvPr/>
                </p:nvSpPr>
                <p:spPr>
                  <a:xfrm>
                    <a:off x="3284446" y="5341078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71" name="Freeform 11070"/>
                  <p:cNvSpPr/>
                  <p:nvPr/>
                </p:nvSpPr>
                <p:spPr>
                  <a:xfrm>
                    <a:off x="3280075" y="533663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72" name="Freeform 11071"/>
                  <p:cNvSpPr/>
                  <p:nvPr/>
                </p:nvSpPr>
                <p:spPr>
                  <a:xfrm>
                    <a:off x="3266549" y="533977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73" name="Group 11072"/>
                <p:cNvGrpSpPr/>
                <p:nvPr/>
              </p:nvGrpSpPr>
              <p:grpSpPr>
                <a:xfrm flipH="1" flipV="1">
                  <a:off x="3266560" y="5348755"/>
                  <a:ext cx="19968" cy="12092"/>
                  <a:chOff x="3266560" y="5348755"/>
                  <a:chExt cx="19968" cy="12092"/>
                </a:xfrm>
              </p:grpSpPr>
              <p:sp>
                <p:nvSpPr>
                  <p:cNvPr id="11074" name="Freeform 11073"/>
                  <p:cNvSpPr/>
                  <p:nvPr/>
                </p:nvSpPr>
                <p:spPr>
                  <a:xfrm>
                    <a:off x="3275022" y="5352759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75" name="Freeform 11074"/>
                  <p:cNvSpPr/>
                  <p:nvPr/>
                </p:nvSpPr>
                <p:spPr>
                  <a:xfrm>
                    <a:off x="3276836" y="5357172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76" name="Freeform 11075"/>
                  <p:cNvSpPr/>
                  <p:nvPr/>
                </p:nvSpPr>
                <p:spPr>
                  <a:xfrm>
                    <a:off x="3284446" y="5353178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77" name="Freeform 11076"/>
                  <p:cNvSpPr/>
                  <p:nvPr/>
                </p:nvSpPr>
                <p:spPr>
                  <a:xfrm>
                    <a:off x="3280075" y="534873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78" name="Freeform 11077"/>
                  <p:cNvSpPr/>
                  <p:nvPr/>
                </p:nvSpPr>
                <p:spPr>
                  <a:xfrm>
                    <a:off x="3266549" y="535187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26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79" name="Group 11078"/>
                <p:cNvGrpSpPr/>
                <p:nvPr/>
              </p:nvGrpSpPr>
              <p:grpSpPr>
                <a:xfrm flipH="1" flipV="1">
                  <a:off x="3343913" y="5362686"/>
                  <a:ext cx="19968" cy="12092"/>
                  <a:chOff x="3343913" y="5362686"/>
                  <a:chExt cx="19968" cy="12092"/>
                </a:xfrm>
              </p:grpSpPr>
              <p:sp>
                <p:nvSpPr>
                  <p:cNvPr id="11080" name="Freeform 11079"/>
                  <p:cNvSpPr/>
                  <p:nvPr/>
                </p:nvSpPr>
                <p:spPr>
                  <a:xfrm>
                    <a:off x="3352374" y="5366690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81" name="Freeform 11080"/>
                  <p:cNvSpPr/>
                  <p:nvPr/>
                </p:nvSpPr>
                <p:spPr>
                  <a:xfrm>
                    <a:off x="3354188" y="5371103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82" name="Freeform 11081"/>
                  <p:cNvSpPr/>
                  <p:nvPr/>
                </p:nvSpPr>
                <p:spPr>
                  <a:xfrm>
                    <a:off x="3361798" y="536710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83" name="Freeform 11082"/>
                  <p:cNvSpPr/>
                  <p:nvPr/>
                </p:nvSpPr>
                <p:spPr>
                  <a:xfrm>
                    <a:off x="3357427" y="536266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84" name="Freeform 11083"/>
                  <p:cNvSpPr/>
                  <p:nvPr/>
                </p:nvSpPr>
                <p:spPr>
                  <a:xfrm>
                    <a:off x="3343901" y="536580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85" name="Group 11084"/>
                <p:cNvGrpSpPr/>
                <p:nvPr/>
              </p:nvGrpSpPr>
              <p:grpSpPr>
                <a:xfrm flipH="1" flipV="1">
                  <a:off x="3308063" y="5369613"/>
                  <a:ext cx="19968" cy="12092"/>
                  <a:chOff x="3308063" y="5369613"/>
                  <a:chExt cx="19968" cy="12092"/>
                </a:xfrm>
              </p:grpSpPr>
              <p:sp>
                <p:nvSpPr>
                  <p:cNvPr id="11086" name="Freeform 11085"/>
                  <p:cNvSpPr/>
                  <p:nvPr/>
                </p:nvSpPr>
                <p:spPr>
                  <a:xfrm>
                    <a:off x="3316524" y="5373617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87" name="Freeform 11086"/>
                  <p:cNvSpPr/>
                  <p:nvPr/>
                </p:nvSpPr>
                <p:spPr>
                  <a:xfrm>
                    <a:off x="3318338" y="5378030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88" name="Freeform 11087"/>
                  <p:cNvSpPr/>
                  <p:nvPr/>
                </p:nvSpPr>
                <p:spPr>
                  <a:xfrm>
                    <a:off x="3325948" y="537403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89" name="Freeform 11088"/>
                  <p:cNvSpPr/>
                  <p:nvPr/>
                </p:nvSpPr>
                <p:spPr>
                  <a:xfrm>
                    <a:off x="3321577" y="5369594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90" name="Freeform 11089"/>
                  <p:cNvSpPr/>
                  <p:nvPr/>
                </p:nvSpPr>
                <p:spPr>
                  <a:xfrm>
                    <a:off x="3308051" y="5372734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91" name="Group 11090"/>
                <p:cNvGrpSpPr/>
                <p:nvPr/>
              </p:nvGrpSpPr>
              <p:grpSpPr>
                <a:xfrm flipH="1" flipV="1">
                  <a:off x="3288065" y="5346629"/>
                  <a:ext cx="19968" cy="12092"/>
                  <a:chOff x="3288065" y="5346629"/>
                  <a:chExt cx="19968" cy="12092"/>
                </a:xfrm>
              </p:grpSpPr>
              <p:sp>
                <p:nvSpPr>
                  <p:cNvPr id="11092" name="Freeform 11091"/>
                  <p:cNvSpPr/>
                  <p:nvPr/>
                </p:nvSpPr>
                <p:spPr>
                  <a:xfrm>
                    <a:off x="3296526" y="5350633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93" name="Freeform 11092"/>
                  <p:cNvSpPr/>
                  <p:nvPr/>
                </p:nvSpPr>
                <p:spPr>
                  <a:xfrm>
                    <a:off x="3298340" y="5355046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94" name="Freeform 11093"/>
                  <p:cNvSpPr/>
                  <p:nvPr/>
                </p:nvSpPr>
                <p:spPr>
                  <a:xfrm>
                    <a:off x="3305950" y="5351052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95" name="Freeform 11094"/>
                  <p:cNvSpPr/>
                  <p:nvPr/>
                </p:nvSpPr>
                <p:spPr>
                  <a:xfrm>
                    <a:off x="3301580" y="534661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96" name="Freeform 11095"/>
                  <p:cNvSpPr/>
                  <p:nvPr/>
                </p:nvSpPr>
                <p:spPr>
                  <a:xfrm>
                    <a:off x="3288053" y="534975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097" name="Group 11096"/>
                <p:cNvGrpSpPr/>
                <p:nvPr/>
              </p:nvGrpSpPr>
              <p:grpSpPr>
                <a:xfrm flipH="1" flipV="1">
                  <a:off x="3273617" y="5346629"/>
                  <a:ext cx="19968" cy="12092"/>
                  <a:chOff x="3273617" y="5346629"/>
                  <a:chExt cx="19968" cy="12092"/>
                </a:xfrm>
              </p:grpSpPr>
              <p:sp>
                <p:nvSpPr>
                  <p:cNvPr id="11098" name="Freeform 11097"/>
                  <p:cNvSpPr/>
                  <p:nvPr/>
                </p:nvSpPr>
                <p:spPr>
                  <a:xfrm>
                    <a:off x="3282078" y="5350633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099" name="Freeform 11098"/>
                  <p:cNvSpPr/>
                  <p:nvPr/>
                </p:nvSpPr>
                <p:spPr>
                  <a:xfrm>
                    <a:off x="3283892" y="5355046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00" name="Freeform 11099"/>
                  <p:cNvSpPr/>
                  <p:nvPr/>
                </p:nvSpPr>
                <p:spPr>
                  <a:xfrm>
                    <a:off x="3291502" y="5351052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01" name="Freeform 11100"/>
                  <p:cNvSpPr/>
                  <p:nvPr/>
                </p:nvSpPr>
                <p:spPr>
                  <a:xfrm>
                    <a:off x="3287131" y="534661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02" name="Freeform 11101"/>
                  <p:cNvSpPr/>
                  <p:nvPr/>
                </p:nvSpPr>
                <p:spPr>
                  <a:xfrm>
                    <a:off x="3273605" y="534975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63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03" name="Group 11102"/>
                <p:cNvGrpSpPr/>
                <p:nvPr/>
              </p:nvGrpSpPr>
              <p:grpSpPr>
                <a:xfrm flipH="1" flipV="1">
                  <a:off x="3318018" y="5370377"/>
                  <a:ext cx="19968" cy="12092"/>
                  <a:chOff x="3318018" y="5370377"/>
                  <a:chExt cx="19968" cy="12092"/>
                </a:xfrm>
              </p:grpSpPr>
              <p:sp>
                <p:nvSpPr>
                  <p:cNvPr id="11104" name="Freeform 11103"/>
                  <p:cNvSpPr/>
                  <p:nvPr/>
                </p:nvSpPr>
                <p:spPr>
                  <a:xfrm>
                    <a:off x="3326479" y="5374381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05" name="Freeform 11104"/>
                  <p:cNvSpPr/>
                  <p:nvPr/>
                </p:nvSpPr>
                <p:spPr>
                  <a:xfrm>
                    <a:off x="3328293" y="5378795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06" name="Freeform 11105"/>
                  <p:cNvSpPr/>
                  <p:nvPr/>
                </p:nvSpPr>
                <p:spPr>
                  <a:xfrm>
                    <a:off x="3335903" y="537480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07" name="Freeform 11106"/>
                  <p:cNvSpPr/>
                  <p:nvPr/>
                </p:nvSpPr>
                <p:spPr>
                  <a:xfrm>
                    <a:off x="3331533" y="537035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08" name="Freeform 11107"/>
                  <p:cNvSpPr/>
                  <p:nvPr/>
                </p:nvSpPr>
                <p:spPr>
                  <a:xfrm>
                    <a:off x="3318006" y="5373498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09" name="Group 11108"/>
                <p:cNvGrpSpPr/>
                <p:nvPr/>
              </p:nvGrpSpPr>
              <p:grpSpPr>
                <a:xfrm flipH="1" flipV="1">
                  <a:off x="3342179" y="5358270"/>
                  <a:ext cx="19968" cy="12092"/>
                  <a:chOff x="3342179" y="5358270"/>
                  <a:chExt cx="19968" cy="12092"/>
                </a:xfrm>
              </p:grpSpPr>
              <p:sp>
                <p:nvSpPr>
                  <p:cNvPr id="11110" name="Freeform 11109"/>
                  <p:cNvSpPr/>
                  <p:nvPr/>
                </p:nvSpPr>
                <p:spPr>
                  <a:xfrm>
                    <a:off x="3350640" y="5362274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11" name="Freeform 11110"/>
                  <p:cNvSpPr/>
                  <p:nvPr/>
                </p:nvSpPr>
                <p:spPr>
                  <a:xfrm>
                    <a:off x="3352455" y="5366687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12" name="Freeform 11111"/>
                  <p:cNvSpPr/>
                  <p:nvPr/>
                </p:nvSpPr>
                <p:spPr>
                  <a:xfrm>
                    <a:off x="3360064" y="536269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13" name="Freeform 11112"/>
                  <p:cNvSpPr/>
                  <p:nvPr/>
                </p:nvSpPr>
                <p:spPr>
                  <a:xfrm>
                    <a:off x="3355694" y="535825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14" name="Freeform 11113"/>
                  <p:cNvSpPr/>
                  <p:nvPr/>
                </p:nvSpPr>
                <p:spPr>
                  <a:xfrm>
                    <a:off x="3342167" y="536139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15" name="Group 11114"/>
                <p:cNvGrpSpPr/>
                <p:nvPr/>
              </p:nvGrpSpPr>
              <p:grpSpPr>
                <a:xfrm flipH="1" flipV="1">
                  <a:off x="3318018" y="5341909"/>
                  <a:ext cx="19968" cy="12092"/>
                  <a:chOff x="3318018" y="5341909"/>
                  <a:chExt cx="19968" cy="12092"/>
                </a:xfrm>
              </p:grpSpPr>
              <p:sp>
                <p:nvSpPr>
                  <p:cNvPr id="11116" name="Freeform 11115"/>
                  <p:cNvSpPr/>
                  <p:nvPr/>
                </p:nvSpPr>
                <p:spPr>
                  <a:xfrm>
                    <a:off x="3326479" y="5345913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17" name="Freeform 11116"/>
                  <p:cNvSpPr/>
                  <p:nvPr/>
                </p:nvSpPr>
                <p:spPr>
                  <a:xfrm>
                    <a:off x="3328293" y="5350327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18" name="Freeform 11117"/>
                  <p:cNvSpPr/>
                  <p:nvPr/>
                </p:nvSpPr>
                <p:spPr>
                  <a:xfrm>
                    <a:off x="3335903" y="534633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19" name="Freeform 11118"/>
                  <p:cNvSpPr/>
                  <p:nvPr/>
                </p:nvSpPr>
                <p:spPr>
                  <a:xfrm>
                    <a:off x="3331533" y="534189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20" name="Freeform 11119"/>
                  <p:cNvSpPr/>
                  <p:nvPr/>
                </p:nvSpPr>
                <p:spPr>
                  <a:xfrm>
                    <a:off x="3318006" y="534503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21" name="Group 11120"/>
                <p:cNvGrpSpPr/>
                <p:nvPr/>
              </p:nvGrpSpPr>
              <p:grpSpPr>
                <a:xfrm flipH="1" flipV="1">
                  <a:off x="3342179" y="5366178"/>
                  <a:ext cx="19968" cy="12092"/>
                  <a:chOff x="3342179" y="5366178"/>
                  <a:chExt cx="19968" cy="12092"/>
                </a:xfrm>
              </p:grpSpPr>
              <p:sp>
                <p:nvSpPr>
                  <p:cNvPr id="11122" name="Freeform 11121"/>
                  <p:cNvSpPr/>
                  <p:nvPr/>
                </p:nvSpPr>
                <p:spPr>
                  <a:xfrm>
                    <a:off x="3350640" y="5370183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23" name="Freeform 11122"/>
                  <p:cNvSpPr/>
                  <p:nvPr/>
                </p:nvSpPr>
                <p:spPr>
                  <a:xfrm>
                    <a:off x="3352455" y="5374596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24" name="Freeform 11123"/>
                  <p:cNvSpPr/>
                  <p:nvPr/>
                </p:nvSpPr>
                <p:spPr>
                  <a:xfrm>
                    <a:off x="3360064" y="5370602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25" name="Freeform 11124"/>
                  <p:cNvSpPr/>
                  <p:nvPr/>
                </p:nvSpPr>
                <p:spPr>
                  <a:xfrm>
                    <a:off x="3355694" y="536616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26" name="Freeform 11125"/>
                  <p:cNvSpPr/>
                  <p:nvPr/>
                </p:nvSpPr>
                <p:spPr>
                  <a:xfrm>
                    <a:off x="3342167" y="536929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27" name="Group 11126"/>
                <p:cNvGrpSpPr/>
                <p:nvPr/>
              </p:nvGrpSpPr>
              <p:grpSpPr>
                <a:xfrm flipH="1" flipV="1">
                  <a:off x="3321208" y="5365836"/>
                  <a:ext cx="19968" cy="12092"/>
                  <a:chOff x="3321208" y="5365836"/>
                  <a:chExt cx="19968" cy="12092"/>
                </a:xfrm>
              </p:grpSpPr>
              <p:sp>
                <p:nvSpPr>
                  <p:cNvPr id="11128" name="Freeform 11127"/>
                  <p:cNvSpPr/>
                  <p:nvPr/>
                </p:nvSpPr>
                <p:spPr>
                  <a:xfrm>
                    <a:off x="3329669" y="5369840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29" name="Freeform 11128"/>
                  <p:cNvSpPr/>
                  <p:nvPr/>
                </p:nvSpPr>
                <p:spPr>
                  <a:xfrm>
                    <a:off x="3331483" y="5374253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30" name="Freeform 11129"/>
                  <p:cNvSpPr/>
                  <p:nvPr/>
                </p:nvSpPr>
                <p:spPr>
                  <a:xfrm>
                    <a:off x="3339093" y="537026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31" name="Freeform 11130"/>
                  <p:cNvSpPr/>
                  <p:nvPr/>
                </p:nvSpPr>
                <p:spPr>
                  <a:xfrm>
                    <a:off x="3334722" y="5365818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32" name="Freeform 11131"/>
                  <p:cNvSpPr/>
                  <p:nvPr/>
                </p:nvSpPr>
                <p:spPr>
                  <a:xfrm>
                    <a:off x="3321196" y="536895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33" name="Group 11132"/>
                <p:cNvGrpSpPr/>
                <p:nvPr/>
              </p:nvGrpSpPr>
              <p:grpSpPr>
                <a:xfrm flipH="1" flipV="1">
                  <a:off x="3298049" y="5359792"/>
                  <a:ext cx="19968" cy="12092"/>
                  <a:chOff x="3298049" y="5359792"/>
                  <a:chExt cx="19968" cy="12092"/>
                </a:xfrm>
              </p:grpSpPr>
              <p:sp>
                <p:nvSpPr>
                  <p:cNvPr id="11134" name="Freeform 11133"/>
                  <p:cNvSpPr/>
                  <p:nvPr/>
                </p:nvSpPr>
                <p:spPr>
                  <a:xfrm>
                    <a:off x="3306510" y="5363796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35" name="Freeform 11134"/>
                  <p:cNvSpPr/>
                  <p:nvPr/>
                </p:nvSpPr>
                <p:spPr>
                  <a:xfrm>
                    <a:off x="3308324" y="5368209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36" name="Freeform 11135"/>
                  <p:cNvSpPr/>
                  <p:nvPr/>
                </p:nvSpPr>
                <p:spPr>
                  <a:xfrm>
                    <a:off x="3315934" y="5364215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37" name="Freeform 11136"/>
                  <p:cNvSpPr/>
                  <p:nvPr/>
                </p:nvSpPr>
                <p:spPr>
                  <a:xfrm>
                    <a:off x="3311564" y="535977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38" name="Freeform 11137"/>
                  <p:cNvSpPr/>
                  <p:nvPr/>
                </p:nvSpPr>
                <p:spPr>
                  <a:xfrm>
                    <a:off x="3298037" y="536291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39" name="Group 11138"/>
                <p:cNvGrpSpPr/>
                <p:nvPr/>
              </p:nvGrpSpPr>
              <p:grpSpPr>
                <a:xfrm flipH="1" flipV="1">
                  <a:off x="3283596" y="5342710"/>
                  <a:ext cx="19968" cy="12092"/>
                  <a:chOff x="3283596" y="5342710"/>
                  <a:chExt cx="19968" cy="12092"/>
                </a:xfrm>
              </p:grpSpPr>
              <p:sp>
                <p:nvSpPr>
                  <p:cNvPr id="11140" name="Freeform 11139"/>
                  <p:cNvSpPr/>
                  <p:nvPr/>
                </p:nvSpPr>
                <p:spPr>
                  <a:xfrm>
                    <a:off x="3292057" y="5346714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41" name="Freeform 11140"/>
                  <p:cNvSpPr/>
                  <p:nvPr/>
                </p:nvSpPr>
                <p:spPr>
                  <a:xfrm>
                    <a:off x="3293871" y="5351127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42" name="Freeform 11141"/>
                  <p:cNvSpPr/>
                  <p:nvPr/>
                </p:nvSpPr>
                <p:spPr>
                  <a:xfrm>
                    <a:off x="3301481" y="5347133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43" name="Freeform 11142"/>
                  <p:cNvSpPr/>
                  <p:nvPr/>
                </p:nvSpPr>
                <p:spPr>
                  <a:xfrm>
                    <a:off x="3297111" y="5342691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44" name="Freeform 11143"/>
                  <p:cNvSpPr/>
                  <p:nvPr/>
                </p:nvSpPr>
                <p:spPr>
                  <a:xfrm>
                    <a:off x="3283584" y="534583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45" name="Group 11144"/>
                <p:cNvGrpSpPr/>
                <p:nvPr/>
              </p:nvGrpSpPr>
              <p:grpSpPr>
                <a:xfrm flipH="1" flipV="1">
                  <a:off x="3311224" y="5342699"/>
                  <a:ext cx="19968" cy="12092"/>
                  <a:chOff x="3311224" y="5342699"/>
                  <a:chExt cx="19968" cy="12092"/>
                </a:xfrm>
              </p:grpSpPr>
              <p:sp>
                <p:nvSpPr>
                  <p:cNvPr id="11146" name="Freeform 11145"/>
                  <p:cNvSpPr/>
                  <p:nvPr/>
                </p:nvSpPr>
                <p:spPr>
                  <a:xfrm>
                    <a:off x="3319685" y="5346703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47" name="Freeform 11146"/>
                  <p:cNvSpPr/>
                  <p:nvPr/>
                </p:nvSpPr>
                <p:spPr>
                  <a:xfrm>
                    <a:off x="3321499" y="5351116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48" name="Freeform 11147"/>
                  <p:cNvSpPr/>
                  <p:nvPr/>
                </p:nvSpPr>
                <p:spPr>
                  <a:xfrm>
                    <a:off x="3329109" y="5347122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49" name="Freeform 11148"/>
                  <p:cNvSpPr/>
                  <p:nvPr/>
                </p:nvSpPr>
                <p:spPr>
                  <a:xfrm>
                    <a:off x="3324738" y="534268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50" name="Freeform 11149"/>
                  <p:cNvSpPr/>
                  <p:nvPr/>
                </p:nvSpPr>
                <p:spPr>
                  <a:xfrm>
                    <a:off x="3311212" y="534582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51" name="Group 11150"/>
                <p:cNvGrpSpPr/>
                <p:nvPr/>
              </p:nvGrpSpPr>
              <p:grpSpPr>
                <a:xfrm flipH="1" flipV="1">
                  <a:off x="3362147" y="5338553"/>
                  <a:ext cx="19968" cy="12092"/>
                  <a:chOff x="3362147" y="5338553"/>
                  <a:chExt cx="19968" cy="12092"/>
                </a:xfrm>
              </p:grpSpPr>
              <p:sp>
                <p:nvSpPr>
                  <p:cNvPr id="11152" name="Freeform 11151"/>
                  <p:cNvSpPr/>
                  <p:nvPr/>
                </p:nvSpPr>
                <p:spPr>
                  <a:xfrm>
                    <a:off x="3370609" y="5342557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53" name="Freeform 11152"/>
                  <p:cNvSpPr/>
                  <p:nvPr/>
                </p:nvSpPr>
                <p:spPr>
                  <a:xfrm>
                    <a:off x="3372423" y="5346970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54" name="Freeform 11153"/>
                  <p:cNvSpPr/>
                  <p:nvPr/>
                </p:nvSpPr>
                <p:spPr>
                  <a:xfrm>
                    <a:off x="3380033" y="534297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55" name="Freeform 11154"/>
                  <p:cNvSpPr/>
                  <p:nvPr/>
                </p:nvSpPr>
                <p:spPr>
                  <a:xfrm>
                    <a:off x="3375662" y="5338534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56" name="Freeform 11155"/>
                  <p:cNvSpPr/>
                  <p:nvPr/>
                </p:nvSpPr>
                <p:spPr>
                  <a:xfrm>
                    <a:off x="3362136" y="5341674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57" name="Group 11156"/>
                <p:cNvGrpSpPr/>
                <p:nvPr/>
              </p:nvGrpSpPr>
              <p:grpSpPr>
                <a:xfrm flipH="1" flipV="1">
                  <a:off x="3332195" y="5369699"/>
                  <a:ext cx="19968" cy="12092"/>
                  <a:chOff x="3332195" y="5369699"/>
                  <a:chExt cx="19968" cy="12092"/>
                </a:xfrm>
              </p:grpSpPr>
              <p:sp>
                <p:nvSpPr>
                  <p:cNvPr id="11158" name="Freeform 11157"/>
                  <p:cNvSpPr/>
                  <p:nvPr/>
                </p:nvSpPr>
                <p:spPr>
                  <a:xfrm>
                    <a:off x="3340656" y="5373703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59" name="Freeform 11158"/>
                  <p:cNvSpPr/>
                  <p:nvPr/>
                </p:nvSpPr>
                <p:spPr>
                  <a:xfrm>
                    <a:off x="3342471" y="5378116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60" name="Freeform 11159"/>
                  <p:cNvSpPr/>
                  <p:nvPr/>
                </p:nvSpPr>
                <p:spPr>
                  <a:xfrm>
                    <a:off x="3350080" y="5374122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61" name="Freeform 11160"/>
                  <p:cNvSpPr/>
                  <p:nvPr/>
                </p:nvSpPr>
                <p:spPr>
                  <a:xfrm>
                    <a:off x="3345710" y="536968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62" name="Freeform 11161"/>
                  <p:cNvSpPr/>
                  <p:nvPr/>
                </p:nvSpPr>
                <p:spPr>
                  <a:xfrm>
                    <a:off x="3332183" y="5372820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63" name="Group 11162"/>
                <p:cNvGrpSpPr/>
                <p:nvPr/>
              </p:nvGrpSpPr>
              <p:grpSpPr>
                <a:xfrm flipH="1" flipV="1">
                  <a:off x="3328002" y="5359986"/>
                  <a:ext cx="19968" cy="12092"/>
                  <a:chOff x="3328002" y="5359986"/>
                  <a:chExt cx="19968" cy="12092"/>
                </a:xfrm>
              </p:grpSpPr>
              <p:sp>
                <p:nvSpPr>
                  <p:cNvPr id="11164" name="Freeform 11163"/>
                  <p:cNvSpPr/>
                  <p:nvPr/>
                </p:nvSpPr>
                <p:spPr>
                  <a:xfrm>
                    <a:off x="3336463" y="5363990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65" name="Freeform 11164"/>
                  <p:cNvSpPr/>
                  <p:nvPr/>
                </p:nvSpPr>
                <p:spPr>
                  <a:xfrm>
                    <a:off x="3338278" y="5368403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66" name="Freeform 11165"/>
                  <p:cNvSpPr/>
                  <p:nvPr/>
                </p:nvSpPr>
                <p:spPr>
                  <a:xfrm>
                    <a:off x="3345887" y="536440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67" name="Freeform 11166"/>
                  <p:cNvSpPr/>
                  <p:nvPr/>
                </p:nvSpPr>
                <p:spPr>
                  <a:xfrm>
                    <a:off x="3341517" y="535996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68" name="Freeform 11167"/>
                  <p:cNvSpPr/>
                  <p:nvPr/>
                </p:nvSpPr>
                <p:spPr>
                  <a:xfrm>
                    <a:off x="3327991" y="536310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69" name="Group 11168"/>
                <p:cNvGrpSpPr/>
                <p:nvPr/>
              </p:nvGrpSpPr>
              <p:grpSpPr>
                <a:xfrm flipH="1" flipV="1">
                  <a:off x="3352163" y="5359986"/>
                  <a:ext cx="19968" cy="12092"/>
                  <a:chOff x="3352163" y="5359986"/>
                  <a:chExt cx="19968" cy="12092"/>
                </a:xfrm>
              </p:grpSpPr>
              <p:sp>
                <p:nvSpPr>
                  <p:cNvPr id="11170" name="Freeform 11169"/>
                  <p:cNvSpPr/>
                  <p:nvPr/>
                </p:nvSpPr>
                <p:spPr>
                  <a:xfrm>
                    <a:off x="3360624" y="5363990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71" name="Freeform 11170"/>
                  <p:cNvSpPr/>
                  <p:nvPr/>
                </p:nvSpPr>
                <p:spPr>
                  <a:xfrm>
                    <a:off x="3362439" y="5368403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72" name="Freeform 11171"/>
                  <p:cNvSpPr/>
                  <p:nvPr/>
                </p:nvSpPr>
                <p:spPr>
                  <a:xfrm>
                    <a:off x="3370048" y="5364409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73" name="Freeform 11172"/>
                  <p:cNvSpPr/>
                  <p:nvPr/>
                </p:nvSpPr>
                <p:spPr>
                  <a:xfrm>
                    <a:off x="3365678" y="535996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74" name="Freeform 11173"/>
                  <p:cNvSpPr/>
                  <p:nvPr/>
                </p:nvSpPr>
                <p:spPr>
                  <a:xfrm>
                    <a:off x="3352152" y="5363107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75" name="Group 11174"/>
                <p:cNvGrpSpPr/>
                <p:nvPr/>
              </p:nvGrpSpPr>
              <p:grpSpPr>
                <a:xfrm flipH="1" flipV="1">
                  <a:off x="3328002" y="5348755"/>
                  <a:ext cx="19968" cy="12092"/>
                  <a:chOff x="3328002" y="5348755"/>
                  <a:chExt cx="19968" cy="12092"/>
                </a:xfrm>
              </p:grpSpPr>
              <p:sp>
                <p:nvSpPr>
                  <p:cNvPr id="11176" name="Freeform 11175"/>
                  <p:cNvSpPr/>
                  <p:nvPr/>
                </p:nvSpPr>
                <p:spPr>
                  <a:xfrm>
                    <a:off x="3336463" y="5352759"/>
                    <a:ext cx="3045" cy="26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5" h="2606">
                        <a:moveTo>
                          <a:pt x="0" y="1303"/>
                        </a:moveTo>
                        <a:cubicBezTo>
                          <a:pt x="0" y="580"/>
                          <a:pt x="681" y="-3"/>
                          <a:pt x="1523" y="-3"/>
                        </a:cubicBezTo>
                        <a:cubicBezTo>
                          <a:pt x="2361" y="-3"/>
                          <a:pt x="3042" y="580"/>
                          <a:pt x="3042" y="1303"/>
                        </a:cubicBezTo>
                        <a:cubicBezTo>
                          <a:pt x="3042" y="2020"/>
                          <a:pt x="2361" y="2606"/>
                          <a:pt x="1523" y="2606"/>
                        </a:cubicBezTo>
                        <a:cubicBezTo>
                          <a:pt x="681" y="2606"/>
                          <a:pt x="0" y="2020"/>
                          <a:pt x="0" y="130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77" name="Freeform 11176"/>
                  <p:cNvSpPr/>
                  <p:nvPr/>
                </p:nvSpPr>
                <p:spPr>
                  <a:xfrm>
                    <a:off x="3338278" y="5357172"/>
                    <a:ext cx="4272" cy="3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72" h="3655">
                        <a:moveTo>
                          <a:pt x="0" y="1827"/>
                        </a:moveTo>
                        <a:cubicBezTo>
                          <a:pt x="0" y="814"/>
                          <a:pt x="955" y="-5"/>
                          <a:pt x="2136" y="-5"/>
                        </a:cubicBezTo>
                        <a:cubicBezTo>
                          <a:pt x="3311" y="-5"/>
                          <a:pt x="4266" y="814"/>
                          <a:pt x="4266" y="1827"/>
                        </a:cubicBezTo>
                        <a:cubicBezTo>
                          <a:pt x="4266" y="2834"/>
                          <a:pt x="3311" y="3655"/>
                          <a:pt x="2136" y="3655"/>
                        </a:cubicBezTo>
                        <a:cubicBezTo>
                          <a:pt x="955" y="3655"/>
                          <a:pt x="0" y="2834"/>
                          <a:pt x="0" y="1827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78" name="Freeform 11177"/>
                  <p:cNvSpPr/>
                  <p:nvPr/>
                </p:nvSpPr>
                <p:spPr>
                  <a:xfrm>
                    <a:off x="3345887" y="5353178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79" name="Freeform 11178"/>
                  <p:cNvSpPr/>
                  <p:nvPr/>
                </p:nvSpPr>
                <p:spPr>
                  <a:xfrm>
                    <a:off x="3341517" y="534873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80" name="Freeform 11179"/>
                  <p:cNvSpPr/>
                  <p:nvPr/>
                </p:nvSpPr>
                <p:spPr>
                  <a:xfrm>
                    <a:off x="3327991" y="5351876"/>
                    <a:ext cx="2065" cy="17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65" h="1767">
                        <a:moveTo>
                          <a:pt x="0" y="883"/>
                        </a:moveTo>
                        <a:cubicBezTo>
                          <a:pt x="0" y="394"/>
                          <a:pt x="462" y="-2"/>
                          <a:pt x="1033" y="-2"/>
                        </a:cubicBezTo>
                        <a:cubicBezTo>
                          <a:pt x="1601" y="-2"/>
                          <a:pt x="2063" y="394"/>
                          <a:pt x="2063" y="883"/>
                        </a:cubicBezTo>
                        <a:cubicBezTo>
                          <a:pt x="2063" y="1370"/>
                          <a:pt x="1601" y="1767"/>
                          <a:pt x="1033" y="1767"/>
                        </a:cubicBezTo>
                        <a:cubicBezTo>
                          <a:pt x="462" y="1767"/>
                          <a:pt x="0" y="1370"/>
                          <a:pt x="0" y="883"/>
                        </a:cubicBezTo>
                        <a:close/>
                      </a:path>
                    </a:pathLst>
                  </a:custGeom>
                  <a:solidFill>
                    <a:srgbClr val="EB660D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181" name="Group 11180"/>
                <p:cNvGrpSpPr/>
                <p:nvPr/>
              </p:nvGrpSpPr>
              <p:grpSpPr>
                <a:xfrm flipH="1" flipV="1">
                  <a:off x="3382084" y="5322168"/>
                  <a:ext cx="21475" cy="15312"/>
                  <a:chOff x="3382084" y="5322168"/>
                  <a:chExt cx="21475" cy="15312"/>
                </a:xfrm>
              </p:grpSpPr>
              <p:sp>
                <p:nvSpPr>
                  <p:cNvPr id="11182" name="Freeform 11181"/>
                  <p:cNvSpPr/>
                  <p:nvPr/>
                </p:nvSpPr>
                <p:spPr>
                  <a:xfrm>
                    <a:off x="3391184" y="5327238"/>
                    <a:ext cx="3275" cy="32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75" h="3299">
                        <a:moveTo>
                          <a:pt x="0" y="1650"/>
                        </a:moveTo>
                        <a:cubicBezTo>
                          <a:pt x="0" y="735"/>
                          <a:pt x="732" y="-4"/>
                          <a:pt x="1638" y="-4"/>
                        </a:cubicBezTo>
                        <a:cubicBezTo>
                          <a:pt x="2539" y="-4"/>
                          <a:pt x="3271" y="735"/>
                          <a:pt x="3271" y="1650"/>
                        </a:cubicBezTo>
                        <a:cubicBezTo>
                          <a:pt x="3271" y="2558"/>
                          <a:pt x="2539" y="3299"/>
                          <a:pt x="1638" y="3299"/>
                        </a:cubicBezTo>
                        <a:cubicBezTo>
                          <a:pt x="732" y="3299"/>
                          <a:pt x="0" y="2558"/>
                          <a:pt x="0" y="1650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83" name="Freeform 11182"/>
                  <p:cNvSpPr/>
                  <p:nvPr/>
                </p:nvSpPr>
                <p:spPr>
                  <a:xfrm>
                    <a:off x="3393135" y="5332826"/>
                    <a:ext cx="4594" cy="46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94" h="4628">
                        <a:moveTo>
                          <a:pt x="0" y="2314"/>
                        </a:moveTo>
                        <a:cubicBezTo>
                          <a:pt x="0" y="1031"/>
                          <a:pt x="1027" y="-6"/>
                          <a:pt x="2297" y="-6"/>
                        </a:cubicBezTo>
                        <a:cubicBezTo>
                          <a:pt x="3561" y="-6"/>
                          <a:pt x="4589" y="1031"/>
                          <a:pt x="4589" y="2314"/>
                        </a:cubicBezTo>
                        <a:cubicBezTo>
                          <a:pt x="4589" y="3588"/>
                          <a:pt x="3561" y="4628"/>
                          <a:pt x="2297" y="4628"/>
                        </a:cubicBezTo>
                        <a:cubicBezTo>
                          <a:pt x="1027" y="4628"/>
                          <a:pt x="0" y="3588"/>
                          <a:pt x="0" y="2314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84" name="Freeform 11183"/>
                  <p:cNvSpPr/>
                  <p:nvPr/>
                </p:nvSpPr>
                <p:spPr>
                  <a:xfrm>
                    <a:off x="3401319" y="5327769"/>
                    <a:ext cx="2221" cy="22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21" h="2237">
                        <a:moveTo>
                          <a:pt x="0" y="1119"/>
                        </a:moveTo>
                        <a:cubicBezTo>
                          <a:pt x="0" y="498"/>
                          <a:pt x="497" y="-3"/>
                          <a:pt x="1111" y="-3"/>
                        </a:cubicBezTo>
                        <a:cubicBezTo>
                          <a:pt x="1722" y="-3"/>
                          <a:pt x="2218" y="498"/>
                          <a:pt x="2218" y="1119"/>
                        </a:cubicBezTo>
                        <a:cubicBezTo>
                          <a:pt x="2218" y="1735"/>
                          <a:pt x="1722" y="2237"/>
                          <a:pt x="1111" y="2237"/>
                        </a:cubicBezTo>
                        <a:cubicBezTo>
                          <a:pt x="497" y="2237"/>
                          <a:pt x="0" y="1735"/>
                          <a:pt x="0" y="1119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85" name="Freeform 11184"/>
                  <p:cNvSpPr/>
                  <p:nvPr/>
                </p:nvSpPr>
                <p:spPr>
                  <a:xfrm>
                    <a:off x="3396619" y="5322144"/>
                    <a:ext cx="2221" cy="22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21" h="2237">
                        <a:moveTo>
                          <a:pt x="0" y="1119"/>
                        </a:moveTo>
                        <a:cubicBezTo>
                          <a:pt x="0" y="498"/>
                          <a:pt x="497" y="-3"/>
                          <a:pt x="1111" y="-3"/>
                        </a:cubicBezTo>
                        <a:cubicBezTo>
                          <a:pt x="1722" y="-3"/>
                          <a:pt x="2218" y="498"/>
                          <a:pt x="2218" y="1119"/>
                        </a:cubicBezTo>
                        <a:cubicBezTo>
                          <a:pt x="2218" y="1735"/>
                          <a:pt x="1722" y="2237"/>
                          <a:pt x="1111" y="2237"/>
                        </a:cubicBezTo>
                        <a:cubicBezTo>
                          <a:pt x="497" y="2237"/>
                          <a:pt x="0" y="1735"/>
                          <a:pt x="0" y="1119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186" name="Freeform 11185"/>
                  <p:cNvSpPr/>
                  <p:nvPr/>
                </p:nvSpPr>
                <p:spPr>
                  <a:xfrm>
                    <a:off x="3382071" y="5326119"/>
                    <a:ext cx="2221" cy="22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21" h="2237">
                        <a:moveTo>
                          <a:pt x="0" y="1119"/>
                        </a:moveTo>
                        <a:cubicBezTo>
                          <a:pt x="0" y="498"/>
                          <a:pt x="497" y="-3"/>
                          <a:pt x="1111" y="-3"/>
                        </a:cubicBezTo>
                        <a:cubicBezTo>
                          <a:pt x="1722" y="-3"/>
                          <a:pt x="2218" y="498"/>
                          <a:pt x="2218" y="1119"/>
                        </a:cubicBezTo>
                        <a:cubicBezTo>
                          <a:pt x="2218" y="1735"/>
                          <a:pt x="1722" y="2237"/>
                          <a:pt x="1111" y="2237"/>
                        </a:cubicBezTo>
                        <a:cubicBezTo>
                          <a:pt x="497" y="2237"/>
                          <a:pt x="0" y="1735"/>
                          <a:pt x="0" y="1119"/>
                        </a:cubicBezTo>
                        <a:close/>
                      </a:path>
                    </a:pathLst>
                  </a:custGeom>
                  <a:solidFill>
                    <a:srgbClr val="E6590A">
                      <a:alpha val="13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</p:grpSp>
        </p:grpSp>
        <p:grpSp>
          <p:nvGrpSpPr>
            <p:cNvPr id="11187" name="Loquat"/>
            <p:cNvGrpSpPr/>
            <p:nvPr/>
          </p:nvGrpSpPr>
          <p:grpSpPr>
            <a:xfrm>
              <a:off x="2843954" y="5543150"/>
              <a:ext cx="478800" cy="390406"/>
              <a:chOff x="2843954" y="5543150"/>
              <a:chExt cx="478800" cy="390406"/>
            </a:xfrm>
          </p:grpSpPr>
          <p:grpSp>
            <p:nvGrpSpPr>
              <p:cNvPr id="11188" name="Group 11187"/>
              <p:cNvGrpSpPr/>
              <p:nvPr/>
            </p:nvGrpSpPr>
            <p:grpSpPr>
              <a:xfrm>
                <a:off x="2843954" y="5669770"/>
                <a:ext cx="234742" cy="208593"/>
                <a:chOff x="2843954" y="5669770"/>
                <a:chExt cx="234742" cy="208593"/>
              </a:xfrm>
            </p:grpSpPr>
            <p:sp>
              <p:nvSpPr>
                <p:cNvPr id="11189" name="Freeform 11188"/>
                <p:cNvSpPr/>
                <p:nvPr/>
              </p:nvSpPr>
              <p:spPr>
                <a:xfrm>
                  <a:off x="3025496" y="5673741"/>
                  <a:ext cx="53200" cy="559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200" h="55987">
                      <a:moveTo>
                        <a:pt x="0" y="12927"/>
                      </a:moveTo>
                      <a:cubicBezTo>
                        <a:pt x="0" y="12927"/>
                        <a:pt x="10243" y="13280"/>
                        <a:pt x="19426" y="6927"/>
                      </a:cubicBezTo>
                      <a:cubicBezTo>
                        <a:pt x="28609" y="574"/>
                        <a:pt x="36379" y="-4015"/>
                        <a:pt x="45562" y="5162"/>
                      </a:cubicBezTo>
                      <a:cubicBezTo>
                        <a:pt x="54746" y="14339"/>
                        <a:pt x="53686" y="23868"/>
                        <a:pt x="52273" y="23868"/>
                      </a:cubicBezTo>
                      <a:cubicBezTo>
                        <a:pt x="50860" y="23868"/>
                        <a:pt x="53333" y="25986"/>
                        <a:pt x="52273" y="27045"/>
                      </a:cubicBezTo>
                      <a:cubicBezTo>
                        <a:pt x="51213" y="28104"/>
                        <a:pt x="47505" y="30398"/>
                        <a:pt x="45562" y="32339"/>
                      </a:cubicBezTo>
                      <a:cubicBezTo>
                        <a:pt x="43620" y="34280"/>
                        <a:pt x="44856" y="37633"/>
                        <a:pt x="43443" y="41516"/>
                      </a:cubicBezTo>
                      <a:cubicBezTo>
                        <a:pt x="42030" y="45398"/>
                        <a:pt x="35673" y="54222"/>
                        <a:pt x="33200" y="54222"/>
                      </a:cubicBezTo>
                      <a:cubicBezTo>
                        <a:pt x="30728" y="54222"/>
                        <a:pt x="27196" y="55987"/>
                        <a:pt x="27196" y="55987"/>
                      </a:cubicBezTo>
                      <a:cubicBezTo>
                        <a:pt x="27196" y="55987"/>
                        <a:pt x="23311" y="26692"/>
                        <a:pt x="0" y="12927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190" name="Freeform 11189"/>
                <p:cNvSpPr/>
                <p:nvPr/>
              </p:nvSpPr>
              <p:spPr>
                <a:xfrm>
                  <a:off x="3053045" y="5711110"/>
                  <a:ext cx="15717" cy="168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17" h="16853">
                      <a:moveTo>
                        <a:pt x="1766" y="16853"/>
                      </a:moveTo>
                      <a:cubicBezTo>
                        <a:pt x="1766" y="16853"/>
                        <a:pt x="1060" y="11559"/>
                        <a:pt x="1766" y="9441"/>
                      </a:cubicBezTo>
                      <a:cubicBezTo>
                        <a:pt x="2472" y="7324"/>
                        <a:pt x="-1943" y="9618"/>
                        <a:pt x="1060" y="6618"/>
                      </a:cubicBezTo>
                      <a:cubicBezTo>
                        <a:pt x="4062" y="3618"/>
                        <a:pt x="4592" y="4500"/>
                        <a:pt x="8830" y="3441"/>
                      </a:cubicBezTo>
                      <a:cubicBezTo>
                        <a:pt x="13068" y="2382"/>
                        <a:pt x="14481" y="-1500"/>
                        <a:pt x="15541" y="618"/>
                      </a:cubicBezTo>
                      <a:cubicBezTo>
                        <a:pt x="16600" y="2735"/>
                        <a:pt x="12715" y="16853"/>
                        <a:pt x="1766" y="16853"/>
                      </a:cubicBezTo>
                      <a:close/>
                    </a:path>
                  </a:pathLst>
                </a:custGeom>
                <a:solidFill>
                  <a:srgbClr val="808000">
                    <a:alpha val="4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191" name="Freeform 11190"/>
                <p:cNvSpPr/>
                <p:nvPr/>
              </p:nvSpPr>
              <p:spPr>
                <a:xfrm>
                  <a:off x="2843954" y="5669770"/>
                  <a:ext cx="213330" cy="2085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330" h="208593">
                      <a:moveTo>
                        <a:pt x="138806" y="2074"/>
                      </a:moveTo>
                      <a:cubicBezTo>
                        <a:pt x="159997" y="4897"/>
                        <a:pt x="185125" y="7771"/>
                        <a:pt x="200665" y="28595"/>
                      </a:cubicBezTo>
                      <a:cubicBezTo>
                        <a:pt x="216250" y="49419"/>
                        <a:pt x="213684" y="71605"/>
                        <a:pt x="212270" y="97723"/>
                      </a:cubicBezTo>
                      <a:cubicBezTo>
                        <a:pt x="210857" y="123841"/>
                        <a:pt x="197436" y="156666"/>
                        <a:pt x="170947" y="179960"/>
                      </a:cubicBezTo>
                      <a:cubicBezTo>
                        <a:pt x="144457" y="203255"/>
                        <a:pt x="112669" y="213491"/>
                        <a:pt x="72405" y="206431"/>
                      </a:cubicBezTo>
                      <a:cubicBezTo>
                        <a:pt x="32141" y="199372"/>
                        <a:pt x="10596" y="155606"/>
                        <a:pt x="6004" y="141488"/>
                      </a:cubicBezTo>
                      <a:cubicBezTo>
                        <a:pt x="1413" y="127371"/>
                        <a:pt x="-2472" y="109370"/>
                        <a:pt x="1766" y="89605"/>
                      </a:cubicBezTo>
                      <a:cubicBezTo>
                        <a:pt x="6004" y="69840"/>
                        <a:pt x="15894" y="36310"/>
                        <a:pt x="51213" y="16191"/>
                      </a:cubicBezTo>
                      <a:cubicBezTo>
                        <a:pt x="86533" y="-3927"/>
                        <a:pt x="117614" y="-750"/>
                        <a:pt x="138806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AE1F"/>
                    </a:gs>
                    <a:gs pos="100000">
                      <a:srgbClr val="DB620E"/>
                    </a:gs>
                  </a:gsLst>
                  <a:lin ang="7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192" name="Freeform 11191"/>
                <p:cNvSpPr/>
                <p:nvPr/>
              </p:nvSpPr>
              <p:spPr>
                <a:xfrm>
                  <a:off x="3052118" y="5700036"/>
                  <a:ext cx="13157" cy="129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57" h="12927">
                      <a:moveTo>
                        <a:pt x="10463" y="6044"/>
                      </a:moveTo>
                      <a:cubicBezTo>
                        <a:pt x="10463" y="6044"/>
                        <a:pt x="11523" y="-1015"/>
                        <a:pt x="6225" y="44"/>
                      </a:cubicBezTo>
                      <a:cubicBezTo>
                        <a:pt x="927" y="1103"/>
                        <a:pt x="-132" y="6397"/>
                        <a:pt x="221" y="6044"/>
                      </a:cubicBezTo>
                      <a:cubicBezTo>
                        <a:pt x="221" y="6044"/>
                        <a:pt x="-1545" y="12044"/>
                        <a:pt x="4812" y="12750"/>
                      </a:cubicBezTo>
                      <a:cubicBezTo>
                        <a:pt x="11170" y="13456"/>
                        <a:pt x="16821" y="12044"/>
                        <a:pt x="10463" y="6044"/>
                      </a:cubicBezTo>
                      <a:close/>
                    </a:path>
                  </a:pathLst>
                </a:custGeom>
                <a:solidFill>
                  <a:srgbClr val="808000">
                    <a:alpha val="2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193" name="Freeform 11192"/>
                <p:cNvSpPr/>
                <p:nvPr/>
              </p:nvSpPr>
              <p:spPr>
                <a:xfrm>
                  <a:off x="2898434" y="5810730"/>
                  <a:ext cx="14923" cy="21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23" h="21177">
                      <a:moveTo>
                        <a:pt x="10760" y="176"/>
                      </a:moveTo>
                      <a:cubicBezTo>
                        <a:pt x="10760" y="176"/>
                        <a:pt x="13989" y="1387"/>
                        <a:pt x="14796" y="8647"/>
                      </a:cubicBezTo>
                      <a:cubicBezTo>
                        <a:pt x="15604" y="15908"/>
                        <a:pt x="11971" y="21152"/>
                        <a:pt x="10760" y="21152"/>
                      </a:cubicBezTo>
                      <a:cubicBezTo>
                        <a:pt x="9549" y="21152"/>
                        <a:pt x="-38" y="19538"/>
                        <a:pt x="-38" y="10967"/>
                      </a:cubicBezTo>
                      <a:cubicBezTo>
                        <a:pt x="-38" y="2395"/>
                        <a:pt x="6723" y="-832"/>
                        <a:pt x="10760" y="176"/>
                      </a:cubicBezTo>
                      <a:close/>
                    </a:path>
                  </a:pathLst>
                </a:custGeom>
                <a:solidFill>
                  <a:srgbClr val="73765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194" name="Freeform 11193"/>
                <p:cNvSpPr/>
                <p:nvPr/>
              </p:nvSpPr>
              <p:spPr>
                <a:xfrm>
                  <a:off x="2891458" y="5793965"/>
                  <a:ext cx="16777" cy="16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77" h="16545">
                      <a:moveTo>
                        <a:pt x="-25" y="0"/>
                      </a:moveTo>
                      <a:cubicBezTo>
                        <a:pt x="-25" y="0"/>
                        <a:pt x="5424" y="8067"/>
                        <a:pt x="6837" y="10286"/>
                      </a:cubicBezTo>
                      <a:cubicBezTo>
                        <a:pt x="8250" y="12505"/>
                        <a:pt x="14304" y="12101"/>
                        <a:pt x="15919" y="13715"/>
                      </a:cubicBezTo>
                      <a:cubicBezTo>
                        <a:pt x="17534" y="15328"/>
                        <a:pt x="16424" y="16437"/>
                        <a:pt x="16424" y="16437"/>
                      </a:cubicBezTo>
                      <a:cubicBezTo>
                        <a:pt x="16424" y="16437"/>
                        <a:pt x="10470" y="16942"/>
                        <a:pt x="6837" y="15328"/>
                      </a:cubicBezTo>
                      <a:cubicBezTo>
                        <a:pt x="3204" y="13715"/>
                        <a:pt x="3507" y="10185"/>
                        <a:pt x="3002" y="8067"/>
                      </a:cubicBezTo>
                      <a:cubicBezTo>
                        <a:pt x="2498" y="5950"/>
                        <a:pt x="-25" y="-807"/>
                        <a:pt x="-25" y="0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195" name="Freeform 11194"/>
                <p:cNvSpPr/>
                <p:nvPr/>
              </p:nvSpPr>
              <p:spPr>
                <a:xfrm>
                  <a:off x="2878479" y="5793302"/>
                  <a:ext cx="15982" cy="15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82" h="15177">
                      <a:moveTo>
                        <a:pt x="240" y="5704"/>
                      </a:moveTo>
                      <a:cubicBezTo>
                        <a:pt x="240" y="5704"/>
                        <a:pt x="1854" y="10343"/>
                        <a:pt x="6093" y="12763"/>
                      </a:cubicBezTo>
                      <a:cubicBezTo>
                        <a:pt x="10331" y="15177"/>
                        <a:pt x="11946" y="16192"/>
                        <a:pt x="13964" y="13771"/>
                      </a:cubicBezTo>
                      <a:cubicBezTo>
                        <a:pt x="15982" y="11351"/>
                        <a:pt x="15982" y="8124"/>
                        <a:pt x="15982" y="8124"/>
                      </a:cubicBezTo>
                      <a:lnTo>
                        <a:pt x="12955" y="258"/>
                      </a:lnTo>
                      <a:cubicBezTo>
                        <a:pt x="12955" y="258"/>
                        <a:pt x="8111" y="460"/>
                        <a:pt x="7102" y="1065"/>
                      </a:cubicBezTo>
                      <a:cubicBezTo>
                        <a:pt x="6093" y="1670"/>
                        <a:pt x="-1577" y="-3977"/>
                        <a:pt x="240" y="5704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196" name="Freeform 11195"/>
                <p:cNvSpPr/>
                <p:nvPr/>
              </p:nvSpPr>
              <p:spPr>
                <a:xfrm>
                  <a:off x="2874417" y="5799258"/>
                  <a:ext cx="19073" cy="224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73" h="22412">
                      <a:moveTo>
                        <a:pt x="4301" y="151"/>
                      </a:moveTo>
                      <a:cubicBezTo>
                        <a:pt x="4301" y="151"/>
                        <a:pt x="1678" y="3782"/>
                        <a:pt x="2687" y="7210"/>
                      </a:cubicBezTo>
                      <a:cubicBezTo>
                        <a:pt x="3696" y="10639"/>
                        <a:pt x="-1148" y="9630"/>
                        <a:pt x="265" y="14673"/>
                      </a:cubicBezTo>
                      <a:cubicBezTo>
                        <a:pt x="1678" y="19715"/>
                        <a:pt x="3898" y="21127"/>
                        <a:pt x="8338" y="22135"/>
                      </a:cubicBezTo>
                      <a:cubicBezTo>
                        <a:pt x="12778" y="23143"/>
                        <a:pt x="16209" y="21127"/>
                        <a:pt x="16209" y="19110"/>
                      </a:cubicBezTo>
                      <a:cubicBezTo>
                        <a:pt x="16209" y="17093"/>
                        <a:pt x="10356" y="11647"/>
                        <a:pt x="10356" y="11647"/>
                      </a:cubicBezTo>
                      <a:lnTo>
                        <a:pt x="10356" y="11647"/>
                      </a:lnTo>
                      <a:cubicBezTo>
                        <a:pt x="10356" y="11647"/>
                        <a:pt x="14796" y="11647"/>
                        <a:pt x="17622" y="10034"/>
                      </a:cubicBezTo>
                      <a:cubicBezTo>
                        <a:pt x="20447" y="8420"/>
                        <a:pt x="18227" y="8420"/>
                        <a:pt x="18227" y="8420"/>
                      </a:cubicBezTo>
                      <a:cubicBezTo>
                        <a:pt x="18227" y="8420"/>
                        <a:pt x="17016" y="11042"/>
                        <a:pt x="10154" y="6807"/>
                      </a:cubicBezTo>
                      <a:cubicBezTo>
                        <a:pt x="3292" y="2571"/>
                        <a:pt x="4301" y="-857"/>
                        <a:pt x="4301" y="151"/>
                      </a:cubicBezTo>
                      <a:close/>
                    </a:path>
                  </a:pathLst>
                </a:custGeom>
                <a:solidFill>
                  <a:srgbClr val="737943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197" name="Freeform 11196"/>
                <p:cNvSpPr/>
                <p:nvPr/>
              </p:nvSpPr>
              <p:spPr>
                <a:xfrm>
                  <a:off x="2882894" y="5799038"/>
                  <a:ext cx="24989" cy="280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89" h="28015">
                      <a:moveTo>
                        <a:pt x="7732" y="19330"/>
                      </a:moveTo>
                      <a:cubicBezTo>
                        <a:pt x="7732" y="19330"/>
                        <a:pt x="3494" y="22961"/>
                        <a:pt x="8943" y="26591"/>
                      </a:cubicBezTo>
                      <a:cubicBezTo>
                        <a:pt x="14393" y="30221"/>
                        <a:pt x="16007" y="25986"/>
                        <a:pt x="16007" y="25986"/>
                      </a:cubicBezTo>
                      <a:cubicBezTo>
                        <a:pt x="16007" y="25986"/>
                        <a:pt x="15200" y="21347"/>
                        <a:pt x="16007" y="18927"/>
                      </a:cubicBezTo>
                      <a:cubicBezTo>
                        <a:pt x="16815" y="16507"/>
                        <a:pt x="18833" y="13280"/>
                        <a:pt x="20851" y="12675"/>
                      </a:cubicBezTo>
                      <a:cubicBezTo>
                        <a:pt x="22869" y="12070"/>
                        <a:pt x="24989" y="11364"/>
                        <a:pt x="24989" y="11364"/>
                      </a:cubicBezTo>
                      <a:cubicBezTo>
                        <a:pt x="24989" y="11364"/>
                        <a:pt x="18833" y="11666"/>
                        <a:pt x="15402" y="10254"/>
                      </a:cubicBezTo>
                      <a:cubicBezTo>
                        <a:pt x="11971" y="8843"/>
                        <a:pt x="10962" y="-32"/>
                        <a:pt x="10962" y="-32"/>
                      </a:cubicBezTo>
                      <a:cubicBezTo>
                        <a:pt x="10962" y="-32"/>
                        <a:pt x="10114" y="2873"/>
                        <a:pt x="7894" y="6503"/>
                      </a:cubicBezTo>
                      <a:cubicBezTo>
                        <a:pt x="5674" y="10133"/>
                        <a:pt x="0" y="9891"/>
                        <a:pt x="0" y="9891"/>
                      </a:cubicBezTo>
                      <a:lnTo>
                        <a:pt x="7732" y="19330"/>
                      </a:lnTo>
                      <a:close/>
                    </a:path>
                  </a:pathLst>
                </a:custGeom>
                <a:solidFill>
                  <a:srgbClr val="06060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198" name="Freeform 11197"/>
                <p:cNvSpPr/>
                <p:nvPr/>
              </p:nvSpPr>
              <p:spPr>
                <a:xfrm>
                  <a:off x="3061743" y="5690594"/>
                  <a:ext cx="16115" cy="174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15" h="17471">
                      <a:moveTo>
                        <a:pt x="7196" y="17351"/>
                      </a:moveTo>
                      <a:cubicBezTo>
                        <a:pt x="7196" y="17351"/>
                        <a:pt x="5178" y="14528"/>
                        <a:pt x="4169" y="12713"/>
                      </a:cubicBezTo>
                      <a:cubicBezTo>
                        <a:pt x="3160" y="10897"/>
                        <a:pt x="1747" y="10494"/>
                        <a:pt x="1142" y="7267"/>
                      </a:cubicBezTo>
                      <a:cubicBezTo>
                        <a:pt x="536" y="4040"/>
                        <a:pt x="-1482" y="3233"/>
                        <a:pt x="1747" y="1418"/>
                      </a:cubicBezTo>
                      <a:cubicBezTo>
                        <a:pt x="4976" y="-397"/>
                        <a:pt x="8407" y="-599"/>
                        <a:pt x="9820" y="1418"/>
                      </a:cubicBezTo>
                      <a:cubicBezTo>
                        <a:pt x="11233" y="3435"/>
                        <a:pt x="14765" y="5754"/>
                        <a:pt x="15320" y="6309"/>
                      </a:cubicBezTo>
                      <a:cubicBezTo>
                        <a:pt x="15875" y="6864"/>
                        <a:pt x="16115" y="9486"/>
                        <a:pt x="16115" y="9889"/>
                      </a:cubicBezTo>
                      <a:cubicBezTo>
                        <a:pt x="16115" y="10292"/>
                        <a:pt x="14765" y="12208"/>
                        <a:pt x="13049" y="12713"/>
                      </a:cubicBezTo>
                      <a:cubicBezTo>
                        <a:pt x="11334" y="13217"/>
                        <a:pt x="9820" y="13318"/>
                        <a:pt x="9215" y="14326"/>
                      </a:cubicBezTo>
                      <a:cubicBezTo>
                        <a:pt x="8609" y="15334"/>
                        <a:pt x="7196" y="17994"/>
                        <a:pt x="7196" y="17351"/>
                      </a:cubicBezTo>
                      <a:close/>
                    </a:path>
                  </a:pathLst>
                </a:custGeom>
                <a:solidFill>
                  <a:srgbClr val="A0522D">
                    <a:alpha val="6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199" name="Freeform 11198"/>
                <p:cNvSpPr/>
                <p:nvPr/>
              </p:nvSpPr>
              <p:spPr>
                <a:xfrm>
                  <a:off x="2857287" y="5675417"/>
                  <a:ext cx="126797" cy="780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97" h="78002">
                      <a:moveTo>
                        <a:pt x="0" y="73840"/>
                      </a:moveTo>
                      <a:cubicBezTo>
                        <a:pt x="0" y="73840"/>
                        <a:pt x="11273" y="31486"/>
                        <a:pt x="38586" y="16427"/>
                      </a:cubicBezTo>
                      <a:cubicBezTo>
                        <a:pt x="65900" y="1368"/>
                        <a:pt x="105458" y="-2397"/>
                        <a:pt x="123353" y="1368"/>
                      </a:cubicBezTo>
                      <a:cubicBezTo>
                        <a:pt x="141249" y="5132"/>
                        <a:pt x="85679" y="4191"/>
                        <a:pt x="48005" y="25839"/>
                      </a:cubicBezTo>
                      <a:cubicBezTo>
                        <a:pt x="10331" y="47486"/>
                        <a:pt x="9374" y="91722"/>
                        <a:pt x="0" y="73840"/>
                      </a:cubicBezTo>
                      <a:close/>
                    </a:path>
                  </a:pathLst>
                </a:custGeom>
                <a:solidFill>
                  <a:srgbClr val="FFFFFF">
                    <a:alpha val="11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1200" name="Group 11199"/>
              <p:cNvGrpSpPr/>
              <p:nvPr/>
            </p:nvGrpSpPr>
            <p:grpSpPr>
              <a:xfrm flipH="1">
                <a:off x="3088011" y="5724963"/>
                <a:ext cx="234743" cy="208593"/>
                <a:chOff x="3088011" y="5724963"/>
                <a:chExt cx="234743" cy="208593"/>
              </a:xfrm>
            </p:grpSpPr>
            <p:sp>
              <p:nvSpPr>
                <p:cNvPr id="11201" name="Freeform 11200"/>
                <p:cNvSpPr/>
                <p:nvPr/>
              </p:nvSpPr>
              <p:spPr>
                <a:xfrm>
                  <a:off x="3269553" y="5728934"/>
                  <a:ext cx="53200" cy="559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200" h="55987">
                      <a:moveTo>
                        <a:pt x="0" y="12927"/>
                      </a:moveTo>
                      <a:cubicBezTo>
                        <a:pt x="0" y="12927"/>
                        <a:pt x="10243" y="13280"/>
                        <a:pt x="19426" y="6927"/>
                      </a:cubicBezTo>
                      <a:cubicBezTo>
                        <a:pt x="28609" y="574"/>
                        <a:pt x="36379" y="-4015"/>
                        <a:pt x="45562" y="5162"/>
                      </a:cubicBezTo>
                      <a:cubicBezTo>
                        <a:pt x="54746" y="14339"/>
                        <a:pt x="53686" y="23868"/>
                        <a:pt x="52273" y="23868"/>
                      </a:cubicBezTo>
                      <a:cubicBezTo>
                        <a:pt x="50860" y="23868"/>
                        <a:pt x="53333" y="25986"/>
                        <a:pt x="52273" y="27045"/>
                      </a:cubicBezTo>
                      <a:cubicBezTo>
                        <a:pt x="51214" y="28104"/>
                        <a:pt x="47505" y="30398"/>
                        <a:pt x="45562" y="32339"/>
                      </a:cubicBezTo>
                      <a:cubicBezTo>
                        <a:pt x="43620" y="34280"/>
                        <a:pt x="44856" y="37633"/>
                        <a:pt x="43443" y="41516"/>
                      </a:cubicBezTo>
                      <a:cubicBezTo>
                        <a:pt x="42030" y="45398"/>
                        <a:pt x="35673" y="54222"/>
                        <a:pt x="33200" y="54222"/>
                      </a:cubicBezTo>
                      <a:cubicBezTo>
                        <a:pt x="30728" y="54222"/>
                        <a:pt x="27196" y="55987"/>
                        <a:pt x="27196" y="55987"/>
                      </a:cubicBezTo>
                      <a:cubicBezTo>
                        <a:pt x="27196" y="55987"/>
                        <a:pt x="23311" y="26692"/>
                        <a:pt x="0" y="12927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202" name="Freeform 11201"/>
                <p:cNvSpPr/>
                <p:nvPr/>
              </p:nvSpPr>
              <p:spPr>
                <a:xfrm>
                  <a:off x="3297103" y="5766302"/>
                  <a:ext cx="15717" cy="168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17" h="16853">
                      <a:moveTo>
                        <a:pt x="1766" y="16853"/>
                      </a:moveTo>
                      <a:cubicBezTo>
                        <a:pt x="1766" y="16853"/>
                        <a:pt x="1060" y="11559"/>
                        <a:pt x="1766" y="9441"/>
                      </a:cubicBezTo>
                      <a:cubicBezTo>
                        <a:pt x="2472" y="7324"/>
                        <a:pt x="-1943" y="9618"/>
                        <a:pt x="1060" y="6618"/>
                      </a:cubicBezTo>
                      <a:cubicBezTo>
                        <a:pt x="4062" y="3618"/>
                        <a:pt x="4592" y="4500"/>
                        <a:pt x="8830" y="3441"/>
                      </a:cubicBezTo>
                      <a:cubicBezTo>
                        <a:pt x="13068" y="2382"/>
                        <a:pt x="14481" y="-1500"/>
                        <a:pt x="15541" y="618"/>
                      </a:cubicBezTo>
                      <a:cubicBezTo>
                        <a:pt x="16600" y="2735"/>
                        <a:pt x="12715" y="16853"/>
                        <a:pt x="1766" y="16853"/>
                      </a:cubicBezTo>
                      <a:close/>
                    </a:path>
                  </a:pathLst>
                </a:custGeom>
                <a:solidFill>
                  <a:srgbClr val="808000">
                    <a:alpha val="4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203" name="Freeform 11202"/>
                <p:cNvSpPr/>
                <p:nvPr/>
              </p:nvSpPr>
              <p:spPr>
                <a:xfrm>
                  <a:off x="3088011" y="5724963"/>
                  <a:ext cx="213330" cy="2085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330" h="208593">
                      <a:moveTo>
                        <a:pt x="138806" y="2074"/>
                      </a:moveTo>
                      <a:cubicBezTo>
                        <a:pt x="159997" y="4897"/>
                        <a:pt x="185125" y="7771"/>
                        <a:pt x="200666" y="28595"/>
                      </a:cubicBezTo>
                      <a:cubicBezTo>
                        <a:pt x="216250" y="49419"/>
                        <a:pt x="213685" y="71605"/>
                        <a:pt x="212270" y="97723"/>
                      </a:cubicBezTo>
                      <a:cubicBezTo>
                        <a:pt x="210857" y="123841"/>
                        <a:pt x="197437" y="156666"/>
                        <a:pt x="170947" y="179960"/>
                      </a:cubicBezTo>
                      <a:cubicBezTo>
                        <a:pt x="144457" y="203255"/>
                        <a:pt x="112669" y="213491"/>
                        <a:pt x="72405" y="206431"/>
                      </a:cubicBezTo>
                      <a:cubicBezTo>
                        <a:pt x="32141" y="199372"/>
                        <a:pt x="10596" y="155606"/>
                        <a:pt x="6004" y="141488"/>
                      </a:cubicBezTo>
                      <a:cubicBezTo>
                        <a:pt x="1413" y="127371"/>
                        <a:pt x="-2472" y="109370"/>
                        <a:pt x="1766" y="89605"/>
                      </a:cubicBezTo>
                      <a:cubicBezTo>
                        <a:pt x="6004" y="69840"/>
                        <a:pt x="15894" y="36310"/>
                        <a:pt x="51213" y="16191"/>
                      </a:cubicBezTo>
                      <a:cubicBezTo>
                        <a:pt x="86533" y="-3927"/>
                        <a:pt x="117614" y="-750"/>
                        <a:pt x="138806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AE1F"/>
                    </a:gs>
                    <a:gs pos="100000">
                      <a:srgbClr val="DB620E"/>
                    </a:gs>
                  </a:gsLst>
                  <a:lin ang="7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04" name="Freeform 11203"/>
                <p:cNvSpPr/>
                <p:nvPr/>
              </p:nvSpPr>
              <p:spPr>
                <a:xfrm>
                  <a:off x="3296176" y="5755228"/>
                  <a:ext cx="13157" cy="129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57" h="12927">
                      <a:moveTo>
                        <a:pt x="10463" y="6044"/>
                      </a:moveTo>
                      <a:cubicBezTo>
                        <a:pt x="10463" y="6044"/>
                        <a:pt x="11523" y="-1015"/>
                        <a:pt x="6225" y="44"/>
                      </a:cubicBezTo>
                      <a:cubicBezTo>
                        <a:pt x="927" y="1103"/>
                        <a:pt x="-132" y="6397"/>
                        <a:pt x="221" y="6044"/>
                      </a:cubicBezTo>
                      <a:cubicBezTo>
                        <a:pt x="221" y="6044"/>
                        <a:pt x="-1545" y="12044"/>
                        <a:pt x="4812" y="12750"/>
                      </a:cubicBezTo>
                      <a:cubicBezTo>
                        <a:pt x="11170" y="13456"/>
                        <a:pt x="16821" y="12044"/>
                        <a:pt x="10463" y="6044"/>
                      </a:cubicBezTo>
                      <a:close/>
                    </a:path>
                  </a:pathLst>
                </a:custGeom>
                <a:solidFill>
                  <a:srgbClr val="808000">
                    <a:alpha val="2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205" name="Freeform 11204"/>
                <p:cNvSpPr/>
                <p:nvPr/>
              </p:nvSpPr>
              <p:spPr>
                <a:xfrm>
                  <a:off x="3142491" y="5865923"/>
                  <a:ext cx="14923" cy="21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23" h="21177">
                      <a:moveTo>
                        <a:pt x="10760" y="176"/>
                      </a:moveTo>
                      <a:cubicBezTo>
                        <a:pt x="10760" y="176"/>
                        <a:pt x="13989" y="1387"/>
                        <a:pt x="14796" y="8647"/>
                      </a:cubicBezTo>
                      <a:cubicBezTo>
                        <a:pt x="15604" y="15908"/>
                        <a:pt x="11971" y="21152"/>
                        <a:pt x="10760" y="21152"/>
                      </a:cubicBezTo>
                      <a:cubicBezTo>
                        <a:pt x="9549" y="21152"/>
                        <a:pt x="-38" y="19538"/>
                        <a:pt x="-38" y="10967"/>
                      </a:cubicBezTo>
                      <a:cubicBezTo>
                        <a:pt x="-38" y="2395"/>
                        <a:pt x="6723" y="-832"/>
                        <a:pt x="10760" y="176"/>
                      </a:cubicBezTo>
                      <a:close/>
                    </a:path>
                  </a:pathLst>
                </a:custGeom>
                <a:solidFill>
                  <a:srgbClr val="73765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206" name="Freeform 11205"/>
                <p:cNvSpPr/>
                <p:nvPr/>
              </p:nvSpPr>
              <p:spPr>
                <a:xfrm>
                  <a:off x="3135516" y="5849157"/>
                  <a:ext cx="16777" cy="165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77" h="16545">
                      <a:moveTo>
                        <a:pt x="-25" y="0"/>
                      </a:moveTo>
                      <a:cubicBezTo>
                        <a:pt x="-25" y="0"/>
                        <a:pt x="5424" y="8067"/>
                        <a:pt x="6837" y="10286"/>
                      </a:cubicBezTo>
                      <a:cubicBezTo>
                        <a:pt x="8250" y="12505"/>
                        <a:pt x="14304" y="12101"/>
                        <a:pt x="15919" y="13715"/>
                      </a:cubicBezTo>
                      <a:cubicBezTo>
                        <a:pt x="17534" y="15328"/>
                        <a:pt x="16424" y="16437"/>
                        <a:pt x="16424" y="16437"/>
                      </a:cubicBezTo>
                      <a:cubicBezTo>
                        <a:pt x="16424" y="16437"/>
                        <a:pt x="10470" y="16942"/>
                        <a:pt x="6837" y="15328"/>
                      </a:cubicBezTo>
                      <a:cubicBezTo>
                        <a:pt x="3204" y="13715"/>
                        <a:pt x="3507" y="10185"/>
                        <a:pt x="3002" y="8067"/>
                      </a:cubicBezTo>
                      <a:cubicBezTo>
                        <a:pt x="2498" y="5950"/>
                        <a:pt x="-25" y="-807"/>
                        <a:pt x="-25" y="0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207" name="Freeform 11206"/>
                <p:cNvSpPr/>
                <p:nvPr/>
              </p:nvSpPr>
              <p:spPr>
                <a:xfrm>
                  <a:off x="3122536" y="5848495"/>
                  <a:ext cx="15982" cy="15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82" h="15177">
                      <a:moveTo>
                        <a:pt x="240" y="5704"/>
                      </a:moveTo>
                      <a:cubicBezTo>
                        <a:pt x="240" y="5704"/>
                        <a:pt x="1854" y="10343"/>
                        <a:pt x="6093" y="12763"/>
                      </a:cubicBezTo>
                      <a:cubicBezTo>
                        <a:pt x="10331" y="15177"/>
                        <a:pt x="11946" y="16192"/>
                        <a:pt x="13964" y="13771"/>
                      </a:cubicBezTo>
                      <a:cubicBezTo>
                        <a:pt x="15982" y="11351"/>
                        <a:pt x="15982" y="8124"/>
                        <a:pt x="15982" y="8124"/>
                      </a:cubicBezTo>
                      <a:lnTo>
                        <a:pt x="12955" y="258"/>
                      </a:lnTo>
                      <a:cubicBezTo>
                        <a:pt x="12955" y="258"/>
                        <a:pt x="8111" y="460"/>
                        <a:pt x="7102" y="1065"/>
                      </a:cubicBezTo>
                      <a:cubicBezTo>
                        <a:pt x="6093" y="1670"/>
                        <a:pt x="-1577" y="-3977"/>
                        <a:pt x="240" y="5704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208" name="Freeform 11207"/>
                <p:cNvSpPr/>
                <p:nvPr/>
              </p:nvSpPr>
              <p:spPr>
                <a:xfrm>
                  <a:off x="3118474" y="5854451"/>
                  <a:ext cx="19073" cy="224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73" h="22412">
                      <a:moveTo>
                        <a:pt x="4301" y="151"/>
                      </a:moveTo>
                      <a:cubicBezTo>
                        <a:pt x="4301" y="151"/>
                        <a:pt x="1678" y="3782"/>
                        <a:pt x="2687" y="7210"/>
                      </a:cubicBezTo>
                      <a:cubicBezTo>
                        <a:pt x="3696" y="10639"/>
                        <a:pt x="-1148" y="9630"/>
                        <a:pt x="265" y="14673"/>
                      </a:cubicBezTo>
                      <a:cubicBezTo>
                        <a:pt x="1678" y="19715"/>
                        <a:pt x="3898" y="21127"/>
                        <a:pt x="8338" y="22135"/>
                      </a:cubicBezTo>
                      <a:cubicBezTo>
                        <a:pt x="12778" y="23143"/>
                        <a:pt x="16209" y="21127"/>
                        <a:pt x="16209" y="19110"/>
                      </a:cubicBezTo>
                      <a:cubicBezTo>
                        <a:pt x="16209" y="17093"/>
                        <a:pt x="10356" y="11647"/>
                        <a:pt x="10356" y="11647"/>
                      </a:cubicBezTo>
                      <a:lnTo>
                        <a:pt x="10356" y="11647"/>
                      </a:lnTo>
                      <a:cubicBezTo>
                        <a:pt x="10356" y="11647"/>
                        <a:pt x="14796" y="11647"/>
                        <a:pt x="17622" y="10034"/>
                      </a:cubicBezTo>
                      <a:cubicBezTo>
                        <a:pt x="20447" y="8420"/>
                        <a:pt x="18227" y="8420"/>
                        <a:pt x="18227" y="8420"/>
                      </a:cubicBezTo>
                      <a:cubicBezTo>
                        <a:pt x="18227" y="8420"/>
                        <a:pt x="17016" y="11042"/>
                        <a:pt x="10154" y="6807"/>
                      </a:cubicBezTo>
                      <a:cubicBezTo>
                        <a:pt x="3292" y="2571"/>
                        <a:pt x="4301" y="-857"/>
                        <a:pt x="4301" y="151"/>
                      </a:cubicBezTo>
                      <a:close/>
                    </a:path>
                  </a:pathLst>
                </a:custGeom>
                <a:solidFill>
                  <a:srgbClr val="737943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209" name="Freeform 11208"/>
                <p:cNvSpPr/>
                <p:nvPr/>
              </p:nvSpPr>
              <p:spPr>
                <a:xfrm>
                  <a:off x="3126951" y="5854231"/>
                  <a:ext cx="24989" cy="280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89" h="28015">
                      <a:moveTo>
                        <a:pt x="7732" y="19330"/>
                      </a:moveTo>
                      <a:cubicBezTo>
                        <a:pt x="7732" y="19330"/>
                        <a:pt x="3494" y="22961"/>
                        <a:pt x="8943" y="26591"/>
                      </a:cubicBezTo>
                      <a:cubicBezTo>
                        <a:pt x="14393" y="30221"/>
                        <a:pt x="16007" y="25986"/>
                        <a:pt x="16007" y="25986"/>
                      </a:cubicBezTo>
                      <a:cubicBezTo>
                        <a:pt x="16007" y="25986"/>
                        <a:pt x="15200" y="21347"/>
                        <a:pt x="16007" y="18927"/>
                      </a:cubicBezTo>
                      <a:cubicBezTo>
                        <a:pt x="16815" y="16507"/>
                        <a:pt x="18833" y="13280"/>
                        <a:pt x="20851" y="12675"/>
                      </a:cubicBezTo>
                      <a:cubicBezTo>
                        <a:pt x="22869" y="12070"/>
                        <a:pt x="24989" y="11364"/>
                        <a:pt x="24989" y="11364"/>
                      </a:cubicBezTo>
                      <a:cubicBezTo>
                        <a:pt x="24989" y="11364"/>
                        <a:pt x="18833" y="11666"/>
                        <a:pt x="15402" y="10254"/>
                      </a:cubicBezTo>
                      <a:cubicBezTo>
                        <a:pt x="11971" y="8843"/>
                        <a:pt x="10962" y="-32"/>
                        <a:pt x="10962" y="-32"/>
                      </a:cubicBezTo>
                      <a:cubicBezTo>
                        <a:pt x="10962" y="-32"/>
                        <a:pt x="10114" y="2873"/>
                        <a:pt x="7894" y="6503"/>
                      </a:cubicBezTo>
                      <a:cubicBezTo>
                        <a:pt x="5674" y="10133"/>
                        <a:pt x="0" y="9891"/>
                        <a:pt x="0" y="9891"/>
                      </a:cubicBezTo>
                      <a:lnTo>
                        <a:pt x="7732" y="19330"/>
                      </a:lnTo>
                      <a:close/>
                    </a:path>
                  </a:pathLst>
                </a:custGeom>
                <a:solidFill>
                  <a:srgbClr val="06060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210" name="Freeform 11209"/>
                <p:cNvSpPr/>
                <p:nvPr/>
              </p:nvSpPr>
              <p:spPr>
                <a:xfrm>
                  <a:off x="3305801" y="5745787"/>
                  <a:ext cx="16115" cy="174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15" h="17471">
                      <a:moveTo>
                        <a:pt x="7196" y="17351"/>
                      </a:moveTo>
                      <a:cubicBezTo>
                        <a:pt x="7196" y="17351"/>
                        <a:pt x="5178" y="14528"/>
                        <a:pt x="4169" y="12713"/>
                      </a:cubicBezTo>
                      <a:cubicBezTo>
                        <a:pt x="3160" y="10897"/>
                        <a:pt x="1747" y="10494"/>
                        <a:pt x="1142" y="7267"/>
                      </a:cubicBezTo>
                      <a:cubicBezTo>
                        <a:pt x="536" y="4040"/>
                        <a:pt x="-1482" y="3233"/>
                        <a:pt x="1747" y="1418"/>
                      </a:cubicBezTo>
                      <a:cubicBezTo>
                        <a:pt x="4976" y="-397"/>
                        <a:pt x="8407" y="-599"/>
                        <a:pt x="9820" y="1418"/>
                      </a:cubicBezTo>
                      <a:cubicBezTo>
                        <a:pt x="11233" y="3435"/>
                        <a:pt x="14765" y="5754"/>
                        <a:pt x="15320" y="6309"/>
                      </a:cubicBezTo>
                      <a:cubicBezTo>
                        <a:pt x="15875" y="6864"/>
                        <a:pt x="16115" y="9486"/>
                        <a:pt x="16115" y="9889"/>
                      </a:cubicBezTo>
                      <a:cubicBezTo>
                        <a:pt x="16115" y="10292"/>
                        <a:pt x="14765" y="12208"/>
                        <a:pt x="13049" y="12713"/>
                      </a:cubicBezTo>
                      <a:cubicBezTo>
                        <a:pt x="11334" y="13217"/>
                        <a:pt x="9820" y="13318"/>
                        <a:pt x="9215" y="14326"/>
                      </a:cubicBezTo>
                      <a:cubicBezTo>
                        <a:pt x="8609" y="15334"/>
                        <a:pt x="7196" y="17994"/>
                        <a:pt x="7196" y="17351"/>
                      </a:cubicBezTo>
                      <a:close/>
                    </a:path>
                  </a:pathLst>
                </a:custGeom>
                <a:solidFill>
                  <a:srgbClr val="A0522D">
                    <a:alpha val="6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211" name="Freeform 11210"/>
                <p:cNvSpPr/>
                <p:nvPr/>
              </p:nvSpPr>
              <p:spPr>
                <a:xfrm>
                  <a:off x="3101344" y="5730610"/>
                  <a:ext cx="126797" cy="780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97" h="78002">
                      <a:moveTo>
                        <a:pt x="0" y="73840"/>
                      </a:moveTo>
                      <a:cubicBezTo>
                        <a:pt x="0" y="73840"/>
                        <a:pt x="11273" y="31486"/>
                        <a:pt x="38586" y="16427"/>
                      </a:cubicBezTo>
                      <a:cubicBezTo>
                        <a:pt x="65900" y="1368"/>
                        <a:pt x="105458" y="-2397"/>
                        <a:pt x="123353" y="1368"/>
                      </a:cubicBezTo>
                      <a:cubicBezTo>
                        <a:pt x="141250" y="5132"/>
                        <a:pt x="85679" y="4191"/>
                        <a:pt x="48005" y="25839"/>
                      </a:cubicBezTo>
                      <a:cubicBezTo>
                        <a:pt x="10331" y="47486"/>
                        <a:pt x="9374" y="91722"/>
                        <a:pt x="0" y="73840"/>
                      </a:cubicBezTo>
                      <a:close/>
                    </a:path>
                  </a:pathLst>
                </a:custGeom>
                <a:solidFill>
                  <a:srgbClr val="FFFFFF">
                    <a:alpha val="11000"/>
                  </a:srgbClr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1212" name="Freeform 11211"/>
              <p:cNvSpPr/>
              <p:nvPr/>
            </p:nvSpPr>
            <p:spPr>
              <a:xfrm>
                <a:off x="3032472" y="5547871"/>
                <a:ext cx="115848" cy="203299"/>
              </a:xfrm>
              <a:custGeom>
                <a:avLst/>
                <a:gdLst/>
                <a:ahLst/>
                <a:cxnLst/>
                <a:rect l="0" t="0" r="0" b="0"/>
                <a:pathLst>
                  <a:path w="115848" h="203299">
                    <a:moveTo>
                      <a:pt x="0" y="138327"/>
                    </a:moveTo>
                    <a:cubicBezTo>
                      <a:pt x="4680" y="133621"/>
                      <a:pt x="31994" y="122327"/>
                      <a:pt x="39528" y="114796"/>
                    </a:cubicBezTo>
                    <a:cubicBezTo>
                      <a:pt x="47063" y="107267"/>
                      <a:pt x="72493" y="92209"/>
                      <a:pt x="69668" y="89384"/>
                    </a:cubicBezTo>
                    <a:cubicBezTo>
                      <a:pt x="64958" y="84678"/>
                      <a:pt x="74377" y="74325"/>
                      <a:pt x="74377" y="65855"/>
                    </a:cubicBezTo>
                    <a:cubicBezTo>
                      <a:pt x="74377" y="57384"/>
                      <a:pt x="74377" y="0"/>
                      <a:pt x="90388" y="0"/>
                    </a:cubicBezTo>
                    <a:cubicBezTo>
                      <a:pt x="95098" y="0"/>
                      <a:pt x="115848" y="7530"/>
                      <a:pt x="115848" y="7500"/>
                    </a:cubicBezTo>
                    <a:lnTo>
                      <a:pt x="109226" y="57384"/>
                    </a:lnTo>
                    <a:cubicBezTo>
                      <a:pt x="109226" y="57384"/>
                      <a:pt x="92272" y="107267"/>
                      <a:pt x="90388" y="112915"/>
                    </a:cubicBezTo>
                    <a:cubicBezTo>
                      <a:pt x="88505" y="118562"/>
                      <a:pt x="63075" y="129856"/>
                      <a:pt x="63075" y="129856"/>
                    </a:cubicBezTo>
                    <a:lnTo>
                      <a:pt x="65900" y="155268"/>
                    </a:lnTo>
                    <a:lnTo>
                      <a:pt x="81912" y="183504"/>
                    </a:lnTo>
                    <a:lnTo>
                      <a:pt x="72493" y="192916"/>
                    </a:lnTo>
                    <a:lnTo>
                      <a:pt x="57424" y="203299"/>
                    </a:lnTo>
                    <a:lnTo>
                      <a:pt x="33877" y="162798"/>
                    </a:lnTo>
                    <a:lnTo>
                      <a:pt x="21633" y="142092"/>
                    </a:lnTo>
                    <a:lnTo>
                      <a:pt x="0" y="138327"/>
                    </a:lnTo>
                    <a:close/>
                  </a:path>
                </a:pathLst>
              </a:custGeom>
              <a:solidFill>
                <a:srgbClr val="556B2F"/>
              </a:solidFill>
              <a:ln w="7600" cap="flat">
                <a:noFill/>
                <a:bevel/>
              </a:ln>
            </p:spPr>
          </p:sp>
          <p:sp>
            <p:nvSpPr>
              <p:cNvPr id="11213" name="Freeform 11212"/>
              <p:cNvSpPr/>
              <p:nvPr/>
            </p:nvSpPr>
            <p:spPr>
              <a:xfrm>
                <a:off x="3120991" y="5543150"/>
                <a:ext cx="27328" cy="13765"/>
              </a:xfrm>
              <a:custGeom>
                <a:avLst/>
                <a:gdLst/>
                <a:ahLst/>
                <a:cxnLst/>
                <a:rect l="0" t="0" r="0" b="0"/>
                <a:pathLst>
                  <a:path w="27328" h="13765">
                    <a:moveTo>
                      <a:pt x="0" y="4691"/>
                    </a:moveTo>
                    <a:cubicBezTo>
                      <a:pt x="0" y="4691"/>
                      <a:pt x="5636" y="-15"/>
                      <a:pt x="11288" y="-15"/>
                    </a:cubicBezTo>
                    <a:cubicBezTo>
                      <a:pt x="16939" y="-15"/>
                      <a:pt x="23532" y="927"/>
                      <a:pt x="25415" y="1868"/>
                    </a:cubicBezTo>
                    <a:cubicBezTo>
                      <a:pt x="27299" y="2809"/>
                      <a:pt x="27328" y="12221"/>
                      <a:pt x="27328" y="12221"/>
                    </a:cubicBezTo>
                    <a:cubicBezTo>
                      <a:pt x="27328" y="12221"/>
                      <a:pt x="8462" y="18839"/>
                      <a:pt x="0" y="4691"/>
                    </a:cubicBezTo>
                    <a:close/>
                  </a:path>
                </a:pathLst>
              </a:custGeom>
              <a:solidFill>
                <a:srgbClr val="808000"/>
              </a:solidFill>
              <a:ln w="7600" cap="flat">
                <a:noFill/>
                <a:bevel/>
              </a:ln>
            </p:spPr>
          </p:sp>
          <p:sp>
            <p:nvSpPr>
              <p:cNvPr id="11214" name="Freeform 11213"/>
              <p:cNvSpPr/>
              <p:nvPr/>
            </p:nvSpPr>
            <p:spPr>
              <a:xfrm>
                <a:off x="3108939" y="5568562"/>
                <a:ext cx="24944" cy="65560"/>
              </a:xfrm>
              <a:custGeom>
                <a:avLst/>
                <a:gdLst/>
                <a:ahLst/>
                <a:cxnLst/>
                <a:rect l="0" t="0" r="0" b="0"/>
                <a:pathLst>
                  <a:path w="24944" h="65560">
                    <a:moveTo>
                      <a:pt x="5445" y="0"/>
                    </a:moveTo>
                    <a:cubicBezTo>
                      <a:pt x="8271" y="2809"/>
                      <a:pt x="28991" y="9397"/>
                      <a:pt x="24282" y="9397"/>
                    </a:cubicBezTo>
                    <a:cubicBezTo>
                      <a:pt x="19573" y="9397"/>
                      <a:pt x="5445" y="12221"/>
                      <a:pt x="5445" y="12221"/>
                    </a:cubicBezTo>
                    <a:lnTo>
                      <a:pt x="2620" y="21633"/>
                    </a:lnTo>
                    <a:cubicBezTo>
                      <a:pt x="2620" y="21633"/>
                      <a:pt x="12038" y="32927"/>
                      <a:pt x="13451" y="32457"/>
                    </a:cubicBezTo>
                    <a:cubicBezTo>
                      <a:pt x="14864" y="31986"/>
                      <a:pt x="7800" y="38104"/>
                      <a:pt x="8742" y="37163"/>
                    </a:cubicBezTo>
                    <a:cubicBezTo>
                      <a:pt x="8742" y="37163"/>
                      <a:pt x="5445" y="37633"/>
                      <a:pt x="5445" y="46104"/>
                    </a:cubicBezTo>
                    <a:cubicBezTo>
                      <a:pt x="5445" y="54575"/>
                      <a:pt x="5445" y="60222"/>
                      <a:pt x="5445" y="63987"/>
                    </a:cubicBezTo>
                    <a:cubicBezTo>
                      <a:pt x="5445" y="67752"/>
                      <a:pt x="5445" y="63987"/>
                      <a:pt x="2620" y="61163"/>
                    </a:cubicBezTo>
                    <a:cubicBezTo>
                      <a:pt x="-206" y="58340"/>
                      <a:pt x="-2561" y="29162"/>
                      <a:pt x="5445" y="0"/>
                    </a:cubicBezTo>
                    <a:close/>
                  </a:path>
                </a:pathLst>
              </a:custGeom>
              <a:solidFill>
                <a:srgbClr val="808000">
                  <a:alpha val="4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1215" name="Freeform 11214"/>
              <p:cNvSpPr/>
              <p:nvPr/>
            </p:nvSpPr>
            <p:spPr>
              <a:xfrm>
                <a:off x="3072957" y="5633505"/>
                <a:ext cx="54613" cy="115768"/>
              </a:xfrm>
              <a:custGeom>
                <a:avLst/>
                <a:gdLst/>
                <a:ahLst/>
                <a:cxnLst/>
                <a:rect l="0" t="0" r="0" b="0"/>
                <a:pathLst>
                  <a:path w="54613" h="115768">
                    <a:moveTo>
                      <a:pt x="16939" y="47986"/>
                    </a:moveTo>
                    <a:cubicBezTo>
                      <a:pt x="16939" y="47986"/>
                      <a:pt x="18822" y="72458"/>
                      <a:pt x="19764" y="74340"/>
                    </a:cubicBezTo>
                    <a:cubicBezTo>
                      <a:pt x="20706" y="76223"/>
                      <a:pt x="34834" y="101635"/>
                      <a:pt x="42369" y="106341"/>
                    </a:cubicBezTo>
                    <a:cubicBezTo>
                      <a:pt x="49904" y="111047"/>
                      <a:pt x="50846" y="114812"/>
                      <a:pt x="51787" y="115768"/>
                    </a:cubicBezTo>
                    <a:lnTo>
                      <a:pt x="31067" y="111047"/>
                    </a:lnTo>
                    <a:lnTo>
                      <a:pt x="28241" y="99752"/>
                    </a:lnTo>
                    <a:lnTo>
                      <a:pt x="16939" y="102576"/>
                    </a:lnTo>
                    <a:cubicBezTo>
                      <a:pt x="16939" y="102576"/>
                      <a:pt x="14113" y="85635"/>
                      <a:pt x="16939" y="88458"/>
                    </a:cubicBezTo>
                    <a:cubicBezTo>
                      <a:pt x="19764" y="91281"/>
                      <a:pt x="19764" y="88458"/>
                      <a:pt x="19764" y="88458"/>
                    </a:cubicBezTo>
                    <a:lnTo>
                      <a:pt x="13171" y="88458"/>
                    </a:lnTo>
                    <a:lnTo>
                      <a:pt x="13171" y="74340"/>
                    </a:lnTo>
                    <a:lnTo>
                      <a:pt x="2811" y="74340"/>
                    </a:lnTo>
                    <a:lnTo>
                      <a:pt x="6578" y="58340"/>
                    </a:lnTo>
                    <a:lnTo>
                      <a:pt x="0" y="54575"/>
                    </a:lnTo>
                    <a:lnTo>
                      <a:pt x="13171" y="38574"/>
                    </a:lnTo>
                    <a:lnTo>
                      <a:pt x="26357" y="28221"/>
                    </a:lnTo>
                    <a:cubicBezTo>
                      <a:pt x="26357" y="28221"/>
                      <a:pt x="30125" y="27280"/>
                      <a:pt x="40485" y="20692"/>
                    </a:cubicBezTo>
                    <a:cubicBezTo>
                      <a:pt x="50846" y="14103"/>
                      <a:pt x="50846" y="16927"/>
                      <a:pt x="50846" y="10338"/>
                    </a:cubicBezTo>
                    <a:cubicBezTo>
                      <a:pt x="50846" y="3750"/>
                      <a:pt x="54613" y="0"/>
                      <a:pt x="54613" y="0"/>
                    </a:cubicBezTo>
                    <a:lnTo>
                      <a:pt x="49904" y="27280"/>
                    </a:lnTo>
                    <a:lnTo>
                      <a:pt x="16939" y="47986"/>
                    </a:lnTo>
                    <a:close/>
                  </a:path>
                </a:pathLst>
              </a:custGeom>
              <a:solidFill>
                <a:srgbClr val="6A7518">
                  <a:alpha val="18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11216" name="Mango"/>
            <p:cNvGrpSpPr/>
            <p:nvPr/>
          </p:nvGrpSpPr>
          <p:grpSpPr>
            <a:xfrm>
              <a:off x="8287075" y="5492943"/>
              <a:ext cx="376155" cy="231067"/>
              <a:chOff x="8287075" y="5492943"/>
              <a:chExt cx="376155" cy="231067"/>
            </a:xfrm>
          </p:grpSpPr>
          <p:grpSp>
            <p:nvGrpSpPr>
              <p:cNvPr id="11217" name="Group 11216"/>
              <p:cNvGrpSpPr/>
              <p:nvPr/>
            </p:nvGrpSpPr>
            <p:grpSpPr>
              <a:xfrm>
                <a:off x="8287075" y="5492943"/>
                <a:ext cx="376155" cy="231067"/>
                <a:chOff x="8287075" y="5492943"/>
                <a:chExt cx="376155" cy="231067"/>
              </a:xfrm>
            </p:grpSpPr>
            <p:sp>
              <p:nvSpPr>
                <p:cNvPr id="11218" name="Freeform 11217"/>
                <p:cNvSpPr/>
                <p:nvPr/>
              </p:nvSpPr>
              <p:spPr>
                <a:xfrm>
                  <a:off x="8287075" y="5492943"/>
                  <a:ext cx="376155" cy="231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6155" h="231067">
                      <a:moveTo>
                        <a:pt x="310663" y="11557"/>
                      </a:moveTo>
                      <a:cubicBezTo>
                        <a:pt x="310663" y="11557"/>
                        <a:pt x="334654" y="21009"/>
                        <a:pt x="353359" y="51828"/>
                      </a:cubicBezTo>
                      <a:cubicBezTo>
                        <a:pt x="372063" y="82647"/>
                        <a:pt x="372877" y="90866"/>
                        <a:pt x="372877" y="90866"/>
                      </a:cubicBezTo>
                      <a:cubicBezTo>
                        <a:pt x="372877" y="90866"/>
                        <a:pt x="384261" y="115534"/>
                        <a:pt x="364745" y="146340"/>
                      </a:cubicBezTo>
                      <a:cubicBezTo>
                        <a:pt x="345226" y="177569"/>
                        <a:pt x="317576" y="197294"/>
                        <a:pt x="256581" y="219483"/>
                      </a:cubicBezTo>
                      <a:cubicBezTo>
                        <a:pt x="195588" y="241677"/>
                        <a:pt x="116702" y="227702"/>
                        <a:pt x="82139" y="212909"/>
                      </a:cubicBezTo>
                      <a:cubicBezTo>
                        <a:pt x="47575" y="198116"/>
                        <a:pt x="13419" y="174694"/>
                        <a:pt x="5286" y="154969"/>
                      </a:cubicBezTo>
                      <a:cubicBezTo>
                        <a:pt x="-2846" y="135245"/>
                        <a:pt x="-4880" y="111411"/>
                        <a:pt x="23584" y="103193"/>
                      </a:cubicBezTo>
                      <a:cubicBezTo>
                        <a:pt x="52048" y="94974"/>
                        <a:pt x="95354" y="73812"/>
                        <a:pt x="116092" y="58608"/>
                      </a:cubicBezTo>
                      <a:cubicBezTo>
                        <a:pt x="138660" y="46486"/>
                        <a:pt x="218765" y="-28302"/>
                        <a:pt x="310663" y="11557"/>
                      </a:cubicBezTo>
                      <a:close/>
                    </a:path>
                  </a:pathLst>
                </a:custGeom>
                <a:gradFill>
                  <a:gsLst>
                    <a:gs pos="85000">
                      <a:srgbClr val="FFC901"/>
                    </a:gs>
                    <a:gs pos="38000">
                      <a:srgbClr val="FFDE58"/>
                    </a:gs>
                    <a:gs pos="0">
                      <a:srgbClr val="FFECA0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19" name="Freeform 11218"/>
                <p:cNvSpPr/>
                <p:nvPr/>
              </p:nvSpPr>
              <p:spPr>
                <a:xfrm>
                  <a:off x="8642873" y="5549572"/>
                  <a:ext cx="10979" cy="177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79" h="17798">
                      <a:moveTo>
                        <a:pt x="0" y="128"/>
                      </a:moveTo>
                      <a:cubicBezTo>
                        <a:pt x="0" y="128"/>
                        <a:pt x="3253" y="-1515"/>
                        <a:pt x="5693" y="5881"/>
                      </a:cubicBezTo>
                      <a:cubicBezTo>
                        <a:pt x="8133" y="13278"/>
                        <a:pt x="10979" y="15333"/>
                        <a:pt x="10979" y="15333"/>
                      </a:cubicBezTo>
                      <a:lnTo>
                        <a:pt x="10979" y="17798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8B4513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220" name="Freeform 11219"/>
                <p:cNvSpPr/>
                <p:nvPr/>
              </p:nvSpPr>
              <p:spPr>
                <a:xfrm>
                  <a:off x="8648338" y="5553786"/>
                  <a:ext cx="8946" cy="123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46" h="12353">
                      <a:moveTo>
                        <a:pt x="229" y="26"/>
                      </a:moveTo>
                      <a:cubicBezTo>
                        <a:pt x="229" y="26"/>
                        <a:pt x="3482" y="-385"/>
                        <a:pt x="5515" y="1669"/>
                      </a:cubicBezTo>
                      <a:cubicBezTo>
                        <a:pt x="7548" y="3724"/>
                        <a:pt x="9581" y="9477"/>
                        <a:pt x="8768" y="10299"/>
                      </a:cubicBezTo>
                      <a:cubicBezTo>
                        <a:pt x="7955" y="11121"/>
                        <a:pt x="5515" y="12353"/>
                        <a:pt x="5515" y="12353"/>
                      </a:cubicBezTo>
                      <a:cubicBezTo>
                        <a:pt x="5515" y="12353"/>
                        <a:pt x="-1398" y="2902"/>
                        <a:pt x="229" y="26"/>
                      </a:cubicBezTo>
                      <a:close/>
                    </a:path>
                  </a:pathLst>
                </a:custGeom>
                <a:solidFill>
                  <a:srgbClr val="8B4513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1221" name="Freeform 11220"/>
              <p:cNvSpPr/>
              <p:nvPr/>
            </p:nvSpPr>
            <p:spPr>
              <a:xfrm>
                <a:off x="8295792" y="5503191"/>
                <a:ext cx="367413" cy="220177"/>
              </a:xfrm>
              <a:custGeom>
                <a:avLst/>
                <a:gdLst/>
                <a:ahLst/>
                <a:cxnLst/>
                <a:rect l="0" t="0" r="0" b="0"/>
                <a:pathLst>
                  <a:path w="367413" h="220177">
                    <a:moveTo>
                      <a:pt x="0" y="152119"/>
                    </a:moveTo>
                    <a:cubicBezTo>
                      <a:pt x="0" y="152119"/>
                      <a:pt x="21780" y="182526"/>
                      <a:pt x="73828" y="202250"/>
                    </a:cubicBezTo>
                    <a:cubicBezTo>
                      <a:pt x="125877" y="221974"/>
                      <a:pt x="182804" y="225263"/>
                      <a:pt x="229973" y="212935"/>
                    </a:cubicBezTo>
                    <a:cubicBezTo>
                      <a:pt x="277142" y="200607"/>
                      <a:pt x="320651" y="176363"/>
                      <a:pt x="334069" y="162803"/>
                    </a:cubicBezTo>
                    <a:cubicBezTo>
                      <a:pt x="347488" y="149242"/>
                      <a:pt x="367413" y="123353"/>
                      <a:pt x="367413" y="105273"/>
                    </a:cubicBezTo>
                    <a:cubicBezTo>
                      <a:pt x="367413" y="87193"/>
                      <a:pt x="360093" y="68290"/>
                      <a:pt x="352774" y="53497"/>
                    </a:cubicBezTo>
                    <a:cubicBezTo>
                      <a:pt x="345455" y="38704"/>
                      <a:pt x="317804" y="5830"/>
                      <a:pt x="300319" y="488"/>
                    </a:cubicBezTo>
                    <a:cubicBezTo>
                      <a:pt x="282834" y="-4854"/>
                      <a:pt x="325123" y="34594"/>
                      <a:pt x="330816" y="46922"/>
                    </a:cubicBezTo>
                    <a:cubicBezTo>
                      <a:pt x="336509" y="59250"/>
                      <a:pt x="352774" y="83083"/>
                      <a:pt x="330817" y="116779"/>
                    </a:cubicBezTo>
                    <a:cubicBezTo>
                      <a:pt x="308858" y="150475"/>
                      <a:pt x="228346" y="189102"/>
                      <a:pt x="167352" y="189102"/>
                    </a:cubicBezTo>
                    <a:cubicBezTo>
                      <a:pt x="106358" y="189102"/>
                      <a:pt x="-6684" y="137325"/>
                      <a:pt x="0" y="152119"/>
                    </a:cubicBezTo>
                    <a:close/>
                  </a:path>
                </a:pathLst>
              </a:custGeom>
              <a:solidFill>
                <a:srgbClr val="F4B95F">
                  <a:alpha val="6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11222" name="Grape"/>
            <p:cNvGrpSpPr/>
            <p:nvPr/>
          </p:nvGrpSpPr>
          <p:grpSpPr>
            <a:xfrm>
              <a:off x="4268954" y="3513559"/>
              <a:ext cx="395201" cy="624417"/>
              <a:chOff x="4268954" y="3513559"/>
              <a:chExt cx="395201" cy="624417"/>
            </a:xfrm>
          </p:grpSpPr>
          <p:grpSp>
            <p:nvGrpSpPr>
              <p:cNvPr id="11223" name="Group 11222"/>
              <p:cNvGrpSpPr/>
              <p:nvPr/>
            </p:nvGrpSpPr>
            <p:grpSpPr>
              <a:xfrm>
                <a:off x="4494228" y="3513530"/>
                <a:ext cx="97988" cy="250317"/>
                <a:chOff x="4494228" y="3513530"/>
                <a:chExt cx="97988" cy="250317"/>
              </a:xfrm>
            </p:grpSpPr>
            <p:sp>
              <p:nvSpPr>
                <p:cNvPr id="11224" name="Freeform 11223"/>
                <p:cNvSpPr/>
                <p:nvPr/>
              </p:nvSpPr>
              <p:spPr>
                <a:xfrm>
                  <a:off x="4494228" y="3513530"/>
                  <a:ext cx="97575" cy="2503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575" h="250317">
                      <a:moveTo>
                        <a:pt x="80021" y="0"/>
                      </a:moveTo>
                      <a:cubicBezTo>
                        <a:pt x="80021" y="0"/>
                        <a:pt x="89567" y="-916"/>
                        <a:pt x="92503" y="8241"/>
                      </a:cubicBezTo>
                      <a:cubicBezTo>
                        <a:pt x="95441" y="17397"/>
                        <a:pt x="99846" y="17398"/>
                        <a:pt x="96175" y="21976"/>
                      </a:cubicBezTo>
                      <a:cubicBezTo>
                        <a:pt x="92503" y="26554"/>
                        <a:pt x="70476" y="40289"/>
                        <a:pt x="60564" y="66385"/>
                      </a:cubicBezTo>
                      <a:cubicBezTo>
                        <a:pt x="50652" y="92481"/>
                        <a:pt x="35967" y="153830"/>
                        <a:pt x="33764" y="173059"/>
                      </a:cubicBezTo>
                      <a:cubicBezTo>
                        <a:pt x="31561" y="192288"/>
                        <a:pt x="19079" y="236239"/>
                        <a:pt x="16142" y="242649"/>
                      </a:cubicBezTo>
                      <a:cubicBezTo>
                        <a:pt x="13205" y="249058"/>
                        <a:pt x="0" y="253636"/>
                        <a:pt x="0" y="247227"/>
                      </a:cubicBezTo>
                      <a:cubicBezTo>
                        <a:pt x="0" y="240817"/>
                        <a:pt x="14674" y="222504"/>
                        <a:pt x="19813" y="187709"/>
                      </a:cubicBezTo>
                      <a:cubicBezTo>
                        <a:pt x="24953" y="152915"/>
                        <a:pt x="30827" y="90650"/>
                        <a:pt x="44043" y="59518"/>
                      </a:cubicBezTo>
                      <a:cubicBezTo>
                        <a:pt x="57260" y="28385"/>
                        <a:pt x="63868" y="7325"/>
                        <a:pt x="80021" y="0"/>
                      </a:cubicBezTo>
                      <a:close/>
                    </a:path>
                  </a:pathLst>
                </a:custGeom>
                <a:solidFill>
                  <a:srgbClr val="9D734B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225" name="Freeform 11224"/>
                <p:cNvSpPr/>
                <p:nvPr/>
              </p:nvSpPr>
              <p:spPr>
                <a:xfrm>
                  <a:off x="4501559" y="3527651"/>
                  <a:ext cx="90657" cy="2349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657" h="234908">
                      <a:moveTo>
                        <a:pt x="0" y="233106"/>
                      </a:moveTo>
                      <a:cubicBezTo>
                        <a:pt x="0" y="233106"/>
                        <a:pt x="12482" y="203805"/>
                        <a:pt x="14685" y="190070"/>
                      </a:cubicBezTo>
                      <a:cubicBezTo>
                        <a:pt x="16887" y="176335"/>
                        <a:pt x="22762" y="134215"/>
                        <a:pt x="34509" y="92095"/>
                      </a:cubicBezTo>
                      <a:cubicBezTo>
                        <a:pt x="46257" y="49975"/>
                        <a:pt x="62411" y="6023"/>
                        <a:pt x="75627" y="1445"/>
                      </a:cubicBezTo>
                      <a:cubicBezTo>
                        <a:pt x="88844" y="-3133"/>
                        <a:pt x="91781" y="4192"/>
                        <a:pt x="90312" y="6023"/>
                      </a:cubicBezTo>
                      <a:cubicBezTo>
                        <a:pt x="88844" y="7855"/>
                        <a:pt x="60208" y="27999"/>
                        <a:pt x="51397" y="57300"/>
                      </a:cubicBezTo>
                      <a:cubicBezTo>
                        <a:pt x="42586" y="86601"/>
                        <a:pt x="30104" y="144288"/>
                        <a:pt x="27901" y="150697"/>
                      </a:cubicBezTo>
                      <a:cubicBezTo>
                        <a:pt x="25699" y="157106"/>
                        <a:pt x="21293" y="192817"/>
                        <a:pt x="16887" y="206552"/>
                      </a:cubicBezTo>
                      <a:cubicBezTo>
                        <a:pt x="12482" y="220287"/>
                        <a:pt x="5140" y="241348"/>
                        <a:pt x="0" y="233106"/>
                      </a:cubicBezTo>
                      <a:close/>
                    </a:path>
                  </a:pathLst>
                </a:custGeom>
                <a:solidFill>
                  <a:srgbClr val="623914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1226" name="Group 11225"/>
              <p:cNvGrpSpPr/>
              <p:nvPr/>
            </p:nvGrpSpPr>
            <p:grpSpPr>
              <a:xfrm>
                <a:off x="4295859" y="4009834"/>
                <a:ext cx="114217" cy="128138"/>
                <a:chOff x="4295859" y="4009834"/>
                <a:chExt cx="114217" cy="128138"/>
              </a:xfrm>
            </p:grpSpPr>
            <p:sp>
              <p:nvSpPr>
                <p:cNvPr id="11227" name="Freeform 11226"/>
                <p:cNvSpPr/>
                <p:nvPr/>
              </p:nvSpPr>
              <p:spPr>
                <a:xfrm>
                  <a:off x="4336977" y="4024851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28" name="Freeform 11227"/>
                <p:cNvSpPr/>
                <p:nvPr/>
              </p:nvSpPr>
              <p:spPr>
                <a:xfrm>
                  <a:off x="4295859" y="4009834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29" name="Freeform 11228"/>
                <p:cNvSpPr/>
                <p:nvPr/>
              </p:nvSpPr>
              <p:spPr>
                <a:xfrm>
                  <a:off x="4384689" y="4064751"/>
                  <a:ext cx="18275" cy="18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75" h="18305">
                      <a:moveTo>
                        <a:pt x="0" y="9153"/>
                      </a:moveTo>
                      <a:cubicBezTo>
                        <a:pt x="0" y="4098"/>
                        <a:pt x="4091" y="0"/>
                        <a:pt x="9137" y="0"/>
                      </a:cubicBezTo>
                      <a:cubicBezTo>
                        <a:pt x="14184" y="0"/>
                        <a:pt x="18275" y="4098"/>
                        <a:pt x="18275" y="9153"/>
                      </a:cubicBezTo>
                      <a:cubicBezTo>
                        <a:pt x="18275" y="14208"/>
                        <a:pt x="14184" y="18305"/>
                        <a:pt x="9137" y="18305"/>
                      </a:cubicBezTo>
                      <a:cubicBezTo>
                        <a:pt x="4091" y="18305"/>
                        <a:pt x="0" y="14208"/>
                        <a:pt x="0" y="9153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30" name="Freeform 11229"/>
                <p:cNvSpPr/>
                <p:nvPr/>
              </p:nvSpPr>
              <p:spPr>
                <a:xfrm>
                  <a:off x="4318702" y="4024475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31" name="Group 11230"/>
              <p:cNvGrpSpPr/>
              <p:nvPr/>
            </p:nvGrpSpPr>
            <p:grpSpPr>
              <a:xfrm>
                <a:off x="4269360" y="3909154"/>
                <a:ext cx="114217" cy="128138"/>
                <a:chOff x="4269360" y="3909154"/>
                <a:chExt cx="114217" cy="128138"/>
              </a:xfrm>
            </p:grpSpPr>
            <p:sp>
              <p:nvSpPr>
                <p:cNvPr id="11232" name="Freeform 11231"/>
                <p:cNvSpPr/>
                <p:nvPr/>
              </p:nvSpPr>
              <p:spPr>
                <a:xfrm>
                  <a:off x="4310478" y="3924171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33" name="Freeform 11232"/>
                <p:cNvSpPr/>
                <p:nvPr/>
              </p:nvSpPr>
              <p:spPr>
                <a:xfrm>
                  <a:off x="4269360" y="3909154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34" name="Freeform 11233"/>
                <p:cNvSpPr/>
                <p:nvPr/>
              </p:nvSpPr>
              <p:spPr>
                <a:xfrm>
                  <a:off x="4358189" y="3964071"/>
                  <a:ext cx="18275" cy="18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75" h="18305">
                      <a:moveTo>
                        <a:pt x="0" y="9153"/>
                      </a:moveTo>
                      <a:cubicBezTo>
                        <a:pt x="0" y="4098"/>
                        <a:pt x="4091" y="0"/>
                        <a:pt x="9137" y="0"/>
                      </a:cubicBezTo>
                      <a:cubicBezTo>
                        <a:pt x="14184" y="0"/>
                        <a:pt x="18275" y="4098"/>
                        <a:pt x="18275" y="9153"/>
                      </a:cubicBezTo>
                      <a:cubicBezTo>
                        <a:pt x="18275" y="14208"/>
                        <a:pt x="14184" y="18305"/>
                        <a:pt x="9137" y="18305"/>
                      </a:cubicBezTo>
                      <a:cubicBezTo>
                        <a:pt x="4091" y="18305"/>
                        <a:pt x="0" y="14208"/>
                        <a:pt x="0" y="9153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35" name="Freeform 11234"/>
                <p:cNvSpPr/>
                <p:nvPr/>
              </p:nvSpPr>
              <p:spPr>
                <a:xfrm>
                  <a:off x="4292203" y="3923799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36" name="Group 11235"/>
              <p:cNvGrpSpPr/>
              <p:nvPr/>
            </p:nvGrpSpPr>
            <p:grpSpPr>
              <a:xfrm>
                <a:off x="4269360" y="3793833"/>
                <a:ext cx="114217" cy="128138"/>
                <a:chOff x="4269360" y="3793833"/>
                <a:chExt cx="114217" cy="128138"/>
              </a:xfrm>
            </p:grpSpPr>
            <p:sp>
              <p:nvSpPr>
                <p:cNvPr id="11237" name="Freeform 11236"/>
                <p:cNvSpPr/>
                <p:nvPr/>
              </p:nvSpPr>
              <p:spPr>
                <a:xfrm>
                  <a:off x="4310478" y="3808850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38" name="Freeform 11237"/>
                <p:cNvSpPr/>
                <p:nvPr/>
              </p:nvSpPr>
              <p:spPr>
                <a:xfrm>
                  <a:off x="4269360" y="3793833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39" name="Freeform 11238"/>
                <p:cNvSpPr/>
                <p:nvPr/>
              </p:nvSpPr>
              <p:spPr>
                <a:xfrm>
                  <a:off x="4358189" y="3848750"/>
                  <a:ext cx="18275" cy="18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75" h="18305">
                      <a:moveTo>
                        <a:pt x="0" y="9153"/>
                      </a:moveTo>
                      <a:cubicBezTo>
                        <a:pt x="0" y="4098"/>
                        <a:pt x="4091" y="0"/>
                        <a:pt x="9137" y="0"/>
                      </a:cubicBezTo>
                      <a:cubicBezTo>
                        <a:pt x="14184" y="0"/>
                        <a:pt x="18275" y="4098"/>
                        <a:pt x="18275" y="9153"/>
                      </a:cubicBezTo>
                      <a:cubicBezTo>
                        <a:pt x="18275" y="14208"/>
                        <a:pt x="14184" y="18305"/>
                        <a:pt x="9137" y="18305"/>
                      </a:cubicBezTo>
                      <a:cubicBezTo>
                        <a:pt x="4091" y="18305"/>
                        <a:pt x="0" y="14208"/>
                        <a:pt x="0" y="9153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40" name="Freeform 11239"/>
                <p:cNvSpPr/>
                <p:nvPr/>
              </p:nvSpPr>
              <p:spPr>
                <a:xfrm>
                  <a:off x="4292203" y="3808474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41" name="Group 11240"/>
              <p:cNvGrpSpPr/>
              <p:nvPr/>
            </p:nvGrpSpPr>
            <p:grpSpPr>
              <a:xfrm>
                <a:off x="4326469" y="3898632"/>
                <a:ext cx="114217" cy="128138"/>
                <a:chOff x="4326469" y="3898632"/>
                <a:chExt cx="114217" cy="128138"/>
              </a:xfrm>
            </p:grpSpPr>
            <p:sp>
              <p:nvSpPr>
                <p:cNvPr id="11242" name="Freeform 11241"/>
                <p:cNvSpPr/>
                <p:nvPr/>
              </p:nvSpPr>
              <p:spPr>
                <a:xfrm>
                  <a:off x="4367587" y="3913648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43" name="Freeform 11242"/>
                <p:cNvSpPr/>
                <p:nvPr/>
              </p:nvSpPr>
              <p:spPr>
                <a:xfrm>
                  <a:off x="4326469" y="3898632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44" name="Freeform 11243"/>
                <p:cNvSpPr/>
                <p:nvPr/>
              </p:nvSpPr>
              <p:spPr>
                <a:xfrm>
                  <a:off x="4415298" y="3953548"/>
                  <a:ext cx="18275" cy="18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75" h="18305">
                      <a:moveTo>
                        <a:pt x="0" y="9153"/>
                      </a:moveTo>
                      <a:cubicBezTo>
                        <a:pt x="0" y="4098"/>
                        <a:pt x="4091" y="0"/>
                        <a:pt x="9137" y="0"/>
                      </a:cubicBezTo>
                      <a:cubicBezTo>
                        <a:pt x="14184" y="0"/>
                        <a:pt x="18275" y="4098"/>
                        <a:pt x="18275" y="9153"/>
                      </a:cubicBezTo>
                      <a:cubicBezTo>
                        <a:pt x="18275" y="14208"/>
                        <a:pt x="14184" y="18305"/>
                        <a:pt x="9137" y="18305"/>
                      </a:cubicBezTo>
                      <a:cubicBezTo>
                        <a:pt x="4091" y="18305"/>
                        <a:pt x="0" y="14208"/>
                        <a:pt x="0" y="9153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45" name="Freeform 11244"/>
                <p:cNvSpPr/>
                <p:nvPr/>
              </p:nvSpPr>
              <p:spPr>
                <a:xfrm>
                  <a:off x="4349312" y="3913273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46" name="Group 11245"/>
              <p:cNvGrpSpPr/>
              <p:nvPr/>
            </p:nvGrpSpPr>
            <p:grpSpPr>
              <a:xfrm>
                <a:off x="4409445" y="3857902"/>
                <a:ext cx="114217" cy="128138"/>
                <a:chOff x="4409445" y="3857902"/>
                <a:chExt cx="114217" cy="128138"/>
              </a:xfrm>
            </p:grpSpPr>
            <p:sp>
              <p:nvSpPr>
                <p:cNvPr id="11247" name="Freeform 11246"/>
                <p:cNvSpPr/>
                <p:nvPr/>
              </p:nvSpPr>
              <p:spPr>
                <a:xfrm>
                  <a:off x="4450564" y="3872919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48" name="Freeform 11247"/>
                <p:cNvSpPr/>
                <p:nvPr/>
              </p:nvSpPr>
              <p:spPr>
                <a:xfrm>
                  <a:off x="4409445" y="3857902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49" name="Freeform 11248"/>
                <p:cNvSpPr/>
                <p:nvPr/>
              </p:nvSpPr>
              <p:spPr>
                <a:xfrm>
                  <a:off x="4432289" y="3872547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50" name="Group 11249"/>
              <p:cNvGrpSpPr/>
              <p:nvPr/>
            </p:nvGrpSpPr>
            <p:grpSpPr>
              <a:xfrm>
                <a:off x="4486113" y="3793833"/>
                <a:ext cx="114217" cy="128138"/>
                <a:chOff x="4486113" y="3793833"/>
                <a:chExt cx="114217" cy="128138"/>
              </a:xfrm>
            </p:grpSpPr>
            <p:sp>
              <p:nvSpPr>
                <p:cNvPr id="11251" name="Freeform 11250"/>
                <p:cNvSpPr/>
                <p:nvPr/>
              </p:nvSpPr>
              <p:spPr>
                <a:xfrm>
                  <a:off x="4527231" y="3808850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52" name="Freeform 11251"/>
                <p:cNvSpPr/>
                <p:nvPr/>
              </p:nvSpPr>
              <p:spPr>
                <a:xfrm>
                  <a:off x="4486113" y="3793833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53" name="Freeform 11252"/>
                <p:cNvSpPr/>
                <p:nvPr/>
              </p:nvSpPr>
              <p:spPr>
                <a:xfrm>
                  <a:off x="4508957" y="3808478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54" name="Group 11253"/>
              <p:cNvGrpSpPr/>
              <p:nvPr/>
            </p:nvGrpSpPr>
            <p:grpSpPr>
              <a:xfrm>
                <a:off x="4394542" y="3638690"/>
                <a:ext cx="114217" cy="128138"/>
                <a:chOff x="4394542" y="3638690"/>
                <a:chExt cx="114217" cy="128138"/>
              </a:xfrm>
            </p:grpSpPr>
            <p:sp>
              <p:nvSpPr>
                <p:cNvPr id="11255" name="Freeform 11254"/>
                <p:cNvSpPr/>
                <p:nvPr/>
              </p:nvSpPr>
              <p:spPr>
                <a:xfrm>
                  <a:off x="4435660" y="3653706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56" name="Freeform 11255"/>
                <p:cNvSpPr/>
                <p:nvPr/>
              </p:nvSpPr>
              <p:spPr>
                <a:xfrm>
                  <a:off x="4394542" y="3638690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57" name="Freeform 11256"/>
                <p:cNvSpPr/>
                <p:nvPr/>
              </p:nvSpPr>
              <p:spPr>
                <a:xfrm>
                  <a:off x="4483371" y="3693606"/>
                  <a:ext cx="18275" cy="18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75" h="18305">
                      <a:moveTo>
                        <a:pt x="0" y="9153"/>
                      </a:moveTo>
                      <a:cubicBezTo>
                        <a:pt x="0" y="4098"/>
                        <a:pt x="4091" y="0"/>
                        <a:pt x="9137" y="0"/>
                      </a:cubicBezTo>
                      <a:cubicBezTo>
                        <a:pt x="14184" y="0"/>
                        <a:pt x="18275" y="4098"/>
                        <a:pt x="18275" y="9153"/>
                      </a:cubicBezTo>
                      <a:cubicBezTo>
                        <a:pt x="18275" y="14208"/>
                        <a:pt x="14184" y="18305"/>
                        <a:pt x="9137" y="18305"/>
                      </a:cubicBezTo>
                      <a:cubicBezTo>
                        <a:pt x="4091" y="18305"/>
                        <a:pt x="0" y="14208"/>
                        <a:pt x="0" y="9153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58" name="Freeform 11257"/>
                <p:cNvSpPr/>
                <p:nvPr/>
              </p:nvSpPr>
              <p:spPr>
                <a:xfrm>
                  <a:off x="4417385" y="3653334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59" name="Group 11258"/>
              <p:cNvGrpSpPr/>
              <p:nvPr/>
            </p:nvGrpSpPr>
            <p:grpSpPr>
              <a:xfrm>
                <a:off x="4337433" y="3702760"/>
                <a:ext cx="114217" cy="128138"/>
                <a:chOff x="4337433" y="3702760"/>
                <a:chExt cx="114217" cy="128138"/>
              </a:xfrm>
            </p:grpSpPr>
            <p:sp>
              <p:nvSpPr>
                <p:cNvPr id="11260" name="Freeform 11259"/>
                <p:cNvSpPr/>
                <p:nvPr/>
              </p:nvSpPr>
              <p:spPr>
                <a:xfrm>
                  <a:off x="4378551" y="3717776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61" name="Freeform 11260"/>
                <p:cNvSpPr/>
                <p:nvPr/>
              </p:nvSpPr>
              <p:spPr>
                <a:xfrm>
                  <a:off x="4337433" y="3702760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62" name="Freeform 11261"/>
                <p:cNvSpPr/>
                <p:nvPr/>
              </p:nvSpPr>
              <p:spPr>
                <a:xfrm>
                  <a:off x="4360276" y="3717400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63" name="Group 11262"/>
              <p:cNvGrpSpPr/>
              <p:nvPr/>
            </p:nvGrpSpPr>
            <p:grpSpPr>
              <a:xfrm>
                <a:off x="4429005" y="3752643"/>
                <a:ext cx="114217" cy="128138"/>
                <a:chOff x="4429005" y="3752643"/>
                <a:chExt cx="114217" cy="128138"/>
              </a:xfrm>
            </p:grpSpPr>
            <p:sp>
              <p:nvSpPr>
                <p:cNvPr id="11264" name="Freeform 11263"/>
                <p:cNvSpPr/>
                <p:nvPr/>
              </p:nvSpPr>
              <p:spPr>
                <a:xfrm>
                  <a:off x="4470123" y="3767659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65" name="Freeform 11264"/>
                <p:cNvSpPr/>
                <p:nvPr/>
              </p:nvSpPr>
              <p:spPr>
                <a:xfrm>
                  <a:off x="4429005" y="3752643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66" name="Freeform 11265"/>
                <p:cNvSpPr/>
                <p:nvPr/>
              </p:nvSpPr>
              <p:spPr>
                <a:xfrm>
                  <a:off x="4385403" y="3716005"/>
                  <a:ext cx="18275" cy="18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75" h="18305">
                      <a:moveTo>
                        <a:pt x="0" y="9153"/>
                      </a:moveTo>
                      <a:cubicBezTo>
                        <a:pt x="0" y="4098"/>
                        <a:pt x="4091" y="0"/>
                        <a:pt x="9137" y="0"/>
                      </a:cubicBezTo>
                      <a:cubicBezTo>
                        <a:pt x="14184" y="0"/>
                        <a:pt x="18275" y="4098"/>
                        <a:pt x="18275" y="9153"/>
                      </a:cubicBezTo>
                      <a:cubicBezTo>
                        <a:pt x="18275" y="14208"/>
                        <a:pt x="14184" y="18305"/>
                        <a:pt x="9137" y="18305"/>
                      </a:cubicBezTo>
                      <a:cubicBezTo>
                        <a:pt x="4091" y="18305"/>
                        <a:pt x="0" y="14208"/>
                        <a:pt x="0" y="9153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67" name="Freeform 11266"/>
                <p:cNvSpPr/>
                <p:nvPr/>
              </p:nvSpPr>
              <p:spPr>
                <a:xfrm>
                  <a:off x="4451848" y="3767284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68" name="Group 11267"/>
              <p:cNvGrpSpPr/>
              <p:nvPr/>
            </p:nvGrpSpPr>
            <p:grpSpPr>
              <a:xfrm>
                <a:off x="4451650" y="3820374"/>
                <a:ext cx="14620" cy="21045"/>
                <a:chOff x="4451650" y="3820374"/>
                <a:chExt cx="14620" cy="21045"/>
              </a:xfrm>
            </p:grpSpPr>
            <p:sp>
              <p:nvSpPr>
                <p:cNvPr id="11269" name="Freeform 11268"/>
                <p:cNvSpPr/>
                <p:nvPr/>
              </p:nvSpPr>
              <p:spPr>
                <a:xfrm>
                  <a:off x="4451650" y="3820374"/>
                  <a:ext cx="14620" cy="210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20" h="21045">
                      <a:moveTo>
                        <a:pt x="9585" y="0"/>
                      </a:moveTo>
                      <a:cubicBezTo>
                        <a:pt x="2614" y="-647"/>
                        <a:pt x="-5906" y="19008"/>
                        <a:pt x="5712" y="20948"/>
                      </a:cubicBezTo>
                      <a:cubicBezTo>
                        <a:pt x="17331" y="22888"/>
                        <a:pt x="16556" y="646"/>
                        <a:pt x="958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70" name="Freeform 11269"/>
                <p:cNvSpPr/>
                <p:nvPr/>
              </p:nvSpPr>
              <p:spPr>
                <a:xfrm rot="600000">
                  <a:off x="4454741" y="3827566"/>
                  <a:ext cx="8521" cy="10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21" h="10238">
                      <a:moveTo>
                        <a:pt x="0" y="5107"/>
                      </a:moveTo>
                      <a:cubicBezTo>
                        <a:pt x="0" y="2273"/>
                        <a:pt x="1903" y="-24"/>
                        <a:pt x="4251" y="-24"/>
                      </a:cubicBezTo>
                      <a:cubicBezTo>
                        <a:pt x="6599" y="-24"/>
                        <a:pt x="8502" y="2273"/>
                        <a:pt x="8502" y="5107"/>
                      </a:cubicBezTo>
                      <a:cubicBezTo>
                        <a:pt x="8502" y="7941"/>
                        <a:pt x="6599" y="10238"/>
                        <a:pt x="4251" y="10238"/>
                      </a:cubicBezTo>
                      <a:cubicBezTo>
                        <a:pt x="1903" y="10238"/>
                        <a:pt x="0" y="7941"/>
                        <a:pt x="0" y="5107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71" name="Freeform 11270"/>
                <p:cNvSpPr/>
                <p:nvPr/>
              </p:nvSpPr>
              <p:spPr>
                <a:xfrm>
                  <a:off x="4452135" y="3834485"/>
                  <a:ext cx="13264" cy="64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64" h="6498">
                      <a:moveTo>
                        <a:pt x="65" y="-16"/>
                      </a:moveTo>
                      <a:cubicBezTo>
                        <a:pt x="65" y="-16"/>
                        <a:pt x="-968" y="4639"/>
                        <a:pt x="4712" y="6191"/>
                      </a:cubicBezTo>
                      <a:cubicBezTo>
                        <a:pt x="10392" y="7742"/>
                        <a:pt x="13232" y="2053"/>
                        <a:pt x="13232" y="1536"/>
                      </a:cubicBezTo>
                      <a:cubicBezTo>
                        <a:pt x="13232" y="1018"/>
                        <a:pt x="8068" y="8777"/>
                        <a:pt x="65" y="-16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72" name="Freeform 11271"/>
                <p:cNvSpPr/>
                <p:nvPr/>
              </p:nvSpPr>
              <p:spPr>
                <a:xfrm>
                  <a:off x="4460219" y="3823041"/>
                  <a:ext cx="4018" cy="34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8" h="3491">
                      <a:moveTo>
                        <a:pt x="-16" y="307"/>
                      </a:moveTo>
                      <a:cubicBezTo>
                        <a:pt x="-16" y="307"/>
                        <a:pt x="2953" y="1859"/>
                        <a:pt x="2953" y="3281"/>
                      </a:cubicBezTo>
                      <a:cubicBezTo>
                        <a:pt x="2953" y="4704"/>
                        <a:pt x="6697" y="-1503"/>
                        <a:pt x="-16" y="3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1273" name="Group 11272"/>
              <p:cNvGrpSpPr/>
              <p:nvPr/>
            </p:nvGrpSpPr>
            <p:grpSpPr>
              <a:xfrm>
                <a:off x="4337433" y="3793833"/>
                <a:ext cx="114217" cy="128138"/>
                <a:chOff x="4337433" y="3793833"/>
                <a:chExt cx="114217" cy="128138"/>
              </a:xfrm>
            </p:grpSpPr>
            <p:sp>
              <p:nvSpPr>
                <p:cNvPr id="11274" name="Freeform 11273"/>
                <p:cNvSpPr/>
                <p:nvPr/>
              </p:nvSpPr>
              <p:spPr>
                <a:xfrm>
                  <a:off x="4378551" y="3808850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75" name="Freeform 11274"/>
                <p:cNvSpPr/>
                <p:nvPr/>
              </p:nvSpPr>
              <p:spPr>
                <a:xfrm>
                  <a:off x="4337433" y="3793833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76" name="Freeform 11275"/>
                <p:cNvSpPr/>
                <p:nvPr/>
              </p:nvSpPr>
              <p:spPr>
                <a:xfrm>
                  <a:off x="4360276" y="3808478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77" name="Group 11276"/>
              <p:cNvGrpSpPr/>
              <p:nvPr/>
            </p:nvGrpSpPr>
            <p:grpSpPr>
              <a:xfrm>
                <a:off x="4486113" y="3675764"/>
                <a:ext cx="114217" cy="128138"/>
                <a:chOff x="4486113" y="3675764"/>
                <a:chExt cx="114217" cy="128138"/>
              </a:xfrm>
            </p:grpSpPr>
            <p:sp>
              <p:nvSpPr>
                <p:cNvPr id="11278" name="Freeform 11277"/>
                <p:cNvSpPr/>
                <p:nvPr/>
              </p:nvSpPr>
              <p:spPr>
                <a:xfrm>
                  <a:off x="4527231" y="3690780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79" name="Freeform 11278"/>
                <p:cNvSpPr/>
                <p:nvPr/>
              </p:nvSpPr>
              <p:spPr>
                <a:xfrm>
                  <a:off x="4486113" y="3675764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8E3A57"/>
                    </a:gs>
                    <a:gs pos="75000">
                      <a:srgbClr val="A44364"/>
                    </a:gs>
                    <a:gs pos="0">
                      <a:srgbClr val="DDB5C2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80" name="Freeform 11279"/>
                <p:cNvSpPr/>
                <p:nvPr/>
              </p:nvSpPr>
              <p:spPr>
                <a:xfrm>
                  <a:off x="4574943" y="3730680"/>
                  <a:ext cx="18275" cy="18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75" h="18305">
                      <a:moveTo>
                        <a:pt x="0" y="9153"/>
                      </a:moveTo>
                      <a:cubicBezTo>
                        <a:pt x="0" y="4098"/>
                        <a:pt x="4091" y="0"/>
                        <a:pt x="9137" y="0"/>
                      </a:cubicBezTo>
                      <a:cubicBezTo>
                        <a:pt x="14184" y="0"/>
                        <a:pt x="18275" y="4098"/>
                        <a:pt x="18275" y="9153"/>
                      </a:cubicBezTo>
                      <a:cubicBezTo>
                        <a:pt x="18275" y="14208"/>
                        <a:pt x="14184" y="18305"/>
                        <a:pt x="9137" y="18305"/>
                      </a:cubicBezTo>
                      <a:cubicBezTo>
                        <a:pt x="4091" y="18305"/>
                        <a:pt x="0" y="14208"/>
                        <a:pt x="0" y="9153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FFFFF">
                        <a:alpha val="0"/>
                      </a:srgbClr>
                    </a:gs>
                    <a:gs pos="0">
                      <a:srgbClr val="FFFFFF">
                        <a:alpha val="58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281" name="Freeform 11280"/>
                <p:cNvSpPr/>
                <p:nvPr/>
              </p:nvSpPr>
              <p:spPr>
                <a:xfrm>
                  <a:off x="4508957" y="3690404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282" name="Group 11281"/>
              <p:cNvGrpSpPr/>
              <p:nvPr/>
            </p:nvGrpSpPr>
            <p:grpSpPr>
              <a:xfrm>
                <a:off x="4382663" y="3593327"/>
                <a:ext cx="281431" cy="280988"/>
                <a:chOff x="4382663" y="3593327"/>
                <a:chExt cx="281431" cy="280988"/>
              </a:xfrm>
            </p:grpSpPr>
            <p:sp>
              <p:nvSpPr>
                <p:cNvPr id="11283" name="Freeform 11282"/>
                <p:cNvSpPr/>
                <p:nvPr/>
              </p:nvSpPr>
              <p:spPr>
                <a:xfrm>
                  <a:off x="4382663" y="3593327"/>
                  <a:ext cx="281431" cy="2809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1431" h="280988">
                      <a:moveTo>
                        <a:pt x="150003" y="84664"/>
                      </a:moveTo>
                      <a:lnTo>
                        <a:pt x="134214" y="61870"/>
                      </a:lnTo>
                      <a:cubicBezTo>
                        <a:pt x="134214" y="61870"/>
                        <a:pt x="131428" y="51171"/>
                        <a:pt x="132821" y="45588"/>
                      </a:cubicBezTo>
                      <a:cubicBezTo>
                        <a:pt x="134214" y="40006"/>
                        <a:pt x="135607" y="36285"/>
                        <a:pt x="135607" y="36285"/>
                      </a:cubicBezTo>
                      <a:lnTo>
                        <a:pt x="131892" y="37680"/>
                      </a:lnTo>
                      <a:lnTo>
                        <a:pt x="127248" y="24190"/>
                      </a:lnTo>
                      <a:lnTo>
                        <a:pt x="119353" y="13490"/>
                      </a:lnTo>
                      <a:lnTo>
                        <a:pt x="119353" y="18142"/>
                      </a:lnTo>
                      <a:lnTo>
                        <a:pt x="111690" y="12328"/>
                      </a:lnTo>
                      <a:lnTo>
                        <a:pt x="102170" y="5582"/>
                      </a:lnTo>
                      <a:lnTo>
                        <a:pt x="102170" y="9769"/>
                      </a:lnTo>
                      <a:lnTo>
                        <a:pt x="89631" y="0"/>
                      </a:lnTo>
                      <a:lnTo>
                        <a:pt x="92882" y="7443"/>
                      </a:lnTo>
                      <a:lnTo>
                        <a:pt x="70126" y="930"/>
                      </a:lnTo>
                      <a:lnTo>
                        <a:pt x="77556" y="18142"/>
                      </a:lnTo>
                      <a:lnTo>
                        <a:pt x="63624" y="18142"/>
                      </a:lnTo>
                      <a:lnTo>
                        <a:pt x="65481" y="21399"/>
                      </a:lnTo>
                      <a:lnTo>
                        <a:pt x="59212" y="22562"/>
                      </a:lnTo>
                      <a:lnTo>
                        <a:pt x="63624" y="25585"/>
                      </a:lnTo>
                      <a:lnTo>
                        <a:pt x="46441" y="30702"/>
                      </a:lnTo>
                      <a:lnTo>
                        <a:pt x="60373" y="36285"/>
                      </a:lnTo>
                      <a:lnTo>
                        <a:pt x="50853" y="35122"/>
                      </a:lnTo>
                      <a:lnTo>
                        <a:pt x="53175" y="42565"/>
                      </a:lnTo>
                      <a:lnTo>
                        <a:pt x="36224" y="43728"/>
                      </a:lnTo>
                      <a:lnTo>
                        <a:pt x="40868" y="50240"/>
                      </a:lnTo>
                      <a:lnTo>
                        <a:pt x="36224" y="48380"/>
                      </a:lnTo>
                      <a:lnTo>
                        <a:pt x="36224" y="50705"/>
                      </a:lnTo>
                      <a:lnTo>
                        <a:pt x="19505" y="55357"/>
                      </a:lnTo>
                      <a:lnTo>
                        <a:pt x="26239" y="63498"/>
                      </a:lnTo>
                      <a:lnTo>
                        <a:pt x="13003" y="68848"/>
                      </a:lnTo>
                      <a:lnTo>
                        <a:pt x="18344" y="70941"/>
                      </a:lnTo>
                      <a:lnTo>
                        <a:pt x="0" y="84664"/>
                      </a:lnTo>
                      <a:lnTo>
                        <a:pt x="29258" y="92107"/>
                      </a:lnTo>
                      <a:cubicBezTo>
                        <a:pt x="29258" y="92107"/>
                        <a:pt x="29258" y="93968"/>
                        <a:pt x="29258" y="94898"/>
                      </a:cubicBezTo>
                      <a:cubicBezTo>
                        <a:pt x="29258" y="95829"/>
                        <a:pt x="33205" y="96062"/>
                        <a:pt x="33205" y="96062"/>
                      </a:cubicBezTo>
                      <a:lnTo>
                        <a:pt x="22756" y="100015"/>
                      </a:lnTo>
                      <a:lnTo>
                        <a:pt x="31580" y="107459"/>
                      </a:lnTo>
                      <a:lnTo>
                        <a:pt x="22756" y="113971"/>
                      </a:lnTo>
                      <a:cubicBezTo>
                        <a:pt x="22756" y="113971"/>
                        <a:pt x="26007" y="114436"/>
                        <a:pt x="26007" y="115366"/>
                      </a:cubicBezTo>
                      <a:cubicBezTo>
                        <a:pt x="26007" y="116297"/>
                        <a:pt x="18112" y="129322"/>
                        <a:pt x="18112" y="129322"/>
                      </a:cubicBezTo>
                      <a:lnTo>
                        <a:pt x="36224" y="127462"/>
                      </a:lnTo>
                      <a:lnTo>
                        <a:pt x="33205" y="132579"/>
                      </a:lnTo>
                      <a:lnTo>
                        <a:pt x="40868" y="131183"/>
                      </a:lnTo>
                      <a:lnTo>
                        <a:pt x="34830" y="147464"/>
                      </a:lnTo>
                      <a:lnTo>
                        <a:pt x="48647" y="148977"/>
                      </a:lnTo>
                      <a:lnTo>
                        <a:pt x="42493" y="155140"/>
                      </a:lnTo>
                      <a:lnTo>
                        <a:pt x="45048" y="155140"/>
                      </a:lnTo>
                      <a:cubicBezTo>
                        <a:pt x="45048" y="155140"/>
                        <a:pt x="41448" y="165491"/>
                        <a:pt x="42493" y="166537"/>
                      </a:cubicBezTo>
                      <a:cubicBezTo>
                        <a:pt x="43538" y="167584"/>
                        <a:pt x="50156" y="164212"/>
                        <a:pt x="50156" y="164212"/>
                      </a:cubicBezTo>
                      <a:lnTo>
                        <a:pt x="50156" y="177702"/>
                      </a:lnTo>
                      <a:lnTo>
                        <a:pt x="59212" y="175609"/>
                      </a:lnTo>
                      <a:lnTo>
                        <a:pt x="63624" y="202822"/>
                      </a:lnTo>
                      <a:lnTo>
                        <a:pt x="91024" y="178633"/>
                      </a:lnTo>
                      <a:lnTo>
                        <a:pt x="94971" y="179795"/>
                      </a:lnTo>
                      <a:lnTo>
                        <a:pt x="105420" y="171189"/>
                      </a:lnTo>
                      <a:lnTo>
                        <a:pt x="112851" y="175609"/>
                      </a:lnTo>
                      <a:lnTo>
                        <a:pt x="120281" y="166537"/>
                      </a:lnTo>
                      <a:lnTo>
                        <a:pt x="125390" y="173516"/>
                      </a:lnTo>
                      <a:lnTo>
                        <a:pt x="119353" y="188867"/>
                      </a:lnTo>
                      <a:lnTo>
                        <a:pt x="132821" y="193518"/>
                      </a:lnTo>
                      <a:lnTo>
                        <a:pt x="131892" y="207009"/>
                      </a:lnTo>
                      <a:lnTo>
                        <a:pt x="137465" y="207009"/>
                      </a:lnTo>
                      <a:lnTo>
                        <a:pt x="140716" y="220965"/>
                      </a:lnTo>
                      <a:lnTo>
                        <a:pt x="151397" y="221895"/>
                      </a:lnTo>
                      <a:lnTo>
                        <a:pt x="152790" y="240502"/>
                      </a:lnTo>
                      <a:lnTo>
                        <a:pt x="160221" y="239107"/>
                      </a:lnTo>
                      <a:lnTo>
                        <a:pt x="164400" y="258645"/>
                      </a:lnTo>
                      <a:lnTo>
                        <a:pt x="171366" y="257249"/>
                      </a:lnTo>
                      <a:lnTo>
                        <a:pt x="197838" y="280988"/>
                      </a:lnTo>
                      <a:lnTo>
                        <a:pt x="200624" y="268879"/>
                      </a:lnTo>
                      <a:lnTo>
                        <a:pt x="202250" y="267251"/>
                      </a:lnTo>
                      <a:lnTo>
                        <a:pt x="203643" y="259808"/>
                      </a:lnTo>
                      <a:lnTo>
                        <a:pt x="209912" y="261435"/>
                      </a:lnTo>
                      <a:lnTo>
                        <a:pt x="211073" y="249108"/>
                      </a:lnTo>
                      <a:cubicBezTo>
                        <a:pt x="211073" y="249108"/>
                        <a:pt x="215485" y="247945"/>
                        <a:pt x="216414" y="247945"/>
                      </a:cubicBezTo>
                      <a:cubicBezTo>
                        <a:pt x="217343" y="247945"/>
                        <a:pt x="217807" y="242363"/>
                        <a:pt x="217807" y="242363"/>
                      </a:cubicBezTo>
                      <a:lnTo>
                        <a:pt x="219665" y="239107"/>
                      </a:lnTo>
                      <a:lnTo>
                        <a:pt x="224309" y="239107"/>
                      </a:lnTo>
                      <a:lnTo>
                        <a:pt x="227560" y="229803"/>
                      </a:lnTo>
                      <a:lnTo>
                        <a:pt x="227560" y="221895"/>
                      </a:lnTo>
                      <a:lnTo>
                        <a:pt x="227560" y="214452"/>
                      </a:lnTo>
                      <a:lnTo>
                        <a:pt x="240564" y="223755"/>
                      </a:lnTo>
                      <a:cubicBezTo>
                        <a:pt x="240564" y="223755"/>
                        <a:pt x="239634" y="202357"/>
                        <a:pt x="239634" y="204682"/>
                      </a:cubicBezTo>
                      <a:cubicBezTo>
                        <a:pt x="239634" y="207009"/>
                        <a:pt x="244743" y="208404"/>
                        <a:pt x="244743" y="208404"/>
                      </a:cubicBezTo>
                      <a:lnTo>
                        <a:pt x="248458" y="204682"/>
                      </a:lnTo>
                      <a:lnTo>
                        <a:pt x="263319" y="232129"/>
                      </a:lnTo>
                      <a:lnTo>
                        <a:pt x="263319" y="202822"/>
                      </a:lnTo>
                      <a:lnTo>
                        <a:pt x="271679" y="204682"/>
                      </a:lnTo>
                      <a:lnTo>
                        <a:pt x="265177" y="190727"/>
                      </a:lnTo>
                      <a:lnTo>
                        <a:pt x="271679" y="191658"/>
                      </a:lnTo>
                      <a:lnTo>
                        <a:pt x="267731" y="180726"/>
                      </a:lnTo>
                      <a:lnTo>
                        <a:pt x="271679" y="177702"/>
                      </a:lnTo>
                      <a:lnTo>
                        <a:pt x="263319" y="175609"/>
                      </a:lnTo>
                      <a:lnTo>
                        <a:pt x="274465" y="173516"/>
                      </a:lnTo>
                      <a:lnTo>
                        <a:pt x="260533" y="156303"/>
                      </a:lnTo>
                      <a:lnTo>
                        <a:pt x="268892" y="155140"/>
                      </a:lnTo>
                      <a:lnTo>
                        <a:pt x="260533" y="145836"/>
                      </a:lnTo>
                      <a:lnTo>
                        <a:pt x="281431" y="144674"/>
                      </a:lnTo>
                      <a:lnTo>
                        <a:pt x="274465" y="135370"/>
                      </a:lnTo>
                      <a:lnTo>
                        <a:pt x="275162" y="131183"/>
                      </a:lnTo>
                      <a:lnTo>
                        <a:pt x="269821" y="129322"/>
                      </a:lnTo>
                      <a:lnTo>
                        <a:pt x="273072" y="121414"/>
                      </a:lnTo>
                      <a:lnTo>
                        <a:pt x="260533" y="116530"/>
                      </a:lnTo>
                      <a:lnTo>
                        <a:pt x="278645" y="110715"/>
                      </a:lnTo>
                      <a:lnTo>
                        <a:pt x="269821" y="108389"/>
                      </a:lnTo>
                      <a:lnTo>
                        <a:pt x="265177" y="101411"/>
                      </a:lnTo>
                      <a:lnTo>
                        <a:pt x="269821" y="98620"/>
                      </a:lnTo>
                      <a:lnTo>
                        <a:pt x="253566" y="88386"/>
                      </a:lnTo>
                      <a:lnTo>
                        <a:pt x="257282" y="84664"/>
                      </a:lnTo>
                      <a:lnTo>
                        <a:pt x="248458" y="81873"/>
                      </a:lnTo>
                      <a:lnTo>
                        <a:pt x="251942" y="74198"/>
                      </a:lnTo>
                      <a:lnTo>
                        <a:pt x="242421" y="69778"/>
                      </a:lnTo>
                      <a:lnTo>
                        <a:pt x="235919" y="68848"/>
                      </a:lnTo>
                      <a:lnTo>
                        <a:pt x="238241" y="63731"/>
                      </a:lnTo>
                      <a:lnTo>
                        <a:pt x="227560" y="61870"/>
                      </a:lnTo>
                      <a:lnTo>
                        <a:pt x="232669" y="50240"/>
                      </a:lnTo>
                      <a:lnTo>
                        <a:pt x="216414" y="48380"/>
                      </a:lnTo>
                      <a:lnTo>
                        <a:pt x="215253" y="42565"/>
                      </a:lnTo>
                      <a:lnTo>
                        <a:pt x="199231" y="50240"/>
                      </a:lnTo>
                      <a:lnTo>
                        <a:pt x="195515" y="43728"/>
                      </a:lnTo>
                      <a:cubicBezTo>
                        <a:pt x="195515" y="43728"/>
                        <a:pt x="183441" y="54892"/>
                        <a:pt x="181119" y="61870"/>
                      </a:cubicBezTo>
                      <a:cubicBezTo>
                        <a:pt x="178797" y="68848"/>
                        <a:pt x="175082" y="75826"/>
                        <a:pt x="175082" y="75826"/>
                      </a:cubicBezTo>
                      <a:lnTo>
                        <a:pt x="157898" y="81408"/>
                      </a:lnTo>
                      <a:cubicBezTo>
                        <a:pt x="157898" y="81408"/>
                        <a:pt x="152790" y="84664"/>
                        <a:pt x="150003" y="84664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284" name="Freeform 11283"/>
                <p:cNvSpPr/>
                <p:nvPr/>
              </p:nvSpPr>
              <p:spPr>
                <a:xfrm>
                  <a:off x="4382663" y="3665242"/>
                  <a:ext cx="150032" cy="1309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032" h="130921" fill="none">
                      <a:moveTo>
                        <a:pt x="0" y="12749"/>
                      </a:moveTo>
                      <a:cubicBezTo>
                        <a:pt x="0" y="12749"/>
                        <a:pt x="47370" y="7167"/>
                        <a:pt x="48298" y="7167"/>
                      </a:cubicBezTo>
                      <a:cubicBezTo>
                        <a:pt x="49227" y="7167"/>
                        <a:pt x="72448" y="3910"/>
                        <a:pt x="73841" y="3910"/>
                      </a:cubicBezTo>
                      <a:cubicBezTo>
                        <a:pt x="75234" y="3910"/>
                        <a:pt x="98454" y="654"/>
                        <a:pt x="99847" y="189"/>
                      </a:cubicBezTo>
                      <a:cubicBezTo>
                        <a:pt x="101241" y="-276"/>
                        <a:pt x="116102" y="189"/>
                        <a:pt x="116102" y="189"/>
                      </a:cubicBezTo>
                      <a:lnTo>
                        <a:pt x="140251" y="9028"/>
                      </a:lnTo>
                      <a:lnTo>
                        <a:pt x="150032" y="12749"/>
                      </a:lnTo>
                      <a:lnTo>
                        <a:pt x="145359" y="17401"/>
                      </a:lnTo>
                      <a:lnTo>
                        <a:pt x="113548" y="49266"/>
                      </a:lnTo>
                      <a:lnTo>
                        <a:pt x="76627" y="96018"/>
                      </a:lnTo>
                      <a:lnTo>
                        <a:pt x="64088" y="124395"/>
                      </a:lnTo>
                      <a:lnTo>
                        <a:pt x="63624" y="13092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11285" name="Freeform 11284"/>
                <p:cNvSpPr/>
                <p:nvPr/>
              </p:nvSpPr>
              <p:spPr>
                <a:xfrm>
                  <a:off x="4534088" y="3678020"/>
                  <a:ext cx="111893" cy="196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893" h="196295" fill="none">
                      <a:moveTo>
                        <a:pt x="111893" y="146040"/>
                      </a:moveTo>
                      <a:cubicBezTo>
                        <a:pt x="111893" y="141388"/>
                        <a:pt x="102605" y="122316"/>
                        <a:pt x="102605" y="119990"/>
                      </a:cubicBezTo>
                      <a:cubicBezTo>
                        <a:pt x="102605" y="117663"/>
                        <a:pt x="90066" y="101382"/>
                        <a:pt x="89137" y="100451"/>
                      </a:cubicBezTo>
                      <a:cubicBezTo>
                        <a:pt x="88209" y="99521"/>
                        <a:pt x="77991" y="81844"/>
                        <a:pt x="77527" y="80914"/>
                      </a:cubicBezTo>
                      <a:cubicBezTo>
                        <a:pt x="77062" y="79983"/>
                        <a:pt x="60808" y="59515"/>
                        <a:pt x="59880" y="58119"/>
                      </a:cubicBezTo>
                      <a:cubicBezTo>
                        <a:pt x="58951" y="56724"/>
                        <a:pt x="45715" y="42536"/>
                        <a:pt x="45715" y="42536"/>
                      </a:cubicBezTo>
                      <a:cubicBezTo>
                        <a:pt x="46180" y="43001"/>
                        <a:pt x="28300" y="25556"/>
                        <a:pt x="27835" y="24626"/>
                      </a:cubicBezTo>
                      <a:cubicBezTo>
                        <a:pt x="27371" y="23696"/>
                        <a:pt x="0" y="0"/>
                        <a:pt x="0" y="0"/>
                      </a:cubicBezTo>
                      <a:cubicBezTo>
                        <a:pt x="0" y="0"/>
                        <a:pt x="5544" y="23230"/>
                        <a:pt x="5544" y="24161"/>
                      </a:cubicBezTo>
                      <a:cubicBezTo>
                        <a:pt x="5544" y="25091"/>
                        <a:pt x="16225" y="69749"/>
                        <a:pt x="16225" y="69749"/>
                      </a:cubicBezTo>
                      <a:lnTo>
                        <a:pt x="25049" y="112081"/>
                      </a:lnTo>
                      <a:cubicBezTo>
                        <a:pt x="25049" y="112081"/>
                        <a:pt x="30622" y="132549"/>
                        <a:pt x="30622" y="133480"/>
                      </a:cubicBezTo>
                      <a:cubicBezTo>
                        <a:pt x="30622" y="134411"/>
                        <a:pt x="34802" y="158135"/>
                        <a:pt x="34802" y="159065"/>
                      </a:cubicBezTo>
                      <a:cubicBezTo>
                        <a:pt x="34802" y="159996"/>
                        <a:pt x="34802" y="169765"/>
                        <a:pt x="34802" y="169765"/>
                      </a:cubicBezTo>
                      <a:cubicBezTo>
                        <a:pt x="34802" y="169765"/>
                        <a:pt x="45483" y="196295"/>
                        <a:pt x="46412" y="19629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86" name="Freeform 11285"/>
                <p:cNvSpPr/>
                <p:nvPr/>
              </p:nvSpPr>
              <p:spPr>
                <a:xfrm>
                  <a:off x="4534088" y="3678020"/>
                  <a:ext cx="125390" cy="26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390" h="26036" fill="none">
                      <a:moveTo>
                        <a:pt x="0" y="0"/>
                      </a:moveTo>
                      <a:cubicBezTo>
                        <a:pt x="0" y="0"/>
                        <a:pt x="21798" y="3692"/>
                        <a:pt x="22727" y="2762"/>
                      </a:cubicBezTo>
                      <a:cubicBezTo>
                        <a:pt x="23656" y="1832"/>
                        <a:pt x="51520" y="6949"/>
                        <a:pt x="52449" y="6484"/>
                      </a:cubicBezTo>
                      <a:cubicBezTo>
                        <a:pt x="53378" y="6018"/>
                        <a:pt x="76598" y="13927"/>
                        <a:pt x="76598" y="13927"/>
                      </a:cubicBezTo>
                      <a:lnTo>
                        <a:pt x="94710" y="18578"/>
                      </a:lnTo>
                      <a:lnTo>
                        <a:pt x="105856" y="22765"/>
                      </a:lnTo>
                      <a:lnTo>
                        <a:pt x="115144" y="24626"/>
                      </a:lnTo>
                      <a:lnTo>
                        <a:pt x="125390" y="2603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87" name="Freeform 11286"/>
                <p:cNvSpPr/>
                <p:nvPr/>
              </p:nvSpPr>
              <p:spPr>
                <a:xfrm>
                  <a:off x="4556815" y="3644962"/>
                  <a:ext cx="56208" cy="358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208" h="35849" fill="none">
                      <a:moveTo>
                        <a:pt x="0" y="35849"/>
                      </a:moveTo>
                      <a:lnTo>
                        <a:pt x="13003" y="26050"/>
                      </a:lnTo>
                      <a:lnTo>
                        <a:pt x="24614" y="17212"/>
                      </a:lnTo>
                      <a:cubicBezTo>
                        <a:pt x="24614" y="17212"/>
                        <a:pt x="32509" y="12560"/>
                        <a:pt x="33437" y="12560"/>
                      </a:cubicBezTo>
                      <a:cubicBezTo>
                        <a:pt x="34366" y="12560"/>
                        <a:pt x="48298" y="5582"/>
                        <a:pt x="48298" y="5582"/>
                      </a:cubicBezTo>
                      <a:lnTo>
                        <a:pt x="56208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88" name="Freeform 11287"/>
                <p:cNvSpPr/>
                <p:nvPr/>
              </p:nvSpPr>
              <p:spPr>
                <a:xfrm>
                  <a:off x="4585159" y="3667553"/>
                  <a:ext cx="49460" cy="169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460" h="16965" fill="none">
                      <a:moveTo>
                        <a:pt x="0" y="16965"/>
                      </a:moveTo>
                      <a:cubicBezTo>
                        <a:pt x="0" y="15555"/>
                        <a:pt x="11131" y="10438"/>
                        <a:pt x="14382" y="8112"/>
                      </a:cubicBezTo>
                      <a:cubicBezTo>
                        <a:pt x="17633" y="5786"/>
                        <a:pt x="24135" y="3460"/>
                        <a:pt x="24135" y="3460"/>
                      </a:cubicBezTo>
                      <a:lnTo>
                        <a:pt x="32958" y="2064"/>
                      </a:lnTo>
                      <a:lnTo>
                        <a:pt x="42247" y="669"/>
                      </a:lnTo>
                      <a:lnTo>
                        <a:pt x="49460" y="-2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89" name="Freeform 11288"/>
                <p:cNvSpPr/>
                <p:nvPr/>
              </p:nvSpPr>
              <p:spPr>
                <a:xfrm>
                  <a:off x="4564710" y="3704972"/>
                  <a:ext cx="94275" cy="302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275" h="30237" fill="none">
                      <a:moveTo>
                        <a:pt x="0" y="0"/>
                      </a:moveTo>
                      <a:lnTo>
                        <a:pt x="41332" y="9304"/>
                      </a:lnTo>
                      <a:lnTo>
                        <a:pt x="49692" y="13956"/>
                      </a:lnTo>
                      <a:lnTo>
                        <a:pt x="64088" y="19538"/>
                      </a:lnTo>
                      <a:lnTo>
                        <a:pt x="94275" y="3023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90" name="Freeform 11289"/>
                <p:cNvSpPr/>
                <p:nvPr/>
              </p:nvSpPr>
              <p:spPr>
                <a:xfrm>
                  <a:off x="4586552" y="3726865"/>
                  <a:ext cx="67571" cy="383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71" h="38378" fill="none">
                      <a:moveTo>
                        <a:pt x="0" y="0"/>
                      </a:moveTo>
                      <a:lnTo>
                        <a:pt x="18097" y="6949"/>
                      </a:lnTo>
                      <a:cubicBezTo>
                        <a:pt x="18097" y="6949"/>
                        <a:pt x="29243" y="12531"/>
                        <a:pt x="31565" y="13461"/>
                      </a:cubicBezTo>
                      <a:cubicBezTo>
                        <a:pt x="33887" y="14392"/>
                        <a:pt x="42711" y="20904"/>
                        <a:pt x="45033" y="21835"/>
                      </a:cubicBezTo>
                      <a:cubicBezTo>
                        <a:pt x="47355" y="22765"/>
                        <a:pt x="57108" y="27882"/>
                        <a:pt x="59430" y="30208"/>
                      </a:cubicBezTo>
                      <a:cubicBezTo>
                        <a:pt x="61752" y="32534"/>
                        <a:pt x="67571" y="38378"/>
                        <a:pt x="67571" y="3837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91" name="Freeform 11290"/>
                <p:cNvSpPr/>
                <p:nvPr/>
              </p:nvSpPr>
              <p:spPr>
                <a:xfrm>
                  <a:off x="4609323" y="3757087"/>
                  <a:ext cx="41797" cy="237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797" h="23725" fill="none">
                      <a:moveTo>
                        <a:pt x="0" y="0"/>
                      </a:moveTo>
                      <a:lnTo>
                        <a:pt x="21334" y="8359"/>
                      </a:lnTo>
                      <a:cubicBezTo>
                        <a:pt x="21334" y="8359"/>
                        <a:pt x="33873" y="14406"/>
                        <a:pt x="35730" y="16267"/>
                      </a:cubicBezTo>
                      <a:cubicBezTo>
                        <a:pt x="37588" y="18128"/>
                        <a:pt x="41797" y="23725"/>
                        <a:pt x="41797" y="23725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92" name="Freeform 11291"/>
                <p:cNvSpPr/>
                <p:nvPr/>
              </p:nvSpPr>
              <p:spPr>
                <a:xfrm>
                  <a:off x="4622297" y="3776146"/>
                  <a:ext cx="30216" cy="223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16" h="22329" fill="none">
                      <a:moveTo>
                        <a:pt x="0" y="0"/>
                      </a:moveTo>
                      <a:cubicBezTo>
                        <a:pt x="0" y="0"/>
                        <a:pt x="15790" y="8839"/>
                        <a:pt x="16719" y="8839"/>
                      </a:cubicBezTo>
                      <a:cubicBezTo>
                        <a:pt x="17648" y="8839"/>
                        <a:pt x="26007" y="13956"/>
                        <a:pt x="26007" y="13956"/>
                      </a:cubicBezTo>
                      <a:lnTo>
                        <a:pt x="28793" y="19073"/>
                      </a:lnTo>
                      <a:lnTo>
                        <a:pt x="30216" y="2232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93" name="Freeform 11292"/>
                <p:cNvSpPr/>
                <p:nvPr/>
              </p:nvSpPr>
              <p:spPr>
                <a:xfrm>
                  <a:off x="4576785" y="3722416"/>
                  <a:ext cx="3947" cy="146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47" h="14653" fill="none">
                      <a:moveTo>
                        <a:pt x="3947" y="0"/>
                      </a:moveTo>
                      <a:lnTo>
                        <a:pt x="0" y="1465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94" name="Freeform 11293"/>
                <p:cNvSpPr/>
                <p:nvPr/>
              </p:nvSpPr>
              <p:spPr>
                <a:xfrm>
                  <a:off x="4588859" y="3737070"/>
                  <a:ext cx="3715" cy="12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15" h="12095" fill="none">
                      <a:moveTo>
                        <a:pt x="3715" y="0"/>
                      </a:moveTo>
                      <a:lnTo>
                        <a:pt x="0" y="1209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95" name="Freeform 11294"/>
                <p:cNvSpPr/>
                <p:nvPr/>
              </p:nvSpPr>
              <p:spPr>
                <a:xfrm>
                  <a:off x="4594897" y="3745908"/>
                  <a:ext cx="3715" cy="172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15" h="17212" fill="none">
                      <a:moveTo>
                        <a:pt x="3715" y="0"/>
                      </a:moveTo>
                      <a:lnTo>
                        <a:pt x="0" y="1721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96" name="Freeform 11295"/>
                <p:cNvSpPr/>
                <p:nvPr/>
              </p:nvSpPr>
              <p:spPr>
                <a:xfrm>
                  <a:off x="4606972" y="3757088"/>
                  <a:ext cx="2351" cy="134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51" h="13476" fill="none">
                      <a:moveTo>
                        <a:pt x="2351" y="0"/>
                      </a:moveTo>
                      <a:lnTo>
                        <a:pt x="0" y="1347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97" name="Freeform 11296"/>
                <p:cNvSpPr/>
                <p:nvPr/>
              </p:nvSpPr>
              <p:spPr>
                <a:xfrm>
                  <a:off x="4504337" y="3723114"/>
                  <a:ext cx="39010" cy="590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010" h="59079" fill="none">
                      <a:moveTo>
                        <a:pt x="39010" y="0"/>
                      </a:moveTo>
                      <a:lnTo>
                        <a:pt x="17648" y="27911"/>
                      </a:lnTo>
                      <a:lnTo>
                        <a:pt x="9288" y="42332"/>
                      </a:lnTo>
                      <a:lnTo>
                        <a:pt x="0" y="5907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98" name="Freeform 11297"/>
                <p:cNvSpPr/>
                <p:nvPr/>
              </p:nvSpPr>
              <p:spPr>
                <a:xfrm>
                  <a:off x="4523379" y="3765461"/>
                  <a:ext cx="22771" cy="474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71" h="47449" fill="none">
                      <a:moveTo>
                        <a:pt x="22771" y="0"/>
                      </a:moveTo>
                      <a:cubicBezTo>
                        <a:pt x="21595" y="1148"/>
                        <a:pt x="11385" y="11383"/>
                        <a:pt x="11385" y="11383"/>
                      </a:cubicBezTo>
                      <a:lnTo>
                        <a:pt x="5108" y="37200"/>
                      </a:lnTo>
                      <a:lnTo>
                        <a:pt x="0" y="4744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299" name="Freeform 11298"/>
                <p:cNvSpPr/>
                <p:nvPr/>
              </p:nvSpPr>
              <p:spPr>
                <a:xfrm>
                  <a:off x="4536846" y="3790101"/>
                  <a:ext cx="22292" cy="418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292" h="41867" fill="none">
                      <a:moveTo>
                        <a:pt x="22292" y="0"/>
                      </a:moveTo>
                      <a:lnTo>
                        <a:pt x="10217" y="13491"/>
                      </a:lnTo>
                      <a:lnTo>
                        <a:pt x="6966" y="22794"/>
                      </a:lnTo>
                      <a:lnTo>
                        <a:pt x="4644" y="30702"/>
                      </a:lnTo>
                      <a:lnTo>
                        <a:pt x="4644" y="37215"/>
                      </a:lnTo>
                      <a:lnTo>
                        <a:pt x="0" y="4186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00" name="Freeform 11299"/>
                <p:cNvSpPr/>
                <p:nvPr/>
              </p:nvSpPr>
              <p:spPr>
                <a:xfrm>
                  <a:off x="4547759" y="3815221"/>
                  <a:ext cx="13236" cy="35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36" h="35122" fill="none">
                      <a:moveTo>
                        <a:pt x="13236" y="0"/>
                      </a:moveTo>
                      <a:lnTo>
                        <a:pt x="5805" y="13956"/>
                      </a:lnTo>
                      <a:lnTo>
                        <a:pt x="4412" y="21864"/>
                      </a:lnTo>
                      <a:lnTo>
                        <a:pt x="4412" y="30702"/>
                      </a:lnTo>
                      <a:lnTo>
                        <a:pt x="0" y="3512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01" name="Freeform 11300"/>
                <p:cNvSpPr/>
                <p:nvPr/>
              </p:nvSpPr>
              <p:spPr>
                <a:xfrm>
                  <a:off x="4401732" y="3695203"/>
                  <a:ext cx="109107" cy="232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107" h="23288" fill="none">
                      <a:moveTo>
                        <a:pt x="0" y="23259"/>
                      </a:moveTo>
                      <a:lnTo>
                        <a:pt x="27835" y="14886"/>
                      </a:lnTo>
                      <a:lnTo>
                        <a:pt x="45483" y="9769"/>
                      </a:lnTo>
                      <a:cubicBezTo>
                        <a:pt x="45483" y="9769"/>
                        <a:pt x="46412" y="3954"/>
                        <a:pt x="51288" y="3954"/>
                      </a:cubicBezTo>
                      <a:cubicBezTo>
                        <a:pt x="56164" y="3954"/>
                        <a:pt x="72419" y="1396"/>
                        <a:pt x="73347" y="930"/>
                      </a:cubicBezTo>
                      <a:cubicBezTo>
                        <a:pt x="74276" y="465"/>
                        <a:pt x="95639" y="0"/>
                        <a:pt x="95639" y="0"/>
                      </a:cubicBezTo>
                      <a:lnTo>
                        <a:pt x="109107" y="395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02" name="Freeform 11301"/>
                <p:cNvSpPr/>
                <p:nvPr/>
              </p:nvSpPr>
              <p:spPr>
                <a:xfrm>
                  <a:off x="4418886" y="3716136"/>
                  <a:ext cx="75234" cy="218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234" h="21893" fill="none">
                      <a:moveTo>
                        <a:pt x="0" y="21864"/>
                      </a:moveTo>
                      <a:cubicBezTo>
                        <a:pt x="0" y="21864"/>
                        <a:pt x="12539" y="21864"/>
                        <a:pt x="14397" y="20003"/>
                      </a:cubicBezTo>
                      <a:cubicBezTo>
                        <a:pt x="16254" y="18142"/>
                        <a:pt x="25542" y="11164"/>
                        <a:pt x="25542" y="11164"/>
                      </a:cubicBezTo>
                      <a:cubicBezTo>
                        <a:pt x="25542" y="11164"/>
                        <a:pt x="33437" y="10234"/>
                        <a:pt x="35295" y="8373"/>
                      </a:cubicBezTo>
                      <a:cubicBezTo>
                        <a:pt x="37153" y="6513"/>
                        <a:pt x="40868" y="6047"/>
                        <a:pt x="45976" y="5117"/>
                      </a:cubicBezTo>
                      <a:cubicBezTo>
                        <a:pt x="51085" y="4187"/>
                        <a:pt x="58980" y="1861"/>
                        <a:pt x="60373" y="1861"/>
                      </a:cubicBezTo>
                      <a:cubicBezTo>
                        <a:pt x="61766" y="1861"/>
                        <a:pt x="75234" y="0"/>
                        <a:pt x="75234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03" name="Freeform 11302"/>
                <p:cNvSpPr/>
                <p:nvPr/>
              </p:nvSpPr>
              <p:spPr>
                <a:xfrm>
                  <a:off x="4424459" y="3736154"/>
                  <a:ext cx="54336" cy="223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336" h="22329" fill="none">
                      <a:moveTo>
                        <a:pt x="0" y="22329"/>
                      </a:moveTo>
                      <a:lnTo>
                        <a:pt x="15325" y="13476"/>
                      </a:lnTo>
                      <a:cubicBezTo>
                        <a:pt x="15325" y="13476"/>
                        <a:pt x="30186" y="6963"/>
                        <a:pt x="31115" y="6498"/>
                      </a:cubicBezTo>
                      <a:cubicBezTo>
                        <a:pt x="32044" y="6033"/>
                        <a:pt x="43190" y="2311"/>
                        <a:pt x="43190" y="2311"/>
                      </a:cubicBezTo>
                      <a:lnTo>
                        <a:pt x="54336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04" name="Freeform 11303"/>
                <p:cNvSpPr/>
                <p:nvPr/>
              </p:nvSpPr>
              <p:spPr>
                <a:xfrm>
                  <a:off x="4432819" y="3751025"/>
                  <a:ext cx="33916" cy="186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916" h="18622" fill="none">
                      <a:moveTo>
                        <a:pt x="0" y="18622"/>
                      </a:moveTo>
                      <a:cubicBezTo>
                        <a:pt x="0" y="18622"/>
                        <a:pt x="11146" y="7443"/>
                        <a:pt x="11146" y="7443"/>
                      </a:cubicBezTo>
                      <a:cubicBezTo>
                        <a:pt x="11146" y="7443"/>
                        <a:pt x="21363" y="4187"/>
                        <a:pt x="21363" y="4187"/>
                      </a:cubicBezTo>
                      <a:cubicBezTo>
                        <a:pt x="21363" y="4187"/>
                        <a:pt x="27400" y="2326"/>
                        <a:pt x="28329" y="1861"/>
                      </a:cubicBezTo>
                      <a:cubicBezTo>
                        <a:pt x="29258" y="1396"/>
                        <a:pt x="33916" y="0"/>
                        <a:pt x="33916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05" name="Freeform 11304"/>
                <p:cNvSpPr/>
                <p:nvPr/>
              </p:nvSpPr>
              <p:spPr>
                <a:xfrm>
                  <a:off x="4470436" y="3750096"/>
                  <a:ext cx="7198" cy="230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98" h="23027" fill="none">
                      <a:moveTo>
                        <a:pt x="0" y="0"/>
                      </a:moveTo>
                      <a:lnTo>
                        <a:pt x="6502" y="6513"/>
                      </a:lnTo>
                      <a:lnTo>
                        <a:pt x="6502" y="12560"/>
                      </a:lnTo>
                      <a:lnTo>
                        <a:pt x="7198" y="2302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06" name="Freeform 11305"/>
                <p:cNvSpPr/>
                <p:nvPr/>
              </p:nvSpPr>
              <p:spPr>
                <a:xfrm>
                  <a:off x="4495514" y="3716602"/>
                  <a:ext cx="6037" cy="523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7" h="52334" fill="none">
                      <a:moveTo>
                        <a:pt x="464" y="0"/>
                      </a:moveTo>
                      <a:lnTo>
                        <a:pt x="6037" y="13956"/>
                      </a:lnTo>
                      <a:lnTo>
                        <a:pt x="2786" y="29307"/>
                      </a:lnTo>
                      <a:lnTo>
                        <a:pt x="0" y="5233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07" name="Freeform 11306"/>
                <p:cNvSpPr/>
                <p:nvPr/>
              </p:nvSpPr>
              <p:spPr>
                <a:xfrm>
                  <a:off x="4412181" y="3659616"/>
                  <a:ext cx="20637" cy="304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637" h="30484" fill="none">
                      <a:moveTo>
                        <a:pt x="-29" y="0"/>
                      </a:moveTo>
                      <a:cubicBezTo>
                        <a:pt x="5776" y="4884"/>
                        <a:pt x="17386" y="12793"/>
                        <a:pt x="17386" y="12793"/>
                      </a:cubicBezTo>
                      <a:lnTo>
                        <a:pt x="20637" y="18375"/>
                      </a:lnTo>
                      <a:cubicBezTo>
                        <a:pt x="20637" y="18375"/>
                        <a:pt x="12278" y="23492"/>
                        <a:pt x="10885" y="23957"/>
                      </a:cubicBezTo>
                      <a:cubicBezTo>
                        <a:pt x="9491" y="24422"/>
                        <a:pt x="7169" y="30484"/>
                        <a:pt x="7169" y="3048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08" name="Freeform 11307"/>
                <p:cNvSpPr/>
                <p:nvPr/>
              </p:nvSpPr>
              <p:spPr>
                <a:xfrm>
                  <a:off x="4405912" y="3648713"/>
                  <a:ext cx="47370" cy="44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370" h="44396" fill="none">
                      <a:moveTo>
                        <a:pt x="0" y="0"/>
                      </a:moveTo>
                      <a:lnTo>
                        <a:pt x="29693" y="8809"/>
                      </a:lnTo>
                      <a:lnTo>
                        <a:pt x="44090" y="16253"/>
                      </a:lnTo>
                      <a:lnTo>
                        <a:pt x="47370" y="21370"/>
                      </a:lnTo>
                      <a:lnTo>
                        <a:pt x="40839" y="36256"/>
                      </a:lnTo>
                      <a:cubicBezTo>
                        <a:pt x="40839" y="36256"/>
                        <a:pt x="38053" y="39977"/>
                        <a:pt x="37124" y="39977"/>
                      </a:cubicBezTo>
                      <a:cubicBezTo>
                        <a:pt x="36195" y="39977"/>
                        <a:pt x="32712" y="44396"/>
                        <a:pt x="32712" y="4439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09" name="Freeform 11308"/>
                <p:cNvSpPr/>
                <p:nvPr/>
              </p:nvSpPr>
              <p:spPr>
                <a:xfrm>
                  <a:off x="4423328" y="3638246"/>
                  <a:ext cx="54553" cy="523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53" h="52334" fill="none">
                      <a:moveTo>
                        <a:pt x="0" y="0"/>
                      </a:moveTo>
                      <a:cubicBezTo>
                        <a:pt x="0" y="0"/>
                        <a:pt x="18315" y="8577"/>
                        <a:pt x="19244" y="8577"/>
                      </a:cubicBezTo>
                      <a:cubicBezTo>
                        <a:pt x="20173" y="8577"/>
                        <a:pt x="30854" y="9972"/>
                        <a:pt x="31783" y="10903"/>
                      </a:cubicBezTo>
                      <a:cubicBezTo>
                        <a:pt x="32712" y="11833"/>
                        <a:pt x="39213" y="15555"/>
                        <a:pt x="40607" y="16950"/>
                      </a:cubicBezTo>
                      <a:cubicBezTo>
                        <a:pt x="42000" y="18346"/>
                        <a:pt x="53610" y="24393"/>
                        <a:pt x="53610" y="24393"/>
                      </a:cubicBezTo>
                      <a:lnTo>
                        <a:pt x="54553" y="27650"/>
                      </a:lnTo>
                      <a:cubicBezTo>
                        <a:pt x="54553" y="27650"/>
                        <a:pt x="48037" y="35558"/>
                        <a:pt x="46644" y="36953"/>
                      </a:cubicBezTo>
                      <a:cubicBezTo>
                        <a:pt x="45251" y="38349"/>
                        <a:pt x="40607" y="45327"/>
                        <a:pt x="40607" y="46257"/>
                      </a:cubicBezTo>
                      <a:cubicBezTo>
                        <a:pt x="40607" y="47188"/>
                        <a:pt x="40142" y="49048"/>
                        <a:pt x="39213" y="49979"/>
                      </a:cubicBezTo>
                      <a:cubicBezTo>
                        <a:pt x="38285" y="50909"/>
                        <a:pt x="35963" y="52334"/>
                        <a:pt x="35963" y="5233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10" name="Freeform 11309"/>
                <p:cNvSpPr/>
                <p:nvPr/>
              </p:nvSpPr>
              <p:spPr>
                <a:xfrm>
                  <a:off x="4440264" y="3623113"/>
                  <a:ext cx="60387" cy="427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87" h="42783" fill="none">
                      <a:moveTo>
                        <a:pt x="0" y="0"/>
                      </a:moveTo>
                      <a:cubicBezTo>
                        <a:pt x="2772" y="4172"/>
                        <a:pt x="25528" y="13011"/>
                        <a:pt x="25528" y="13011"/>
                      </a:cubicBezTo>
                      <a:cubicBezTo>
                        <a:pt x="25528" y="13011"/>
                        <a:pt x="31565" y="19058"/>
                        <a:pt x="32262" y="19756"/>
                      </a:cubicBezTo>
                      <a:cubicBezTo>
                        <a:pt x="32958" y="20454"/>
                        <a:pt x="46658" y="32316"/>
                        <a:pt x="48284" y="33944"/>
                      </a:cubicBezTo>
                      <a:cubicBezTo>
                        <a:pt x="49909" y="35572"/>
                        <a:pt x="60387" y="42783"/>
                        <a:pt x="60387" y="4278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11" name="Freeform 11310"/>
                <p:cNvSpPr/>
                <p:nvPr/>
              </p:nvSpPr>
              <p:spPr>
                <a:xfrm>
                  <a:off x="4458376" y="3596118"/>
                  <a:ext cx="64567" cy="781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567" h="78152" fill="none">
                      <a:moveTo>
                        <a:pt x="0" y="0"/>
                      </a:moveTo>
                      <a:lnTo>
                        <a:pt x="23206" y="23259"/>
                      </a:lnTo>
                      <a:cubicBezTo>
                        <a:pt x="23206" y="23259"/>
                        <a:pt x="37370" y="33494"/>
                        <a:pt x="37370" y="37448"/>
                      </a:cubicBezTo>
                      <a:cubicBezTo>
                        <a:pt x="37370" y="41402"/>
                        <a:pt x="40389" y="49775"/>
                        <a:pt x="43640" y="54427"/>
                      </a:cubicBezTo>
                      <a:cubicBezTo>
                        <a:pt x="46891" y="59079"/>
                        <a:pt x="50142" y="61870"/>
                        <a:pt x="53392" y="66522"/>
                      </a:cubicBezTo>
                      <a:cubicBezTo>
                        <a:pt x="56643" y="71174"/>
                        <a:pt x="64567" y="77686"/>
                        <a:pt x="64567" y="7815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12" name="Freeform 11311"/>
                <p:cNvSpPr/>
                <p:nvPr/>
              </p:nvSpPr>
              <p:spPr>
                <a:xfrm>
                  <a:off x="4507618" y="3619406"/>
                  <a:ext cx="3222" cy="381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22" h="38116" fill="none">
                      <a:moveTo>
                        <a:pt x="-29" y="0"/>
                      </a:moveTo>
                      <a:lnTo>
                        <a:pt x="3222" y="15787"/>
                      </a:lnTo>
                      <a:cubicBezTo>
                        <a:pt x="3222" y="15787"/>
                        <a:pt x="1829" y="25091"/>
                        <a:pt x="1829" y="26952"/>
                      </a:cubicBezTo>
                      <a:cubicBezTo>
                        <a:pt x="1829" y="28813"/>
                        <a:pt x="-29" y="38116"/>
                        <a:pt x="-29" y="3811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13" name="Freeform 11312"/>
                <p:cNvSpPr/>
                <p:nvPr/>
              </p:nvSpPr>
              <p:spPr>
                <a:xfrm>
                  <a:off x="4495746" y="3613795"/>
                  <a:ext cx="697" cy="18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7" h="18142" fill="none">
                      <a:moveTo>
                        <a:pt x="0" y="18142"/>
                      </a:moveTo>
                      <a:lnTo>
                        <a:pt x="0" y="651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14" name="Freeform 11313"/>
                <p:cNvSpPr/>
                <p:nvPr/>
              </p:nvSpPr>
              <p:spPr>
                <a:xfrm>
                  <a:off x="4544741" y="3724044"/>
                  <a:ext cx="78485" cy="930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485" h="93038" fill="none">
                      <a:moveTo>
                        <a:pt x="0" y="0"/>
                      </a:moveTo>
                      <a:lnTo>
                        <a:pt x="30186" y="27911"/>
                      </a:lnTo>
                      <a:lnTo>
                        <a:pt x="50620" y="50706"/>
                      </a:lnTo>
                      <a:lnTo>
                        <a:pt x="61766" y="69313"/>
                      </a:lnTo>
                      <a:lnTo>
                        <a:pt x="68732" y="76291"/>
                      </a:lnTo>
                      <a:lnTo>
                        <a:pt x="78485" y="9303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15" name="Freeform 11314"/>
                <p:cNvSpPr/>
                <p:nvPr/>
              </p:nvSpPr>
              <p:spPr>
                <a:xfrm>
                  <a:off x="4554508" y="3763585"/>
                  <a:ext cx="52464" cy="68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464" h="68862" fill="none">
                      <a:moveTo>
                        <a:pt x="0" y="0"/>
                      </a:moveTo>
                      <a:lnTo>
                        <a:pt x="17169" y="15351"/>
                      </a:lnTo>
                      <a:cubicBezTo>
                        <a:pt x="17169" y="15351"/>
                        <a:pt x="28314" y="24655"/>
                        <a:pt x="28314" y="26516"/>
                      </a:cubicBezTo>
                      <a:cubicBezTo>
                        <a:pt x="28314" y="28376"/>
                        <a:pt x="31565" y="39076"/>
                        <a:pt x="33887" y="41402"/>
                      </a:cubicBezTo>
                      <a:cubicBezTo>
                        <a:pt x="36209" y="43728"/>
                        <a:pt x="45962" y="56288"/>
                        <a:pt x="47355" y="56288"/>
                      </a:cubicBezTo>
                      <a:cubicBezTo>
                        <a:pt x="48748" y="56288"/>
                        <a:pt x="52464" y="68862"/>
                        <a:pt x="52464" y="68862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16" name="Freeform 11315"/>
                <p:cNvSpPr/>
                <p:nvPr/>
              </p:nvSpPr>
              <p:spPr>
                <a:xfrm>
                  <a:off x="4563346" y="3798475"/>
                  <a:ext cx="29693" cy="334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693" h="33494" fill="none">
                      <a:moveTo>
                        <a:pt x="0" y="0"/>
                      </a:moveTo>
                      <a:cubicBezTo>
                        <a:pt x="0" y="0"/>
                        <a:pt x="10652" y="7908"/>
                        <a:pt x="11117" y="9304"/>
                      </a:cubicBezTo>
                      <a:cubicBezTo>
                        <a:pt x="11581" y="10699"/>
                        <a:pt x="18547" y="20468"/>
                        <a:pt x="18547" y="20468"/>
                      </a:cubicBezTo>
                      <a:lnTo>
                        <a:pt x="28532" y="30470"/>
                      </a:lnTo>
                      <a:lnTo>
                        <a:pt x="29693" y="3349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11317" name="Group 11316"/>
              <p:cNvGrpSpPr/>
              <p:nvPr/>
            </p:nvGrpSpPr>
            <p:grpSpPr>
              <a:xfrm>
                <a:off x="4478803" y="3952179"/>
                <a:ext cx="14620" cy="21045"/>
                <a:chOff x="4478803" y="3952179"/>
                <a:chExt cx="14620" cy="21045"/>
              </a:xfrm>
            </p:grpSpPr>
            <p:sp>
              <p:nvSpPr>
                <p:cNvPr id="11318" name="Freeform 11317"/>
                <p:cNvSpPr/>
                <p:nvPr/>
              </p:nvSpPr>
              <p:spPr>
                <a:xfrm>
                  <a:off x="4478803" y="3952179"/>
                  <a:ext cx="14620" cy="210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20" h="21045">
                      <a:moveTo>
                        <a:pt x="9585" y="0"/>
                      </a:moveTo>
                      <a:cubicBezTo>
                        <a:pt x="2614" y="-647"/>
                        <a:pt x="-5906" y="19008"/>
                        <a:pt x="5712" y="20948"/>
                      </a:cubicBezTo>
                      <a:cubicBezTo>
                        <a:pt x="17331" y="22888"/>
                        <a:pt x="16556" y="646"/>
                        <a:pt x="958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319" name="Freeform 11318"/>
                <p:cNvSpPr/>
                <p:nvPr/>
              </p:nvSpPr>
              <p:spPr>
                <a:xfrm rot="600000">
                  <a:off x="4481894" y="3959371"/>
                  <a:ext cx="8521" cy="10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21" h="10238">
                      <a:moveTo>
                        <a:pt x="0" y="5107"/>
                      </a:moveTo>
                      <a:cubicBezTo>
                        <a:pt x="0" y="2273"/>
                        <a:pt x="1903" y="-24"/>
                        <a:pt x="4251" y="-24"/>
                      </a:cubicBezTo>
                      <a:cubicBezTo>
                        <a:pt x="6599" y="-24"/>
                        <a:pt x="8502" y="2273"/>
                        <a:pt x="8502" y="5107"/>
                      </a:cubicBezTo>
                      <a:cubicBezTo>
                        <a:pt x="8502" y="7941"/>
                        <a:pt x="6599" y="10238"/>
                        <a:pt x="4251" y="10238"/>
                      </a:cubicBezTo>
                      <a:cubicBezTo>
                        <a:pt x="1903" y="10238"/>
                        <a:pt x="0" y="7941"/>
                        <a:pt x="0" y="5107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320" name="Freeform 11319"/>
                <p:cNvSpPr/>
                <p:nvPr/>
              </p:nvSpPr>
              <p:spPr>
                <a:xfrm>
                  <a:off x="4479288" y="3966290"/>
                  <a:ext cx="13264" cy="64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64" h="6498">
                      <a:moveTo>
                        <a:pt x="65" y="-16"/>
                      </a:moveTo>
                      <a:cubicBezTo>
                        <a:pt x="65" y="-16"/>
                        <a:pt x="-968" y="4639"/>
                        <a:pt x="4712" y="6191"/>
                      </a:cubicBezTo>
                      <a:cubicBezTo>
                        <a:pt x="10392" y="7742"/>
                        <a:pt x="13232" y="2053"/>
                        <a:pt x="13232" y="1536"/>
                      </a:cubicBezTo>
                      <a:cubicBezTo>
                        <a:pt x="13232" y="1018"/>
                        <a:pt x="8068" y="8777"/>
                        <a:pt x="65" y="-16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321" name="Freeform 11320"/>
                <p:cNvSpPr/>
                <p:nvPr/>
              </p:nvSpPr>
              <p:spPr>
                <a:xfrm>
                  <a:off x="4487372" y="3954846"/>
                  <a:ext cx="4018" cy="34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8" h="3491">
                      <a:moveTo>
                        <a:pt x="-16" y="307"/>
                      </a:moveTo>
                      <a:cubicBezTo>
                        <a:pt x="-16" y="307"/>
                        <a:pt x="2953" y="1859"/>
                        <a:pt x="2953" y="3281"/>
                      </a:cubicBezTo>
                      <a:cubicBezTo>
                        <a:pt x="2953" y="4704"/>
                        <a:pt x="6697" y="-1503"/>
                        <a:pt x="-16" y="3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1322" name="Group 11321"/>
              <p:cNvGrpSpPr/>
              <p:nvPr/>
            </p:nvGrpSpPr>
            <p:grpSpPr>
              <a:xfrm>
                <a:off x="4372612" y="3964191"/>
                <a:ext cx="114217" cy="128138"/>
                <a:chOff x="4372612" y="3964191"/>
                <a:chExt cx="114217" cy="128138"/>
              </a:xfrm>
            </p:grpSpPr>
            <p:sp>
              <p:nvSpPr>
                <p:cNvPr id="11323" name="Freeform 11322"/>
                <p:cNvSpPr/>
                <p:nvPr/>
              </p:nvSpPr>
              <p:spPr>
                <a:xfrm>
                  <a:off x="4413730" y="3979208"/>
                  <a:ext cx="69444" cy="981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444" h="98105">
                      <a:moveTo>
                        <a:pt x="0" y="49053"/>
                      </a:moveTo>
                      <a:cubicBezTo>
                        <a:pt x="0" y="21953"/>
                        <a:pt x="15523" y="0"/>
                        <a:pt x="34722" y="0"/>
                      </a:cubicBezTo>
                      <a:cubicBezTo>
                        <a:pt x="53875" y="0"/>
                        <a:pt x="69444" y="21953"/>
                        <a:pt x="69444" y="49053"/>
                      </a:cubicBezTo>
                      <a:cubicBezTo>
                        <a:pt x="69444" y="76141"/>
                        <a:pt x="53875" y="98105"/>
                        <a:pt x="34722" y="98105"/>
                      </a:cubicBezTo>
                      <a:cubicBezTo>
                        <a:pt x="15523" y="98105"/>
                        <a:pt x="0" y="76141"/>
                        <a:pt x="0" y="49053"/>
                      </a:cubicBezTo>
                      <a:close/>
                    </a:path>
                  </a:pathLst>
                </a:custGeom>
                <a:gradFill>
                  <a:gsLst>
                    <a:gs pos="24000">
                      <a:srgbClr val="FFFFFF">
                        <a:alpha val="25000"/>
                      </a:srgbClr>
                    </a:gs>
                    <a:gs pos="100000">
                      <a:srgbClr val="FFFFFF">
                        <a:alpha val="4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324" name="Freeform 11323"/>
                <p:cNvSpPr/>
                <p:nvPr/>
              </p:nvSpPr>
              <p:spPr>
                <a:xfrm>
                  <a:off x="4372612" y="3964191"/>
                  <a:ext cx="114217" cy="1281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217" h="128138">
                      <a:moveTo>
                        <a:pt x="0" y="64069"/>
                      </a:moveTo>
                      <a:cubicBezTo>
                        <a:pt x="0" y="28685"/>
                        <a:pt x="25568" y="0"/>
                        <a:pt x="57108" y="0"/>
                      </a:cubicBezTo>
                      <a:cubicBezTo>
                        <a:pt x="88649" y="0"/>
                        <a:pt x="114217" y="28685"/>
                        <a:pt x="114217" y="64069"/>
                      </a:cubicBezTo>
                      <a:cubicBezTo>
                        <a:pt x="114217" y="99453"/>
                        <a:pt x="88649" y="128138"/>
                        <a:pt x="57108" y="128138"/>
                      </a:cubicBezTo>
                      <a:cubicBezTo>
                        <a:pt x="25568" y="128138"/>
                        <a:pt x="0" y="99453"/>
                        <a:pt x="0" y="64069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rgbClr val="5A1E3A"/>
                    </a:gs>
                    <a:gs pos="75000">
                      <a:srgbClr val="682344"/>
                    </a:gs>
                    <a:gs pos="0">
                      <a:srgbClr val="C4A7B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325" name="Freeform 11324"/>
                <p:cNvSpPr/>
                <p:nvPr/>
              </p:nvSpPr>
              <p:spPr>
                <a:xfrm>
                  <a:off x="4395455" y="3978836"/>
                  <a:ext cx="91373" cy="99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373" h="99764">
                      <a:moveTo>
                        <a:pt x="0" y="49882"/>
                      </a:moveTo>
                      <a:cubicBezTo>
                        <a:pt x="0" y="22333"/>
                        <a:pt x="20455" y="0"/>
                        <a:pt x="45687" y="0"/>
                      </a:cubicBezTo>
                      <a:cubicBezTo>
                        <a:pt x="70919" y="0"/>
                        <a:pt x="91373" y="22333"/>
                        <a:pt x="91373" y="49882"/>
                      </a:cubicBezTo>
                      <a:cubicBezTo>
                        <a:pt x="91373" y="77431"/>
                        <a:pt x="70919" y="99764"/>
                        <a:pt x="45687" y="99764"/>
                      </a:cubicBezTo>
                      <a:cubicBezTo>
                        <a:pt x="20455" y="99764"/>
                        <a:pt x="0" y="77431"/>
                        <a:pt x="0" y="49882"/>
                      </a:cubicBezTo>
                      <a:close/>
                    </a:path>
                  </a:pathLst>
                </a:custGeom>
                <a:gradFill>
                  <a:gsLst>
                    <a:gs pos="75000">
                      <a:srgbClr val="FFFFFF">
                        <a:alpha val="1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326" name="Group 11325"/>
              <p:cNvGrpSpPr/>
              <p:nvPr/>
            </p:nvGrpSpPr>
            <p:grpSpPr>
              <a:xfrm>
                <a:off x="4288549" y="3962700"/>
                <a:ext cx="14620" cy="21045"/>
                <a:chOff x="4288549" y="3962700"/>
                <a:chExt cx="14620" cy="21045"/>
              </a:xfrm>
            </p:grpSpPr>
            <p:sp>
              <p:nvSpPr>
                <p:cNvPr id="11327" name="Freeform 11326"/>
                <p:cNvSpPr/>
                <p:nvPr/>
              </p:nvSpPr>
              <p:spPr>
                <a:xfrm>
                  <a:off x="4288549" y="3962700"/>
                  <a:ext cx="14620" cy="210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20" h="21045">
                      <a:moveTo>
                        <a:pt x="9585" y="0"/>
                      </a:moveTo>
                      <a:cubicBezTo>
                        <a:pt x="2614" y="-647"/>
                        <a:pt x="-5906" y="19008"/>
                        <a:pt x="5712" y="20948"/>
                      </a:cubicBezTo>
                      <a:cubicBezTo>
                        <a:pt x="17331" y="22888"/>
                        <a:pt x="16556" y="646"/>
                        <a:pt x="958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328" name="Freeform 11327"/>
                <p:cNvSpPr/>
                <p:nvPr/>
              </p:nvSpPr>
              <p:spPr>
                <a:xfrm rot="600000">
                  <a:off x="4291639" y="3969892"/>
                  <a:ext cx="8521" cy="10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21" h="10238">
                      <a:moveTo>
                        <a:pt x="0" y="5107"/>
                      </a:moveTo>
                      <a:cubicBezTo>
                        <a:pt x="0" y="2273"/>
                        <a:pt x="1903" y="-24"/>
                        <a:pt x="4251" y="-24"/>
                      </a:cubicBezTo>
                      <a:cubicBezTo>
                        <a:pt x="6599" y="-24"/>
                        <a:pt x="8502" y="2273"/>
                        <a:pt x="8502" y="5107"/>
                      </a:cubicBezTo>
                      <a:cubicBezTo>
                        <a:pt x="8502" y="7941"/>
                        <a:pt x="6599" y="10238"/>
                        <a:pt x="4251" y="10238"/>
                      </a:cubicBezTo>
                      <a:cubicBezTo>
                        <a:pt x="1903" y="10238"/>
                        <a:pt x="0" y="7941"/>
                        <a:pt x="0" y="5107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329" name="Freeform 11328"/>
                <p:cNvSpPr/>
                <p:nvPr/>
              </p:nvSpPr>
              <p:spPr>
                <a:xfrm>
                  <a:off x="4289033" y="3976811"/>
                  <a:ext cx="13264" cy="64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64" h="6498">
                      <a:moveTo>
                        <a:pt x="65" y="-16"/>
                      </a:moveTo>
                      <a:cubicBezTo>
                        <a:pt x="65" y="-16"/>
                        <a:pt x="-968" y="4639"/>
                        <a:pt x="4712" y="6191"/>
                      </a:cubicBezTo>
                      <a:cubicBezTo>
                        <a:pt x="10392" y="7742"/>
                        <a:pt x="13232" y="2053"/>
                        <a:pt x="13232" y="1536"/>
                      </a:cubicBezTo>
                      <a:cubicBezTo>
                        <a:pt x="13232" y="1018"/>
                        <a:pt x="8068" y="8777"/>
                        <a:pt x="65" y="-16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330" name="Freeform 11329"/>
                <p:cNvSpPr/>
                <p:nvPr/>
              </p:nvSpPr>
              <p:spPr>
                <a:xfrm>
                  <a:off x="4297117" y="3965367"/>
                  <a:ext cx="4018" cy="34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8" h="3491">
                      <a:moveTo>
                        <a:pt x="-16" y="307"/>
                      </a:moveTo>
                      <a:cubicBezTo>
                        <a:pt x="-16" y="307"/>
                        <a:pt x="2953" y="1859"/>
                        <a:pt x="2953" y="3281"/>
                      </a:cubicBezTo>
                      <a:cubicBezTo>
                        <a:pt x="2953" y="4704"/>
                        <a:pt x="6697" y="-1503"/>
                        <a:pt x="-16" y="3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1331" name="Group 11330"/>
              <p:cNvGrpSpPr/>
              <p:nvPr/>
            </p:nvGrpSpPr>
            <p:grpSpPr>
              <a:xfrm>
                <a:off x="4376267" y="4109175"/>
                <a:ext cx="14620" cy="21045"/>
                <a:chOff x="4376267" y="4109175"/>
                <a:chExt cx="14620" cy="21045"/>
              </a:xfrm>
            </p:grpSpPr>
            <p:sp>
              <p:nvSpPr>
                <p:cNvPr id="11332" name="Freeform 11331"/>
                <p:cNvSpPr/>
                <p:nvPr/>
              </p:nvSpPr>
              <p:spPr>
                <a:xfrm>
                  <a:off x="4376267" y="4109175"/>
                  <a:ext cx="14620" cy="210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20" h="21045">
                      <a:moveTo>
                        <a:pt x="9585" y="0"/>
                      </a:moveTo>
                      <a:cubicBezTo>
                        <a:pt x="2614" y="-647"/>
                        <a:pt x="-5906" y="19008"/>
                        <a:pt x="5712" y="20948"/>
                      </a:cubicBezTo>
                      <a:cubicBezTo>
                        <a:pt x="17331" y="22888"/>
                        <a:pt x="16556" y="646"/>
                        <a:pt x="958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25000"/>
                      </a:srgbClr>
                    </a:gs>
                    <a:gs pos="0">
                      <a:srgbClr val="FFFFFF">
                        <a:alpha val="61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333" name="Freeform 11332"/>
                <p:cNvSpPr/>
                <p:nvPr/>
              </p:nvSpPr>
              <p:spPr>
                <a:xfrm rot="600000">
                  <a:off x="4379358" y="4116367"/>
                  <a:ext cx="8521" cy="10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21" h="10238">
                      <a:moveTo>
                        <a:pt x="0" y="5107"/>
                      </a:moveTo>
                      <a:cubicBezTo>
                        <a:pt x="0" y="2273"/>
                        <a:pt x="1903" y="-24"/>
                        <a:pt x="4251" y="-24"/>
                      </a:cubicBezTo>
                      <a:cubicBezTo>
                        <a:pt x="6599" y="-24"/>
                        <a:pt x="8502" y="2273"/>
                        <a:pt x="8502" y="5107"/>
                      </a:cubicBezTo>
                      <a:cubicBezTo>
                        <a:pt x="8502" y="7941"/>
                        <a:pt x="6599" y="10238"/>
                        <a:pt x="4251" y="10238"/>
                      </a:cubicBezTo>
                      <a:cubicBezTo>
                        <a:pt x="1903" y="10238"/>
                        <a:pt x="0" y="7941"/>
                        <a:pt x="0" y="5107"/>
                      </a:cubicBezTo>
                      <a:close/>
                    </a:path>
                  </a:pathLst>
                </a:custGeom>
                <a:gradFill>
                  <a:gsLst>
                    <a:gs pos="22000">
                      <a:srgbClr val="FFFFFF">
                        <a:alpha val="4000"/>
                      </a:srgbClr>
                    </a:gs>
                    <a:gs pos="100000">
                      <a:srgbClr val="FFFFFF">
                        <a:alpha val="36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334" name="Freeform 11333"/>
                <p:cNvSpPr/>
                <p:nvPr/>
              </p:nvSpPr>
              <p:spPr>
                <a:xfrm>
                  <a:off x="4376752" y="4123286"/>
                  <a:ext cx="13264" cy="64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64" h="6498">
                      <a:moveTo>
                        <a:pt x="65" y="-16"/>
                      </a:moveTo>
                      <a:cubicBezTo>
                        <a:pt x="65" y="-16"/>
                        <a:pt x="-968" y="4639"/>
                        <a:pt x="4712" y="6191"/>
                      </a:cubicBezTo>
                      <a:cubicBezTo>
                        <a:pt x="10392" y="7742"/>
                        <a:pt x="13232" y="2053"/>
                        <a:pt x="13232" y="1536"/>
                      </a:cubicBezTo>
                      <a:cubicBezTo>
                        <a:pt x="13232" y="1018"/>
                        <a:pt x="8068" y="8777"/>
                        <a:pt x="65" y="-16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FFFFFF">
                        <a:alpha val="32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335" name="Freeform 11334"/>
                <p:cNvSpPr/>
                <p:nvPr/>
              </p:nvSpPr>
              <p:spPr>
                <a:xfrm>
                  <a:off x="4384836" y="4111842"/>
                  <a:ext cx="4018" cy="34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8" h="3491">
                      <a:moveTo>
                        <a:pt x="-16" y="307"/>
                      </a:moveTo>
                      <a:cubicBezTo>
                        <a:pt x="-16" y="307"/>
                        <a:pt x="2953" y="1859"/>
                        <a:pt x="2953" y="3281"/>
                      </a:cubicBezTo>
                      <a:cubicBezTo>
                        <a:pt x="2953" y="4704"/>
                        <a:pt x="6697" y="-1503"/>
                        <a:pt x="-16" y="3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1336" name="Group 11335"/>
              <p:cNvGrpSpPr/>
              <p:nvPr/>
            </p:nvGrpSpPr>
            <p:grpSpPr>
              <a:xfrm flipH="1">
                <a:off x="4268903" y="3725158"/>
                <a:ext cx="154323" cy="171274"/>
                <a:chOff x="4268903" y="3725158"/>
                <a:chExt cx="154323" cy="171274"/>
              </a:xfrm>
            </p:grpSpPr>
            <p:sp>
              <p:nvSpPr>
                <p:cNvPr id="11337" name="Freeform 11336"/>
                <p:cNvSpPr/>
                <p:nvPr/>
              </p:nvSpPr>
              <p:spPr>
                <a:xfrm>
                  <a:off x="4268903" y="3725158"/>
                  <a:ext cx="154323" cy="1712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323" h="171274">
                      <a:moveTo>
                        <a:pt x="82254" y="51606"/>
                      </a:moveTo>
                      <a:lnTo>
                        <a:pt x="73596" y="37712"/>
                      </a:lnTo>
                      <a:cubicBezTo>
                        <a:pt x="73596" y="37712"/>
                        <a:pt x="72068" y="31191"/>
                        <a:pt x="72832" y="27788"/>
                      </a:cubicBezTo>
                      <a:cubicBezTo>
                        <a:pt x="73596" y="24385"/>
                        <a:pt x="74360" y="22117"/>
                        <a:pt x="74360" y="22117"/>
                      </a:cubicBezTo>
                      <a:lnTo>
                        <a:pt x="72323" y="22968"/>
                      </a:lnTo>
                      <a:lnTo>
                        <a:pt x="69776" y="14745"/>
                      </a:lnTo>
                      <a:lnTo>
                        <a:pt x="65447" y="8223"/>
                      </a:lnTo>
                      <a:lnTo>
                        <a:pt x="65447" y="11059"/>
                      </a:lnTo>
                      <a:lnTo>
                        <a:pt x="61245" y="7514"/>
                      </a:lnTo>
                      <a:lnTo>
                        <a:pt x="56025" y="3403"/>
                      </a:lnTo>
                      <a:lnTo>
                        <a:pt x="56025" y="5955"/>
                      </a:lnTo>
                      <a:lnTo>
                        <a:pt x="49149" y="0"/>
                      </a:lnTo>
                      <a:lnTo>
                        <a:pt x="50931" y="4537"/>
                      </a:lnTo>
                      <a:lnTo>
                        <a:pt x="38453" y="567"/>
                      </a:lnTo>
                      <a:lnTo>
                        <a:pt x="42528" y="11059"/>
                      </a:lnTo>
                      <a:lnTo>
                        <a:pt x="34888" y="11059"/>
                      </a:lnTo>
                      <a:lnTo>
                        <a:pt x="35907" y="13043"/>
                      </a:lnTo>
                      <a:lnTo>
                        <a:pt x="32469" y="13752"/>
                      </a:lnTo>
                      <a:lnTo>
                        <a:pt x="34888" y="15595"/>
                      </a:lnTo>
                      <a:lnTo>
                        <a:pt x="25466" y="18714"/>
                      </a:lnTo>
                      <a:lnTo>
                        <a:pt x="33105" y="22117"/>
                      </a:lnTo>
                      <a:lnTo>
                        <a:pt x="27885" y="21408"/>
                      </a:lnTo>
                      <a:lnTo>
                        <a:pt x="29158" y="25945"/>
                      </a:lnTo>
                      <a:lnTo>
                        <a:pt x="19863" y="26654"/>
                      </a:lnTo>
                      <a:lnTo>
                        <a:pt x="22410" y="30624"/>
                      </a:lnTo>
                      <a:lnTo>
                        <a:pt x="19863" y="29489"/>
                      </a:lnTo>
                      <a:lnTo>
                        <a:pt x="19863" y="30907"/>
                      </a:lnTo>
                      <a:lnTo>
                        <a:pt x="10696" y="33743"/>
                      </a:lnTo>
                      <a:lnTo>
                        <a:pt x="14388" y="38705"/>
                      </a:lnTo>
                      <a:lnTo>
                        <a:pt x="7130" y="41966"/>
                      </a:lnTo>
                      <a:lnTo>
                        <a:pt x="10059" y="43242"/>
                      </a:lnTo>
                      <a:lnTo>
                        <a:pt x="0" y="51606"/>
                      </a:lnTo>
                      <a:lnTo>
                        <a:pt x="16043" y="56143"/>
                      </a:lnTo>
                      <a:cubicBezTo>
                        <a:pt x="16043" y="56143"/>
                        <a:pt x="16043" y="57277"/>
                        <a:pt x="16043" y="57844"/>
                      </a:cubicBezTo>
                      <a:cubicBezTo>
                        <a:pt x="16043" y="58412"/>
                        <a:pt x="18208" y="58553"/>
                        <a:pt x="18208" y="58553"/>
                      </a:cubicBezTo>
                      <a:lnTo>
                        <a:pt x="12478" y="60964"/>
                      </a:lnTo>
                      <a:lnTo>
                        <a:pt x="17317" y="65500"/>
                      </a:lnTo>
                      <a:lnTo>
                        <a:pt x="12478" y="69470"/>
                      </a:lnTo>
                      <a:cubicBezTo>
                        <a:pt x="12478" y="69470"/>
                        <a:pt x="14261" y="69754"/>
                        <a:pt x="14261" y="70321"/>
                      </a:cubicBezTo>
                      <a:cubicBezTo>
                        <a:pt x="14261" y="70888"/>
                        <a:pt x="9932" y="78827"/>
                        <a:pt x="9932" y="78827"/>
                      </a:cubicBezTo>
                      <a:lnTo>
                        <a:pt x="19863" y="77693"/>
                      </a:lnTo>
                      <a:lnTo>
                        <a:pt x="18208" y="80812"/>
                      </a:lnTo>
                      <a:lnTo>
                        <a:pt x="22410" y="79961"/>
                      </a:lnTo>
                      <a:lnTo>
                        <a:pt x="19099" y="89886"/>
                      </a:lnTo>
                      <a:lnTo>
                        <a:pt x="26675" y="90807"/>
                      </a:lnTo>
                      <a:lnTo>
                        <a:pt x="23301" y="94565"/>
                      </a:lnTo>
                      <a:lnTo>
                        <a:pt x="24702" y="94565"/>
                      </a:lnTo>
                      <a:cubicBezTo>
                        <a:pt x="24702" y="94565"/>
                        <a:pt x="22728" y="100873"/>
                        <a:pt x="23301" y="101512"/>
                      </a:cubicBezTo>
                      <a:cubicBezTo>
                        <a:pt x="23874" y="102149"/>
                        <a:pt x="27503" y="100094"/>
                        <a:pt x="27503" y="100094"/>
                      </a:cubicBezTo>
                      <a:lnTo>
                        <a:pt x="27503" y="108317"/>
                      </a:lnTo>
                      <a:lnTo>
                        <a:pt x="32469" y="107041"/>
                      </a:lnTo>
                      <a:lnTo>
                        <a:pt x="34888" y="123628"/>
                      </a:lnTo>
                      <a:lnTo>
                        <a:pt x="49913" y="108884"/>
                      </a:lnTo>
                      <a:lnTo>
                        <a:pt x="52077" y="109593"/>
                      </a:lnTo>
                      <a:lnTo>
                        <a:pt x="57807" y="104346"/>
                      </a:lnTo>
                      <a:lnTo>
                        <a:pt x="61882" y="107041"/>
                      </a:lnTo>
                      <a:lnTo>
                        <a:pt x="65956" y="101512"/>
                      </a:lnTo>
                      <a:lnTo>
                        <a:pt x="68758" y="105765"/>
                      </a:lnTo>
                      <a:lnTo>
                        <a:pt x="65447" y="115122"/>
                      </a:lnTo>
                      <a:lnTo>
                        <a:pt x="72832" y="117957"/>
                      </a:lnTo>
                      <a:lnTo>
                        <a:pt x="72323" y="126181"/>
                      </a:lnTo>
                      <a:lnTo>
                        <a:pt x="75379" y="126181"/>
                      </a:lnTo>
                      <a:lnTo>
                        <a:pt x="77161" y="134686"/>
                      </a:lnTo>
                      <a:lnTo>
                        <a:pt x="83019" y="135254"/>
                      </a:lnTo>
                      <a:lnTo>
                        <a:pt x="83782" y="146596"/>
                      </a:lnTo>
                      <a:lnTo>
                        <a:pt x="87857" y="145745"/>
                      </a:lnTo>
                      <a:lnTo>
                        <a:pt x="90149" y="157654"/>
                      </a:lnTo>
                      <a:lnTo>
                        <a:pt x="93969" y="156804"/>
                      </a:lnTo>
                      <a:lnTo>
                        <a:pt x="108484" y="171274"/>
                      </a:lnTo>
                      <a:lnTo>
                        <a:pt x="110012" y="163892"/>
                      </a:lnTo>
                      <a:lnTo>
                        <a:pt x="110903" y="162900"/>
                      </a:lnTo>
                      <a:lnTo>
                        <a:pt x="111667" y="158363"/>
                      </a:lnTo>
                      <a:lnTo>
                        <a:pt x="115105" y="159356"/>
                      </a:lnTo>
                      <a:lnTo>
                        <a:pt x="115742" y="151842"/>
                      </a:lnTo>
                      <a:cubicBezTo>
                        <a:pt x="115742" y="151842"/>
                        <a:pt x="118161" y="151133"/>
                        <a:pt x="118670" y="151133"/>
                      </a:cubicBezTo>
                      <a:cubicBezTo>
                        <a:pt x="119179" y="151133"/>
                        <a:pt x="119434" y="147730"/>
                        <a:pt x="119434" y="147730"/>
                      </a:cubicBezTo>
                      <a:lnTo>
                        <a:pt x="120453" y="145745"/>
                      </a:lnTo>
                      <a:lnTo>
                        <a:pt x="122999" y="145745"/>
                      </a:lnTo>
                      <a:lnTo>
                        <a:pt x="124782" y="140074"/>
                      </a:lnTo>
                      <a:lnTo>
                        <a:pt x="124782" y="135254"/>
                      </a:lnTo>
                      <a:lnTo>
                        <a:pt x="124782" y="130717"/>
                      </a:lnTo>
                      <a:lnTo>
                        <a:pt x="131912" y="136388"/>
                      </a:lnTo>
                      <a:cubicBezTo>
                        <a:pt x="131912" y="136388"/>
                        <a:pt x="131403" y="123345"/>
                        <a:pt x="131403" y="124762"/>
                      </a:cubicBezTo>
                      <a:cubicBezTo>
                        <a:pt x="131403" y="126181"/>
                        <a:pt x="134205" y="127031"/>
                        <a:pt x="134205" y="127031"/>
                      </a:cubicBezTo>
                      <a:lnTo>
                        <a:pt x="136241" y="124762"/>
                      </a:lnTo>
                      <a:lnTo>
                        <a:pt x="144391" y="141492"/>
                      </a:lnTo>
                      <a:lnTo>
                        <a:pt x="144391" y="123628"/>
                      </a:lnTo>
                      <a:lnTo>
                        <a:pt x="148974" y="124762"/>
                      </a:lnTo>
                      <a:lnTo>
                        <a:pt x="145409" y="116256"/>
                      </a:lnTo>
                      <a:lnTo>
                        <a:pt x="148974" y="116823"/>
                      </a:lnTo>
                      <a:lnTo>
                        <a:pt x="146810" y="110160"/>
                      </a:lnTo>
                      <a:lnTo>
                        <a:pt x="148974" y="108317"/>
                      </a:lnTo>
                      <a:lnTo>
                        <a:pt x="144391" y="107041"/>
                      </a:lnTo>
                      <a:lnTo>
                        <a:pt x="150502" y="105765"/>
                      </a:lnTo>
                      <a:lnTo>
                        <a:pt x="142863" y="95274"/>
                      </a:lnTo>
                      <a:lnTo>
                        <a:pt x="147447" y="94565"/>
                      </a:lnTo>
                      <a:lnTo>
                        <a:pt x="142863" y="88893"/>
                      </a:lnTo>
                      <a:lnTo>
                        <a:pt x="154323" y="88184"/>
                      </a:lnTo>
                      <a:lnTo>
                        <a:pt x="150502" y="82513"/>
                      </a:lnTo>
                      <a:lnTo>
                        <a:pt x="150884" y="79961"/>
                      </a:lnTo>
                      <a:lnTo>
                        <a:pt x="147956" y="78827"/>
                      </a:lnTo>
                      <a:lnTo>
                        <a:pt x="149738" y="74007"/>
                      </a:lnTo>
                      <a:lnTo>
                        <a:pt x="142863" y="71030"/>
                      </a:lnTo>
                      <a:lnTo>
                        <a:pt x="152794" y="67485"/>
                      </a:lnTo>
                      <a:lnTo>
                        <a:pt x="147956" y="66067"/>
                      </a:lnTo>
                      <a:lnTo>
                        <a:pt x="145409" y="61814"/>
                      </a:lnTo>
                      <a:lnTo>
                        <a:pt x="147956" y="60113"/>
                      </a:lnTo>
                      <a:lnTo>
                        <a:pt x="139043" y="53875"/>
                      </a:lnTo>
                      <a:lnTo>
                        <a:pt x="141080" y="51606"/>
                      </a:lnTo>
                      <a:lnTo>
                        <a:pt x="136241" y="49905"/>
                      </a:lnTo>
                      <a:lnTo>
                        <a:pt x="138151" y="45226"/>
                      </a:lnTo>
                      <a:lnTo>
                        <a:pt x="132931" y="42533"/>
                      </a:lnTo>
                      <a:lnTo>
                        <a:pt x="129366" y="41966"/>
                      </a:lnTo>
                      <a:lnTo>
                        <a:pt x="130639" y="38846"/>
                      </a:lnTo>
                      <a:lnTo>
                        <a:pt x="124782" y="37712"/>
                      </a:lnTo>
                      <a:lnTo>
                        <a:pt x="127583" y="30624"/>
                      </a:lnTo>
                      <a:lnTo>
                        <a:pt x="118670" y="29489"/>
                      </a:lnTo>
                      <a:lnTo>
                        <a:pt x="118033" y="25945"/>
                      </a:lnTo>
                      <a:lnTo>
                        <a:pt x="109248" y="30624"/>
                      </a:lnTo>
                      <a:lnTo>
                        <a:pt x="107211" y="26654"/>
                      </a:lnTo>
                      <a:cubicBezTo>
                        <a:pt x="107211" y="26654"/>
                        <a:pt x="100590" y="33459"/>
                        <a:pt x="99316" y="37712"/>
                      </a:cubicBezTo>
                      <a:cubicBezTo>
                        <a:pt x="98043" y="41966"/>
                        <a:pt x="96005" y="46219"/>
                        <a:pt x="96005" y="46219"/>
                      </a:cubicBezTo>
                      <a:lnTo>
                        <a:pt x="86584" y="49621"/>
                      </a:lnTo>
                      <a:cubicBezTo>
                        <a:pt x="86584" y="49621"/>
                        <a:pt x="83782" y="51606"/>
                        <a:pt x="82254" y="51606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338" name="Freeform 11337"/>
                <p:cNvSpPr/>
                <p:nvPr/>
              </p:nvSpPr>
              <p:spPr>
                <a:xfrm>
                  <a:off x="4268903" y="3768993"/>
                  <a:ext cx="82270" cy="79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270" h="79802" fill="none">
                      <a:moveTo>
                        <a:pt x="0" y="7771"/>
                      </a:moveTo>
                      <a:cubicBezTo>
                        <a:pt x="0" y="7771"/>
                        <a:pt x="25975" y="4368"/>
                        <a:pt x="26484" y="4368"/>
                      </a:cubicBezTo>
                      <a:cubicBezTo>
                        <a:pt x="26994" y="4368"/>
                        <a:pt x="39726" y="2384"/>
                        <a:pt x="40490" y="2384"/>
                      </a:cubicBezTo>
                      <a:cubicBezTo>
                        <a:pt x="41254" y="2384"/>
                        <a:pt x="53987" y="399"/>
                        <a:pt x="54751" y="115"/>
                      </a:cubicBezTo>
                      <a:cubicBezTo>
                        <a:pt x="55515" y="-168"/>
                        <a:pt x="63664" y="115"/>
                        <a:pt x="63664" y="115"/>
                      </a:cubicBezTo>
                      <a:lnTo>
                        <a:pt x="76907" y="5503"/>
                      </a:lnTo>
                      <a:lnTo>
                        <a:pt x="82270" y="7771"/>
                      </a:lnTo>
                      <a:lnTo>
                        <a:pt x="79707" y="10607"/>
                      </a:lnTo>
                      <a:lnTo>
                        <a:pt x="62264" y="30030"/>
                      </a:lnTo>
                      <a:lnTo>
                        <a:pt x="42018" y="58527"/>
                      </a:lnTo>
                      <a:lnTo>
                        <a:pt x="35143" y="75823"/>
                      </a:lnTo>
                      <a:lnTo>
                        <a:pt x="34888" y="7980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11339" name="Freeform 11338"/>
                <p:cNvSpPr/>
                <p:nvPr/>
              </p:nvSpPr>
              <p:spPr>
                <a:xfrm>
                  <a:off x="4351937" y="3776782"/>
                  <a:ext cx="61357" cy="119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357" h="119650" fill="none">
                      <a:moveTo>
                        <a:pt x="61357" y="89017"/>
                      </a:moveTo>
                      <a:cubicBezTo>
                        <a:pt x="61357" y="86182"/>
                        <a:pt x="56263" y="74556"/>
                        <a:pt x="56263" y="73139"/>
                      </a:cubicBezTo>
                      <a:cubicBezTo>
                        <a:pt x="56263" y="71721"/>
                        <a:pt x="49388" y="61797"/>
                        <a:pt x="48878" y="61229"/>
                      </a:cubicBezTo>
                      <a:cubicBezTo>
                        <a:pt x="48369" y="60662"/>
                        <a:pt x="42767" y="49887"/>
                        <a:pt x="42512" y="49320"/>
                      </a:cubicBezTo>
                      <a:cubicBezTo>
                        <a:pt x="42257" y="48753"/>
                        <a:pt x="33344" y="36277"/>
                        <a:pt x="32835" y="35426"/>
                      </a:cubicBezTo>
                      <a:cubicBezTo>
                        <a:pt x="32326" y="34576"/>
                        <a:pt x="25068" y="25927"/>
                        <a:pt x="25068" y="25927"/>
                      </a:cubicBezTo>
                      <a:cubicBezTo>
                        <a:pt x="25323" y="26211"/>
                        <a:pt x="15518" y="15578"/>
                        <a:pt x="15264" y="15011"/>
                      </a:cubicBezTo>
                      <a:cubicBezTo>
                        <a:pt x="15009" y="14443"/>
                        <a:pt x="0" y="0"/>
                        <a:pt x="0" y="0"/>
                      </a:cubicBezTo>
                      <a:cubicBezTo>
                        <a:pt x="0" y="0"/>
                        <a:pt x="3040" y="14160"/>
                        <a:pt x="3040" y="14727"/>
                      </a:cubicBezTo>
                      <a:cubicBezTo>
                        <a:pt x="3040" y="15294"/>
                        <a:pt x="8897" y="42515"/>
                        <a:pt x="8897" y="42515"/>
                      </a:cubicBezTo>
                      <a:lnTo>
                        <a:pt x="13736" y="68318"/>
                      </a:lnTo>
                      <a:cubicBezTo>
                        <a:pt x="13736" y="68318"/>
                        <a:pt x="16791" y="80794"/>
                        <a:pt x="16791" y="81362"/>
                      </a:cubicBezTo>
                      <a:cubicBezTo>
                        <a:pt x="16791" y="81929"/>
                        <a:pt x="19083" y="96390"/>
                        <a:pt x="19083" y="96957"/>
                      </a:cubicBezTo>
                      <a:cubicBezTo>
                        <a:pt x="19083" y="97524"/>
                        <a:pt x="19083" y="103479"/>
                        <a:pt x="19083" y="103479"/>
                      </a:cubicBezTo>
                      <a:cubicBezTo>
                        <a:pt x="19083" y="103479"/>
                        <a:pt x="24940" y="119650"/>
                        <a:pt x="25450" y="11965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40" name="Freeform 11339"/>
                <p:cNvSpPr/>
                <p:nvPr/>
              </p:nvSpPr>
              <p:spPr>
                <a:xfrm>
                  <a:off x="4351937" y="3776782"/>
                  <a:ext cx="68758" cy="158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758" h="15870" fill="none">
                      <a:moveTo>
                        <a:pt x="0" y="0"/>
                      </a:moveTo>
                      <a:cubicBezTo>
                        <a:pt x="0" y="0"/>
                        <a:pt x="11953" y="2251"/>
                        <a:pt x="12462" y="1684"/>
                      </a:cubicBezTo>
                      <a:cubicBezTo>
                        <a:pt x="12972" y="1116"/>
                        <a:pt x="28251" y="4236"/>
                        <a:pt x="28760" y="3952"/>
                      </a:cubicBezTo>
                      <a:cubicBezTo>
                        <a:pt x="29270" y="3668"/>
                        <a:pt x="42003" y="8489"/>
                        <a:pt x="42003" y="8489"/>
                      </a:cubicBezTo>
                      <a:lnTo>
                        <a:pt x="51934" y="11324"/>
                      </a:lnTo>
                      <a:lnTo>
                        <a:pt x="58046" y="13876"/>
                      </a:lnTo>
                      <a:lnTo>
                        <a:pt x="63139" y="15010"/>
                      </a:lnTo>
                      <a:lnTo>
                        <a:pt x="68758" y="1587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41" name="Freeform 11340"/>
                <p:cNvSpPr/>
                <p:nvPr/>
              </p:nvSpPr>
              <p:spPr>
                <a:xfrm>
                  <a:off x="4364400" y="3756632"/>
                  <a:ext cx="30822" cy="218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822" h="21851" fill="none">
                      <a:moveTo>
                        <a:pt x="0" y="21851"/>
                      </a:moveTo>
                      <a:lnTo>
                        <a:pt x="7130" y="15879"/>
                      </a:lnTo>
                      <a:lnTo>
                        <a:pt x="13497" y="10491"/>
                      </a:lnTo>
                      <a:cubicBezTo>
                        <a:pt x="13497" y="10491"/>
                        <a:pt x="17826" y="7656"/>
                        <a:pt x="18335" y="7656"/>
                      </a:cubicBezTo>
                      <a:cubicBezTo>
                        <a:pt x="18845" y="7656"/>
                        <a:pt x="26484" y="3403"/>
                        <a:pt x="26484" y="3403"/>
                      </a:cubicBezTo>
                      <a:lnTo>
                        <a:pt x="30822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42" name="Freeform 11341"/>
                <p:cNvSpPr/>
                <p:nvPr/>
              </p:nvSpPr>
              <p:spPr>
                <a:xfrm>
                  <a:off x="4379941" y="3770402"/>
                  <a:ext cx="27121" cy="103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121" h="10341" fill="none">
                      <a:moveTo>
                        <a:pt x="0" y="10341"/>
                      </a:moveTo>
                      <a:cubicBezTo>
                        <a:pt x="0" y="9481"/>
                        <a:pt x="6104" y="6362"/>
                        <a:pt x="7886" y="4944"/>
                      </a:cubicBezTo>
                      <a:cubicBezTo>
                        <a:pt x="9669" y="3527"/>
                        <a:pt x="13234" y="2109"/>
                        <a:pt x="13234" y="2109"/>
                      </a:cubicBezTo>
                      <a:lnTo>
                        <a:pt x="18073" y="1258"/>
                      </a:lnTo>
                      <a:lnTo>
                        <a:pt x="23166" y="408"/>
                      </a:lnTo>
                      <a:lnTo>
                        <a:pt x="27121" y="-1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43" name="Freeform 11342"/>
                <p:cNvSpPr/>
                <p:nvPr/>
              </p:nvSpPr>
              <p:spPr>
                <a:xfrm>
                  <a:off x="4368729" y="3793210"/>
                  <a:ext cx="51696" cy="184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696" h="18431" fill="none">
                      <a:moveTo>
                        <a:pt x="0" y="0"/>
                      </a:moveTo>
                      <a:lnTo>
                        <a:pt x="22665" y="5671"/>
                      </a:lnTo>
                      <a:lnTo>
                        <a:pt x="27248" y="8507"/>
                      </a:lnTo>
                      <a:lnTo>
                        <a:pt x="35143" y="11909"/>
                      </a:lnTo>
                      <a:lnTo>
                        <a:pt x="51696" y="1843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44" name="Freeform 11343"/>
                <p:cNvSpPr/>
                <p:nvPr/>
              </p:nvSpPr>
              <p:spPr>
                <a:xfrm>
                  <a:off x="4380705" y="3806554"/>
                  <a:ext cx="37053" cy="233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053" h="23393" fill="none">
                      <a:moveTo>
                        <a:pt x="0" y="0"/>
                      </a:moveTo>
                      <a:lnTo>
                        <a:pt x="9924" y="4236"/>
                      </a:lnTo>
                      <a:cubicBezTo>
                        <a:pt x="9924" y="4236"/>
                        <a:pt x="16035" y="7638"/>
                        <a:pt x="17309" y="8205"/>
                      </a:cubicBezTo>
                      <a:cubicBezTo>
                        <a:pt x="18582" y="8772"/>
                        <a:pt x="23420" y="12742"/>
                        <a:pt x="24694" y="13309"/>
                      </a:cubicBezTo>
                      <a:cubicBezTo>
                        <a:pt x="25967" y="13876"/>
                        <a:pt x="31315" y="16995"/>
                        <a:pt x="32588" y="18413"/>
                      </a:cubicBezTo>
                      <a:cubicBezTo>
                        <a:pt x="33861" y="19831"/>
                        <a:pt x="37053" y="23393"/>
                        <a:pt x="37053" y="2339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45" name="Freeform 11344"/>
                <p:cNvSpPr/>
                <p:nvPr/>
              </p:nvSpPr>
              <p:spPr>
                <a:xfrm>
                  <a:off x="4393192" y="3824976"/>
                  <a:ext cx="22919" cy="144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919" h="14461" fill="none">
                      <a:moveTo>
                        <a:pt x="0" y="0"/>
                      </a:moveTo>
                      <a:lnTo>
                        <a:pt x="11698" y="5095"/>
                      </a:lnTo>
                      <a:cubicBezTo>
                        <a:pt x="11698" y="5095"/>
                        <a:pt x="18574" y="8781"/>
                        <a:pt x="19593" y="9915"/>
                      </a:cubicBezTo>
                      <a:cubicBezTo>
                        <a:pt x="20611" y="11050"/>
                        <a:pt x="22919" y="14461"/>
                        <a:pt x="22919" y="144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46" name="Freeform 11345"/>
                <p:cNvSpPr/>
                <p:nvPr/>
              </p:nvSpPr>
              <p:spPr>
                <a:xfrm>
                  <a:off x="4400306" y="3836593"/>
                  <a:ext cx="16569" cy="1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69" h="13610" fill="none">
                      <a:moveTo>
                        <a:pt x="0" y="0"/>
                      </a:moveTo>
                      <a:cubicBezTo>
                        <a:pt x="0" y="0"/>
                        <a:pt x="8658" y="5387"/>
                        <a:pt x="9168" y="5387"/>
                      </a:cubicBezTo>
                      <a:cubicBezTo>
                        <a:pt x="9677" y="5387"/>
                        <a:pt x="14261" y="8507"/>
                        <a:pt x="14261" y="8507"/>
                      </a:cubicBezTo>
                      <a:lnTo>
                        <a:pt x="15789" y="11626"/>
                      </a:lnTo>
                      <a:lnTo>
                        <a:pt x="16569" y="1361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47" name="Freeform 11346"/>
                <p:cNvSpPr/>
                <p:nvPr/>
              </p:nvSpPr>
              <p:spPr>
                <a:xfrm>
                  <a:off x="4375349" y="3803844"/>
                  <a:ext cx="2165" cy="8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5" h="8932" fill="none">
                      <a:moveTo>
                        <a:pt x="2165" y="0"/>
                      </a:moveTo>
                      <a:lnTo>
                        <a:pt x="0" y="893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48" name="Freeform 11347"/>
                <p:cNvSpPr/>
                <p:nvPr/>
              </p:nvSpPr>
              <p:spPr>
                <a:xfrm>
                  <a:off x="4381971" y="3812775"/>
                  <a:ext cx="2037" cy="73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7" h="7372" fill="none">
                      <a:moveTo>
                        <a:pt x="2037" y="0"/>
                      </a:moveTo>
                      <a:lnTo>
                        <a:pt x="0" y="737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49" name="Freeform 11348"/>
                <p:cNvSpPr/>
                <p:nvPr/>
              </p:nvSpPr>
              <p:spPr>
                <a:xfrm>
                  <a:off x="4385282" y="3818163"/>
                  <a:ext cx="2037" cy="104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7" h="10491" fill="none">
                      <a:moveTo>
                        <a:pt x="2037" y="0"/>
                      </a:moveTo>
                      <a:lnTo>
                        <a:pt x="0" y="1049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50" name="Freeform 11349"/>
                <p:cNvSpPr/>
                <p:nvPr/>
              </p:nvSpPr>
              <p:spPr>
                <a:xfrm>
                  <a:off x="4391903" y="3824977"/>
                  <a:ext cx="1289" cy="82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9" h="8214" fill="none">
                      <a:moveTo>
                        <a:pt x="1289" y="0"/>
                      </a:moveTo>
                      <a:lnTo>
                        <a:pt x="0" y="821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51" name="Freeform 11350"/>
                <p:cNvSpPr/>
                <p:nvPr/>
              </p:nvSpPr>
              <p:spPr>
                <a:xfrm>
                  <a:off x="4335623" y="3804269"/>
                  <a:ext cx="21391" cy="36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91" h="36011" fill="none">
                      <a:moveTo>
                        <a:pt x="21391" y="0"/>
                      </a:moveTo>
                      <a:lnTo>
                        <a:pt x="9677" y="17013"/>
                      </a:lnTo>
                      <a:lnTo>
                        <a:pt x="5093" y="25803"/>
                      </a:lnTo>
                      <a:lnTo>
                        <a:pt x="0" y="3601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52" name="Freeform 11351"/>
                <p:cNvSpPr/>
                <p:nvPr/>
              </p:nvSpPr>
              <p:spPr>
                <a:xfrm>
                  <a:off x="4346064" y="3830081"/>
                  <a:ext cx="12486" cy="289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486" h="28922" fill="none">
                      <a:moveTo>
                        <a:pt x="12486" y="0"/>
                      </a:moveTo>
                      <a:cubicBezTo>
                        <a:pt x="11842" y="700"/>
                        <a:pt x="6243" y="6938"/>
                        <a:pt x="6243" y="6938"/>
                      </a:cubicBezTo>
                      <a:lnTo>
                        <a:pt x="2801" y="22675"/>
                      </a:lnTo>
                      <a:lnTo>
                        <a:pt x="0" y="28922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53" name="Freeform 11352"/>
                <p:cNvSpPr/>
                <p:nvPr/>
              </p:nvSpPr>
              <p:spPr>
                <a:xfrm>
                  <a:off x="4353449" y="3845100"/>
                  <a:ext cx="12224" cy="25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24" h="25520" fill="none">
                      <a:moveTo>
                        <a:pt x="12224" y="0"/>
                      </a:moveTo>
                      <a:lnTo>
                        <a:pt x="5602" y="8223"/>
                      </a:lnTo>
                      <a:lnTo>
                        <a:pt x="3820" y="13894"/>
                      </a:lnTo>
                      <a:lnTo>
                        <a:pt x="2547" y="18714"/>
                      </a:lnTo>
                      <a:lnTo>
                        <a:pt x="2547" y="22684"/>
                      </a:lnTo>
                      <a:lnTo>
                        <a:pt x="0" y="2552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54" name="Freeform 11353"/>
                <p:cNvSpPr/>
                <p:nvPr/>
              </p:nvSpPr>
              <p:spPr>
                <a:xfrm>
                  <a:off x="4359434" y="3860412"/>
                  <a:ext cx="7258" cy="214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58" h="21408" fill="none">
                      <a:moveTo>
                        <a:pt x="7258" y="0"/>
                      </a:moveTo>
                      <a:lnTo>
                        <a:pt x="3183" y="8507"/>
                      </a:lnTo>
                      <a:lnTo>
                        <a:pt x="2419" y="13327"/>
                      </a:lnTo>
                      <a:lnTo>
                        <a:pt x="2419" y="18714"/>
                      </a:lnTo>
                      <a:lnTo>
                        <a:pt x="0" y="2140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55" name="Freeform 11354"/>
                <p:cNvSpPr/>
                <p:nvPr/>
              </p:nvSpPr>
              <p:spPr>
                <a:xfrm>
                  <a:off x="4279360" y="3787255"/>
                  <a:ext cx="59829" cy="14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829" h="14195" fill="none">
                      <a:moveTo>
                        <a:pt x="0" y="14178"/>
                      </a:moveTo>
                      <a:lnTo>
                        <a:pt x="15264" y="9074"/>
                      </a:lnTo>
                      <a:lnTo>
                        <a:pt x="24940" y="5955"/>
                      </a:lnTo>
                      <a:cubicBezTo>
                        <a:pt x="24940" y="5955"/>
                        <a:pt x="25450" y="2410"/>
                        <a:pt x="28124" y="2410"/>
                      </a:cubicBezTo>
                      <a:cubicBezTo>
                        <a:pt x="30798" y="2410"/>
                        <a:pt x="39711" y="851"/>
                        <a:pt x="40220" y="567"/>
                      </a:cubicBezTo>
                      <a:cubicBezTo>
                        <a:pt x="40729" y="284"/>
                        <a:pt x="52443" y="0"/>
                        <a:pt x="52443" y="0"/>
                      </a:cubicBezTo>
                      <a:lnTo>
                        <a:pt x="59829" y="241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56" name="Freeform 11355"/>
                <p:cNvSpPr/>
                <p:nvPr/>
              </p:nvSpPr>
              <p:spPr>
                <a:xfrm>
                  <a:off x="4288766" y="3800015"/>
                  <a:ext cx="41254" cy="133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254" h="13345" fill="none">
                      <a:moveTo>
                        <a:pt x="0" y="13327"/>
                      </a:moveTo>
                      <a:cubicBezTo>
                        <a:pt x="0" y="13327"/>
                        <a:pt x="6876" y="13327"/>
                        <a:pt x="7894" y="12193"/>
                      </a:cubicBezTo>
                      <a:cubicBezTo>
                        <a:pt x="8913" y="11059"/>
                        <a:pt x="14006" y="6805"/>
                        <a:pt x="14006" y="6805"/>
                      </a:cubicBezTo>
                      <a:cubicBezTo>
                        <a:pt x="14006" y="6805"/>
                        <a:pt x="18335" y="6238"/>
                        <a:pt x="19354" y="5104"/>
                      </a:cubicBezTo>
                      <a:cubicBezTo>
                        <a:pt x="20373" y="3970"/>
                        <a:pt x="22410" y="3686"/>
                        <a:pt x="25211" y="3119"/>
                      </a:cubicBezTo>
                      <a:cubicBezTo>
                        <a:pt x="28012" y="2552"/>
                        <a:pt x="32341" y="1134"/>
                        <a:pt x="33105" y="1134"/>
                      </a:cubicBezTo>
                      <a:cubicBezTo>
                        <a:pt x="33869" y="1134"/>
                        <a:pt x="41254" y="0"/>
                        <a:pt x="41254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57" name="Freeform 11356"/>
                <p:cNvSpPr/>
                <p:nvPr/>
              </p:nvSpPr>
              <p:spPr>
                <a:xfrm>
                  <a:off x="4291822" y="3812217"/>
                  <a:ext cx="29795" cy="1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795" h="13610" fill="none">
                      <a:moveTo>
                        <a:pt x="0" y="13610"/>
                      </a:moveTo>
                      <a:lnTo>
                        <a:pt x="8404" y="8214"/>
                      </a:lnTo>
                      <a:cubicBezTo>
                        <a:pt x="8404" y="8214"/>
                        <a:pt x="16553" y="4244"/>
                        <a:pt x="17062" y="3961"/>
                      </a:cubicBezTo>
                      <a:cubicBezTo>
                        <a:pt x="17571" y="3677"/>
                        <a:pt x="23683" y="1409"/>
                        <a:pt x="23683" y="1409"/>
                      </a:cubicBezTo>
                      <a:lnTo>
                        <a:pt x="29795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58" name="Freeform 11357"/>
                <p:cNvSpPr/>
                <p:nvPr/>
              </p:nvSpPr>
              <p:spPr>
                <a:xfrm>
                  <a:off x="4296406" y="3821281"/>
                  <a:ext cx="18598" cy="113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98" h="11351" fill="none">
                      <a:moveTo>
                        <a:pt x="0" y="11351"/>
                      </a:moveTo>
                      <a:cubicBezTo>
                        <a:pt x="0" y="11351"/>
                        <a:pt x="6112" y="4537"/>
                        <a:pt x="6112" y="4537"/>
                      </a:cubicBezTo>
                      <a:cubicBezTo>
                        <a:pt x="6112" y="4537"/>
                        <a:pt x="11714" y="2552"/>
                        <a:pt x="11714" y="2552"/>
                      </a:cubicBezTo>
                      <a:cubicBezTo>
                        <a:pt x="11714" y="2552"/>
                        <a:pt x="15025" y="1418"/>
                        <a:pt x="15534" y="1134"/>
                      </a:cubicBezTo>
                      <a:cubicBezTo>
                        <a:pt x="16043" y="851"/>
                        <a:pt x="18598" y="0"/>
                        <a:pt x="18598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59" name="Freeform 11358"/>
                <p:cNvSpPr/>
                <p:nvPr/>
              </p:nvSpPr>
              <p:spPr>
                <a:xfrm>
                  <a:off x="4317033" y="3820715"/>
                  <a:ext cx="3947" cy="14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47" h="14036" fill="none">
                      <a:moveTo>
                        <a:pt x="0" y="0"/>
                      </a:moveTo>
                      <a:lnTo>
                        <a:pt x="3565" y="3970"/>
                      </a:lnTo>
                      <a:lnTo>
                        <a:pt x="3565" y="7656"/>
                      </a:lnTo>
                      <a:lnTo>
                        <a:pt x="3947" y="1403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60" name="Freeform 11359"/>
                <p:cNvSpPr/>
                <p:nvPr/>
              </p:nvSpPr>
              <p:spPr>
                <a:xfrm>
                  <a:off x="4330785" y="3800299"/>
                  <a:ext cx="3311" cy="31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11" h="31900" fill="none">
                      <a:moveTo>
                        <a:pt x="255" y="0"/>
                      </a:moveTo>
                      <a:lnTo>
                        <a:pt x="3311" y="8507"/>
                      </a:lnTo>
                      <a:lnTo>
                        <a:pt x="1528" y="17864"/>
                      </a:lnTo>
                      <a:lnTo>
                        <a:pt x="0" y="3190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61" name="Freeform 11360"/>
                <p:cNvSpPr/>
                <p:nvPr/>
              </p:nvSpPr>
              <p:spPr>
                <a:xfrm>
                  <a:off x="4285090" y="3765564"/>
                  <a:ext cx="11316" cy="185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16" h="18581" fill="none">
                      <a:moveTo>
                        <a:pt x="-16" y="0"/>
                      </a:moveTo>
                      <a:cubicBezTo>
                        <a:pt x="3167" y="2977"/>
                        <a:pt x="9534" y="7798"/>
                        <a:pt x="9534" y="7798"/>
                      </a:cubicBezTo>
                      <a:lnTo>
                        <a:pt x="11316" y="11200"/>
                      </a:lnTo>
                      <a:cubicBezTo>
                        <a:pt x="11316" y="11200"/>
                        <a:pt x="6733" y="14319"/>
                        <a:pt x="5969" y="14603"/>
                      </a:cubicBezTo>
                      <a:cubicBezTo>
                        <a:pt x="5205" y="14886"/>
                        <a:pt x="3931" y="18581"/>
                        <a:pt x="3931" y="1858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62" name="Freeform 11361"/>
                <p:cNvSpPr/>
                <p:nvPr/>
              </p:nvSpPr>
              <p:spPr>
                <a:xfrm>
                  <a:off x="4281652" y="3758918"/>
                  <a:ext cx="25975" cy="270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975" h="27061" fill="none">
                      <a:moveTo>
                        <a:pt x="0" y="0"/>
                      </a:moveTo>
                      <a:lnTo>
                        <a:pt x="16282" y="5370"/>
                      </a:lnTo>
                      <a:lnTo>
                        <a:pt x="24177" y="9907"/>
                      </a:lnTo>
                      <a:lnTo>
                        <a:pt x="25975" y="13026"/>
                      </a:lnTo>
                      <a:lnTo>
                        <a:pt x="22394" y="22099"/>
                      </a:lnTo>
                      <a:cubicBezTo>
                        <a:pt x="22394" y="22099"/>
                        <a:pt x="20866" y="24368"/>
                        <a:pt x="20357" y="24368"/>
                      </a:cubicBezTo>
                      <a:cubicBezTo>
                        <a:pt x="19847" y="24368"/>
                        <a:pt x="17937" y="27061"/>
                        <a:pt x="17937" y="270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63" name="Freeform 11362"/>
                <p:cNvSpPr/>
                <p:nvPr/>
              </p:nvSpPr>
              <p:spPr>
                <a:xfrm>
                  <a:off x="4291201" y="3752538"/>
                  <a:ext cx="29914" cy="319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14" h="31900" fill="none">
                      <a:moveTo>
                        <a:pt x="0" y="0"/>
                      </a:moveTo>
                      <a:cubicBezTo>
                        <a:pt x="0" y="0"/>
                        <a:pt x="10043" y="5228"/>
                        <a:pt x="10552" y="5228"/>
                      </a:cubicBezTo>
                      <a:cubicBezTo>
                        <a:pt x="11062" y="5228"/>
                        <a:pt x="16919" y="6079"/>
                        <a:pt x="17428" y="6646"/>
                      </a:cubicBezTo>
                      <a:cubicBezTo>
                        <a:pt x="17937" y="7213"/>
                        <a:pt x="21503" y="9481"/>
                        <a:pt x="22267" y="10332"/>
                      </a:cubicBezTo>
                      <a:cubicBezTo>
                        <a:pt x="23031" y="11183"/>
                        <a:pt x="29397" y="14869"/>
                        <a:pt x="29397" y="14869"/>
                      </a:cubicBezTo>
                      <a:lnTo>
                        <a:pt x="29914" y="16854"/>
                      </a:lnTo>
                      <a:cubicBezTo>
                        <a:pt x="29914" y="16854"/>
                        <a:pt x="26341" y="21674"/>
                        <a:pt x="25577" y="22525"/>
                      </a:cubicBezTo>
                      <a:cubicBezTo>
                        <a:pt x="24813" y="23375"/>
                        <a:pt x="22267" y="27629"/>
                        <a:pt x="22267" y="28196"/>
                      </a:cubicBezTo>
                      <a:cubicBezTo>
                        <a:pt x="22267" y="28763"/>
                        <a:pt x="22012" y="29897"/>
                        <a:pt x="21503" y="30464"/>
                      </a:cubicBezTo>
                      <a:cubicBezTo>
                        <a:pt x="20993" y="31031"/>
                        <a:pt x="19720" y="31900"/>
                        <a:pt x="19720" y="3190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64" name="Freeform 11363"/>
                <p:cNvSpPr/>
                <p:nvPr/>
              </p:nvSpPr>
              <p:spPr>
                <a:xfrm>
                  <a:off x="4300489" y="3743314"/>
                  <a:ext cx="33113" cy="260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113" h="26078" fill="none">
                      <a:moveTo>
                        <a:pt x="0" y="0"/>
                      </a:moveTo>
                      <a:cubicBezTo>
                        <a:pt x="1520" y="2543"/>
                        <a:pt x="13998" y="7931"/>
                        <a:pt x="13998" y="7931"/>
                      </a:cubicBezTo>
                      <a:cubicBezTo>
                        <a:pt x="13998" y="7931"/>
                        <a:pt x="17309" y="11617"/>
                        <a:pt x="17691" y="12042"/>
                      </a:cubicBezTo>
                      <a:cubicBezTo>
                        <a:pt x="18073" y="12467"/>
                        <a:pt x="25585" y="19698"/>
                        <a:pt x="26476" y="20690"/>
                      </a:cubicBezTo>
                      <a:cubicBezTo>
                        <a:pt x="27368" y="21683"/>
                        <a:pt x="33113" y="26078"/>
                        <a:pt x="33113" y="2607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65" name="Freeform 11364"/>
                <p:cNvSpPr/>
                <p:nvPr/>
              </p:nvSpPr>
              <p:spPr>
                <a:xfrm>
                  <a:off x="4310420" y="3726859"/>
                  <a:ext cx="35405" cy="476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405" h="47637" fill="none">
                      <a:moveTo>
                        <a:pt x="0" y="0"/>
                      </a:moveTo>
                      <a:lnTo>
                        <a:pt x="12725" y="14178"/>
                      </a:lnTo>
                      <a:cubicBezTo>
                        <a:pt x="12725" y="14178"/>
                        <a:pt x="20492" y="20416"/>
                        <a:pt x="20492" y="22826"/>
                      </a:cubicBezTo>
                      <a:cubicBezTo>
                        <a:pt x="20492" y="25236"/>
                        <a:pt x="22147" y="30340"/>
                        <a:pt x="23930" y="33175"/>
                      </a:cubicBezTo>
                      <a:cubicBezTo>
                        <a:pt x="25712" y="36011"/>
                        <a:pt x="27495" y="37712"/>
                        <a:pt x="29278" y="40548"/>
                      </a:cubicBezTo>
                      <a:cubicBezTo>
                        <a:pt x="31060" y="43383"/>
                        <a:pt x="35405" y="47353"/>
                        <a:pt x="35405" y="4763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66" name="Freeform 11365"/>
                <p:cNvSpPr/>
                <p:nvPr/>
              </p:nvSpPr>
              <p:spPr>
                <a:xfrm>
                  <a:off x="4337422" y="3741054"/>
                  <a:ext cx="1767" cy="232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7" h="23233" fill="none">
                      <a:moveTo>
                        <a:pt x="-16" y="0"/>
                      </a:moveTo>
                      <a:lnTo>
                        <a:pt x="1767" y="9623"/>
                      </a:lnTo>
                      <a:cubicBezTo>
                        <a:pt x="1767" y="9623"/>
                        <a:pt x="1003" y="15294"/>
                        <a:pt x="1003" y="16428"/>
                      </a:cubicBezTo>
                      <a:cubicBezTo>
                        <a:pt x="1003" y="17562"/>
                        <a:pt x="-16" y="23233"/>
                        <a:pt x="-16" y="2323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67" name="Freeform 11366"/>
                <p:cNvSpPr/>
                <p:nvPr/>
              </p:nvSpPr>
              <p:spPr>
                <a:xfrm>
                  <a:off x="4330912" y="3737634"/>
                  <a:ext cx="382" cy="110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2" h="11059" fill="none">
                      <a:moveTo>
                        <a:pt x="0" y="11059"/>
                      </a:moveTo>
                      <a:lnTo>
                        <a:pt x="0" y="397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68" name="Freeform 11367"/>
                <p:cNvSpPr/>
                <p:nvPr/>
              </p:nvSpPr>
              <p:spPr>
                <a:xfrm>
                  <a:off x="4357778" y="3804836"/>
                  <a:ext cx="43037" cy="567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037" h="56710" fill="none">
                      <a:moveTo>
                        <a:pt x="0" y="0"/>
                      </a:moveTo>
                      <a:lnTo>
                        <a:pt x="16553" y="17013"/>
                      </a:lnTo>
                      <a:lnTo>
                        <a:pt x="27758" y="30907"/>
                      </a:lnTo>
                      <a:lnTo>
                        <a:pt x="33869" y="42249"/>
                      </a:lnTo>
                      <a:lnTo>
                        <a:pt x="37689" y="46502"/>
                      </a:lnTo>
                      <a:lnTo>
                        <a:pt x="43037" y="5671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69" name="Freeform 11368"/>
                <p:cNvSpPr/>
                <p:nvPr/>
              </p:nvSpPr>
              <p:spPr>
                <a:xfrm>
                  <a:off x="4363134" y="3828938"/>
                  <a:ext cx="28768" cy="419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68" h="41974" fill="none">
                      <a:moveTo>
                        <a:pt x="0" y="0"/>
                      </a:moveTo>
                      <a:lnTo>
                        <a:pt x="9414" y="9357"/>
                      </a:lnTo>
                      <a:cubicBezTo>
                        <a:pt x="9414" y="9357"/>
                        <a:pt x="15526" y="15028"/>
                        <a:pt x="15526" y="16162"/>
                      </a:cubicBezTo>
                      <a:cubicBezTo>
                        <a:pt x="15526" y="17297"/>
                        <a:pt x="17309" y="23818"/>
                        <a:pt x="18582" y="25236"/>
                      </a:cubicBezTo>
                      <a:cubicBezTo>
                        <a:pt x="19855" y="26654"/>
                        <a:pt x="25203" y="34310"/>
                        <a:pt x="25967" y="34310"/>
                      </a:cubicBezTo>
                      <a:cubicBezTo>
                        <a:pt x="26731" y="34310"/>
                        <a:pt x="28768" y="41974"/>
                        <a:pt x="28768" y="4197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1370" name="Freeform 11369"/>
                <p:cNvSpPr/>
                <p:nvPr/>
              </p:nvSpPr>
              <p:spPr>
                <a:xfrm>
                  <a:off x="4367980" y="3850204"/>
                  <a:ext cx="16282" cy="204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282" h="20416" fill="none">
                      <a:moveTo>
                        <a:pt x="0" y="0"/>
                      </a:moveTo>
                      <a:cubicBezTo>
                        <a:pt x="0" y="0"/>
                        <a:pt x="5841" y="4820"/>
                        <a:pt x="6096" y="5671"/>
                      </a:cubicBezTo>
                      <a:cubicBezTo>
                        <a:pt x="6350" y="6522"/>
                        <a:pt x="10170" y="12476"/>
                        <a:pt x="10170" y="12476"/>
                      </a:cubicBezTo>
                      <a:lnTo>
                        <a:pt x="15645" y="18573"/>
                      </a:lnTo>
                      <a:lnTo>
                        <a:pt x="16282" y="2041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</p:grpSp>
        </p:grpSp>
        <p:grpSp>
          <p:nvGrpSpPr>
            <p:cNvPr id="11371" name="Lemon"/>
            <p:cNvGrpSpPr/>
            <p:nvPr/>
          </p:nvGrpSpPr>
          <p:grpSpPr>
            <a:xfrm>
              <a:off x="4222093" y="5850695"/>
              <a:ext cx="710173" cy="467675"/>
              <a:chOff x="4222093" y="5850695"/>
              <a:chExt cx="710173" cy="467675"/>
            </a:xfrm>
          </p:grpSpPr>
          <p:grpSp>
            <p:nvGrpSpPr>
              <p:cNvPr id="11372" name="Group 11371"/>
              <p:cNvGrpSpPr/>
              <p:nvPr/>
            </p:nvGrpSpPr>
            <p:grpSpPr>
              <a:xfrm>
                <a:off x="4222093" y="5850695"/>
                <a:ext cx="497743" cy="390296"/>
                <a:chOff x="4222093" y="5850695"/>
                <a:chExt cx="497743" cy="390296"/>
              </a:xfrm>
            </p:grpSpPr>
            <p:grpSp>
              <p:nvGrpSpPr>
                <p:cNvPr id="11373" name="Group 11372"/>
                <p:cNvGrpSpPr/>
                <p:nvPr/>
              </p:nvGrpSpPr>
              <p:grpSpPr>
                <a:xfrm>
                  <a:off x="4222093" y="5850695"/>
                  <a:ext cx="497743" cy="390296"/>
                  <a:chOff x="4222093" y="5850695"/>
                  <a:chExt cx="497743" cy="390296"/>
                </a:xfrm>
              </p:grpSpPr>
              <p:sp>
                <p:nvSpPr>
                  <p:cNvPr id="11374" name="Freeform 11373"/>
                  <p:cNvSpPr/>
                  <p:nvPr/>
                </p:nvSpPr>
                <p:spPr>
                  <a:xfrm>
                    <a:off x="4700002" y="5981384"/>
                    <a:ext cx="17389" cy="277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389" h="27799">
                        <a:moveTo>
                          <a:pt x="1490" y="0"/>
                        </a:moveTo>
                        <a:cubicBezTo>
                          <a:pt x="1490" y="0"/>
                          <a:pt x="9134" y="7690"/>
                          <a:pt x="11274" y="9843"/>
                        </a:cubicBezTo>
                        <a:cubicBezTo>
                          <a:pt x="13414" y="11996"/>
                          <a:pt x="14943" y="12919"/>
                          <a:pt x="14943" y="17225"/>
                        </a:cubicBezTo>
                        <a:cubicBezTo>
                          <a:pt x="14943" y="21531"/>
                          <a:pt x="17389" y="26453"/>
                          <a:pt x="17389" y="26453"/>
                        </a:cubicBezTo>
                        <a:cubicBezTo>
                          <a:pt x="17389" y="26453"/>
                          <a:pt x="4853" y="32297"/>
                          <a:pt x="1490" y="19686"/>
                        </a:cubicBezTo>
                        <a:cubicBezTo>
                          <a:pt x="-1873" y="7074"/>
                          <a:pt x="1490" y="0"/>
                          <a:pt x="1490" y="0"/>
                        </a:cubicBezTo>
                        <a:close/>
                      </a:path>
                    </a:pathLst>
                  </a:custGeom>
                  <a:solidFill>
                    <a:srgbClr val="6B8E23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375" name="Freeform 11374"/>
                  <p:cNvSpPr/>
                  <p:nvPr/>
                </p:nvSpPr>
                <p:spPr>
                  <a:xfrm>
                    <a:off x="4222093" y="5850695"/>
                    <a:ext cx="497743" cy="3902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7743" h="390296">
                        <a:moveTo>
                          <a:pt x="51976" y="135610"/>
                        </a:moveTo>
                        <a:cubicBezTo>
                          <a:pt x="51976" y="135610"/>
                          <a:pt x="61148" y="90701"/>
                          <a:pt x="111901" y="48253"/>
                        </a:cubicBezTo>
                        <a:cubicBezTo>
                          <a:pt x="162653" y="5806"/>
                          <a:pt x="248260" y="-8959"/>
                          <a:pt x="302681" y="5191"/>
                        </a:cubicBezTo>
                        <a:cubicBezTo>
                          <a:pt x="357103" y="19340"/>
                          <a:pt x="386455" y="35335"/>
                          <a:pt x="406633" y="51945"/>
                        </a:cubicBezTo>
                        <a:cubicBezTo>
                          <a:pt x="426812" y="68555"/>
                          <a:pt x="438430" y="90701"/>
                          <a:pt x="440264" y="90086"/>
                        </a:cubicBezTo>
                        <a:cubicBezTo>
                          <a:pt x="442099" y="89471"/>
                          <a:pt x="454022" y="99622"/>
                          <a:pt x="454940" y="100544"/>
                        </a:cubicBezTo>
                        <a:cubicBezTo>
                          <a:pt x="455857" y="101467"/>
                          <a:pt x="468393" y="106081"/>
                          <a:pt x="474507" y="118384"/>
                        </a:cubicBezTo>
                        <a:cubicBezTo>
                          <a:pt x="480622" y="130688"/>
                          <a:pt x="480622" y="138071"/>
                          <a:pt x="480622" y="138071"/>
                        </a:cubicBezTo>
                        <a:cubicBezTo>
                          <a:pt x="480622" y="138071"/>
                          <a:pt x="491629" y="153450"/>
                          <a:pt x="495297" y="157141"/>
                        </a:cubicBezTo>
                        <a:cubicBezTo>
                          <a:pt x="498967" y="160833"/>
                          <a:pt x="497743" y="176212"/>
                          <a:pt x="496520" y="179288"/>
                        </a:cubicBezTo>
                        <a:cubicBezTo>
                          <a:pt x="495297" y="182364"/>
                          <a:pt x="494075" y="199589"/>
                          <a:pt x="494075" y="203895"/>
                        </a:cubicBezTo>
                        <a:cubicBezTo>
                          <a:pt x="494075" y="208201"/>
                          <a:pt x="492240" y="226657"/>
                          <a:pt x="485514" y="233424"/>
                        </a:cubicBezTo>
                        <a:cubicBezTo>
                          <a:pt x="478787" y="240191"/>
                          <a:pt x="469004" y="256186"/>
                          <a:pt x="464111" y="267259"/>
                        </a:cubicBezTo>
                        <a:cubicBezTo>
                          <a:pt x="459220" y="278333"/>
                          <a:pt x="418251" y="330624"/>
                          <a:pt x="391346" y="346619"/>
                        </a:cubicBezTo>
                        <a:cubicBezTo>
                          <a:pt x="364441" y="362613"/>
                          <a:pt x="321638" y="384759"/>
                          <a:pt x="280057" y="388450"/>
                        </a:cubicBezTo>
                        <a:cubicBezTo>
                          <a:pt x="238477" y="392143"/>
                          <a:pt x="193227" y="392755"/>
                          <a:pt x="148589" y="367534"/>
                        </a:cubicBezTo>
                        <a:cubicBezTo>
                          <a:pt x="103951" y="342312"/>
                          <a:pt x="82550" y="315244"/>
                          <a:pt x="82550" y="315244"/>
                        </a:cubicBezTo>
                        <a:cubicBezTo>
                          <a:pt x="82550" y="315244"/>
                          <a:pt x="67263" y="291867"/>
                          <a:pt x="61760" y="286330"/>
                        </a:cubicBezTo>
                        <a:cubicBezTo>
                          <a:pt x="56256" y="280793"/>
                          <a:pt x="47084" y="267259"/>
                          <a:pt x="41581" y="259877"/>
                        </a:cubicBezTo>
                        <a:cubicBezTo>
                          <a:pt x="36077" y="252495"/>
                          <a:pt x="30574" y="240807"/>
                          <a:pt x="24459" y="237730"/>
                        </a:cubicBezTo>
                        <a:cubicBezTo>
                          <a:pt x="18344" y="234655"/>
                          <a:pt x="0" y="227888"/>
                          <a:pt x="0" y="213123"/>
                        </a:cubicBezTo>
                        <a:cubicBezTo>
                          <a:pt x="0" y="198358"/>
                          <a:pt x="4892" y="194052"/>
                          <a:pt x="16510" y="184210"/>
                        </a:cubicBezTo>
                        <a:cubicBezTo>
                          <a:pt x="28128" y="174366"/>
                          <a:pt x="45249" y="142377"/>
                          <a:pt x="51976" y="135610"/>
                        </a:cubicBezTo>
                        <a:close/>
                      </a:path>
                    </a:pathLst>
                  </a:custGeom>
                  <a:gradFill>
                    <a:gsLst>
                      <a:gs pos="62000">
                        <a:srgbClr val="F8D112"/>
                      </a:gs>
                      <a:gs pos="21000">
                        <a:srgbClr val="FAED4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376" name="Freeform 11375"/>
                  <p:cNvSpPr/>
                  <p:nvPr/>
                </p:nvSpPr>
                <p:spPr>
                  <a:xfrm>
                    <a:off x="4245329" y="6030098"/>
                    <a:ext cx="10548" cy="590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548" h="59019">
                        <a:moveTo>
                          <a:pt x="0" y="500"/>
                        </a:moveTo>
                        <a:cubicBezTo>
                          <a:pt x="0" y="500"/>
                          <a:pt x="6115" y="9112"/>
                          <a:pt x="6115" y="23262"/>
                        </a:cubicBezTo>
                        <a:cubicBezTo>
                          <a:pt x="6115" y="37411"/>
                          <a:pt x="6115" y="60788"/>
                          <a:pt x="6115" y="58942"/>
                        </a:cubicBezTo>
                        <a:cubicBezTo>
                          <a:pt x="6115" y="57097"/>
                          <a:pt x="11618" y="43563"/>
                          <a:pt x="10395" y="22031"/>
                        </a:cubicBezTo>
                        <a:cubicBezTo>
                          <a:pt x="9172" y="500"/>
                          <a:pt x="0" y="-1346"/>
                          <a:pt x="0" y="500"/>
                        </a:cubicBezTo>
                        <a:close/>
                      </a:path>
                    </a:pathLst>
                  </a:custGeom>
                  <a:solidFill>
                    <a:srgbClr val="F4B609">
                      <a:alpha val="3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377" name="Freeform 11376"/>
                  <p:cNvSpPr/>
                  <p:nvPr/>
                </p:nvSpPr>
                <p:spPr>
                  <a:xfrm>
                    <a:off x="4268566" y="5990342"/>
                    <a:ext cx="28739" cy="1466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739" h="146683">
                        <a:moveTo>
                          <a:pt x="0" y="269"/>
                        </a:moveTo>
                        <a:cubicBezTo>
                          <a:pt x="0" y="269"/>
                          <a:pt x="17121" y="11342"/>
                          <a:pt x="20790" y="41486"/>
                        </a:cubicBezTo>
                        <a:cubicBezTo>
                          <a:pt x="24459" y="71631"/>
                          <a:pt x="26905" y="106081"/>
                          <a:pt x="23848" y="120845"/>
                        </a:cubicBezTo>
                        <a:cubicBezTo>
                          <a:pt x="20790" y="135610"/>
                          <a:pt x="15287" y="146683"/>
                          <a:pt x="15287" y="146683"/>
                        </a:cubicBezTo>
                        <a:cubicBezTo>
                          <a:pt x="15287" y="146683"/>
                          <a:pt x="28739" y="147913"/>
                          <a:pt x="28739" y="105466"/>
                        </a:cubicBezTo>
                        <a:cubicBezTo>
                          <a:pt x="28739" y="63018"/>
                          <a:pt x="24459" y="30413"/>
                          <a:pt x="20790" y="21185"/>
                        </a:cubicBezTo>
                        <a:cubicBezTo>
                          <a:pt x="17121" y="11958"/>
                          <a:pt x="8561" y="-2192"/>
                          <a:pt x="0" y="269"/>
                        </a:cubicBezTo>
                        <a:close/>
                      </a:path>
                    </a:pathLst>
                  </a:custGeom>
                  <a:solidFill>
                    <a:srgbClr val="F5B30F">
                      <a:alpha val="3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378" name="Freeform 11377"/>
                  <p:cNvSpPr/>
                  <p:nvPr/>
                </p:nvSpPr>
                <p:spPr>
                  <a:xfrm>
                    <a:off x="4664192" y="5943857"/>
                    <a:ext cx="38447" cy="1427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47" h="142723">
                        <a:moveTo>
                          <a:pt x="0" y="0"/>
                        </a:moveTo>
                        <a:cubicBezTo>
                          <a:pt x="0" y="0"/>
                          <a:pt x="16510" y="9843"/>
                          <a:pt x="16510" y="23377"/>
                        </a:cubicBezTo>
                        <a:cubicBezTo>
                          <a:pt x="16510" y="36911"/>
                          <a:pt x="16510" y="37526"/>
                          <a:pt x="16510" y="37526"/>
                        </a:cubicBezTo>
                        <a:cubicBezTo>
                          <a:pt x="16510" y="37526"/>
                          <a:pt x="31797" y="50445"/>
                          <a:pt x="34243" y="66440"/>
                        </a:cubicBezTo>
                        <a:cubicBezTo>
                          <a:pt x="36689" y="82435"/>
                          <a:pt x="40357" y="105196"/>
                          <a:pt x="37300" y="121807"/>
                        </a:cubicBezTo>
                        <a:cubicBezTo>
                          <a:pt x="34243" y="138417"/>
                          <a:pt x="30574" y="142723"/>
                          <a:pt x="30574" y="142723"/>
                        </a:cubicBezTo>
                        <a:cubicBezTo>
                          <a:pt x="30574" y="142723"/>
                          <a:pt x="39746" y="94123"/>
                          <a:pt x="29351" y="69516"/>
                        </a:cubicBezTo>
                        <a:cubicBezTo>
                          <a:pt x="18956" y="44908"/>
                          <a:pt x="9478" y="41525"/>
                          <a:pt x="10089" y="42140"/>
                        </a:cubicBezTo>
                        <a:cubicBezTo>
                          <a:pt x="10089" y="42140"/>
                          <a:pt x="8561" y="33220"/>
                          <a:pt x="7338" y="21531"/>
                        </a:cubicBezTo>
                        <a:cubicBezTo>
                          <a:pt x="6115" y="9843"/>
                          <a:pt x="10395" y="166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2B807">
                      <a:alpha val="58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1379" name="Freeform 11378"/>
                <p:cNvSpPr/>
                <p:nvPr/>
              </p:nvSpPr>
              <p:spPr>
                <a:xfrm>
                  <a:off x="4283470" y="6077313"/>
                  <a:ext cx="426468" cy="1635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6468" h="163524">
                      <a:moveTo>
                        <a:pt x="0" y="57497"/>
                      </a:moveTo>
                      <a:cubicBezTo>
                        <a:pt x="0" y="57497"/>
                        <a:pt x="28510" y="117539"/>
                        <a:pt x="104823" y="150021"/>
                      </a:cubicBezTo>
                      <a:cubicBezTo>
                        <a:pt x="181135" y="182503"/>
                        <a:pt x="283864" y="146083"/>
                        <a:pt x="283864" y="146083"/>
                      </a:cubicBezTo>
                      <a:cubicBezTo>
                        <a:pt x="283864" y="146083"/>
                        <a:pt x="350393" y="124429"/>
                        <a:pt x="395397" y="54544"/>
                      </a:cubicBezTo>
                      <a:cubicBezTo>
                        <a:pt x="440405" y="-15341"/>
                        <a:pt x="422792" y="6313"/>
                        <a:pt x="424259" y="4837"/>
                      </a:cubicBezTo>
                      <a:cubicBezTo>
                        <a:pt x="425726" y="3360"/>
                        <a:pt x="409093" y="-8451"/>
                        <a:pt x="391484" y="11235"/>
                      </a:cubicBezTo>
                      <a:cubicBezTo>
                        <a:pt x="373873" y="30921"/>
                        <a:pt x="371916" y="67340"/>
                        <a:pt x="321041" y="84073"/>
                      </a:cubicBezTo>
                      <a:cubicBezTo>
                        <a:pt x="270166" y="100806"/>
                        <a:pt x="296582" y="123445"/>
                        <a:pt x="161568" y="119508"/>
                      </a:cubicBezTo>
                      <a:cubicBezTo>
                        <a:pt x="26553" y="115570"/>
                        <a:pt x="-1819" y="17141"/>
                        <a:pt x="0" y="57497"/>
                      </a:cubicBezTo>
                      <a:close/>
                    </a:path>
                  </a:pathLst>
                </a:custGeom>
                <a:solidFill>
                  <a:srgbClr val="E7BF10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380" name="Freeform 11379"/>
                <p:cNvSpPr/>
                <p:nvPr/>
              </p:nvSpPr>
              <p:spPr>
                <a:xfrm>
                  <a:off x="4273839" y="5855962"/>
                  <a:ext cx="263164" cy="1341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3164" h="134187">
                      <a:moveTo>
                        <a:pt x="0" y="134187"/>
                      </a:moveTo>
                      <a:cubicBezTo>
                        <a:pt x="0" y="134187"/>
                        <a:pt x="34228" y="124313"/>
                        <a:pt x="53795" y="98722"/>
                      </a:cubicBezTo>
                      <a:cubicBezTo>
                        <a:pt x="73362" y="73130"/>
                        <a:pt x="158480" y="22931"/>
                        <a:pt x="209355" y="26868"/>
                      </a:cubicBezTo>
                      <a:cubicBezTo>
                        <a:pt x="260230" y="30805"/>
                        <a:pt x="263164" y="29821"/>
                        <a:pt x="263164" y="29821"/>
                      </a:cubicBezTo>
                      <a:cubicBezTo>
                        <a:pt x="263164" y="29821"/>
                        <a:pt x="253381" y="8167"/>
                        <a:pt x="239684" y="2261"/>
                      </a:cubicBezTo>
                      <a:cubicBezTo>
                        <a:pt x="225987" y="-3645"/>
                        <a:pt x="102713" y="-2661"/>
                        <a:pt x="48903" y="63287"/>
                      </a:cubicBezTo>
                      <a:cubicBezTo>
                        <a:pt x="-4907" y="129235"/>
                        <a:pt x="29825" y="104135"/>
                        <a:pt x="0" y="134187"/>
                      </a:cubicBezTo>
                      <a:close/>
                    </a:path>
                  </a:pathLst>
                </a:custGeom>
                <a:solidFill>
                  <a:srgbClr val="FFFFFF">
                    <a:alpha val="2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381" name="Freeform 11380"/>
                <p:cNvSpPr/>
                <p:nvPr/>
              </p:nvSpPr>
              <p:spPr>
                <a:xfrm>
                  <a:off x="4536049" y="5865114"/>
                  <a:ext cx="95352" cy="587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352" h="58712">
                      <a:moveTo>
                        <a:pt x="0" y="0"/>
                      </a:moveTo>
                      <a:cubicBezTo>
                        <a:pt x="0" y="0"/>
                        <a:pt x="15631" y="19686"/>
                        <a:pt x="15631" y="23623"/>
                      </a:cubicBezTo>
                      <a:cubicBezTo>
                        <a:pt x="15631" y="27560"/>
                        <a:pt x="76290" y="40356"/>
                        <a:pt x="86073" y="54136"/>
                      </a:cubicBezTo>
                      <a:cubicBezTo>
                        <a:pt x="95857" y="67917"/>
                        <a:pt x="100748" y="47246"/>
                        <a:pt x="86073" y="35435"/>
                      </a:cubicBezTo>
                      <a:cubicBezTo>
                        <a:pt x="71398" y="23623"/>
                        <a:pt x="16609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1382" name="Group 11381"/>
              <p:cNvGrpSpPr/>
              <p:nvPr/>
            </p:nvGrpSpPr>
            <p:grpSpPr>
              <a:xfrm>
                <a:off x="4583517" y="5993770"/>
                <a:ext cx="348855" cy="324661"/>
                <a:chOff x="4583517" y="5993770"/>
                <a:chExt cx="348855" cy="324661"/>
              </a:xfrm>
            </p:grpSpPr>
            <p:grpSp>
              <p:nvGrpSpPr>
                <p:cNvPr id="11383" name="Group 11382"/>
                <p:cNvGrpSpPr/>
                <p:nvPr/>
              </p:nvGrpSpPr>
              <p:grpSpPr>
                <a:xfrm>
                  <a:off x="4583517" y="5993770"/>
                  <a:ext cx="348855" cy="324661"/>
                  <a:chOff x="4583517" y="5993770"/>
                  <a:chExt cx="348855" cy="324661"/>
                </a:xfrm>
              </p:grpSpPr>
              <p:sp>
                <p:nvSpPr>
                  <p:cNvPr id="11384" name="Freeform 11383"/>
                  <p:cNvSpPr/>
                  <p:nvPr/>
                </p:nvSpPr>
                <p:spPr>
                  <a:xfrm rot="-2634000">
                    <a:off x="4636317" y="5968358"/>
                    <a:ext cx="223344" cy="4002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344" h="400268">
                        <a:moveTo>
                          <a:pt x="0" y="176581"/>
                        </a:moveTo>
                        <a:cubicBezTo>
                          <a:pt x="0" y="72538"/>
                          <a:pt x="46362" y="0"/>
                          <a:pt x="112862" y="0"/>
                        </a:cubicBezTo>
                        <a:cubicBezTo>
                          <a:pt x="179282" y="0"/>
                          <a:pt x="223344" y="85642"/>
                          <a:pt x="223344" y="189685"/>
                        </a:cubicBezTo>
                        <a:cubicBezTo>
                          <a:pt x="223344" y="293694"/>
                          <a:pt x="211773" y="400268"/>
                          <a:pt x="145345" y="400268"/>
                        </a:cubicBezTo>
                        <a:cubicBezTo>
                          <a:pt x="112792" y="400268"/>
                          <a:pt x="76053" y="381876"/>
                          <a:pt x="47260" y="341184"/>
                        </a:cubicBezTo>
                        <a:cubicBezTo>
                          <a:pt x="18468" y="300491"/>
                          <a:pt x="0" y="229669"/>
                          <a:pt x="0" y="176581"/>
                        </a:cubicBezTo>
                        <a:close/>
                      </a:path>
                    </a:pathLst>
                  </a:custGeom>
                  <a:solidFill>
                    <a:srgbClr val="F9DE27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385" name="Freeform 11384"/>
                  <p:cNvSpPr/>
                  <p:nvPr/>
                </p:nvSpPr>
                <p:spPr>
                  <a:xfrm rot="-2670000">
                    <a:off x="4656110" y="5954220"/>
                    <a:ext cx="219158" cy="3834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9158" h="383490">
                        <a:moveTo>
                          <a:pt x="0" y="194408"/>
                        </a:moveTo>
                        <a:cubicBezTo>
                          <a:pt x="0" y="142584"/>
                          <a:pt x="4313" y="86689"/>
                          <a:pt x="22777" y="50483"/>
                        </a:cubicBezTo>
                        <a:cubicBezTo>
                          <a:pt x="40340" y="16043"/>
                          <a:pt x="71301" y="0"/>
                          <a:pt x="100923" y="0"/>
                        </a:cubicBezTo>
                        <a:cubicBezTo>
                          <a:pt x="161616" y="0"/>
                          <a:pt x="219158" y="89967"/>
                          <a:pt x="219158" y="191086"/>
                        </a:cubicBezTo>
                        <a:cubicBezTo>
                          <a:pt x="219158" y="242923"/>
                          <a:pt x="212417" y="306280"/>
                          <a:pt x="192267" y="340198"/>
                        </a:cubicBezTo>
                        <a:cubicBezTo>
                          <a:pt x="173125" y="372421"/>
                          <a:pt x="154514" y="383490"/>
                          <a:pt x="124946" y="383490"/>
                        </a:cubicBezTo>
                        <a:cubicBezTo>
                          <a:pt x="64182" y="383490"/>
                          <a:pt x="0" y="295490"/>
                          <a:pt x="0" y="194408"/>
                        </a:cubicBezTo>
                        <a:close/>
                      </a:path>
                    </a:pathLst>
                  </a:custGeom>
                  <a:gradFill>
                    <a:gsLst>
                      <a:gs pos="67000">
                        <a:srgbClr val="FAF6C9"/>
                      </a:gs>
                      <a:gs pos="0">
                        <a:srgbClr val="F7F0A9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386" name="Freeform 11385"/>
                  <p:cNvSpPr/>
                  <p:nvPr/>
                </p:nvSpPr>
                <p:spPr>
                  <a:xfrm>
                    <a:off x="4722957" y="6016303"/>
                    <a:ext cx="71916" cy="98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916" h="98816">
                        <a:moveTo>
                          <a:pt x="48360" y="98816"/>
                        </a:moveTo>
                        <a:lnTo>
                          <a:pt x="0" y="1449"/>
                        </a:lnTo>
                        <a:cubicBezTo>
                          <a:pt x="0" y="1449"/>
                          <a:pt x="13709" y="-3813"/>
                          <a:pt x="35284" y="5396"/>
                        </a:cubicBezTo>
                        <a:cubicBezTo>
                          <a:pt x="56859" y="14604"/>
                          <a:pt x="71916" y="34994"/>
                          <a:pt x="71916" y="34994"/>
                        </a:cubicBezTo>
                        <a:lnTo>
                          <a:pt x="48360" y="9881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CED9C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387" name="Freeform 11386"/>
                  <p:cNvSpPr/>
                  <p:nvPr/>
                </p:nvSpPr>
                <p:spPr>
                  <a:xfrm>
                    <a:off x="4765453" y="6125551"/>
                    <a:ext cx="72580" cy="1370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580" h="137099">
                        <a:moveTo>
                          <a:pt x="3248" y="5992"/>
                        </a:moveTo>
                        <a:cubicBezTo>
                          <a:pt x="3248" y="5992"/>
                          <a:pt x="0" y="44799"/>
                          <a:pt x="0" y="59269"/>
                        </a:cubicBezTo>
                        <a:cubicBezTo>
                          <a:pt x="0" y="73740"/>
                          <a:pt x="5864" y="107943"/>
                          <a:pt x="6517" y="109258"/>
                        </a:cubicBezTo>
                        <a:cubicBezTo>
                          <a:pt x="7171" y="110574"/>
                          <a:pt x="18286" y="122413"/>
                          <a:pt x="37899" y="131621"/>
                        </a:cubicBezTo>
                        <a:cubicBezTo>
                          <a:pt x="57513" y="140830"/>
                          <a:pt x="72580" y="135568"/>
                          <a:pt x="72580" y="135568"/>
                        </a:cubicBezTo>
                        <a:lnTo>
                          <a:pt x="52936" y="84263"/>
                        </a:lnTo>
                        <a:lnTo>
                          <a:pt x="10440" y="3361"/>
                        </a:lnTo>
                        <a:cubicBezTo>
                          <a:pt x="10440" y="3361"/>
                          <a:pt x="3248" y="-5848"/>
                          <a:pt x="3248" y="599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CEA89"/>
                      </a:gs>
                      <a:gs pos="100000">
                        <a:srgbClr val="FADE4F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388" name="Freeform 11387"/>
                  <p:cNvSpPr/>
                  <p:nvPr/>
                </p:nvSpPr>
                <p:spPr>
                  <a:xfrm>
                    <a:off x="4780469" y="6126322"/>
                    <a:ext cx="119469" cy="1335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9469" h="133502">
                        <a:moveTo>
                          <a:pt x="0" y="0"/>
                        </a:moveTo>
                        <a:lnTo>
                          <a:pt x="64071" y="133502"/>
                        </a:lnTo>
                        <a:cubicBezTo>
                          <a:pt x="64071" y="133502"/>
                          <a:pt x="83031" y="134139"/>
                          <a:pt x="103298" y="113749"/>
                        </a:cubicBezTo>
                        <a:cubicBezTo>
                          <a:pt x="123565" y="93359"/>
                          <a:pt x="118989" y="67049"/>
                          <a:pt x="118989" y="6704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77B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389" name="Freeform 11388"/>
                  <p:cNvSpPr/>
                  <p:nvPr/>
                </p:nvSpPr>
                <p:spPr>
                  <a:xfrm>
                    <a:off x="4784096" y="6119076"/>
                    <a:ext cx="115076" cy="670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5076" h="67060">
                        <a:moveTo>
                          <a:pt x="0" y="3587"/>
                        </a:moveTo>
                        <a:lnTo>
                          <a:pt x="78750" y="0"/>
                        </a:lnTo>
                        <a:cubicBezTo>
                          <a:pt x="78750" y="0"/>
                          <a:pt x="99672" y="14440"/>
                          <a:pt x="103921" y="25292"/>
                        </a:cubicBezTo>
                        <a:cubicBezTo>
                          <a:pt x="108171" y="36145"/>
                          <a:pt x="116997" y="58180"/>
                          <a:pt x="114708" y="60482"/>
                        </a:cubicBezTo>
                        <a:cubicBezTo>
                          <a:pt x="112420" y="62784"/>
                          <a:pt x="108171" y="67060"/>
                          <a:pt x="108171" y="67060"/>
                        </a:cubicBezTo>
                        <a:lnTo>
                          <a:pt x="0" y="3587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56D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390" name="Freeform 11389"/>
                  <p:cNvSpPr/>
                  <p:nvPr/>
                </p:nvSpPr>
                <p:spPr>
                  <a:xfrm>
                    <a:off x="4780469" y="6053302"/>
                    <a:ext cx="77228" cy="678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28" h="67882">
                        <a:moveTo>
                          <a:pt x="0" y="65744"/>
                        </a:moveTo>
                        <a:cubicBezTo>
                          <a:pt x="0" y="65744"/>
                          <a:pt x="0" y="46012"/>
                          <a:pt x="9153" y="22333"/>
                        </a:cubicBezTo>
                        <a:cubicBezTo>
                          <a:pt x="18306" y="-1346"/>
                          <a:pt x="20921" y="0"/>
                          <a:pt x="20921" y="0"/>
                        </a:cubicBezTo>
                        <a:cubicBezTo>
                          <a:pt x="20921" y="0"/>
                          <a:pt x="51649" y="24964"/>
                          <a:pt x="52956" y="26937"/>
                        </a:cubicBezTo>
                        <a:cubicBezTo>
                          <a:pt x="54264" y="28910"/>
                          <a:pt x="79108" y="52589"/>
                          <a:pt x="77147" y="59166"/>
                        </a:cubicBezTo>
                        <a:cubicBezTo>
                          <a:pt x="75185" y="65744"/>
                          <a:pt x="9153" y="71006"/>
                          <a:pt x="0" y="6574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880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391" name="Freeform 11390"/>
                  <p:cNvSpPr/>
                  <p:nvPr/>
                </p:nvSpPr>
                <p:spPr>
                  <a:xfrm>
                    <a:off x="4643992" y="6002634"/>
                    <a:ext cx="120133" cy="1151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133" h="115106">
                        <a:moveTo>
                          <a:pt x="3759" y="59187"/>
                        </a:moveTo>
                        <a:lnTo>
                          <a:pt x="114903" y="115106"/>
                        </a:lnTo>
                        <a:cubicBezTo>
                          <a:pt x="114903" y="115106"/>
                          <a:pt x="120133" y="115754"/>
                          <a:pt x="120133" y="107861"/>
                        </a:cubicBezTo>
                        <a:cubicBezTo>
                          <a:pt x="120133" y="99967"/>
                          <a:pt x="75022" y="15776"/>
                          <a:pt x="75022" y="15776"/>
                        </a:cubicBezTo>
                        <a:cubicBezTo>
                          <a:pt x="75022" y="15776"/>
                          <a:pt x="51812" y="-17441"/>
                          <a:pt x="19450" y="12487"/>
                        </a:cubicBezTo>
                        <a:cubicBezTo>
                          <a:pt x="-12912" y="42415"/>
                          <a:pt x="5067" y="60503"/>
                          <a:pt x="3759" y="5918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BE880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392" name="Freeform 11391"/>
                  <p:cNvSpPr/>
                  <p:nvPr/>
                </p:nvSpPr>
                <p:spPr>
                  <a:xfrm>
                    <a:off x="4630609" y="6060547"/>
                    <a:ext cx="133515" cy="8350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3515" h="83503">
                        <a:moveTo>
                          <a:pt x="38062" y="83503"/>
                        </a:moveTo>
                        <a:cubicBezTo>
                          <a:pt x="38062" y="83503"/>
                          <a:pt x="68137" y="82177"/>
                          <a:pt x="87750" y="78889"/>
                        </a:cubicBezTo>
                        <a:cubicBezTo>
                          <a:pt x="107364" y="75600"/>
                          <a:pt x="133515" y="61787"/>
                          <a:pt x="133515" y="61787"/>
                        </a:cubicBezTo>
                        <a:lnTo>
                          <a:pt x="129265" y="57512"/>
                        </a:lnTo>
                        <a:lnTo>
                          <a:pt x="2758" y="0"/>
                        </a:lnTo>
                        <a:cubicBezTo>
                          <a:pt x="2758" y="0"/>
                          <a:pt x="-14894" y="24953"/>
                          <a:pt x="38062" y="8350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ADE4B"/>
                      </a:gs>
                      <a:gs pos="100000">
                        <a:srgbClr val="FCEA8E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393" name="Freeform 11392"/>
                  <p:cNvSpPr/>
                  <p:nvPr/>
                </p:nvSpPr>
                <p:spPr>
                  <a:xfrm>
                    <a:off x="4681789" y="6122314"/>
                    <a:ext cx="88261" cy="1070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8261" h="107089">
                        <a:moveTo>
                          <a:pt x="0" y="31592"/>
                        </a:moveTo>
                        <a:lnTo>
                          <a:pt x="82336" y="0"/>
                        </a:lnTo>
                        <a:cubicBezTo>
                          <a:pt x="82336" y="0"/>
                          <a:pt x="88261" y="-637"/>
                          <a:pt x="88261" y="2652"/>
                        </a:cubicBezTo>
                        <a:cubicBezTo>
                          <a:pt x="88261" y="5940"/>
                          <a:pt x="83664" y="101971"/>
                          <a:pt x="83664" y="102629"/>
                        </a:cubicBezTo>
                        <a:cubicBezTo>
                          <a:pt x="83664" y="102629"/>
                          <a:pt x="83643" y="113811"/>
                          <a:pt x="63376" y="100656"/>
                        </a:cubicBezTo>
                        <a:cubicBezTo>
                          <a:pt x="43109" y="87501"/>
                          <a:pt x="-2002" y="53956"/>
                          <a:pt x="0" y="3159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9E27D"/>
                      </a:gs>
                      <a:gs pos="100000">
                        <a:srgbClr val="FAE27A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394" name="Freeform 11393"/>
                  <p:cNvSpPr/>
                  <p:nvPr/>
                </p:nvSpPr>
                <p:spPr>
                  <a:xfrm>
                    <a:off x="4760243" y="6111163"/>
                    <a:ext cx="23495" cy="18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495" h="18448">
                        <a:moveTo>
                          <a:pt x="-41" y="9224"/>
                        </a:moveTo>
                        <a:cubicBezTo>
                          <a:pt x="-41" y="4117"/>
                          <a:pt x="5223" y="0"/>
                          <a:pt x="11717" y="0"/>
                        </a:cubicBezTo>
                        <a:cubicBezTo>
                          <a:pt x="18211" y="0"/>
                          <a:pt x="23495" y="4117"/>
                          <a:pt x="23495" y="9224"/>
                        </a:cubicBezTo>
                        <a:cubicBezTo>
                          <a:pt x="23495" y="14300"/>
                          <a:pt x="18211" y="18427"/>
                          <a:pt x="11717" y="18427"/>
                        </a:cubicBezTo>
                        <a:cubicBezTo>
                          <a:pt x="5223" y="18427"/>
                          <a:pt x="-41" y="14300"/>
                          <a:pt x="-41" y="9224"/>
                        </a:cubicBezTo>
                        <a:close/>
                      </a:path>
                    </a:pathLst>
                  </a:custGeom>
                  <a:solidFill>
                    <a:srgbClr val="FCF7D1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395" name="Freeform 11394"/>
                  <p:cNvSpPr/>
                  <p:nvPr/>
                </p:nvSpPr>
                <p:spPr>
                  <a:xfrm>
                    <a:off x="4634696" y="6018410"/>
                    <a:ext cx="267745" cy="2427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7745" h="242750">
                        <a:moveTo>
                          <a:pt x="0" y="42096"/>
                        </a:moveTo>
                        <a:lnTo>
                          <a:pt x="11094" y="42096"/>
                        </a:lnTo>
                        <a:lnTo>
                          <a:pt x="128775" y="97347"/>
                        </a:lnTo>
                        <a:lnTo>
                          <a:pt x="129429" y="92085"/>
                        </a:lnTo>
                        <a:lnTo>
                          <a:pt x="84317" y="0"/>
                        </a:lnTo>
                        <a:lnTo>
                          <a:pt x="90856" y="0"/>
                        </a:lnTo>
                        <a:lnTo>
                          <a:pt x="135966" y="94716"/>
                        </a:lnTo>
                        <a:lnTo>
                          <a:pt x="160177" y="32887"/>
                        </a:lnTo>
                        <a:cubicBezTo>
                          <a:pt x="160177" y="32887"/>
                          <a:pt x="165387" y="30883"/>
                          <a:pt x="166041" y="32887"/>
                        </a:cubicBezTo>
                        <a:cubicBezTo>
                          <a:pt x="166695" y="34891"/>
                          <a:pt x="147735" y="97347"/>
                          <a:pt x="146427" y="97347"/>
                        </a:cubicBezTo>
                        <a:cubicBezTo>
                          <a:pt x="145120" y="97347"/>
                          <a:pt x="149696" y="100635"/>
                          <a:pt x="149696" y="100635"/>
                        </a:cubicBezTo>
                        <a:lnTo>
                          <a:pt x="224227" y="94716"/>
                        </a:lnTo>
                        <a:lnTo>
                          <a:pt x="230112" y="100635"/>
                        </a:lnTo>
                        <a:lnTo>
                          <a:pt x="146427" y="101294"/>
                        </a:lnTo>
                        <a:lnTo>
                          <a:pt x="257571" y="167726"/>
                        </a:lnTo>
                        <a:lnTo>
                          <a:pt x="267745" y="179884"/>
                        </a:lnTo>
                        <a:lnTo>
                          <a:pt x="145773" y="105265"/>
                        </a:lnTo>
                        <a:lnTo>
                          <a:pt x="145773" y="107912"/>
                        </a:lnTo>
                        <a:lnTo>
                          <a:pt x="209844" y="241393"/>
                        </a:lnTo>
                        <a:lnTo>
                          <a:pt x="203337" y="242750"/>
                        </a:lnTo>
                        <a:lnTo>
                          <a:pt x="141197" y="105239"/>
                        </a:lnTo>
                        <a:lnTo>
                          <a:pt x="135966" y="107912"/>
                        </a:lnTo>
                        <a:lnTo>
                          <a:pt x="138582" y="216399"/>
                        </a:lnTo>
                        <a:lnTo>
                          <a:pt x="127467" y="206533"/>
                        </a:lnTo>
                        <a:lnTo>
                          <a:pt x="132718" y="111180"/>
                        </a:lnTo>
                        <a:lnTo>
                          <a:pt x="128121" y="105239"/>
                        </a:lnTo>
                        <a:lnTo>
                          <a:pt x="49013" y="136154"/>
                        </a:lnTo>
                        <a:cubicBezTo>
                          <a:pt x="49013" y="136154"/>
                          <a:pt x="28746" y="125620"/>
                          <a:pt x="31361" y="125630"/>
                        </a:cubicBezTo>
                        <a:cubicBezTo>
                          <a:pt x="33976" y="125640"/>
                          <a:pt x="120603" y="104253"/>
                          <a:pt x="122891" y="104253"/>
                        </a:cubicBezTo>
                        <a:cubicBezTo>
                          <a:pt x="125179" y="104253"/>
                          <a:pt x="129429" y="103924"/>
                          <a:pt x="129429" y="103924"/>
                        </a:cubicBezTo>
                        <a:lnTo>
                          <a:pt x="127120" y="99011"/>
                        </a:lnTo>
                        <a:cubicBezTo>
                          <a:pt x="127120" y="99011"/>
                          <a:pt x="1287" y="46042"/>
                          <a:pt x="0" y="4209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7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1396" name="Freeform 11395"/>
                <p:cNvSpPr/>
                <p:nvPr/>
              </p:nvSpPr>
              <p:spPr>
                <a:xfrm>
                  <a:off x="4695733" y="6023163"/>
                  <a:ext cx="37848" cy="48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48" h="48560">
                      <a:moveTo>
                        <a:pt x="0" y="72"/>
                      </a:moveTo>
                      <a:cubicBezTo>
                        <a:pt x="0" y="72"/>
                        <a:pt x="10430" y="11911"/>
                        <a:pt x="10430" y="21120"/>
                      </a:cubicBezTo>
                      <a:cubicBezTo>
                        <a:pt x="10430" y="30328"/>
                        <a:pt x="33312" y="52034"/>
                        <a:pt x="37235" y="48088"/>
                      </a:cubicBezTo>
                      <a:cubicBezTo>
                        <a:pt x="41158" y="44141"/>
                        <a:pt x="24813" y="43483"/>
                        <a:pt x="21544" y="32302"/>
                      </a:cubicBezTo>
                      <a:cubicBezTo>
                        <a:pt x="18275" y="21120"/>
                        <a:pt x="7161" y="-1901"/>
                        <a:pt x="0" y="72"/>
                      </a:cubicBezTo>
                      <a:close/>
                    </a:path>
                  </a:pathLst>
                </a:custGeom>
                <a:solidFill>
                  <a:srgbClr val="FFFFFF">
                    <a:alpha val="6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397" name="Freeform 11396"/>
                <p:cNvSpPr/>
                <p:nvPr/>
              </p:nvSpPr>
              <p:spPr>
                <a:xfrm>
                  <a:off x="4705948" y="6167970"/>
                  <a:ext cx="12105" cy="85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05" h="8530">
                      <a:moveTo>
                        <a:pt x="215" y="-31"/>
                      </a:moveTo>
                      <a:cubicBezTo>
                        <a:pt x="215" y="-31"/>
                        <a:pt x="-2401" y="8520"/>
                        <a:pt x="8714" y="8520"/>
                      </a:cubicBezTo>
                      <a:cubicBezTo>
                        <a:pt x="19828" y="8520"/>
                        <a:pt x="215" y="3916"/>
                        <a:pt x="215" y="-31"/>
                      </a:cubicBez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398" name="Freeform 11397"/>
                <p:cNvSpPr/>
                <p:nvPr/>
              </p:nvSpPr>
              <p:spPr>
                <a:xfrm>
                  <a:off x="4805548" y="6228452"/>
                  <a:ext cx="2605" cy="289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5" h="28982">
                      <a:moveTo>
                        <a:pt x="0" y="16286"/>
                      </a:moveTo>
                      <a:cubicBezTo>
                        <a:pt x="0" y="16286"/>
                        <a:pt x="0" y="5429"/>
                        <a:pt x="0" y="2714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976" y="6786"/>
                      </a:lnTo>
                      <a:lnTo>
                        <a:pt x="976" y="2714"/>
                      </a:lnTo>
                      <a:lnTo>
                        <a:pt x="2605" y="19906"/>
                      </a:lnTo>
                      <a:lnTo>
                        <a:pt x="2605" y="28982"/>
                      </a:lnTo>
                      <a:lnTo>
                        <a:pt x="1953" y="19906"/>
                      </a:lnTo>
                      <a:lnTo>
                        <a:pt x="0" y="16286"/>
                      </a:ln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399" name="Freeform 11398"/>
                <p:cNvSpPr/>
                <p:nvPr/>
              </p:nvSpPr>
              <p:spPr>
                <a:xfrm>
                  <a:off x="4821228" y="6175678"/>
                  <a:ext cx="44999" cy="54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99" h="54624">
                      <a:moveTo>
                        <a:pt x="0" y="1470"/>
                      </a:moveTo>
                      <a:lnTo>
                        <a:pt x="14383" y="26464"/>
                      </a:lnTo>
                      <a:cubicBezTo>
                        <a:pt x="14383" y="26464"/>
                        <a:pt x="12422" y="24491"/>
                        <a:pt x="17652" y="29753"/>
                      </a:cubicBezTo>
                      <a:cubicBezTo>
                        <a:pt x="22883" y="35015"/>
                        <a:pt x="39227" y="48827"/>
                        <a:pt x="41842" y="51458"/>
                      </a:cubicBezTo>
                      <a:cubicBezTo>
                        <a:pt x="44457" y="54089"/>
                        <a:pt x="45765" y="55405"/>
                        <a:pt x="44457" y="54089"/>
                      </a:cubicBezTo>
                      <a:cubicBezTo>
                        <a:pt x="44457" y="54089"/>
                        <a:pt x="39227" y="37646"/>
                        <a:pt x="32036" y="33699"/>
                      </a:cubicBezTo>
                      <a:cubicBezTo>
                        <a:pt x="24844" y="29753"/>
                        <a:pt x="22883" y="40277"/>
                        <a:pt x="20267" y="29753"/>
                      </a:cubicBezTo>
                      <a:cubicBezTo>
                        <a:pt x="17652" y="19229"/>
                        <a:pt x="0" y="-6423"/>
                        <a:pt x="0" y="1470"/>
                      </a:cubicBez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400" name="Freeform 11399"/>
                <p:cNvSpPr/>
                <p:nvPr/>
              </p:nvSpPr>
              <p:spPr>
                <a:xfrm>
                  <a:off x="4881397" y="6159132"/>
                  <a:ext cx="10062" cy="62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62" h="6218">
                      <a:moveTo>
                        <a:pt x="-20" y="6177"/>
                      </a:moveTo>
                      <a:cubicBezTo>
                        <a:pt x="-20" y="6177"/>
                        <a:pt x="5210" y="-3032"/>
                        <a:pt x="9133" y="915"/>
                      </a:cubicBezTo>
                      <a:cubicBezTo>
                        <a:pt x="13055" y="4861"/>
                        <a:pt x="3902" y="6177"/>
                        <a:pt x="-20" y="6177"/>
                      </a:cubicBezTo>
                      <a:close/>
                    </a:path>
                  </a:pathLst>
                </a:custGeom>
                <a:solidFill>
                  <a:srgbClr val="FFFFFF">
                    <a:alpha val="7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401" name="Freeform 11400"/>
                <p:cNvSpPr/>
                <p:nvPr/>
              </p:nvSpPr>
              <p:spPr>
                <a:xfrm>
                  <a:off x="4808153" y="6072597"/>
                  <a:ext cx="11901" cy="111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01" h="11151">
                      <a:moveTo>
                        <a:pt x="0" y="11151"/>
                      </a:moveTo>
                      <a:cubicBezTo>
                        <a:pt x="0" y="7204"/>
                        <a:pt x="7845" y="-689"/>
                        <a:pt x="11114" y="-31"/>
                      </a:cubicBezTo>
                      <a:cubicBezTo>
                        <a:pt x="14383" y="627"/>
                        <a:pt x="7845" y="11151"/>
                        <a:pt x="0" y="11151"/>
                      </a:cubicBezTo>
                      <a:close/>
                    </a:path>
                  </a:pathLst>
                </a:custGeom>
                <a:solidFill>
                  <a:srgbClr val="FFFFFF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402" name="Freeform 11401"/>
                <p:cNvSpPr/>
                <p:nvPr/>
              </p:nvSpPr>
              <p:spPr>
                <a:xfrm>
                  <a:off x="4822251" y="6103480"/>
                  <a:ext cx="34579" cy="8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579" h="8325">
                      <a:moveTo>
                        <a:pt x="13362" y="1174"/>
                      </a:moveTo>
                      <a:cubicBezTo>
                        <a:pt x="15977" y="1174"/>
                        <a:pt x="43436" y="7306"/>
                        <a:pt x="31668" y="7306"/>
                      </a:cubicBezTo>
                      <a:cubicBezTo>
                        <a:pt x="19900" y="7306"/>
                        <a:pt x="2901" y="9606"/>
                        <a:pt x="286" y="7306"/>
                      </a:cubicBezTo>
                      <a:cubicBezTo>
                        <a:pt x="-2329" y="5007"/>
                        <a:pt x="11400" y="-3042"/>
                        <a:pt x="13362" y="1174"/>
                      </a:cubicBezTo>
                      <a:close/>
                    </a:path>
                  </a:pathLst>
                </a:custGeom>
                <a:solidFill>
                  <a:srgbClr val="FFFFFF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11403" name="Pomegranate"/>
            <p:cNvGrpSpPr/>
            <p:nvPr/>
          </p:nvGrpSpPr>
          <p:grpSpPr>
            <a:xfrm>
              <a:off x="5940954" y="3434339"/>
              <a:ext cx="516800" cy="401200"/>
              <a:chOff x="5940954" y="3434339"/>
              <a:chExt cx="516800" cy="401200"/>
            </a:xfrm>
          </p:grpSpPr>
          <p:grpSp>
            <p:nvGrpSpPr>
              <p:cNvPr id="11404" name="Group 11403"/>
              <p:cNvGrpSpPr/>
              <p:nvPr/>
            </p:nvGrpSpPr>
            <p:grpSpPr>
              <a:xfrm>
                <a:off x="6120024" y="3434339"/>
                <a:ext cx="337716" cy="401200"/>
                <a:chOff x="6120024" y="3434339"/>
                <a:chExt cx="337716" cy="401200"/>
              </a:xfrm>
            </p:grpSpPr>
            <p:sp>
              <p:nvSpPr>
                <p:cNvPr id="11405" name="Freeform 11404"/>
                <p:cNvSpPr/>
                <p:nvPr/>
              </p:nvSpPr>
              <p:spPr>
                <a:xfrm>
                  <a:off x="6120328" y="3526579"/>
                  <a:ext cx="337108" cy="308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7108" h="308709">
                      <a:moveTo>
                        <a:pt x="220826" y="667"/>
                      </a:moveTo>
                      <a:cubicBezTo>
                        <a:pt x="220826" y="667"/>
                        <a:pt x="266375" y="13066"/>
                        <a:pt x="294583" y="47349"/>
                      </a:cubicBezTo>
                      <a:cubicBezTo>
                        <a:pt x="322790" y="81632"/>
                        <a:pt x="336119" y="102436"/>
                        <a:pt x="337108" y="148641"/>
                      </a:cubicBezTo>
                      <a:cubicBezTo>
                        <a:pt x="338095" y="194846"/>
                        <a:pt x="307255" y="236958"/>
                        <a:pt x="293394" y="252863"/>
                      </a:cubicBezTo>
                      <a:cubicBezTo>
                        <a:pt x="279534" y="268768"/>
                        <a:pt x="248645" y="293882"/>
                        <a:pt x="216965" y="301834"/>
                      </a:cubicBezTo>
                      <a:cubicBezTo>
                        <a:pt x="185283" y="309789"/>
                        <a:pt x="171819" y="309632"/>
                        <a:pt x="154791" y="307276"/>
                      </a:cubicBezTo>
                      <a:cubicBezTo>
                        <a:pt x="137762" y="304922"/>
                        <a:pt x="96182" y="293463"/>
                        <a:pt x="71628" y="276301"/>
                      </a:cubicBezTo>
                      <a:cubicBezTo>
                        <a:pt x="47076" y="259141"/>
                        <a:pt x="5296" y="222936"/>
                        <a:pt x="544" y="164755"/>
                      </a:cubicBezTo>
                      <a:cubicBezTo>
                        <a:pt x="-4208" y="106576"/>
                        <a:pt x="20147" y="67860"/>
                        <a:pt x="32819" y="49861"/>
                      </a:cubicBezTo>
                      <a:cubicBezTo>
                        <a:pt x="45492" y="31864"/>
                        <a:pt x="74796" y="3767"/>
                        <a:pt x="113606" y="667"/>
                      </a:cubicBezTo>
                      <a:cubicBezTo>
                        <a:pt x="152415" y="-2040"/>
                        <a:pt x="172612" y="4238"/>
                        <a:pt x="173403" y="4238"/>
                      </a:cubicBezTo>
                      <a:cubicBezTo>
                        <a:pt x="174195" y="4238"/>
                        <a:pt x="222509" y="667"/>
                        <a:pt x="220826" y="667"/>
                      </a:cubicBezTo>
                      <a:close/>
                    </a:path>
                  </a:pathLst>
                </a:custGeom>
                <a:gradFill>
                  <a:gsLst>
                    <a:gs pos="93000">
                      <a:srgbClr val="DD2D27"/>
                    </a:gs>
                    <a:gs pos="72000">
                      <a:srgbClr val="E38E91"/>
                    </a:gs>
                    <a:gs pos="36000">
                      <a:srgbClr val="C42826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06" name="Freeform 11405"/>
                <p:cNvSpPr/>
                <p:nvPr/>
              </p:nvSpPr>
              <p:spPr>
                <a:xfrm>
                  <a:off x="6120328" y="3526814"/>
                  <a:ext cx="337108" cy="308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7108" h="308709">
                      <a:moveTo>
                        <a:pt x="220826" y="667"/>
                      </a:moveTo>
                      <a:cubicBezTo>
                        <a:pt x="220826" y="667"/>
                        <a:pt x="266375" y="13066"/>
                        <a:pt x="294583" y="47349"/>
                      </a:cubicBezTo>
                      <a:cubicBezTo>
                        <a:pt x="322790" y="81632"/>
                        <a:pt x="336119" y="102436"/>
                        <a:pt x="337108" y="148641"/>
                      </a:cubicBezTo>
                      <a:cubicBezTo>
                        <a:pt x="338095" y="194846"/>
                        <a:pt x="307255" y="236958"/>
                        <a:pt x="293394" y="252863"/>
                      </a:cubicBezTo>
                      <a:cubicBezTo>
                        <a:pt x="279534" y="268768"/>
                        <a:pt x="248645" y="293882"/>
                        <a:pt x="216965" y="301834"/>
                      </a:cubicBezTo>
                      <a:cubicBezTo>
                        <a:pt x="185283" y="309789"/>
                        <a:pt x="171819" y="309632"/>
                        <a:pt x="154791" y="307276"/>
                      </a:cubicBezTo>
                      <a:cubicBezTo>
                        <a:pt x="137762" y="304922"/>
                        <a:pt x="96182" y="293463"/>
                        <a:pt x="71628" y="276301"/>
                      </a:cubicBezTo>
                      <a:cubicBezTo>
                        <a:pt x="47076" y="259141"/>
                        <a:pt x="5296" y="222936"/>
                        <a:pt x="544" y="164755"/>
                      </a:cubicBezTo>
                      <a:cubicBezTo>
                        <a:pt x="-4208" y="106576"/>
                        <a:pt x="20147" y="67860"/>
                        <a:pt x="32819" y="49861"/>
                      </a:cubicBezTo>
                      <a:cubicBezTo>
                        <a:pt x="45492" y="31864"/>
                        <a:pt x="74796" y="3767"/>
                        <a:pt x="113606" y="667"/>
                      </a:cubicBezTo>
                      <a:cubicBezTo>
                        <a:pt x="152415" y="-2040"/>
                        <a:pt x="172612" y="4238"/>
                        <a:pt x="173403" y="4238"/>
                      </a:cubicBezTo>
                      <a:cubicBezTo>
                        <a:pt x="174195" y="4238"/>
                        <a:pt x="222509" y="667"/>
                        <a:pt x="220826" y="6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2D27">
                        <a:alpha val="0"/>
                      </a:srgbClr>
                    </a:gs>
                    <a:gs pos="66000">
                      <a:srgbClr val="E38E91">
                        <a:alpha val="0"/>
                      </a:srgbClr>
                    </a:gs>
                    <a:gs pos="92000">
                      <a:srgbClr val="C42826"/>
                    </a:gs>
                  </a:gsLst>
                  <a:lin ang="13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07" name="Freeform 11406"/>
                <p:cNvSpPr/>
                <p:nvPr/>
              </p:nvSpPr>
              <p:spPr>
                <a:xfrm>
                  <a:off x="6120328" y="3526660"/>
                  <a:ext cx="337108" cy="308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7108" h="308709">
                      <a:moveTo>
                        <a:pt x="220826" y="667"/>
                      </a:moveTo>
                      <a:cubicBezTo>
                        <a:pt x="220826" y="667"/>
                        <a:pt x="266375" y="13066"/>
                        <a:pt x="294583" y="47349"/>
                      </a:cubicBezTo>
                      <a:cubicBezTo>
                        <a:pt x="322790" y="81632"/>
                        <a:pt x="336119" y="102436"/>
                        <a:pt x="337108" y="148641"/>
                      </a:cubicBezTo>
                      <a:cubicBezTo>
                        <a:pt x="338095" y="194846"/>
                        <a:pt x="307255" y="236958"/>
                        <a:pt x="293394" y="252863"/>
                      </a:cubicBezTo>
                      <a:cubicBezTo>
                        <a:pt x="279534" y="268768"/>
                        <a:pt x="248645" y="293882"/>
                        <a:pt x="216965" y="301834"/>
                      </a:cubicBezTo>
                      <a:cubicBezTo>
                        <a:pt x="185283" y="309789"/>
                        <a:pt x="171819" y="309632"/>
                        <a:pt x="154791" y="307276"/>
                      </a:cubicBezTo>
                      <a:cubicBezTo>
                        <a:pt x="137762" y="304922"/>
                        <a:pt x="96182" y="293463"/>
                        <a:pt x="71628" y="276301"/>
                      </a:cubicBezTo>
                      <a:cubicBezTo>
                        <a:pt x="47076" y="259141"/>
                        <a:pt x="5296" y="222936"/>
                        <a:pt x="544" y="164755"/>
                      </a:cubicBezTo>
                      <a:cubicBezTo>
                        <a:pt x="-4208" y="106576"/>
                        <a:pt x="20147" y="67860"/>
                        <a:pt x="32819" y="49861"/>
                      </a:cubicBezTo>
                      <a:cubicBezTo>
                        <a:pt x="45492" y="31864"/>
                        <a:pt x="74796" y="3767"/>
                        <a:pt x="113606" y="667"/>
                      </a:cubicBezTo>
                      <a:cubicBezTo>
                        <a:pt x="152415" y="-2040"/>
                        <a:pt x="172612" y="4238"/>
                        <a:pt x="173403" y="4238"/>
                      </a:cubicBezTo>
                      <a:cubicBezTo>
                        <a:pt x="174195" y="4238"/>
                        <a:pt x="222509" y="667"/>
                        <a:pt x="220826" y="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D2D27">
                        <a:alpha val="0"/>
                      </a:srgbClr>
                    </a:gs>
                    <a:gs pos="80000">
                      <a:srgbClr val="CD353A"/>
                    </a:gs>
                    <a:gs pos="56000">
                      <a:srgbClr val="C42826">
                        <a:alpha val="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08" name="Freeform 11407"/>
                <p:cNvSpPr/>
                <p:nvPr/>
              </p:nvSpPr>
              <p:spPr>
                <a:xfrm>
                  <a:off x="6188950" y="3576496"/>
                  <a:ext cx="249972" cy="2289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972" h="228914">
                      <a:moveTo>
                        <a:pt x="163747" y="495"/>
                      </a:moveTo>
                      <a:cubicBezTo>
                        <a:pt x="163747" y="495"/>
                        <a:pt x="197522" y="9688"/>
                        <a:pt x="218439" y="35110"/>
                      </a:cubicBezTo>
                      <a:cubicBezTo>
                        <a:pt x="239355" y="60532"/>
                        <a:pt x="249239" y="75958"/>
                        <a:pt x="249972" y="110221"/>
                      </a:cubicBezTo>
                      <a:cubicBezTo>
                        <a:pt x="250704" y="144482"/>
                        <a:pt x="227836" y="175709"/>
                        <a:pt x="217558" y="187503"/>
                      </a:cubicBezTo>
                      <a:cubicBezTo>
                        <a:pt x="207280" y="199296"/>
                        <a:pt x="184375" y="217919"/>
                        <a:pt x="160884" y="223816"/>
                      </a:cubicBezTo>
                      <a:cubicBezTo>
                        <a:pt x="137391" y="229715"/>
                        <a:pt x="127407" y="229598"/>
                        <a:pt x="114781" y="227852"/>
                      </a:cubicBezTo>
                      <a:cubicBezTo>
                        <a:pt x="102154" y="226105"/>
                        <a:pt x="71321" y="217608"/>
                        <a:pt x="53114" y="204883"/>
                      </a:cubicBezTo>
                      <a:cubicBezTo>
                        <a:pt x="34908" y="192158"/>
                        <a:pt x="3927" y="165311"/>
                        <a:pt x="404" y="122169"/>
                      </a:cubicBezTo>
                      <a:cubicBezTo>
                        <a:pt x="-3120" y="79028"/>
                        <a:pt x="14939" y="50319"/>
                        <a:pt x="24336" y="36973"/>
                      </a:cubicBezTo>
                      <a:cubicBezTo>
                        <a:pt x="33733" y="23628"/>
                        <a:pt x="55463" y="2793"/>
                        <a:pt x="84241" y="495"/>
                      </a:cubicBezTo>
                      <a:cubicBezTo>
                        <a:pt x="113019" y="-1513"/>
                        <a:pt x="127995" y="3142"/>
                        <a:pt x="128582" y="3142"/>
                      </a:cubicBezTo>
                      <a:cubicBezTo>
                        <a:pt x="129170" y="3142"/>
                        <a:pt x="164995" y="495"/>
                        <a:pt x="163747" y="495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DD2D27">
                        <a:alpha val="0"/>
                      </a:srgbClr>
                    </a:gs>
                    <a:gs pos="64000">
                      <a:srgbClr val="E97470">
                        <a:alpha val="20000"/>
                      </a:srgbClr>
                    </a:gs>
                    <a:gs pos="79000">
                      <a:srgbClr val="B23838">
                        <a:alpha val="29000"/>
                      </a:srgbClr>
                    </a:gs>
                  </a:gsLst>
                  <a:lin ang="2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09" name="Freeform 11408"/>
                <p:cNvSpPr/>
                <p:nvPr/>
              </p:nvSpPr>
              <p:spPr>
                <a:xfrm flipH="1">
                  <a:off x="6140114" y="3547230"/>
                  <a:ext cx="235003" cy="2497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5003" h="249777">
                      <a:moveTo>
                        <a:pt x="225228" y="173202"/>
                      </a:moveTo>
                      <a:cubicBezTo>
                        <a:pt x="225228" y="173202"/>
                        <a:pt x="213058" y="205978"/>
                        <a:pt x="185857" y="224556"/>
                      </a:cubicBezTo>
                      <a:cubicBezTo>
                        <a:pt x="158656" y="243134"/>
                        <a:pt x="142394" y="251615"/>
                        <a:pt x="108127" y="249474"/>
                      </a:cubicBezTo>
                      <a:cubicBezTo>
                        <a:pt x="73862" y="247099"/>
                        <a:pt x="44682" y="221644"/>
                        <a:pt x="33803" y="210399"/>
                      </a:cubicBezTo>
                      <a:cubicBezTo>
                        <a:pt x="22926" y="199153"/>
                        <a:pt x="6332" y="174760"/>
                        <a:pt x="2492" y="150893"/>
                      </a:cubicBezTo>
                      <a:cubicBezTo>
                        <a:pt x="-1266" y="127024"/>
                        <a:pt x="-362" y="117109"/>
                        <a:pt x="2482" y="104708"/>
                      </a:cubicBezTo>
                      <a:cubicBezTo>
                        <a:pt x="5326" y="92308"/>
                        <a:pt x="16496" y="62397"/>
                        <a:pt x="30786" y="45407"/>
                      </a:cubicBezTo>
                      <a:cubicBezTo>
                        <a:pt x="45076" y="28416"/>
                        <a:pt x="74576" y="0"/>
                        <a:pt x="117951" y="0"/>
                      </a:cubicBezTo>
                      <a:cubicBezTo>
                        <a:pt x="161325" y="472"/>
                        <a:pt x="188763" y="20523"/>
                        <a:pt x="200914" y="31432"/>
                      </a:cubicBezTo>
                      <a:cubicBezTo>
                        <a:pt x="259199" y="83761"/>
                        <a:pt x="225228" y="174443"/>
                        <a:pt x="225228" y="173202"/>
                      </a:cubicBezTo>
                      <a:close/>
                    </a:path>
                  </a:pathLst>
                </a:custGeom>
                <a:gradFill>
                  <a:gsLst>
                    <a:gs pos="5000">
                      <a:srgbClr val="A82525">
                        <a:alpha val="0"/>
                      </a:srgbClr>
                    </a:gs>
                    <a:gs pos="51000">
                      <a:srgbClr val="DD2D27">
                        <a:alpha val="0"/>
                      </a:srgbClr>
                    </a:gs>
                    <a:gs pos="77000">
                      <a:srgbClr val="B03235">
                        <a:alpha val="64000"/>
                      </a:srgbClr>
                    </a:gs>
                  </a:gsLst>
                  <a:lin ang="19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10" name="Freeform 11409"/>
                <p:cNvSpPr/>
                <p:nvPr/>
              </p:nvSpPr>
              <p:spPr>
                <a:xfrm>
                  <a:off x="6120024" y="3526283"/>
                  <a:ext cx="337716" cy="3081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7716" h="308153">
                      <a:moveTo>
                        <a:pt x="95525" y="8086"/>
                      </a:moveTo>
                      <a:cubicBezTo>
                        <a:pt x="236007" y="-6969"/>
                        <a:pt x="214420" y="2387"/>
                        <a:pt x="228984" y="8665"/>
                      </a:cubicBezTo>
                      <a:cubicBezTo>
                        <a:pt x="248044" y="16881"/>
                        <a:pt x="255324" y="9743"/>
                        <a:pt x="296253" y="52603"/>
                      </a:cubicBezTo>
                      <a:cubicBezTo>
                        <a:pt x="319968" y="77436"/>
                        <a:pt x="354605" y="133064"/>
                        <a:pt x="328267" y="196546"/>
                      </a:cubicBezTo>
                      <a:cubicBezTo>
                        <a:pt x="248976" y="387660"/>
                        <a:pt x="64862" y="283074"/>
                        <a:pt x="36900" y="247553"/>
                      </a:cubicBezTo>
                      <a:cubicBezTo>
                        <a:pt x="-40849" y="148789"/>
                        <a:pt x="28839" y="97339"/>
                        <a:pt x="24567" y="74437"/>
                      </a:cubicBezTo>
                      <a:cubicBezTo>
                        <a:pt x="20851" y="53443"/>
                        <a:pt x="87899" y="8903"/>
                        <a:pt x="95525" y="808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3F40"/>
                    </a:gs>
                    <a:gs pos="72000">
                      <a:srgbClr val="D96C6E">
                        <a:alpha val="0"/>
                      </a:srgbClr>
                    </a:gs>
                    <a:gs pos="0">
                      <a:srgbClr val="E59395">
                        <a:alpha val="1600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11" name="Freeform 11410"/>
                <p:cNvSpPr/>
                <p:nvPr/>
              </p:nvSpPr>
              <p:spPr>
                <a:xfrm>
                  <a:off x="6120328" y="3526579"/>
                  <a:ext cx="337108" cy="308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7108" h="308709">
                      <a:moveTo>
                        <a:pt x="220826" y="667"/>
                      </a:moveTo>
                      <a:cubicBezTo>
                        <a:pt x="220826" y="667"/>
                        <a:pt x="266375" y="13066"/>
                        <a:pt x="294583" y="47349"/>
                      </a:cubicBezTo>
                      <a:cubicBezTo>
                        <a:pt x="322790" y="81632"/>
                        <a:pt x="336119" y="102436"/>
                        <a:pt x="337108" y="148641"/>
                      </a:cubicBezTo>
                      <a:cubicBezTo>
                        <a:pt x="338095" y="194846"/>
                        <a:pt x="307255" y="236958"/>
                        <a:pt x="293394" y="252863"/>
                      </a:cubicBezTo>
                      <a:cubicBezTo>
                        <a:pt x="279534" y="268768"/>
                        <a:pt x="248645" y="293882"/>
                        <a:pt x="216965" y="301834"/>
                      </a:cubicBezTo>
                      <a:cubicBezTo>
                        <a:pt x="185283" y="309789"/>
                        <a:pt x="171819" y="309632"/>
                        <a:pt x="154791" y="307276"/>
                      </a:cubicBezTo>
                      <a:cubicBezTo>
                        <a:pt x="137762" y="304922"/>
                        <a:pt x="96182" y="293463"/>
                        <a:pt x="71628" y="276301"/>
                      </a:cubicBezTo>
                      <a:cubicBezTo>
                        <a:pt x="47076" y="259141"/>
                        <a:pt x="5296" y="222936"/>
                        <a:pt x="544" y="164755"/>
                      </a:cubicBezTo>
                      <a:cubicBezTo>
                        <a:pt x="-4208" y="106576"/>
                        <a:pt x="20147" y="67860"/>
                        <a:pt x="32819" y="49861"/>
                      </a:cubicBezTo>
                      <a:cubicBezTo>
                        <a:pt x="45492" y="31864"/>
                        <a:pt x="74796" y="3767"/>
                        <a:pt x="113606" y="667"/>
                      </a:cubicBezTo>
                      <a:cubicBezTo>
                        <a:pt x="152415" y="-2040"/>
                        <a:pt x="172612" y="4238"/>
                        <a:pt x="173403" y="4238"/>
                      </a:cubicBezTo>
                      <a:cubicBezTo>
                        <a:pt x="174195" y="4238"/>
                        <a:pt x="222509" y="667"/>
                        <a:pt x="220826" y="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D2D27">
                        <a:alpha val="0"/>
                      </a:srgbClr>
                    </a:gs>
                    <a:gs pos="36000">
                      <a:srgbClr val="D75C60">
                        <a:alpha val="0"/>
                      </a:srgbClr>
                    </a:gs>
                    <a:gs pos="20000">
                      <a:srgbClr val="8D1D1B">
                        <a:alpha val="5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12" name="Freeform 11411"/>
                <p:cNvSpPr/>
                <p:nvPr/>
              </p:nvSpPr>
              <p:spPr>
                <a:xfrm>
                  <a:off x="6120328" y="3526579"/>
                  <a:ext cx="337108" cy="308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7108" h="308709">
                      <a:moveTo>
                        <a:pt x="220826" y="667"/>
                      </a:moveTo>
                      <a:cubicBezTo>
                        <a:pt x="220826" y="667"/>
                        <a:pt x="266375" y="13066"/>
                        <a:pt x="294583" y="47349"/>
                      </a:cubicBezTo>
                      <a:cubicBezTo>
                        <a:pt x="322790" y="81632"/>
                        <a:pt x="336119" y="102436"/>
                        <a:pt x="337108" y="148641"/>
                      </a:cubicBezTo>
                      <a:cubicBezTo>
                        <a:pt x="338095" y="194846"/>
                        <a:pt x="307255" y="236958"/>
                        <a:pt x="293394" y="252863"/>
                      </a:cubicBezTo>
                      <a:cubicBezTo>
                        <a:pt x="279534" y="268768"/>
                        <a:pt x="248645" y="293882"/>
                        <a:pt x="216965" y="301834"/>
                      </a:cubicBezTo>
                      <a:cubicBezTo>
                        <a:pt x="185283" y="309789"/>
                        <a:pt x="171819" y="309632"/>
                        <a:pt x="154791" y="307276"/>
                      </a:cubicBezTo>
                      <a:cubicBezTo>
                        <a:pt x="137762" y="304922"/>
                        <a:pt x="96182" y="293463"/>
                        <a:pt x="71628" y="276301"/>
                      </a:cubicBezTo>
                      <a:cubicBezTo>
                        <a:pt x="47076" y="259141"/>
                        <a:pt x="5296" y="222936"/>
                        <a:pt x="544" y="164755"/>
                      </a:cubicBezTo>
                      <a:cubicBezTo>
                        <a:pt x="-4208" y="106576"/>
                        <a:pt x="20147" y="67860"/>
                        <a:pt x="32819" y="49861"/>
                      </a:cubicBezTo>
                      <a:cubicBezTo>
                        <a:pt x="45492" y="31864"/>
                        <a:pt x="74796" y="3767"/>
                        <a:pt x="113606" y="667"/>
                      </a:cubicBezTo>
                      <a:cubicBezTo>
                        <a:pt x="152415" y="-2040"/>
                        <a:pt x="172612" y="4238"/>
                        <a:pt x="173403" y="4238"/>
                      </a:cubicBezTo>
                      <a:cubicBezTo>
                        <a:pt x="174195" y="4238"/>
                        <a:pt x="222509" y="667"/>
                        <a:pt x="220826" y="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D2D27">
                        <a:alpha val="0"/>
                      </a:srgbClr>
                    </a:gs>
                    <a:gs pos="44000">
                      <a:srgbClr val="DD7477">
                        <a:alpha val="0"/>
                      </a:srgbClr>
                    </a:gs>
                    <a:gs pos="6000">
                      <a:srgbClr val="BC2624">
                        <a:alpha val="5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13" name="Freeform 11412"/>
                <p:cNvSpPr/>
                <p:nvPr/>
              </p:nvSpPr>
              <p:spPr>
                <a:xfrm>
                  <a:off x="6120328" y="3526579"/>
                  <a:ext cx="337108" cy="308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7108" h="308709">
                      <a:moveTo>
                        <a:pt x="220826" y="667"/>
                      </a:moveTo>
                      <a:cubicBezTo>
                        <a:pt x="220826" y="667"/>
                        <a:pt x="266375" y="13066"/>
                        <a:pt x="294583" y="47349"/>
                      </a:cubicBezTo>
                      <a:cubicBezTo>
                        <a:pt x="322790" y="81632"/>
                        <a:pt x="336119" y="102436"/>
                        <a:pt x="337108" y="148641"/>
                      </a:cubicBezTo>
                      <a:cubicBezTo>
                        <a:pt x="338095" y="194846"/>
                        <a:pt x="307255" y="236958"/>
                        <a:pt x="293394" y="252863"/>
                      </a:cubicBezTo>
                      <a:cubicBezTo>
                        <a:pt x="279534" y="268768"/>
                        <a:pt x="248645" y="293882"/>
                        <a:pt x="216965" y="301834"/>
                      </a:cubicBezTo>
                      <a:cubicBezTo>
                        <a:pt x="185283" y="309789"/>
                        <a:pt x="171819" y="309632"/>
                        <a:pt x="154791" y="307276"/>
                      </a:cubicBezTo>
                      <a:cubicBezTo>
                        <a:pt x="137762" y="304922"/>
                        <a:pt x="96182" y="293463"/>
                        <a:pt x="71628" y="276301"/>
                      </a:cubicBezTo>
                      <a:cubicBezTo>
                        <a:pt x="47076" y="259141"/>
                        <a:pt x="5296" y="222936"/>
                        <a:pt x="544" y="164755"/>
                      </a:cubicBezTo>
                      <a:cubicBezTo>
                        <a:pt x="-4208" y="106576"/>
                        <a:pt x="20147" y="67860"/>
                        <a:pt x="32819" y="49861"/>
                      </a:cubicBezTo>
                      <a:cubicBezTo>
                        <a:pt x="45492" y="31864"/>
                        <a:pt x="74796" y="3767"/>
                        <a:pt x="113606" y="667"/>
                      </a:cubicBezTo>
                      <a:cubicBezTo>
                        <a:pt x="152415" y="-2040"/>
                        <a:pt x="172612" y="4238"/>
                        <a:pt x="173403" y="4238"/>
                      </a:cubicBezTo>
                      <a:cubicBezTo>
                        <a:pt x="174195" y="4238"/>
                        <a:pt x="222509" y="667"/>
                        <a:pt x="220826" y="6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2D27">
                        <a:alpha val="0"/>
                      </a:srgbClr>
                    </a:gs>
                    <a:gs pos="46000">
                      <a:srgbClr val="D75C60">
                        <a:alpha val="0"/>
                      </a:srgbClr>
                    </a:gs>
                    <a:gs pos="100000">
                      <a:srgbClr val="B82624">
                        <a:alpha val="84000"/>
                      </a:srgbClr>
                    </a:gs>
                  </a:gsLst>
                  <a:lin ang="30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14" name="Freeform 11413"/>
                <p:cNvSpPr/>
                <p:nvPr/>
              </p:nvSpPr>
              <p:spPr>
                <a:xfrm>
                  <a:off x="6126960" y="3557856"/>
                  <a:ext cx="183649" cy="1885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3649" h="188513">
                      <a:moveTo>
                        <a:pt x="120301" y="407"/>
                      </a:moveTo>
                      <a:cubicBezTo>
                        <a:pt x="120301" y="407"/>
                        <a:pt x="145115" y="7979"/>
                        <a:pt x="160482" y="28914"/>
                      </a:cubicBezTo>
                      <a:cubicBezTo>
                        <a:pt x="175850" y="49849"/>
                        <a:pt x="183111" y="62553"/>
                        <a:pt x="183649" y="90768"/>
                      </a:cubicBezTo>
                      <a:cubicBezTo>
                        <a:pt x="184188" y="118983"/>
                        <a:pt x="167386" y="144699"/>
                        <a:pt x="159835" y="154411"/>
                      </a:cubicBezTo>
                      <a:cubicBezTo>
                        <a:pt x="152284" y="164124"/>
                        <a:pt x="135457" y="179460"/>
                        <a:pt x="118197" y="184315"/>
                      </a:cubicBezTo>
                      <a:cubicBezTo>
                        <a:pt x="100939" y="189173"/>
                        <a:pt x="93603" y="189077"/>
                        <a:pt x="84327" y="187639"/>
                      </a:cubicBezTo>
                      <a:cubicBezTo>
                        <a:pt x="75050" y="186201"/>
                        <a:pt x="52398" y="179203"/>
                        <a:pt x="39022" y="168724"/>
                      </a:cubicBezTo>
                      <a:cubicBezTo>
                        <a:pt x="25646" y="158245"/>
                        <a:pt x="2885" y="136137"/>
                        <a:pt x="296" y="100608"/>
                      </a:cubicBezTo>
                      <a:cubicBezTo>
                        <a:pt x="-2292" y="65081"/>
                        <a:pt x="10976" y="41439"/>
                        <a:pt x="17879" y="30448"/>
                      </a:cubicBezTo>
                      <a:cubicBezTo>
                        <a:pt x="24783" y="19458"/>
                        <a:pt x="40747" y="2300"/>
                        <a:pt x="61890" y="407"/>
                      </a:cubicBezTo>
                      <a:cubicBezTo>
                        <a:pt x="83032" y="-1246"/>
                        <a:pt x="94036" y="2588"/>
                        <a:pt x="94466" y="2588"/>
                      </a:cubicBezTo>
                      <a:cubicBezTo>
                        <a:pt x="94898" y="2588"/>
                        <a:pt x="121218" y="407"/>
                        <a:pt x="120301" y="40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2D27">
                        <a:alpha val="0"/>
                      </a:srgbClr>
                    </a:gs>
                    <a:gs pos="74000">
                      <a:srgbClr val="D75C60">
                        <a:alpha val="2000"/>
                      </a:srgbClr>
                    </a:gs>
                    <a:gs pos="87000">
                      <a:srgbClr val="A72320">
                        <a:alpha val="55000"/>
                      </a:srgbClr>
                    </a:gs>
                  </a:gsLst>
                  <a:lin ang="30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15" name="Freeform 11414"/>
                <p:cNvSpPr/>
                <p:nvPr/>
              </p:nvSpPr>
              <p:spPr>
                <a:xfrm>
                  <a:off x="6179574" y="3569704"/>
                  <a:ext cx="249972" cy="2289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972" h="228914">
                      <a:moveTo>
                        <a:pt x="163747" y="495"/>
                      </a:moveTo>
                      <a:cubicBezTo>
                        <a:pt x="163747" y="495"/>
                        <a:pt x="197522" y="9688"/>
                        <a:pt x="218439" y="35110"/>
                      </a:cubicBezTo>
                      <a:cubicBezTo>
                        <a:pt x="239355" y="60532"/>
                        <a:pt x="249239" y="75958"/>
                        <a:pt x="249972" y="110221"/>
                      </a:cubicBezTo>
                      <a:cubicBezTo>
                        <a:pt x="250704" y="144482"/>
                        <a:pt x="227836" y="175709"/>
                        <a:pt x="217558" y="187503"/>
                      </a:cubicBezTo>
                      <a:cubicBezTo>
                        <a:pt x="207280" y="199296"/>
                        <a:pt x="184375" y="217919"/>
                        <a:pt x="160884" y="223816"/>
                      </a:cubicBezTo>
                      <a:cubicBezTo>
                        <a:pt x="137391" y="229715"/>
                        <a:pt x="127407" y="229598"/>
                        <a:pt x="114781" y="227852"/>
                      </a:cubicBezTo>
                      <a:cubicBezTo>
                        <a:pt x="102154" y="226105"/>
                        <a:pt x="71321" y="217608"/>
                        <a:pt x="53114" y="204883"/>
                      </a:cubicBezTo>
                      <a:cubicBezTo>
                        <a:pt x="34908" y="192158"/>
                        <a:pt x="3927" y="165311"/>
                        <a:pt x="404" y="122169"/>
                      </a:cubicBezTo>
                      <a:cubicBezTo>
                        <a:pt x="-3120" y="79028"/>
                        <a:pt x="14939" y="50319"/>
                        <a:pt x="24336" y="36973"/>
                      </a:cubicBezTo>
                      <a:cubicBezTo>
                        <a:pt x="33733" y="23628"/>
                        <a:pt x="55463" y="2793"/>
                        <a:pt x="84241" y="495"/>
                      </a:cubicBezTo>
                      <a:cubicBezTo>
                        <a:pt x="113019" y="-1513"/>
                        <a:pt x="127995" y="3142"/>
                        <a:pt x="128582" y="3142"/>
                      </a:cubicBezTo>
                      <a:cubicBezTo>
                        <a:pt x="129170" y="3142"/>
                        <a:pt x="164995" y="495"/>
                        <a:pt x="163747" y="495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DD2D27">
                        <a:alpha val="0"/>
                      </a:srgbClr>
                    </a:gs>
                    <a:gs pos="64000">
                      <a:srgbClr val="E97470">
                        <a:alpha val="20000"/>
                      </a:srgbClr>
                    </a:gs>
                    <a:gs pos="79000">
                      <a:srgbClr val="CF6262">
                        <a:alpha val="60000"/>
                      </a:srgbClr>
                    </a:gs>
                  </a:gsLst>
                  <a:lin ang="2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16" name="Freeform 11415"/>
                <p:cNvSpPr/>
                <p:nvPr/>
              </p:nvSpPr>
              <p:spPr>
                <a:xfrm>
                  <a:off x="6266874" y="3434349"/>
                  <a:ext cx="108335" cy="876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335" h="87690">
                      <a:moveTo>
                        <a:pt x="38433" y="87690"/>
                      </a:moveTo>
                      <a:cubicBezTo>
                        <a:pt x="37332" y="86531"/>
                        <a:pt x="35571" y="83648"/>
                        <a:pt x="24565" y="77997"/>
                      </a:cubicBezTo>
                      <a:cubicBezTo>
                        <a:pt x="13559" y="72347"/>
                        <a:pt x="6671" y="72562"/>
                        <a:pt x="6671" y="72562"/>
                      </a:cubicBezTo>
                      <a:cubicBezTo>
                        <a:pt x="6671" y="72562"/>
                        <a:pt x="3526" y="71934"/>
                        <a:pt x="3526" y="69423"/>
                      </a:cubicBezTo>
                      <a:cubicBezTo>
                        <a:pt x="3526" y="66911"/>
                        <a:pt x="3526" y="65028"/>
                        <a:pt x="3526" y="65028"/>
                      </a:cubicBezTo>
                      <a:cubicBezTo>
                        <a:pt x="3526" y="65028"/>
                        <a:pt x="-876" y="64714"/>
                        <a:pt x="2583" y="62202"/>
                      </a:cubicBezTo>
                      <a:cubicBezTo>
                        <a:pt x="6042" y="59691"/>
                        <a:pt x="8872" y="59691"/>
                        <a:pt x="11388" y="59691"/>
                      </a:cubicBezTo>
                      <a:cubicBezTo>
                        <a:pt x="13904" y="59691"/>
                        <a:pt x="15162" y="59691"/>
                        <a:pt x="15162" y="57807"/>
                      </a:cubicBezTo>
                      <a:cubicBezTo>
                        <a:pt x="15162" y="55924"/>
                        <a:pt x="15162" y="55924"/>
                        <a:pt x="15162" y="54668"/>
                      </a:cubicBezTo>
                      <a:cubicBezTo>
                        <a:pt x="15162" y="53412"/>
                        <a:pt x="3526" y="35519"/>
                        <a:pt x="3526" y="35519"/>
                      </a:cubicBezTo>
                      <a:cubicBezTo>
                        <a:pt x="3526" y="35519"/>
                        <a:pt x="-2763" y="24218"/>
                        <a:pt x="1325" y="22648"/>
                      </a:cubicBezTo>
                      <a:cubicBezTo>
                        <a:pt x="5413" y="21079"/>
                        <a:pt x="5728" y="19509"/>
                        <a:pt x="11388" y="23904"/>
                      </a:cubicBezTo>
                      <a:cubicBezTo>
                        <a:pt x="17049" y="28299"/>
                        <a:pt x="21766" y="29868"/>
                        <a:pt x="22395" y="32066"/>
                      </a:cubicBezTo>
                      <a:cubicBezTo>
                        <a:pt x="23023" y="34263"/>
                        <a:pt x="26168" y="39914"/>
                        <a:pt x="26168" y="39914"/>
                      </a:cubicBezTo>
                      <a:cubicBezTo>
                        <a:pt x="26168" y="39914"/>
                        <a:pt x="28684" y="29554"/>
                        <a:pt x="28684" y="26729"/>
                      </a:cubicBezTo>
                      <a:cubicBezTo>
                        <a:pt x="28684" y="23904"/>
                        <a:pt x="29313" y="25787"/>
                        <a:pt x="28684" y="20765"/>
                      </a:cubicBezTo>
                      <a:cubicBezTo>
                        <a:pt x="28055" y="15742"/>
                        <a:pt x="27112" y="5383"/>
                        <a:pt x="27112" y="5383"/>
                      </a:cubicBezTo>
                      <a:lnTo>
                        <a:pt x="23338" y="674"/>
                      </a:lnTo>
                      <a:cubicBezTo>
                        <a:pt x="23338" y="674"/>
                        <a:pt x="29313" y="-2465"/>
                        <a:pt x="37489" y="4441"/>
                      </a:cubicBezTo>
                      <a:cubicBezTo>
                        <a:pt x="45665" y="11347"/>
                        <a:pt x="50854" y="18410"/>
                        <a:pt x="52584" y="21706"/>
                      </a:cubicBezTo>
                      <a:cubicBezTo>
                        <a:pt x="54313" y="25003"/>
                        <a:pt x="58087" y="34420"/>
                        <a:pt x="58244" y="35519"/>
                      </a:cubicBezTo>
                      <a:cubicBezTo>
                        <a:pt x="58401" y="36618"/>
                        <a:pt x="56672" y="38344"/>
                        <a:pt x="58873" y="38344"/>
                      </a:cubicBezTo>
                      <a:cubicBezTo>
                        <a:pt x="61074" y="38344"/>
                        <a:pt x="66578" y="30967"/>
                        <a:pt x="67678" y="27985"/>
                      </a:cubicBezTo>
                      <a:cubicBezTo>
                        <a:pt x="68779" y="25003"/>
                        <a:pt x="69879" y="22648"/>
                        <a:pt x="74911" y="20765"/>
                      </a:cubicBezTo>
                      <a:cubicBezTo>
                        <a:pt x="79943" y="18881"/>
                        <a:pt x="84974" y="13231"/>
                        <a:pt x="86861" y="12603"/>
                      </a:cubicBezTo>
                      <a:cubicBezTo>
                        <a:pt x="88747" y="11975"/>
                        <a:pt x="91264" y="15742"/>
                        <a:pt x="93150" y="8208"/>
                      </a:cubicBezTo>
                      <a:cubicBezTo>
                        <a:pt x="95037" y="674"/>
                        <a:pt x="98181" y="4441"/>
                        <a:pt x="98181" y="4441"/>
                      </a:cubicBezTo>
                      <a:cubicBezTo>
                        <a:pt x="98181" y="4441"/>
                        <a:pt x="90635" y="27043"/>
                        <a:pt x="88747" y="29554"/>
                      </a:cubicBezTo>
                      <a:cubicBezTo>
                        <a:pt x="86861" y="32066"/>
                        <a:pt x="82616" y="43524"/>
                        <a:pt x="82144" y="43995"/>
                      </a:cubicBezTo>
                      <a:cubicBezTo>
                        <a:pt x="81673" y="44466"/>
                        <a:pt x="80886" y="46820"/>
                        <a:pt x="80886" y="46820"/>
                      </a:cubicBezTo>
                      <a:cubicBezTo>
                        <a:pt x="80886" y="46820"/>
                        <a:pt x="84974" y="42739"/>
                        <a:pt x="91578" y="42739"/>
                      </a:cubicBezTo>
                      <a:cubicBezTo>
                        <a:pt x="98181" y="42739"/>
                        <a:pt x="98496" y="42739"/>
                        <a:pt x="100384" y="42111"/>
                      </a:cubicBezTo>
                      <a:cubicBezTo>
                        <a:pt x="102270" y="41483"/>
                        <a:pt x="106044" y="39914"/>
                        <a:pt x="106673" y="39914"/>
                      </a:cubicBezTo>
                      <a:cubicBezTo>
                        <a:pt x="107301" y="39914"/>
                        <a:pt x="109188" y="41483"/>
                        <a:pt x="107931" y="42739"/>
                      </a:cubicBezTo>
                      <a:cubicBezTo>
                        <a:pt x="106673" y="43995"/>
                        <a:pt x="105414" y="43995"/>
                        <a:pt x="105414" y="46192"/>
                      </a:cubicBezTo>
                      <a:cubicBezTo>
                        <a:pt x="105414" y="48390"/>
                        <a:pt x="107931" y="51215"/>
                        <a:pt x="106673" y="52471"/>
                      </a:cubicBezTo>
                      <a:cubicBezTo>
                        <a:pt x="105414" y="53726"/>
                        <a:pt x="97553" y="54354"/>
                        <a:pt x="93150" y="54982"/>
                      </a:cubicBezTo>
                      <a:cubicBezTo>
                        <a:pt x="88747" y="55610"/>
                        <a:pt x="82773" y="59691"/>
                        <a:pt x="81515" y="59691"/>
                      </a:cubicBezTo>
                      <a:cubicBezTo>
                        <a:pt x="80257" y="59691"/>
                        <a:pt x="73392" y="71443"/>
                        <a:pt x="73392" y="71443"/>
                      </a:cubicBezTo>
                      <a:lnTo>
                        <a:pt x="68936" y="72248"/>
                      </a:lnTo>
                      <a:cubicBezTo>
                        <a:pt x="68936" y="72248"/>
                        <a:pt x="74596" y="76957"/>
                        <a:pt x="72081" y="76957"/>
                      </a:cubicBezTo>
                      <a:cubicBezTo>
                        <a:pt x="69565" y="76957"/>
                        <a:pt x="65477" y="71306"/>
                        <a:pt x="62332" y="73190"/>
                      </a:cubicBezTo>
                      <a:cubicBezTo>
                        <a:pt x="59188" y="75073"/>
                        <a:pt x="54470" y="79782"/>
                        <a:pt x="52584" y="79782"/>
                      </a:cubicBezTo>
                      <a:cubicBezTo>
                        <a:pt x="50697" y="79782"/>
                        <a:pt x="45036" y="78840"/>
                        <a:pt x="42206" y="77898"/>
                      </a:cubicBezTo>
                      <a:cubicBezTo>
                        <a:pt x="39376" y="76957"/>
                        <a:pt x="39376" y="76957"/>
                        <a:pt x="39376" y="76957"/>
                      </a:cubicBezTo>
                      <a:cubicBezTo>
                        <a:pt x="39376" y="76957"/>
                        <a:pt x="40477" y="85589"/>
                        <a:pt x="38433" y="87690"/>
                      </a:cubicBezTo>
                      <a:close/>
                    </a:path>
                  </a:pathLst>
                </a:custGeom>
                <a:gradFill>
                  <a:gsLst>
                    <a:gs pos="93000">
                      <a:srgbClr val="DD2D27"/>
                    </a:gs>
                    <a:gs pos="72000">
                      <a:srgbClr val="D75C60"/>
                    </a:gs>
                    <a:gs pos="0">
                      <a:srgbClr val="C42826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11400" cap="flat">
                  <a:noFill/>
                  <a:bevel/>
                </a:ln>
              </p:spPr>
            </p:sp>
            <p:sp>
              <p:nvSpPr>
                <p:cNvPr id="11417" name="Freeform 11416"/>
                <p:cNvSpPr/>
                <p:nvPr/>
              </p:nvSpPr>
              <p:spPr>
                <a:xfrm>
                  <a:off x="6345889" y="3438766"/>
                  <a:ext cx="18588" cy="430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88" h="43011">
                      <a:moveTo>
                        <a:pt x="483" y="39262"/>
                      </a:moveTo>
                      <a:lnTo>
                        <a:pt x="7087" y="26391"/>
                      </a:lnTo>
                      <a:lnTo>
                        <a:pt x="16521" y="1277"/>
                      </a:lnTo>
                      <a:lnTo>
                        <a:pt x="18588" y="0"/>
                      </a:lnTo>
                      <a:cubicBezTo>
                        <a:pt x="18588" y="0"/>
                        <a:pt x="18800" y="2980"/>
                        <a:pt x="15990" y="8371"/>
                      </a:cubicBezTo>
                      <a:cubicBezTo>
                        <a:pt x="13912" y="12358"/>
                        <a:pt x="12725" y="20832"/>
                        <a:pt x="10372" y="24328"/>
                      </a:cubicBezTo>
                      <a:cubicBezTo>
                        <a:pt x="5994" y="30835"/>
                        <a:pt x="1386" y="43011"/>
                        <a:pt x="1386" y="43011"/>
                      </a:cubicBezTo>
                      <a:cubicBezTo>
                        <a:pt x="1386" y="43011"/>
                        <a:pt x="-1089" y="43342"/>
                        <a:pt x="483" y="39262"/>
                      </a:cubicBezTo>
                      <a:close/>
                    </a:path>
                  </a:pathLst>
                </a:custGeom>
                <a:solidFill>
                  <a:srgbClr val="A70302">
                    <a:alpha val="4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418" name="Freeform 11417"/>
                <p:cNvSpPr/>
                <p:nvPr/>
              </p:nvSpPr>
              <p:spPr>
                <a:xfrm>
                  <a:off x="6246018" y="3500743"/>
                  <a:ext cx="115252" cy="83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52" h="83255">
                      <a:moveTo>
                        <a:pt x="99321" y="0"/>
                      </a:moveTo>
                      <a:cubicBezTo>
                        <a:pt x="99321" y="0"/>
                        <a:pt x="89671" y="23180"/>
                        <a:pt x="93758" y="28909"/>
                      </a:cubicBezTo>
                      <a:cubicBezTo>
                        <a:pt x="97845" y="34638"/>
                        <a:pt x="101984" y="44438"/>
                        <a:pt x="106699" y="45343"/>
                      </a:cubicBezTo>
                      <a:cubicBezTo>
                        <a:pt x="111414" y="46247"/>
                        <a:pt x="119482" y="60017"/>
                        <a:pt x="112567" y="65444"/>
                      </a:cubicBezTo>
                      <a:cubicBezTo>
                        <a:pt x="105651" y="70872"/>
                        <a:pt x="92972" y="79415"/>
                        <a:pt x="74112" y="80018"/>
                      </a:cubicBezTo>
                      <a:cubicBezTo>
                        <a:pt x="55232" y="80622"/>
                        <a:pt x="56804" y="86954"/>
                        <a:pt x="44564" y="80018"/>
                      </a:cubicBezTo>
                      <a:cubicBezTo>
                        <a:pt x="32304" y="73083"/>
                        <a:pt x="31780" y="80823"/>
                        <a:pt x="24551" y="70269"/>
                      </a:cubicBezTo>
                      <a:cubicBezTo>
                        <a:pt x="17321" y="59715"/>
                        <a:pt x="-2587" y="59816"/>
                        <a:pt x="242" y="45343"/>
                      </a:cubicBezTo>
                      <a:cubicBezTo>
                        <a:pt x="3071" y="30869"/>
                        <a:pt x="-177" y="37703"/>
                        <a:pt x="8624" y="36497"/>
                      </a:cubicBezTo>
                      <a:cubicBezTo>
                        <a:pt x="17426" y="35291"/>
                        <a:pt x="12396" y="32578"/>
                        <a:pt x="21198" y="29261"/>
                      </a:cubicBezTo>
                      <a:cubicBezTo>
                        <a:pt x="29999" y="25944"/>
                        <a:pt x="25655" y="7948"/>
                        <a:pt x="25655" y="7948"/>
                      </a:cubicBezTo>
                      <a:lnTo>
                        <a:pt x="42460" y="8128"/>
                      </a:lnTo>
                      <a:lnTo>
                        <a:pt x="55703" y="20649"/>
                      </a:lnTo>
                      <a:lnTo>
                        <a:pt x="79141" y="6405"/>
                      </a:lnTo>
                      <a:cubicBezTo>
                        <a:pt x="79140" y="6405"/>
                        <a:pt x="89827" y="5559"/>
                        <a:pt x="92658" y="8556"/>
                      </a:cubicBezTo>
                      <a:cubicBezTo>
                        <a:pt x="93257" y="9189"/>
                        <a:pt x="99951" y="-573"/>
                        <a:pt x="99321" y="0"/>
                      </a:cubicBezTo>
                      <a:close/>
                    </a:path>
                  </a:pathLst>
                </a:custGeom>
                <a:solidFill>
                  <a:srgbClr val="240706">
                    <a:alpha val="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419" name="Freeform 11418"/>
                <p:cNvSpPr/>
                <p:nvPr/>
              </p:nvSpPr>
              <p:spPr>
                <a:xfrm>
                  <a:off x="6334876" y="3474704"/>
                  <a:ext cx="40011" cy="32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011" h="32195">
                      <a:moveTo>
                        <a:pt x="944" y="30948"/>
                      </a:moveTo>
                      <a:cubicBezTo>
                        <a:pt x="944" y="30948"/>
                        <a:pt x="0" y="32518"/>
                        <a:pt x="0" y="30006"/>
                      </a:cubicBezTo>
                      <a:cubicBezTo>
                        <a:pt x="0" y="27495"/>
                        <a:pt x="4088" y="27809"/>
                        <a:pt x="4088" y="25925"/>
                      </a:cubicBezTo>
                      <a:cubicBezTo>
                        <a:pt x="4088" y="24042"/>
                        <a:pt x="3773" y="18077"/>
                        <a:pt x="13522" y="13368"/>
                      </a:cubicBezTo>
                      <a:cubicBezTo>
                        <a:pt x="23271" y="8659"/>
                        <a:pt x="27359" y="8659"/>
                        <a:pt x="32076" y="4892"/>
                      </a:cubicBezTo>
                      <a:cubicBezTo>
                        <a:pt x="36793" y="1125"/>
                        <a:pt x="39243" y="-42"/>
                        <a:pt x="39243" y="-42"/>
                      </a:cubicBezTo>
                      <a:cubicBezTo>
                        <a:pt x="39243" y="-42"/>
                        <a:pt x="40011" y="-338"/>
                        <a:pt x="39968" y="1545"/>
                      </a:cubicBezTo>
                      <a:cubicBezTo>
                        <a:pt x="40011" y="3429"/>
                        <a:pt x="37159" y="4622"/>
                        <a:pt x="37159" y="6505"/>
                      </a:cubicBezTo>
                      <a:cubicBezTo>
                        <a:pt x="37159" y="8389"/>
                        <a:pt x="38888" y="9483"/>
                        <a:pt x="38888" y="11681"/>
                      </a:cubicBezTo>
                      <a:cubicBezTo>
                        <a:pt x="38888" y="13878"/>
                        <a:pt x="22966" y="14660"/>
                        <a:pt x="22465" y="15131"/>
                      </a:cubicBezTo>
                      <a:cubicBezTo>
                        <a:pt x="21993" y="15602"/>
                        <a:pt x="12893" y="19921"/>
                        <a:pt x="12893" y="19921"/>
                      </a:cubicBezTo>
                      <a:lnTo>
                        <a:pt x="4961" y="30657"/>
                      </a:lnTo>
                      <a:cubicBezTo>
                        <a:pt x="4961" y="30657"/>
                        <a:pt x="-177" y="33950"/>
                        <a:pt x="944" y="30948"/>
                      </a:cubicBezTo>
                      <a:close/>
                    </a:path>
                  </a:pathLst>
                </a:custGeom>
                <a:solidFill>
                  <a:srgbClr val="A70302">
                    <a:alpha val="30000"/>
                  </a:srgbClr>
                </a:solidFill>
                <a:ln w="7600" cap="flat">
                  <a:noFill/>
                  <a:bevel/>
                </a:ln>
              </p:spPr>
            </p:sp>
            <p:grpSp>
              <p:nvGrpSpPr>
                <p:cNvPr id="11420" name="Group 11419"/>
                <p:cNvGrpSpPr/>
                <p:nvPr/>
              </p:nvGrpSpPr>
              <p:grpSpPr>
                <a:xfrm>
                  <a:off x="6290736" y="3471688"/>
                  <a:ext cx="41779" cy="59084"/>
                  <a:chOff x="6290736" y="3471688"/>
                  <a:chExt cx="41779" cy="59084"/>
                </a:xfrm>
              </p:grpSpPr>
              <p:sp>
                <p:nvSpPr>
                  <p:cNvPr id="11421" name="Freeform 11420"/>
                  <p:cNvSpPr/>
                  <p:nvPr/>
                </p:nvSpPr>
                <p:spPr>
                  <a:xfrm>
                    <a:off x="6290690" y="3471772"/>
                    <a:ext cx="29331" cy="589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331" h="58916">
                        <a:moveTo>
                          <a:pt x="0" y="50124"/>
                        </a:moveTo>
                        <a:cubicBezTo>
                          <a:pt x="3352" y="50124"/>
                          <a:pt x="9218" y="49398"/>
                          <a:pt x="11313" y="40334"/>
                        </a:cubicBezTo>
                        <a:cubicBezTo>
                          <a:pt x="13408" y="31271"/>
                          <a:pt x="12570" y="29820"/>
                          <a:pt x="15922" y="22569"/>
                        </a:cubicBezTo>
                        <a:cubicBezTo>
                          <a:pt x="19274" y="15318"/>
                          <a:pt x="21788" y="9517"/>
                          <a:pt x="21788" y="9517"/>
                        </a:cubicBezTo>
                        <a:cubicBezTo>
                          <a:pt x="21788" y="9517"/>
                          <a:pt x="20112" y="1541"/>
                          <a:pt x="21788" y="816"/>
                        </a:cubicBezTo>
                        <a:cubicBezTo>
                          <a:pt x="23464" y="91"/>
                          <a:pt x="29331" y="-1360"/>
                          <a:pt x="29331" y="2991"/>
                        </a:cubicBezTo>
                        <a:cubicBezTo>
                          <a:pt x="29331" y="7342"/>
                          <a:pt x="27655" y="18944"/>
                          <a:pt x="25978" y="22569"/>
                        </a:cubicBezTo>
                        <a:cubicBezTo>
                          <a:pt x="24302" y="26195"/>
                          <a:pt x="19274" y="35621"/>
                          <a:pt x="19274" y="40334"/>
                        </a:cubicBezTo>
                        <a:cubicBezTo>
                          <a:pt x="19274" y="45048"/>
                          <a:pt x="19274" y="51574"/>
                          <a:pt x="19274" y="53024"/>
                        </a:cubicBezTo>
                        <a:cubicBezTo>
                          <a:pt x="19274" y="54474"/>
                          <a:pt x="21788" y="57375"/>
                          <a:pt x="21788" y="57375"/>
                        </a:cubicBezTo>
                        <a:cubicBezTo>
                          <a:pt x="21788" y="57375"/>
                          <a:pt x="0" y="63901"/>
                          <a:pt x="0" y="50124"/>
                        </a:cubicBezTo>
                        <a:close/>
                      </a:path>
                    </a:pathLst>
                  </a:custGeom>
                  <a:solidFill>
                    <a:srgbClr val="F4D18C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22" name="Freeform 11421"/>
                  <p:cNvSpPr/>
                  <p:nvPr/>
                </p:nvSpPr>
                <p:spPr>
                  <a:xfrm>
                    <a:off x="6305009" y="3482065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23" name="Freeform 11422"/>
                  <p:cNvSpPr/>
                  <p:nvPr/>
                </p:nvSpPr>
                <p:spPr>
                  <a:xfrm>
                    <a:off x="6311119" y="3475623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24" name="Freeform 11423"/>
                  <p:cNvSpPr/>
                  <p:nvPr/>
                </p:nvSpPr>
                <p:spPr>
                  <a:xfrm>
                    <a:off x="6314174" y="3480083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25" name="Freeform 11424"/>
                  <p:cNvSpPr/>
                  <p:nvPr/>
                </p:nvSpPr>
                <p:spPr>
                  <a:xfrm>
                    <a:off x="6314174" y="3486030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26" name="Freeform 11425"/>
                  <p:cNvSpPr/>
                  <p:nvPr/>
                </p:nvSpPr>
                <p:spPr>
                  <a:xfrm>
                    <a:off x="6305264" y="3488508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27" name="Freeform 11426"/>
                  <p:cNvSpPr/>
                  <p:nvPr/>
                </p:nvSpPr>
                <p:spPr>
                  <a:xfrm>
                    <a:off x="6314174" y="3493519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28" name="Freeform 11427"/>
                  <p:cNvSpPr/>
                  <p:nvPr/>
                </p:nvSpPr>
                <p:spPr>
                  <a:xfrm>
                    <a:off x="6305264" y="3493519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29" name="Freeform 11428"/>
                  <p:cNvSpPr/>
                  <p:nvPr/>
                </p:nvSpPr>
                <p:spPr>
                  <a:xfrm>
                    <a:off x="6299409" y="3491536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30" name="Freeform 11429"/>
                  <p:cNvSpPr/>
                  <p:nvPr/>
                </p:nvSpPr>
                <p:spPr>
                  <a:xfrm>
                    <a:off x="6296355" y="3486526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31" name="Freeform 11430"/>
                  <p:cNvSpPr/>
                  <p:nvPr/>
                </p:nvSpPr>
                <p:spPr>
                  <a:xfrm>
                    <a:off x="6299409" y="3483027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32" name="Freeform 11431"/>
                  <p:cNvSpPr/>
                  <p:nvPr/>
                </p:nvSpPr>
                <p:spPr>
                  <a:xfrm>
                    <a:off x="6301954" y="3477606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33" name="Freeform 11432"/>
                  <p:cNvSpPr/>
                  <p:nvPr/>
                </p:nvSpPr>
                <p:spPr>
                  <a:xfrm>
                    <a:off x="6296355" y="3480083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34" name="Freeform 11433"/>
                  <p:cNvSpPr/>
                  <p:nvPr/>
                </p:nvSpPr>
                <p:spPr>
                  <a:xfrm>
                    <a:off x="6305009" y="3471659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35" name="Freeform 11434"/>
                  <p:cNvSpPr/>
                  <p:nvPr/>
                </p:nvSpPr>
                <p:spPr>
                  <a:xfrm>
                    <a:off x="6314174" y="3471659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36" name="Freeform 11435"/>
                  <p:cNvSpPr/>
                  <p:nvPr/>
                </p:nvSpPr>
                <p:spPr>
                  <a:xfrm>
                    <a:off x="6320275" y="3477606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37" name="Freeform 11436"/>
                  <p:cNvSpPr/>
                  <p:nvPr/>
                </p:nvSpPr>
                <p:spPr>
                  <a:xfrm>
                    <a:off x="6320275" y="3482065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38" name="Freeform 11437"/>
                  <p:cNvSpPr/>
                  <p:nvPr/>
                </p:nvSpPr>
                <p:spPr>
                  <a:xfrm>
                    <a:off x="6323330" y="3488508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39" name="Freeform 11438"/>
                  <p:cNvSpPr/>
                  <p:nvPr/>
                </p:nvSpPr>
                <p:spPr>
                  <a:xfrm>
                    <a:off x="6323330" y="3493519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40" name="Freeform 11439"/>
                  <p:cNvSpPr/>
                  <p:nvPr/>
                </p:nvSpPr>
                <p:spPr>
                  <a:xfrm>
                    <a:off x="6317229" y="3489553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41" name="Freeform 11440"/>
                  <p:cNvSpPr/>
                  <p:nvPr/>
                </p:nvSpPr>
                <p:spPr>
                  <a:xfrm>
                    <a:off x="6308319" y="3497482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42" name="Freeform 11441"/>
                  <p:cNvSpPr/>
                  <p:nvPr/>
                </p:nvSpPr>
                <p:spPr>
                  <a:xfrm>
                    <a:off x="6317229" y="3497482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43" name="Freeform 11442"/>
                  <p:cNvSpPr/>
                  <p:nvPr/>
                </p:nvSpPr>
                <p:spPr>
                  <a:xfrm>
                    <a:off x="6301954" y="3497482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44" name="Freeform 11443"/>
                  <p:cNvSpPr/>
                  <p:nvPr/>
                </p:nvSpPr>
                <p:spPr>
                  <a:xfrm>
                    <a:off x="6293300" y="3491536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45" name="Freeform 11444"/>
                  <p:cNvSpPr/>
                  <p:nvPr/>
                </p:nvSpPr>
                <p:spPr>
                  <a:xfrm>
                    <a:off x="6326385" y="3484543"/>
                    <a:ext cx="6109" cy="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09" h="3964">
                        <a:moveTo>
                          <a:pt x="0" y="1982"/>
                        </a:moveTo>
                        <a:cubicBezTo>
                          <a:pt x="0" y="887"/>
                          <a:pt x="1367" y="0"/>
                          <a:pt x="3054" y="0"/>
                        </a:cubicBezTo>
                        <a:cubicBezTo>
                          <a:pt x="4741" y="0"/>
                          <a:pt x="6109" y="887"/>
                          <a:pt x="6109" y="1982"/>
                        </a:cubicBezTo>
                        <a:cubicBezTo>
                          <a:pt x="6109" y="3077"/>
                          <a:pt x="4741" y="3964"/>
                          <a:pt x="3054" y="3964"/>
                        </a:cubicBezTo>
                        <a:cubicBezTo>
                          <a:pt x="1367" y="3964"/>
                          <a:pt x="0" y="3077"/>
                          <a:pt x="0" y="1982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1446" name="Freeform 11445"/>
                <p:cNvSpPr/>
                <p:nvPr/>
              </p:nvSpPr>
              <p:spPr>
                <a:xfrm>
                  <a:off x="6245993" y="3497061"/>
                  <a:ext cx="115252" cy="83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5252" h="83255">
                      <a:moveTo>
                        <a:pt x="99321" y="0"/>
                      </a:moveTo>
                      <a:cubicBezTo>
                        <a:pt x="99321" y="0"/>
                        <a:pt x="89671" y="23180"/>
                        <a:pt x="93758" y="28909"/>
                      </a:cubicBezTo>
                      <a:cubicBezTo>
                        <a:pt x="97845" y="34638"/>
                        <a:pt x="101984" y="44438"/>
                        <a:pt x="106699" y="45343"/>
                      </a:cubicBezTo>
                      <a:cubicBezTo>
                        <a:pt x="111414" y="46247"/>
                        <a:pt x="119482" y="60017"/>
                        <a:pt x="112567" y="65444"/>
                      </a:cubicBezTo>
                      <a:cubicBezTo>
                        <a:pt x="105651" y="70872"/>
                        <a:pt x="92972" y="79415"/>
                        <a:pt x="74112" y="80018"/>
                      </a:cubicBezTo>
                      <a:cubicBezTo>
                        <a:pt x="55232" y="80622"/>
                        <a:pt x="56804" y="86954"/>
                        <a:pt x="44564" y="80018"/>
                      </a:cubicBezTo>
                      <a:cubicBezTo>
                        <a:pt x="32304" y="73083"/>
                        <a:pt x="31780" y="80823"/>
                        <a:pt x="24551" y="70269"/>
                      </a:cubicBezTo>
                      <a:cubicBezTo>
                        <a:pt x="17321" y="59715"/>
                        <a:pt x="-2587" y="59816"/>
                        <a:pt x="242" y="45343"/>
                      </a:cubicBezTo>
                      <a:cubicBezTo>
                        <a:pt x="3071" y="30869"/>
                        <a:pt x="-177" y="37703"/>
                        <a:pt x="8624" y="36497"/>
                      </a:cubicBezTo>
                      <a:cubicBezTo>
                        <a:pt x="17426" y="35291"/>
                        <a:pt x="12396" y="32578"/>
                        <a:pt x="21198" y="29261"/>
                      </a:cubicBezTo>
                      <a:cubicBezTo>
                        <a:pt x="29999" y="25944"/>
                        <a:pt x="25655" y="7948"/>
                        <a:pt x="25655" y="7948"/>
                      </a:cubicBezTo>
                      <a:lnTo>
                        <a:pt x="42460" y="8128"/>
                      </a:lnTo>
                      <a:lnTo>
                        <a:pt x="55703" y="20649"/>
                      </a:lnTo>
                      <a:lnTo>
                        <a:pt x="79141" y="6405"/>
                      </a:lnTo>
                      <a:cubicBezTo>
                        <a:pt x="79140" y="6405"/>
                        <a:pt x="89827" y="5559"/>
                        <a:pt x="92658" y="8556"/>
                      </a:cubicBezTo>
                      <a:cubicBezTo>
                        <a:pt x="93257" y="9189"/>
                        <a:pt x="99951" y="-573"/>
                        <a:pt x="99321" y="0"/>
                      </a:cubicBezTo>
                      <a:close/>
                    </a:path>
                  </a:pathLst>
                </a:custGeom>
                <a:gradFill>
                  <a:gsLst>
                    <a:gs pos="93000">
                      <a:srgbClr val="DD2D27"/>
                    </a:gs>
                    <a:gs pos="72000">
                      <a:srgbClr val="D75C60"/>
                    </a:gs>
                    <a:gs pos="0">
                      <a:srgbClr val="C42826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447" name="Freeform 11446"/>
                <p:cNvSpPr/>
                <p:nvPr/>
              </p:nvSpPr>
              <p:spPr>
                <a:xfrm>
                  <a:off x="6246191" y="3507657"/>
                  <a:ext cx="41942" cy="347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942" h="34714">
                      <a:moveTo>
                        <a:pt x="0" y="34714"/>
                      </a:moveTo>
                      <a:cubicBezTo>
                        <a:pt x="2516" y="34714"/>
                        <a:pt x="32704" y="21044"/>
                        <a:pt x="32704" y="12199"/>
                      </a:cubicBezTo>
                      <a:cubicBezTo>
                        <a:pt x="32704" y="3354"/>
                        <a:pt x="41942" y="-10315"/>
                        <a:pt x="41942" y="12199"/>
                      </a:cubicBezTo>
                      <a:cubicBezTo>
                        <a:pt x="41942" y="34714"/>
                        <a:pt x="0" y="34714"/>
                        <a:pt x="0" y="34714"/>
                      </a:cubicBezTo>
                      <a:close/>
                    </a:path>
                  </a:pathLst>
                </a:custGeom>
                <a:solidFill>
                  <a:srgbClr val="DC7065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448" name="Freeform 11447"/>
                <p:cNvSpPr/>
                <p:nvPr/>
              </p:nvSpPr>
              <p:spPr>
                <a:xfrm>
                  <a:off x="6289824" y="3515840"/>
                  <a:ext cx="7429" cy="371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29" h="37126">
                      <a:moveTo>
                        <a:pt x="6682" y="0"/>
                      </a:moveTo>
                      <a:cubicBezTo>
                        <a:pt x="6682" y="4824"/>
                        <a:pt x="-5058" y="24122"/>
                        <a:pt x="2490" y="35379"/>
                      </a:cubicBezTo>
                      <a:cubicBezTo>
                        <a:pt x="10037" y="46637"/>
                        <a:pt x="6682" y="0"/>
                        <a:pt x="6682" y="0"/>
                      </a:cubicBezTo>
                      <a:close/>
                    </a:path>
                  </a:pathLst>
                </a:custGeom>
                <a:solidFill>
                  <a:srgbClr val="DC7065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449" name="Freeform 11448"/>
                <p:cNvSpPr/>
                <p:nvPr/>
              </p:nvSpPr>
              <p:spPr>
                <a:xfrm>
                  <a:off x="6308657" y="3519870"/>
                  <a:ext cx="5936" cy="312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6" h="31246">
                      <a:moveTo>
                        <a:pt x="2948" y="0"/>
                      </a:moveTo>
                      <a:cubicBezTo>
                        <a:pt x="2948" y="0"/>
                        <a:pt x="-3761" y="20089"/>
                        <a:pt x="2948" y="29738"/>
                      </a:cubicBezTo>
                      <a:cubicBezTo>
                        <a:pt x="9657" y="39387"/>
                        <a:pt x="2948" y="0"/>
                        <a:pt x="2948" y="0"/>
                      </a:cubicBezTo>
                      <a:close/>
                    </a:path>
                  </a:pathLst>
                </a:custGeom>
                <a:solidFill>
                  <a:srgbClr val="DC7065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450" name="Freeform 11449"/>
                <p:cNvSpPr/>
                <p:nvPr/>
              </p:nvSpPr>
              <p:spPr>
                <a:xfrm>
                  <a:off x="6324733" y="3510410"/>
                  <a:ext cx="14269" cy="376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69" h="37616">
                      <a:moveTo>
                        <a:pt x="4481" y="0"/>
                      </a:moveTo>
                      <a:cubicBezTo>
                        <a:pt x="4481" y="2211"/>
                        <a:pt x="-8098" y="31158"/>
                        <a:pt x="8674" y="36787"/>
                      </a:cubicBezTo>
                      <a:cubicBezTo>
                        <a:pt x="25446" y="42415"/>
                        <a:pt x="-1389" y="19499"/>
                        <a:pt x="4481" y="0"/>
                      </a:cubicBezTo>
                      <a:close/>
                    </a:path>
                  </a:pathLst>
                </a:custGeom>
                <a:solidFill>
                  <a:srgbClr val="F4D18C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1451" name="Group 11450"/>
              <p:cNvGrpSpPr/>
              <p:nvPr/>
            </p:nvGrpSpPr>
            <p:grpSpPr>
              <a:xfrm flipH="1">
                <a:off x="5940860" y="3489924"/>
                <a:ext cx="297694" cy="345615"/>
                <a:chOff x="5940860" y="3489924"/>
                <a:chExt cx="297694" cy="345615"/>
              </a:xfrm>
            </p:grpSpPr>
            <p:grpSp>
              <p:nvGrpSpPr>
                <p:cNvPr id="11452" name="Group 11451"/>
                <p:cNvGrpSpPr/>
                <p:nvPr/>
              </p:nvGrpSpPr>
              <p:grpSpPr>
                <a:xfrm>
                  <a:off x="5948604" y="3489924"/>
                  <a:ext cx="289978" cy="345615"/>
                  <a:chOff x="5948604" y="3489924"/>
                  <a:chExt cx="289978" cy="345615"/>
                </a:xfrm>
              </p:grpSpPr>
              <p:sp>
                <p:nvSpPr>
                  <p:cNvPr id="11453" name="Freeform 11452"/>
                  <p:cNvSpPr/>
                  <p:nvPr/>
                </p:nvSpPr>
                <p:spPr>
                  <a:xfrm flipH="1">
                    <a:off x="6032083" y="3528691"/>
                    <a:ext cx="40254" cy="504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254" h="50457">
                        <a:moveTo>
                          <a:pt x="2058" y="39342"/>
                        </a:moveTo>
                        <a:cubicBezTo>
                          <a:pt x="2058" y="39342"/>
                          <a:pt x="-1181" y="35030"/>
                          <a:pt x="439" y="25330"/>
                        </a:cubicBezTo>
                        <a:cubicBezTo>
                          <a:pt x="2058" y="15629"/>
                          <a:pt x="-2531" y="18593"/>
                          <a:pt x="3138" y="12934"/>
                        </a:cubicBezTo>
                        <a:cubicBezTo>
                          <a:pt x="8807" y="7276"/>
                          <a:pt x="12856" y="1078"/>
                          <a:pt x="15555" y="539"/>
                        </a:cubicBezTo>
                        <a:cubicBezTo>
                          <a:pt x="18254" y="0"/>
                          <a:pt x="17175" y="0"/>
                          <a:pt x="19874" y="0"/>
                        </a:cubicBezTo>
                        <a:cubicBezTo>
                          <a:pt x="22574" y="0"/>
                          <a:pt x="32831" y="3233"/>
                          <a:pt x="34991" y="6467"/>
                        </a:cubicBezTo>
                        <a:cubicBezTo>
                          <a:pt x="37150" y="9701"/>
                          <a:pt x="39849" y="7006"/>
                          <a:pt x="39849" y="13473"/>
                        </a:cubicBezTo>
                        <a:cubicBezTo>
                          <a:pt x="39849" y="19940"/>
                          <a:pt x="41469" y="23713"/>
                          <a:pt x="38230" y="29102"/>
                        </a:cubicBezTo>
                        <a:cubicBezTo>
                          <a:pt x="34991" y="34491"/>
                          <a:pt x="35531" y="35569"/>
                          <a:pt x="32291" y="40420"/>
                        </a:cubicBezTo>
                        <a:cubicBezTo>
                          <a:pt x="29052" y="45270"/>
                          <a:pt x="31751" y="44192"/>
                          <a:pt x="27432" y="46887"/>
                        </a:cubicBezTo>
                        <a:cubicBezTo>
                          <a:pt x="23113" y="49581"/>
                          <a:pt x="22034" y="52815"/>
                          <a:pt x="16635" y="47965"/>
                        </a:cubicBezTo>
                        <a:cubicBezTo>
                          <a:pt x="11236" y="43114"/>
                          <a:pt x="2058" y="39342"/>
                          <a:pt x="2058" y="3934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83348"/>
                      </a:gs>
                      <a:gs pos="100000">
                        <a:srgbClr val="662331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454" name="Freeform 11453"/>
                  <p:cNvSpPr/>
                  <p:nvPr/>
                </p:nvSpPr>
                <p:spPr>
                  <a:xfrm flipH="1">
                    <a:off x="6132254" y="3821653"/>
                    <a:ext cx="22770" cy="1047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770" h="10470">
                        <a:moveTo>
                          <a:pt x="0" y="215"/>
                        </a:moveTo>
                        <a:cubicBezTo>
                          <a:pt x="0" y="215"/>
                          <a:pt x="-650" y="15362"/>
                          <a:pt x="22662" y="8842"/>
                        </a:cubicBezTo>
                        <a:cubicBezTo>
                          <a:pt x="24740" y="8261"/>
                          <a:pt x="1873" y="-1671"/>
                          <a:pt x="0" y="215"/>
                        </a:cubicBezTo>
                        <a:close/>
                      </a:path>
                    </a:pathLst>
                  </a:custGeom>
                  <a:gradFill>
                    <a:gsLst>
                      <a:gs pos="43000">
                        <a:srgbClr val="976839"/>
                      </a:gs>
                      <a:gs pos="100000">
                        <a:srgbClr val="865D33"/>
                      </a:gs>
                    </a:gsLst>
                    <a:lin ang="102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455" name="Freeform 11454"/>
                  <p:cNvSpPr/>
                  <p:nvPr/>
                </p:nvSpPr>
                <p:spPr>
                  <a:xfrm flipH="1">
                    <a:off x="5948498" y="3569433"/>
                    <a:ext cx="175189" cy="2624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5189" h="262492">
                        <a:moveTo>
                          <a:pt x="99910" y="0"/>
                        </a:moveTo>
                        <a:cubicBezTo>
                          <a:pt x="99910" y="0"/>
                          <a:pt x="168475" y="27014"/>
                          <a:pt x="174413" y="104080"/>
                        </a:cubicBezTo>
                        <a:cubicBezTo>
                          <a:pt x="180352" y="181148"/>
                          <a:pt x="151198" y="212406"/>
                          <a:pt x="124205" y="237196"/>
                        </a:cubicBezTo>
                        <a:cubicBezTo>
                          <a:pt x="97211" y="261986"/>
                          <a:pt x="36745" y="270611"/>
                          <a:pt x="6512" y="253902"/>
                        </a:cubicBezTo>
                        <a:cubicBezTo>
                          <a:pt x="-23721" y="237196"/>
                          <a:pt x="58880" y="-5322"/>
                          <a:pt x="99910" y="0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456" name="Freeform 11455"/>
                  <p:cNvSpPr/>
                  <p:nvPr/>
                </p:nvSpPr>
                <p:spPr>
                  <a:xfrm flipH="1">
                    <a:off x="6072440" y="3496894"/>
                    <a:ext cx="38331" cy="83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331" h="83668">
                        <a:moveTo>
                          <a:pt x="17816" y="64132"/>
                        </a:moveTo>
                        <a:cubicBezTo>
                          <a:pt x="17816" y="64132"/>
                          <a:pt x="19435" y="49042"/>
                          <a:pt x="14577" y="39342"/>
                        </a:cubicBezTo>
                        <a:cubicBezTo>
                          <a:pt x="9718" y="29641"/>
                          <a:pt x="7018" y="22635"/>
                          <a:pt x="5939" y="18324"/>
                        </a:cubicBezTo>
                        <a:cubicBezTo>
                          <a:pt x="4859" y="14012"/>
                          <a:pt x="0" y="0"/>
                          <a:pt x="0" y="0"/>
                        </a:cubicBezTo>
                        <a:cubicBezTo>
                          <a:pt x="0" y="0"/>
                          <a:pt x="24834" y="20479"/>
                          <a:pt x="25914" y="25869"/>
                        </a:cubicBezTo>
                        <a:cubicBezTo>
                          <a:pt x="26994" y="31258"/>
                          <a:pt x="28883" y="37994"/>
                          <a:pt x="31853" y="42575"/>
                        </a:cubicBezTo>
                        <a:cubicBezTo>
                          <a:pt x="34822" y="47156"/>
                          <a:pt x="37251" y="51198"/>
                          <a:pt x="37251" y="56587"/>
                        </a:cubicBezTo>
                        <a:cubicBezTo>
                          <a:pt x="37251" y="61977"/>
                          <a:pt x="38331" y="68983"/>
                          <a:pt x="38331" y="68983"/>
                        </a:cubicBezTo>
                        <a:cubicBezTo>
                          <a:pt x="38331" y="68983"/>
                          <a:pt x="37791" y="79761"/>
                          <a:pt x="31853" y="81379"/>
                        </a:cubicBezTo>
                        <a:cubicBezTo>
                          <a:pt x="25914" y="82995"/>
                          <a:pt x="25374" y="84612"/>
                          <a:pt x="21595" y="82995"/>
                        </a:cubicBezTo>
                        <a:cubicBezTo>
                          <a:pt x="17816" y="81379"/>
                          <a:pt x="7828" y="70869"/>
                          <a:pt x="5939" y="70600"/>
                        </a:cubicBezTo>
                        <a:cubicBezTo>
                          <a:pt x="4049" y="70330"/>
                          <a:pt x="18896" y="65210"/>
                          <a:pt x="17816" y="64132"/>
                        </a:cubicBezTo>
                        <a:close/>
                      </a:path>
                    </a:pathLst>
                  </a:custGeom>
                  <a:noFill/>
                  <a:ln w="7600" cap="flat">
                    <a:noFill/>
                    <a:bevel/>
                  </a:ln>
                </p:spPr>
              </p:sp>
              <p:sp>
                <p:nvSpPr>
                  <p:cNvPr id="11457" name="Freeform 11456"/>
                  <p:cNvSpPr/>
                  <p:nvPr/>
                </p:nvSpPr>
                <p:spPr>
                  <a:xfrm flipH="1">
                    <a:off x="6053950" y="3489888"/>
                    <a:ext cx="35159" cy="635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159" h="63594">
                        <a:moveTo>
                          <a:pt x="15589" y="63594"/>
                        </a:moveTo>
                        <a:cubicBezTo>
                          <a:pt x="12350" y="51198"/>
                          <a:pt x="10190" y="55510"/>
                          <a:pt x="10190" y="49581"/>
                        </a:cubicBezTo>
                        <a:cubicBezTo>
                          <a:pt x="10190" y="43653"/>
                          <a:pt x="4251" y="32875"/>
                          <a:pt x="4251" y="32875"/>
                        </a:cubicBezTo>
                        <a:cubicBezTo>
                          <a:pt x="4251" y="32875"/>
                          <a:pt x="-1147" y="35570"/>
                          <a:pt x="202" y="28833"/>
                        </a:cubicBezTo>
                        <a:cubicBezTo>
                          <a:pt x="1552" y="22096"/>
                          <a:pt x="-68" y="25869"/>
                          <a:pt x="4251" y="16707"/>
                        </a:cubicBezTo>
                        <a:cubicBezTo>
                          <a:pt x="8571" y="7545"/>
                          <a:pt x="10190" y="4850"/>
                          <a:pt x="10190" y="4850"/>
                        </a:cubicBezTo>
                        <a:lnTo>
                          <a:pt x="10190" y="0"/>
                        </a:lnTo>
                        <a:cubicBezTo>
                          <a:pt x="10190" y="0"/>
                          <a:pt x="28006" y="10779"/>
                          <a:pt x="29356" y="19132"/>
                        </a:cubicBezTo>
                        <a:cubicBezTo>
                          <a:pt x="30706" y="27485"/>
                          <a:pt x="36104" y="35030"/>
                          <a:pt x="35025" y="38803"/>
                        </a:cubicBezTo>
                        <a:cubicBezTo>
                          <a:pt x="33945" y="42575"/>
                          <a:pt x="15589" y="63594"/>
                          <a:pt x="15589" y="63594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458" name="Freeform 11457"/>
                  <p:cNvSpPr/>
                  <p:nvPr/>
                </p:nvSpPr>
                <p:spPr>
                  <a:xfrm flipH="1">
                    <a:off x="6017373" y="3502822"/>
                    <a:ext cx="36711" cy="395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711" h="39510">
                        <a:moveTo>
                          <a:pt x="0" y="25868"/>
                        </a:moveTo>
                        <a:cubicBezTo>
                          <a:pt x="0" y="25868"/>
                          <a:pt x="-1080" y="15629"/>
                          <a:pt x="14577" y="8623"/>
                        </a:cubicBezTo>
                        <a:cubicBezTo>
                          <a:pt x="30233" y="1617"/>
                          <a:pt x="36711" y="0"/>
                          <a:pt x="36711" y="0"/>
                        </a:cubicBezTo>
                        <a:cubicBezTo>
                          <a:pt x="36711" y="0"/>
                          <a:pt x="31853" y="12934"/>
                          <a:pt x="31853" y="18324"/>
                        </a:cubicBezTo>
                        <a:cubicBezTo>
                          <a:pt x="31853" y="23713"/>
                          <a:pt x="30233" y="24252"/>
                          <a:pt x="28613" y="28563"/>
                        </a:cubicBezTo>
                        <a:cubicBezTo>
                          <a:pt x="26994" y="32874"/>
                          <a:pt x="23485" y="37455"/>
                          <a:pt x="21595" y="39342"/>
                        </a:cubicBezTo>
                        <a:cubicBezTo>
                          <a:pt x="19705" y="41228"/>
                          <a:pt x="0" y="27485"/>
                          <a:pt x="0" y="25868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459" name="Freeform 11458"/>
                  <p:cNvSpPr/>
                  <p:nvPr/>
                </p:nvSpPr>
                <p:spPr>
                  <a:xfrm flipH="1">
                    <a:off x="5992437" y="3514680"/>
                    <a:ext cx="57868" cy="682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7868" h="68241">
                        <a:moveTo>
                          <a:pt x="0" y="57665"/>
                        </a:moveTo>
                        <a:cubicBezTo>
                          <a:pt x="1620" y="54431"/>
                          <a:pt x="4859" y="47964"/>
                          <a:pt x="6479" y="43653"/>
                        </a:cubicBezTo>
                        <a:cubicBezTo>
                          <a:pt x="8098" y="39341"/>
                          <a:pt x="5399" y="43114"/>
                          <a:pt x="8638" y="36647"/>
                        </a:cubicBezTo>
                        <a:cubicBezTo>
                          <a:pt x="11877" y="30180"/>
                          <a:pt x="14307" y="27755"/>
                          <a:pt x="16196" y="25868"/>
                        </a:cubicBezTo>
                        <a:cubicBezTo>
                          <a:pt x="18086" y="23982"/>
                          <a:pt x="18356" y="19401"/>
                          <a:pt x="24834" y="16707"/>
                        </a:cubicBezTo>
                        <a:cubicBezTo>
                          <a:pt x="31313" y="14012"/>
                          <a:pt x="44810" y="3772"/>
                          <a:pt x="45890" y="4311"/>
                        </a:cubicBezTo>
                        <a:cubicBezTo>
                          <a:pt x="46969" y="4850"/>
                          <a:pt x="57767" y="0"/>
                          <a:pt x="57767" y="0"/>
                        </a:cubicBezTo>
                        <a:cubicBezTo>
                          <a:pt x="57767" y="0"/>
                          <a:pt x="58847" y="2695"/>
                          <a:pt x="54528" y="8623"/>
                        </a:cubicBezTo>
                        <a:cubicBezTo>
                          <a:pt x="50209" y="14551"/>
                          <a:pt x="48049" y="20479"/>
                          <a:pt x="42650" y="23174"/>
                        </a:cubicBezTo>
                        <a:cubicBezTo>
                          <a:pt x="37252" y="25868"/>
                          <a:pt x="24564" y="32066"/>
                          <a:pt x="23215" y="36647"/>
                        </a:cubicBezTo>
                        <a:cubicBezTo>
                          <a:pt x="21865" y="41228"/>
                          <a:pt x="21055" y="50659"/>
                          <a:pt x="21055" y="56587"/>
                        </a:cubicBezTo>
                        <a:cubicBezTo>
                          <a:pt x="21055" y="62515"/>
                          <a:pt x="21595" y="65749"/>
                          <a:pt x="23215" y="66827"/>
                        </a:cubicBezTo>
                        <a:cubicBezTo>
                          <a:pt x="24834" y="67905"/>
                          <a:pt x="1080" y="72216"/>
                          <a:pt x="0" y="57665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460" name="Freeform 11459"/>
                  <p:cNvSpPr/>
                  <p:nvPr/>
                </p:nvSpPr>
                <p:spPr>
                  <a:xfrm flipH="1">
                    <a:off x="5948497" y="3570189"/>
                    <a:ext cx="175189" cy="2624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5189" h="262492">
                        <a:moveTo>
                          <a:pt x="99910" y="0"/>
                        </a:moveTo>
                        <a:cubicBezTo>
                          <a:pt x="99910" y="0"/>
                          <a:pt x="168475" y="27014"/>
                          <a:pt x="174413" y="104080"/>
                        </a:cubicBezTo>
                        <a:cubicBezTo>
                          <a:pt x="180352" y="181148"/>
                          <a:pt x="151199" y="212406"/>
                          <a:pt x="124205" y="237196"/>
                        </a:cubicBezTo>
                        <a:cubicBezTo>
                          <a:pt x="97211" y="261986"/>
                          <a:pt x="36745" y="270611"/>
                          <a:pt x="6512" y="253902"/>
                        </a:cubicBezTo>
                        <a:cubicBezTo>
                          <a:pt x="-23721" y="237196"/>
                          <a:pt x="58880" y="-5322"/>
                          <a:pt x="99910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D2D27">
                          <a:alpha val="0"/>
                        </a:srgbClr>
                      </a:gs>
                      <a:gs pos="54000">
                        <a:srgbClr val="E38E91">
                          <a:alpha val="0"/>
                        </a:srgbClr>
                      </a:gs>
                      <a:gs pos="8000">
                        <a:srgbClr val="C42826">
                          <a:alpha val="91000"/>
                        </a:srgb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461" name="Freeform 11460"/>
                  <p:cNvSpPr/>
                  <p:nvPr/>
                </p:nvSpPr>
                <p:spPr>
                  <a:xfrm flipH="1">
                    <a:off x="5989840" y="3560486"/>
                    <a:ext cx="248680" cy="2751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8680" h="275123">
                        <a:moveTo>
                          <a:pt x="70521" y="256530"/>
                        </a:moveTo>
                        <a:cubicBezTo>
                          <a:pt x="70521" y="256530"/>
                          <a:pt x="84558" y="261919"/>
                          <a:pt x="94815" y="266230"/>
                        </a:cubicBezTo>
                        <a:cubicBezTo>
                          <a:pt x="105073" y="270542"/>
                          <a:pt x="128828" y="280782"/>
                          <a:pt x="160680" y="271081"/>
                        </a:cubicBezTo>
                        <a:cubicBezTo>
                          <a:pt x="192533" y="261380"/>
                          <a:pt x="217907" y="244674"/>
                          <a:pt x="231404" y="205870"/>
                        </a:cubicBezTo>
                        <a:cubicBezTo>
                          <a:pt x="244901" y="167068"/>
                          <a:pt x="251378" y="119103"/>
                          <a:pt x="247600" y="85689"/>
                        </a:cubicBezTo>
                        <a:cubicBezTo>
                          <a:pt x="243821" y="52276"/>
                          <a:pt x="228705" y="40959"/>
                          <a:pt x="221146" y="36108"/>
                        </a:cubicBezTo>
                        <a:cubicBezTo>
                          <a:pt x="213588" y="31258"/>
                          <a:pt x="203330" y="20479"/>
                          <a:pt x="203330" y="20479"/>
                        </a:cubicBezTo>
                        <a:cubicBezTo>
                          <a:pt x="203330" y="20479"/>
                          <a:pt x="196313" y="16168"/>
                          <a:pt x="195233" y="16168"/>
                        </a:cubicBezTo>
                        <a:cubicBezTo>
                          <a:pt x="194153" y="16168"/>
                          <a:pt x="185514" y="14012"/>
                          <a:pt x="185514" y="14012"/>
                        </a:cubicBezTo>
                        <a:cubicBezTo>
                          <a:pt x="185514" y="14012"/>
                          <a:pt x="184165" y="12665"/>
                          <a:pt x="180116" y="8623"/>
                        </a:cubicBezTo>
                        <a:cubicBezTo>
                          <a:pt x="176067" y="4581"/>
                          <a:pt x="170398" y="3234"/>
                          <a:pt x="167699" y="5928"/>
                        </a:cubicBezTo>
                        <a:cubicBezTo>
                          <a:pt x="164999" y="8623"/>
                          <a:pt x="160680" y="16168"/>
                          <a:pt x="160680" y="16168"/>
                        </a:cubicBezTo>
                        <a:cubicBezTo>
                          <a:pt x="160680" y="16168"/>
                          <a:pt x="161760" y="16707"/>
                          <a:pt x="159601" y="17246"/>
                        </a:cubicBezTo>
                        <a:cubicBezTo>
                          <a:pt x="157441" y="17785"/>
                          <a:pt x="160680" y="11317"/>
                          <a:pt x="160680" y="11317"/>
                        </a:cubicBezTo>
                        <a:lnTo>
                          <a:pt x="155821" y="539"/>
                        </a:lnTo>
                        <a:lnTo>
                          <a:pt x="149883" y="539"/>
                        </a:lnTo>
                        <a:lnTo>
                          <a:pt x="142324" y="539"/>
                        </a:lnTo>
                        <a:cubicBezTo>
                          <a:pt x="142324" y="539"/>
                          <a:pt x="121810" y="4312"/>
                          <a:pt x="119110" y="539"/>
                        </a:cubicBezTo>
                        <a:cubicBezTo>
                          <a:pt x="116411" y="-3234"/>
                          <a:pt x="56484" y="11856"/>
                          <a:pt x="32190" y="57126"/>
                        </a:cubicBezTo>
                        <a:cubicBezTo>
                          <a:pt x="7896" y="102396"/>
                          <a:pt x="-3442" y="132038"/>
                          <a:pt x="877" y="170840"/>
                        </a:cubicBezTo>
                        <a:cubicBezTo>
                          <a:pt x="5196" y="209643"/>
                          <a:pt x="31650" y="246829"/>
                          <a:pt x="70521" y="256530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462" name="Freeform 11461"/>
                  <p:cNvSpPr/>
                  <p:nvPr/>
                </p:nvSpPr>
                <p:spPr>
                  <a:xfrm flipH="1">
                    <a:off x="6001164" y="3567494"/>
                    <a:ext cx="231877" cy="2565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1877" h="256530">
                        <a:moveTo>
                          <a:pt x="65752" y="239182"/>
                        </a:moveTo>
                        <a:cubicBezTo>
                          <a:pt x="65752" y="239182"/>
                          <a:pt x="78839" y="244207"/>
                          <a:pt x="88404" y="248227"/>
                        </a:cubicBezTo>
                        <a:cubicBezTo>
                          <a:pt x="97968" y="252247"/>
                          <a:pt x="120116" y="261793"/>
                          <a:pt x="149814" y="252749"/>
                        </a:cubicBezTo>
                        <a:cubicBezTo>
                          <a:pt x="179514" y="243705"/>
                          <a:pt x="203172" y="228127"/>
                          <a:pt x="215756" y="191949"/>
                        </a:cubicBezTo>
                        <a:cubicBezTo>
                          <a:pt x="228340" y="155770"/>
                          <a:pt x="234379" y="111049"/>
                          <a:pt x="230857" y="79895"/>
                        </a:cubicBezTo>
                        <a:cubicBezTo>
                          <a:pt x="227333" y="48741"/>
                          <a:pt x="213239" y="38189"/>
                          <a:pt x="206192" y="33666"/>
                        </a:cubicBezTo>
                        <a:cubicBezTo>
                          <a:pt x="199144" y="29144"/>
                          <a:pt x="189580" y="19094"/>
                          <a:pt x="189580" y="19094"/>
                        </a:cubicBezTo>
                        <a:cubicBezTo>
                          <a:pt x="189580" y="19094"/>
                          <a:pt x="183037" y="15075"/>
                          <a:pt x="182031" y="15075"/>
                        </a:cubicBezTo>
                        <a:cubicBezTo>
                          <a:pt x="181024" y="15075"/>
                          <a:pt x="172969" y="13065"/>
                          <a:pt x="172969" y="13065"/>
                        </a:cubicBezTo>
                        <a:cubicBezTo>
                          <a:pt x="172969" y="13065"/>
                          <a:pt x="171711" y="11808"/>
                          <a:pt x="167936" y="8040"/>
                        </a:cubicBezTo>
                        <a:cubicBezTo>
                          <a:pt x="164161" y="4271"/>
                          <a:pt x="158875" y="3015"/>
                          <a:pt x="156359" y="5527"/>
                        </a:cubicBezTo>
                        <a:cubicBezTo>
                          <a:pt x="153841" y="8040"/>
                          <a:pt x="145285" y="503"/>
                          <a:pt x="145285" y="503"/>
                        </a:cubicBezTo>
                        <a:lnTo>
                          <a:pt x="139747" y="503"/>
                        </a:lnTo>
                        <a:lnTo>
                          <a:pt x="132701" y="503"/>
                        </a:lnTo>
                        <a:cubicBezTo>
                          <a:pt x="132701" y="503"/>
                          <a:pt x="113572" y="4020"/>
                          <a:pt x="111056" y="503"/>
                        </a:cubicBezTo>
                        <a:cubicBezTo>
                          <a:pt x="108539" y="-3015"/>
                          <a:pt x="52665" y="11055"/>
                          <a:pt x="30013" y="53263"/>
                        </a:cubicBezTo>
                        <a:cubicBezTo>
                          <a:pt x="7361" y="95472"/>
                          <a:pt x="-3209" y="123109"/>
                          <a:pt x="818" y="159288"/>
                        </a:cubicBezTo>
                        <a:cubicBezTo>
                          <a:pt x="4845" y="195466"/>
                          <a:pt x="29510" y="230137"/>
                          <a:pt x="65752" y="239182"/>
                        </a:cubicBezTo>
                        <a:close/>
                      </a:path>
                    </a:pathLst>
                  </a:custGeom>
                  <a:solidFill>
                    <a:srgbClr val="FBF4E1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63" name="Freeform 11462"/>
                  <p:cNvSpPr/>
                  <p:nvPr/>
                </p:nvSpPr>
                <p:spPr>
                  <a:xfrm flipH="1">
                    <a:off x="6061845" y="3532800"/>
                    <a:ext cx="29491" cy="454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491" h="45472">
                        <a:moveTo>
                          <a:pt x="0" y="33397"/>
                        </a:moveTo>
                        <a:lnTo>
                          <a:pt x="12417" y="6616"/>
                        </a:lnTo>
                        <a:cubicBezTo>
                          <a:pt x="12417" y="6616"/>
                          <a:pt x="14576" y="-7413"/>
                          <a:pt x="19975" y="5340"/>
                        </a:cubicBezTo>
                        <a:cubicBezTo>
                          <a:pt x="25374" y="18093"/>
                          <a:pt x="25374" y="18093"/>
                          <a:pt x="26994" y="23832"/>
                        </a:cubicBezTo>
                        <a:cubicBezTo>
                          <a:pt x="28613" y="29571"/>
                          <a:pt x="30233" y="24470"/>
                          <a:pt x="29153" y="30846"/>
                        </a:cubicBezTo>
                        <a:cubicBezTo>
                          <a:pt x="28073" y="37222"/>
                          <a:pt x="20515" y="41048"/>
                          <a:pt x="18895" y="44874"/>
                        </a:cubicBezTo>
                        <a:cubicBezTo>
                          <a:pt x="17276" y="48700"/>
                          <a:pt x="0" y="33397"/>
                          <a:pt x="0" y="33397"/>
                        </a:cubicBezTo>
                        <a:close/>
                      </a:path>
                    </a:pathLst>
                  </a:custGeom>
                  <a:gradFill>
                    <a:gsLst>
                      <a:gs pos="93000">
                        <a:srgbClr val="DD2D27"/>
                      </a:gs>
                      <a:gs pos="72000">
                        <a:srgbClr val="E38E91"/>
                      </a:gs>
                      <a:gs pos="36000">
                        <a:srgbClr val="C42826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464" name="Freeform 11463"/>
                  <p:cNvSpPr/>
                  <p:nvPr/>
                </p:nvSpPr>
                <p:spPr>
                  <a:xfrm flipH="1">
                    <a:off x="6008600" y="3566211"/>
                    <a:ext cx="99675" cy="1246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9675" h="124695">
                        <a:moveTo>
                          <a:pt x="5061" y="28226"/>
                        </a:moveTo>
                        <a:cubicBezTo>
                          <a:pt x="6411" y="26879"/>
                          <a:pt x="13699" y="6669"/>
                          <a:pt x="13699" y="6669"/>
                        </a:cubicBezTo>
                        <a:lnTo>
                          <a:pt x="16939" y="0"/>
                        </a:lnTo>
                        <a:cubicBezTo>
                          <a:pt x="16939" y="0"/>
                          <a:pt x="26656" y="5591"/>
                          <a:pt x="34215" y="5591"/>
                        </a:cubicBezTo>
                        <a:cubicBezTo>
                          <a:pt x="41773" y="5591"/>
                          <a:pt x="42043" y="472"/>
                          <a:pt x="47172" y="5591"/>
                        </a:cubicBezTo>
                        <a:cubicBezTo>
                          <a:pt x="52300" y="10711"/>
                          <a:pt x="59589" y="9364"/>
                          <a:pt x="59589" y="14214"/>
                        </a:cubicBezTo>
                        <a:cubicBezTo>
                          <a:pt x="59589" y="19065"/>
                          <a:pt x="77889" y="33043"/>
                          <a:pt x="81426" y="34946"/>
                        </a:cubicBezTo>
                        <a:cubicBezTo>
                          <a:pt x="84963" y="36849"/>
                          <a:pt x="97920" y="48167"/>
                          <a:pt x="99539" y="56251"/>
                        </a:cubicBezTo>
                        <a:cubicBezTo>
                          <a:pt x="101160" y="64335"/>
                          <a:pt x="89822" y="54634"/>
                          <a:pt x="64988" y="54634"/>
                        </a:cubicBezTo>
                        <a:cubicBezTo>
                          <a:pt x="40153" y="54634"/>
                          <a:pt x="24497" y="46011"/>
                          <a:pt x="19098" y="53017"/>
                        </a:cubicBezTo>
                        <a:cubicBezTo>
                          <a:pt x="13699" y="60023"/>
                          <a:pt x="7221" y="58406"/>
                          <a:pt x="9920" y="74574"/>
                        </a:cubicBezTo>
                        <a:cubicBezTo>
                          <a:pt x="12620" y="90742"/>
                          <a:pt x="20178" y="92359"/>
                          <a:pt x="22337" y="103137"/>
                        </a:cubicBezTo>
                        <a:cubicBezTo>
                          <a:pt x="24497" y="113916"/>
                          <a:pt x="22337" y="119306"/>
                          <a:pt x="20718" y="122539"/>
                        </a:cubicBezTo>
                        <a:cubicBezTo>
                          <a:pt x="19098" y="125772"/>
                          <a:pt x="14779" y="127928"/>
                          <a:pt x="9920" y="109604"/>
                        </a:cubicBezTo>
                        <a:cubicBezTo>
                          <a:pt x="5061" y="91281"/>
                          <a:pt x="-877" y="86431"/>
                          <a:pt x="742" y="76730"/>
                        </a:cubicBezTo>
                        <a:cubicBezTo>
                          <a:pt x="2362" y="67029"/>
                          <a:pt x="742" y="60562"/>
                          <a:pt x="742" y="56251"/>
                        </a:cubicBezTo>
                        <a:cubicBezTo>
                          <a:pt x="742" y="51939"/>
                          <a:pt x="-2699" y="31999"/>
                          <a:pt x="5061" y="28226"/>
                        </a:cubicBezTo>
                        <a:close/>
                      </a:path>
                    </a:pathLst>
                  </a:custGeom>
                  <a:solidFill>
                    <a:srgbClr val="FBFAF6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65" name="Freeform 11464"/>
                  <p:cNvSpPr/>
                  <p:nvPr/>
                </p:nvSpPr>
                <p:spPr>
                  <a:xfrm flipH="1">
                    <a:off x="6048685" y="3531857"/>
                    <a:ext cx="18896" cy="437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896" h="43788">
                        <a:moveTo>
                          <a:pt x="0" y="37253"/>
                        </a:moveTo>
                        <a:cubicBezTo>
                          <a:pt x="2159" y="37253"/>
                          <a:pt x="5939" y="36714"/>
                          <a:pt x="7288" y="29978"/>
                        </a:cubicBezTo>
                        <a:cubicBezTo>
                          <a:pt x="8638" y="23241"/>
                          <a:pt x="8098" y="22163"/>
                          <a:pt x="10258" y="16774"/>
                        </a:cubicBezTo>
                        <a:cubicBezTo>
                          <a:pt x="12417" y="11385"/>
                          <a:pt x="14037" y="7073"/>
                          <a:pt x="14037" y="7073"/>
                        </a:cubicBezTo>
                        <a:cubicBezTo>
                          <a:pt x="14037" y="7073"/>
                          <a:pt x="12957" y="1145"/>
                          <a:pt x="14037" y="606"/>
                        </a:cubicBezTo>
                        <a:cubicBezTo>
                          <a:pt x="15116" y="67"/>
                          <a:pt x="18896" y="-1010"/>
                          <a:pt x="18896" y="2223"/>
                        </a:cubicBezTo>
                        <a:cubicBezTo>
                          <a:pt x="18896" y="5457"/>
                          <a:pt x="17816" y="14079"/>
                          <a:pt x="16736" y="16774"/>
                        </a:cubicBezTo>
                        <a:cubicBezTo>
                          <a:pt x="15656" y="19469"/>
                          <a:pt x="12417" y="26475"/>
                          <a:pt x="12417" y="29978"/>
                        </a:cubicBezTo>
                        <a:cubicBezTo>
                          <a:pt x="12417" y="33481"/>
                          <a:pt x="12417" y="38331"/>
                          <a:pt x="12417" y="39409"/>
                        </a:cubicBezTo>
                        <a:cubicBezTo>
                          <a:pt x="12417" y="40487"/>
                          <a:pt x="14037" y="42642"/>
                          <a:pt x="14037" y="42642"/>
                        </a:cubicBezTo>
                        <a:cubicBezTo>
                          <a:pt x="14037" y="42642"/>
                          <a:pt x="0" y="47493"/>
                          <a:pt x="0" y="37253"/>
                        </a:cubicBezTo>
                        <a:close/>
                      </a:path>
                    </a:pathLst>
                  </a:custGeom>
                  <a:solidFill>
                    <a:srgbClr val="F4D18C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66" name="Freeform 11465"/>
                  <p:cNvSpPr/>
                  <p:nvPr/>
                </p:nvSpPr>
                <p:spPr>
                  <a:xfrm flipH="1">
                    <a:off x="6054422" y="3539469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67" name="Freeform 11466"/>
                  <p:cNvSpPr/>
                  <p:nvPr/>
                </p:nvSpPr>
                <p:spPr>
                  <a:xfrm flipH="1">
                    <a:off x="6050487" y="3534681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68" name="Freeform 11467"/>
                  <p:cNvSpPr/>
                  <p:nvPr/>
                </p:nvSpPr>
                <p:spPr>
                  <a:xfrm flipH="1">
                    <a:off x="6048519" y="3537996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69" name="Freeform 11468"/>
                  <p:cNvSpPr/>
                  <p:nvPr/>
                </p:nvSpPr>
                <p:spPr>
                  <a:xfrm flipH="1">
                    <a:off x="6048519" y="3542415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70" name="Freeform 11469"/>
                  <p:cNvSpPr/>
                  <p:nvPr/>
                </p:nvSpPr>
                <p:spPr>
                  <a:xfrm flipH="1">
                    <a:off x="6054259" y="3544257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71" name="Freeform 11470"/>
                  <p:cNvSpPr/>
                  <p:nvPr/>
                </p:nvSpPr>
                <p:spPr>
                  <a:xfrm flipH="1">
                    <a:off x="6048519" y="3547981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72" name="Freeform 11471"/>
                  <p:cNvSpPr/>
                  <p:nvPr/>
                </p:nvSpPr>
                <p:spPr>
                  <a:xfrm flipH="1">
                    <a:off x="6054259" y="3547981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73" name="Freeform 11472"/>
                  <p:cNvSpPr/>
                  <p:nvPr/>
                </p:nvSpPr>
                <p:spPr>
                  <a:xfrm flipH="1">
                    <a:off x="6058030" y="3546508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74" name="Freeform 11473"/>
                  <p:cNvSpPr/>
                  <p:nvPr/>
                </p:nvSpPr>
                <p:spPr>
                  <a:xfrm flipH="1">
                    <a:off x="6059998" y="3542784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75" name="Freeform 11474"/>
                  <p:cNvSpPr/>
                  <p:nvPr/>
                </p:nvSpPr>
                <p:spPr>
                  <a:xfrm flipH="1">
                    <a:off x="6058030" y="3540184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76" name="Freeform 11475"/>
                  <p:cNvSpPr/>
                  <p:nvPr/>
                </p:nvSpPr>
                <p:spPr>
                  <a:xfrm flipH="1">
                    <a:off x="6056391" y="3536154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77" name="Freeform 11476"/>
                  <p:cNvSpPr/>
                  <p:nvPr/>
                </p:nvSpPr>
                <p:spPr>
                  <a:xfrm flipH="1">
                    <a:off x="6059998" y="3537996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78" name="Freeform 11477"/>
                  <p:cNvSpPr/>
                  <p:nvPr/>
                </p:nvSpPr>
                <p:spPr>
                  <a:xfrm flipH="1">
                    <a:off x="6054422" y="3531734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79" name="Freeform 11478"/>
                  <p:cNvSpPr/>
                  <p:nvPr/>
                </p:nvSpPr>
                <p:spPr>
                  <a:xfrm flipH="1">
                    <a:off x="6048519" y="3531734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80" name="Freeform 11479"/>
                  <p:cNvSpPr/>
                  <p:nvPr/>
                </p:nvSpPr>
                <p:spPr>
                  <a:xfrm flipH="1">
                    <a:off x="6044584" y="3536154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81" name="Freeform 11480"/>
                  <p:cNvSpPr/>
                  <p:nvPr/>
                </p:nvSpPr>
                <p:spPr>
                  <a:xfrm flipH="1">
                    <a:off x="6044584" y="3539469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82" name="Freeform 11481"/>
                  <p:cNvSpPr/>
                  <p:nvPr/>
                </p:nvSpPr>
                <p:spPr>
                  <a:xfrm flipH="1">
                    <a:off x="6042616" y="3544257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83" name="Freeform 11482"/>
                  <p:cNvSpPr/>
                  <p:nvPr/>
                </p:nvSpPr>
                <p:spPr>
                  <a:xfrm flipH="1">
                    <a:off x="6042616" y="3547981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84" name="Freeform 11483"/>
                  <p:cNvSpPr/>
                  <p:nvPr/>
                </p:nvSpPr>
                <p:spPr>
                  <a:xfrm flipH="1">
                    <a:off x="6046551" y="3545034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85" name="Freeform 11484"/>
                  <p:cNvSpPr/>
                  <p:nvPr/>
                </p:nvSpPr>
                <p:spPr>
                  <a:xfrm flipH="1">
                    <a:off x="6052291" y="3550927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86" name="Freeform 11485"/>
                  <p:cNvSpPr/>
                  <p:nvPr/>
                </p:nvSpPr>
                <p:spPr>
                  <a:xfrm flipH="1">
                    <a:off x="6046551" y="3550927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87" name="Freeform 11486"/>
                  <p:cNvSpPr/>
                  <p:nvPr/>
                </p:nvSpPr>
                <p:spPr>
                  <a:xfrm flipH="1">
                    <a:off x="6056391" y="3550927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88" name="Freeform 11487"/>
                  <p:cNvSpPr/>
                  <p:nvPr/>
                </p:nvSpPr>
                <p:spPr>
                  <a:xfrm flipH="1">
                    <a:off x="6061966" y="3546508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489" name="Freeform 11488"/>
                  <p:cNvSpPr/>
                  <p:nvPr/>
                </p:nvSpPr>
                <p:spPr>
                  <a:xfrm flipH="1">
                    <a:off x="6040649" y="3541311"/>
                    <a:ext cx="3936" cy="29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36" h="2946">
                        <a:moveTo>
                          <a:pt x="0" y="1473"/>
                        </a:moveTo>
                        <a:cubicBezTo>
                          <a:pt x="0" y="660"/>
                          <a:pt x="881" y="0"/>
                          <a:pt x="1968" y="0"/>
                        </a:cubicBezTo>
                        <a:cubicBezTo>
                          <a:pt x="3055" y="0"/>
                          <a:pt x="3936" y="660"/>
                          <a:pt x="3936" y="1473"/>
                        </a:cubicBezTo>
                        <a:cubicBezTo>
                          <a:pt x="3936" y="2287"/>
                          <a:pt x="3055" y="2946"/>
                          <a:pt x="1968" y="2946"/>
                        </a:cubicBezTo>
                        <a:cubicBezTo>
                          <a:pt x="881" y="2946"/>
                          <a:pt x="0" y="2287"/>
                          <a:pt x="0" y="1473"/>
                        </a:cubicBezTo>
                        <a:close/>
                      </a:path>
                    </a:pathLst>
                  </a:custGeom>
                  <a:solidFill>
                    <a:srgbClr val="B3833B"/>
                  </a:solidFill>
                  <a:ln w="7600" cap="flat">
                    <a:noFill/>
                    <a:bevel/>
                  </a:ln>
                </p:spPr>
              </p:sp>
              <p:grpSp>
                <p:nvGrpSpPr>
                  <p:cNvPr id="11490" name="Group 11489"/>
                  <p:cNvGrpSpPr/>
                  <p:nvPr/>
                </p:nvGrpSpPr>
                <p:grpSpPr>
                  <a:xfrm flipH="1">
                    <a:off x="6175218" y="3711924"/>
                    <a:ext cx="24331" cy="23190"/>
                    <a:chOff x="6175218" y="3711924"/>
                    <a:chExt cx="24331" cy="23190"/>
                  </a:xfrm>
                </p:grpSpPr>
                <p:sp>
                  <p:nvSpPr>
                    <p:cNvPr id="11491" name="Freeform 11490"/>
                    <p:cNvSpPr/>
                    <p:nvPr/>
                  </p:nvSpPr>
                  <p:spPr>
                    <a:xfrm>
                      <a:off x="6175218" y="3711924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492" name="Freeform 11491"/>
                    <p:cNvSpPr/>
                    <p:nvPr/>
                  </p:nvSpPr>
                  <p:spPr>
                    <a:xfrm>
                      <a:off x="6175316" y="3711936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493" name="Freeform 11492"/>
                    <p:cNvSpPr/>
                    <p:nvPr/>
                  </p:nvSpPr>
                  <p:spPr>
                    <a:xfrm>
                      <a:off x="6177052" y="3719015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9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494" name="Freeform 11493"/>
                    <p:cNvSpPr/>
                    <p:nvPr/>
                  </p:nvSpPr>
                  <p:spPr>
                    <a:xfrm>
                      <a:off x="6187102" y="3717038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495" name="Freeform 11494"/>
                    <p:cNvSpPr/>
                    <p:nvPr/>
                  </p:nvSpPr>
                  <p:spPr>
                    <a:xfrm>
                      <a:off x="6176905" y="3714865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496" name="Freeform 11495"/>
                    <p:cNvSpPr/>
                    <p:nvPr/>
                  </p:nvSpPr>
                  <p:spPr>
                    <a:xfrm>
                      <a:off x="6185977" y="3717611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497" name="Freeform 11496"/>
                    <p:cNvSpPr/>
                    <p:nvPr/>
                  </p:nvSpPr>
                  <p:spPr>
                    <a:xfrm>
                      <a:off x="6183275" y="3711972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498" name="Group 11497"/>
                  <p:cNvGrpSpPr/>
                  <p:nvPr/>
                </p:nvGrpSpPr>
                <p:grpSpPr>
                  <a:xfrm flipH="1" flipV="1">
                    <a:off x="6169618" y="3673822"/>
                    <a:ext cx="36135" cy="34440"/>
                    <a:chOff x="6169618" y="3673822"/>
                    <a:chExt cx="36135" cy="34440"/>
                  </a:xfrm>
                </p:grpSpPr>
                <p:sp>
                  <p:nvSpPr>
                    <p:cNvPr id="11499" name="Freeform 11498"/>
                    <p:cNvSpPr/>
                    <p:nvPr/>
                  </p:nvSpPr>
                  <p:spPr>
                    <a:xfrm>
                      <a:off x="6169618" y="3673822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00" name="Freeform 11499"/>
                    <p:cNvSpPr/>
                    <p:nvPr/>
                  </p:nvSpPr>
                  <p:spPr>
                    <a:xfrm>
                      <a:off x="6169763" y="3673840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01" name="Freeform 11500"/>
                    <p:cNvSpPr/>
                    <p:nvPr/>
                  </p:nvSpPr>
                  <p:spPr>
                    <a:xfrm>
                      <a:off x="6172341" y="3684354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02" name="Freeform 11501"/>
                    <p:cNvSpPr/>
                    <p:nvPr/>
                  </p:nvSpPr>
                  <p:spPr>
                    <a:xfrm>
                      <a:off x="6187267" y="3681417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03" name="Freeform 11502"/>
                    <p:cNvSpPr/>
                    <p:nvPr/>
                  </p:nvSpPr>
                  <p:spPr>
                    <a:xfrm>
                      <a:off x="6172123" y="367819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04" name="Freeform 11503"/>
                    <p:cNvSpPr/>
                    <p:nvPr/>
                  </p:nvSpPr>
                  <p:spPr>
                    <a:xfrm>
                      <a:off x="6185597" y="3682269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05" name="Freeform 11504"/>
                    <p:cNvSpPr/>
                    <p:nvPr/>
                  </p:nvSpPr>
                  <p:spPr>
                    <a:xfrm>
                      <a:off x="6181584" y="3673895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06" name="Group 11505"/>
                  <p:cNvGrpSpPr/>
                  <p:nvPr/>
                </p:nvGrpSpPr>
                <p:grpSpPr>
                  <a:xfrm flipH="1" flipV="1">
                    <a:off x="6090293" y="3772334"/>
                    <a:ext cx="36135" cy="34440"/>
                    <a:chOff x="6090293" y="3772334"/>
                    <a:chExt cx="36135" cy="34440"/>
                  </a:xfrm>
                </p:grpSpPr>
                <p:sp>
                  <p:nvSpPr>
                    <p:cNvPr id="11507" name="Freeform 11506"/>
                    <p:cNvSpPr/>
                    <p:nvPr/>
                  </p:nvSpPr>
                  <p:spPr>
                    <a:xfrm>
                      <a:off x="6090293" y="3772334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08" name="Freeform 11507"/>
                    <p:cNvSpPr/>
                    <p:nvPr/>
                  </p:nvSpPr>
                  <p:spPr>
                    <a:xfrm>
                      <a:off x="6090438" y="3772352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09" name="Freeform 11508"/>
                    <p:cNvSpPr/>
                    <p:nvPr/>
                  </p:nvSpPr>
                  <p:spPr>
                    <a:xfrm>
                      <a:off x="6093016" y="3782866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10" name="Freeform 11509"/>
                    <p:cNvSpPr/>
                    <p:nvPr/>
                  </p:nvSpPr>
                  <p:spPr>
                    <a:xfrm>
                      <a:off x="6107942" y="3779929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11" name="Freeform 11510"/>
                    <p:cNvSpPr/>
                    <p:nvPr/>
                  </p:nvSpPr>
                  <p:spPr>
                    <a:xfrm>
                      <a:off x="6092798" y="377670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12" name="Freeform 11511"/>
                    <p:cNvSpPr/>
                    <p:nvPr/>
                  </p:nvSpPr>
                  <p:spPr>
                    <a:xfrm>
                      <a:off x="6106272" y="378078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13" name="Freeform 11512"/>
                    <p:cNvSpPr/>
                    <p:nvPr/>
                  </p:nvSpPr>
                  <p:spPr>
                    <a:xfrm>
                      <a:off x="6102259" y="377240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14" name="Group 11513"/>
                  <p:cNvGrpSpPr/>
                  <p:nvPr/>
                </p:nvGrpSpPr>
                <p:grpSpPr>
                  <a:xfrm flipH="1" flipV="1">
                    <a:off x="6040048" y="3723703"/>
                    <a:ext cx="36135" cy="34440"/>
                    <a:chOff x="6040048" y="3723703"/>
                    <a:chExt cx="36135" cy="34440"/>
                  </a:xfrm>
                </p:grpSpPr>
                <p:sp>
                  <p:nvSpPr>
                    <p:cNvPr id="11515" name="Freeform 11514"/>
                    <p:cNvSpPr/>
                    <p:nvPr/>
                  </p:nvSpPr>
                  <p:spPr>
                    <a:xfrm>
                      <a:off x="6040048" y="3723703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16" name="Freeform 11515"/>
                    <p:cNvSpPr/>
                    <p:nvPr/>
                  </p:nvSpPr>
                  <p:spPr>
                    <a:xfrm>
                      <a:off x="6040193" y="3723721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17" name="Freeform 11516"/>
                    <p:cNvSpPr/>
                    <p:nvPr/>
                  </p:nvSpPr>
                  <p:spPr>
                    <a:xfrm>
                      <a:off x="6042771" y="3734234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18" name="Freeform 11517"/>
                    <p:cNvSpPr/>
                    <p:nvPr/>
                  </p:nvSpPr>
                  <p:spPr>
                    <a:xfrm>
                      <a:off x="6057697" y="3731298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19" name="Freeform 11518"/>
                    <p:cNvSpPr/>
                    <p:nvPr/>
                  </p:nvSpPr>
                  <p:spPr>
                    <a:xfrm>
                      <a:off x="6042553" y="372807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20" name="Freeform 11519"/>
                    <p:cNvSpPr/>
                    <p:nvPr/>
                  </p:nvSpPr>
                  <p:spPr>
                    <a:xfrm>
                      <a:off x="6056026" y="3732149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21" name="Freeform 11520"/>
                    <p:cNvSpPr/>
                    <p:nvPr/>
                  </p:nvSpPr>
                  <p:spPr>
                    <a:xfrm>
                      <a:off x="6052014" y="3723775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22" name="Group 11521"/>
                  <p:cNvGrpSpPr/>
                  <p:nvPr/>
                </p:nvGrpSpPr>
                <p:grpSpPr>
                  <a:xfrm flipH="1" flipV="1">
                    <a:off x="6054159" y="3622716"/>
                    <a:ext cx="36135" cy="34440"/>
                    <a:chOff x="6054159" y="3622716"/>
                    <a:chExt cx="36135" cy="34440"/>
                  </a:xfrm>
                </p:grpSpPr>
                <p:sp>
                  <p:nvSpPr>
                    <p:cNvPr id="11523" name="Freeform 11522"/>
                    <p:cNvSpPr/>
                    <p:nvPr/>
                  </p:nvSpPr>
                  <p:spPr>
                    <a:xfrm>
                      <a:off x="6054159" y="3622716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24" name="Freeform 11523"/>
                    <p:cNvSpPr/>
                    <p:nvPr/>
                  </p:nvSpPr>
                  <p:spPr>
                    <a:xfrm>
                      <a:off x="6054305" y="3622734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25" name="Freeform 11524"/>
                    <p:cNvSpPr/>
                    <p:nvPr/>
                  </p:nvSpPr>
                  <p:spPr>
                    <a:xfrm>
                      <a:off x="6056883" y="3633248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26" name="Freeform 11525"/>
                    <p:cNvSpPr/>
                    <p:nvPr/>
                  </p:nvSpPr>
                  <p:spPr>
                    <a:xfrm>
                      <a:off x="6071809" y="3630311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27" name="Freeform 11526"/>
                    <p:cNvSpPr/>
                    <p:nvPr/>
                  </p:nvSpPr>
                  <p:spPr>
                    <a:xfrm>
                      <a:off x="6056665" y="3627084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28" name="Freeform 11527"/>
                    <p:cNvSpPr/>
                    <p:nvPr/>
                  </p:nvSpPr>
                  <p:spPr>
                    <a:xfrm>
                      <a:off x="6070138" y="363116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29" name="Freeform 11528"/>
                    <p:cNvSpPr/>
                    <p:nvPr/>
                  </p:nvSpPr>
                  <p:spPr>
                    <a:xfrm>
                      <a:off x="6066125" y="3622789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30" name="Group 11529"/>
                  <p:cNvGrpSpPr/>
                  <p:nvPr/>
                </p:nvGrpSpPr>
                <p:grpSpPr>
                  <a:xfrm flipH="1" flipV="1">
                    <a:off x="6003913" y="3666989"/>
                    <a:ext cx="36135" cy="34440"/>
                    <a:chOff x="6003913" y="3666989"/>
                    <a:chExt cx="36135" cy="34440"/>
                  </a:xfrm>
                </p:grpSpPr>
                <p:sp>
                  <p:nvSpPr>
                    <p:cNvPr id="11531" name="Freeform 11530"/>
                    <p:cNvSpPr/>
                    <p:nvPr/>
                  </p:nvSpPr>
                  <p:spPr>
                    <a:xfrm>
                      <a:off x="6003913" y="3666989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32" name="Freeform 11531"/>
                    <p:cNvSpPr/>
                    <p:nvPr/>
                  </p:nvSpPr>
                  <p:spPr>
                    <a:xfrm>
                      <a:off x="6004058" y="3667007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33" name="Freeform 11532"/>
                    <p:cNvSpPr/>
                    <p:nvPr/>
                  </p:nvSpPr>
                  <p:spPr>
                    <a:xfrm>
                      <a:off x="6006636" y="3677521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34" name="Freeform 11533"/>
                    <p:cNvSpPr/>
                    <p:nvPr/>
                  </p:nvSpPr>
                  <p:spPr>
                    <a:xfrm>
                      <a:off x="6021562" y="3674584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35" name="Freeform 11534"/>
                    <p:cNvSpPr/>
                    <p:nvPr/>
                  </p:nvSpPr>
                  <p:spPr>
                    <a:xfrm>
                      <a:off x="6006418" y="3671358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36" name="Freeform 11535"/>
                    <p:cNvSpPr/>
                    <p:nvPr/>
                  </p:nvSpPr>
                  <p:spPr>
                    <a:xfrm>
                      <a:off x="6019892" y="3675436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37" name="Freeform 11536"/>
                    <p:cNvSpPr/>
                    <p:nvPr/>
                  </p:nvSpPr>
                  <p:spPr>
                    <a:xfrm>
                      <a:off x="6015879" y="3667062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38" name="Group 11537"/>
                  <p:cNvGrpSpPr/>
                  <p:nvPr/>
                </p:nvGrpSpPr>
                <p:grpSpPr>
                  <a:xfrm flipH="1" flipV="1">
                    <a:off x="6108361" y="3706299"/>
                    <a:ext cx="36135" cy="34440"/>
                    <a:chOff x="6108361" y="3706299"/>
                    <a:chExt cx="36135" cy="34440"/>
                  </a:xfrm>
                </p:grpSpPr>
                <p:sp>
                  <p:nvSpPr>
                    <p:cNvPr id="11539" name="Freeform 11538"/>
                    <p:cNvSpPr/>
                    <p:nvPr/>
                  </p:nvSpPr>
                  <p:spPr>
                    <a:xfrm>
                      <a:off x="6108361" y="3706299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40" name="Freeform 11539"/>
                    <p:cNvSpPr/>
                    <p:nvPr/>
                  </p:nvSpPr>
                  <p:spPr>
                    <a:xfrm>
                      <a:off x="6108506" y="3706317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41" name="Freeform 11540"/>
                    <p:cNvSpPr/>
                    <p:nvPr/>
                  </p:nvSpPr>
                  <p:spPr>
                    <a:xfrm>
                      <a:off x="6111084" y="3716830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42" name="Freeform 11541"/>
                    <p:cNvSpPr/>
                    <p:nvPr/>
                  </p:nvSpPr>
                  <p:spPr>
                    <a:xfrm>
                      <a:off x="6126011" y="3713893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43" name="Freeform 11542"/>
                    <p:cNvSpPr/>
                    <p:nvPr/>
                  </p:nvSpPr>
                  <p:spPr>
                    <a:xfrm>
                      <a:off x="6110866" y="371066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44" name="Freeform 11543"/>
                    <p:cNvSpPr/>
                    <p:nvPr/>
                  </p:nvSpPr>
                  <p:spPr>
                    <a:xfrm>
                      <a:off x="6124340" y="3714745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45" name="Freeform 11544"/>
                    <p:cNvSpPr/>
                    <p:nvPr/>
                  </p:nvSpPr>
                  <p:spPr>
                    <a:xfrm>
                      <a:off x="6120327" y="370637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46" name="Group 11545"/>
                  <p:cNvGrpSpPr/>
                  <p:nvPr/>
                </p:nvGrpSpPr>
                <p:grpSpPr>
                  <a:xfrm flipH="1" flipV="1">
                    <a:off x="6065962" y="3684215"/>
                    <a:ext cx="36135" cy="34440"/>
                    <a:chOff x="6065962" y="3684215"/>
                    <a:chExt cx="36135" cy="34440"/>
                  </a:xfrm>
                </p:grpSpPr>
                <p:sp>
                  <p:nvSpPr>
                    <p:cNvPr id="11547" name="Freeform 11546"/>
                    <p:cNvSpPr/>
                    <p:nvPr/>
                  </p:nvSpPr>
                  <p:spPr>
                    <a:xfrm>
                      <a:off x="6065962" y="3684215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48" name="Freeform 11547"/>
                    <p:cNvSpPr/>
                    <p:nvPr/>
                  </p:nvSpPr>
                  <p:spPr>
                    <a:xfrm>
                      <a:off x="6066107" y="3684233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49" name="Freeform 11548"/>
                    <p:cNvSpPr/>
                    <p:nvPr/>
                  </p:nvSpPr>
                  <p:spPr>
                    <a:xfrm>
                      <a:off x="6068685" y="3694746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50" name="Freeform 11549"/>
                    <p:cNvSpPr/>
                    <p:nvPr/>
                  </p:nvSpPr>
                  <p:spPr>
                    <a:xfrm>
                      <a:off x="6083611" y="3691809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51" name="Freeform 11550"/>
                    <p:cNvSpPr/>
                    <p:nvPr/>
                  </p:nvSpPr>
                  <p:spPr>
                    <a:xfrm>
                      <a:off x="6068467" y="368858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52" name="Freeform 11551"/>
                    <p:cNvSpPr/>
                    <p:nvPr/>
                  </p:nvSpPr>
                  <p:spPr>
                    <a:xfrm>
                      <a:off x="6081940" y="369266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53" name="Freeform 11552"/>
                    <p:cNvSpPr/>
                    <p:nvPr/>
                  </p:nvSpPr>
                  <p:spPr>
                    <a:xfrm>
                      <a:off x="6077927" y="368428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54" name="Group 11553"/>
                  <p:cNvGrpSpPr/>
                  <p:nvPr/>
                </p:nvGrpSpPr>
                <p:grpSpPr>
                  <a:xfrm flipH="1" flipV="1">
                    <a:off x="6139084" y="3749391"/>
                    <a:ext cx="36135" cy="34440"/>
                    <a:chOff x="6139084" y="3749391"/>
                    <a:chExt cx="36135" cy="34440"/>
                  </a:xfrm>
                </p:grpSpPr>
                <p:sp>
                  <p:nvSpPr>
                    <p:cNvPr id="11555" name="Freeform 11554"/>
                    <p:cNvSpPr/>
                    <p:nvPr/>
                  </p:nvSpPr>
                  <p:spPr>
                    <a:xfrm>
                      <a:off x="6139084" y="3749391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56" name="Freeform 11555"/>
                    <p:cNvSpPr/>
                    <p:nvPr/>
                  </p:nvSpPr>
                  <p:spPr>
                    <a:xfrm>
                      <a:off x="6139229" y="3749409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57" name="Freeform 11556"/>
                    <p:cNvSpPr/>
                    <p:nvPr/>
                  </p:nvSpPr>
                  <p:spPr>
                    <a:xfrm>
                      <a:off x="6141808" y="3759922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58" name="Freeform 11557"/>
                    <p:cNvSpPr/>
                    <p:nvPr/>
                  </p:nvSpPr>
                  <p:spPr>
                    <a:xfrm>
                      <a:off x="6156734" y="3756986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59" name="Freeform 11558"/>
                    <p:cNvSpPr/>
                    <p:nvPr/>
                  </p:nvSpPr>
                  <p:spPr>
                    <a:xfrm>
                      <a:off x="6141590" y="3753759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60" name="Freeform 11559"/>
                    <p:cNvSpPr/>
                    <p:nvPr/>
                  </p:nvSpPr>
                  <p:spPr>
                    <a:xfrm>
                      <a:off x="6155063" y="375783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61" name="Freeform 11560"/>
                    <p:cNvSpPr/>
                    <p:nvPr/>
                  </p:nvSpPr>
                  <p:spPr>
                    <a:xfrm>
                      <a:off x="6151050" y="374946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62" name="Group 11561"/>
                  <p:cNvGrpSpPr/>
                  <p:nvPr/>
                </p:nvGrpSpPr>
                <p:grpSpPr>
                  <a:xfrm flipH="1">
                    <a:off x="6102097" y="3746388"/>
                    <a:ext cx="24331" cy="23190"/>
                    <a:chOff x="6102097" y="3746388"/>
                    <a:chExt cx="24331" cy="23190"/>
                  </a:xfrm>
                </p:grpSpPr>
                <p:sp>
                  <p:nvSpPr>
                    <p:cNvPr id="11563" name="Freeform 11562"/>
                    <p:cNvSpPr/>
                    <p:nvPr/>
                  </p:nvSpPr>
                  <p:spPr>
                    <a:xfrm>
                      <a:off x="6102097" y="3746388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64" name="Freeform 11563"/>
                    <p:cNvSpPr/>
                    <p:nvPr/>
                  </p:nvSpPr>
                  <p:spPr>
                    <a:xfrm>
                      <a:off x="6102195" y="3746400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65" name="Freeform 11564"/>
                    <p:cNvSpPr/>
                    <p:nvPr/>
                  </p:nvSpPr>
                  <p:spPr>
                    <a:xfrm>
                      <a:off x="6103930" y="3753479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66" name="Freeform 11565"/>
                    <p:cNvSpPr/>
                    <p:nvPr/>
                  </p:nvSpPr>
                  <p:spPr>
                    <a:xfrm>
                      <a:off x="6113981" y="3751502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67" name="Freeform 11566"/>
                    <p:cNvSpPr/>
                    <p:nvPr/>
                  </p:nvSpPr>
                  <p:spPr>
                    <a:xfrm>
                      <a:off x="6103784" y="3749329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68" name="Freeform 11567"/>
                    <p:cNvSpPr/>
                    <p:nvPr/>
                  </p:nvSpPr>
                  <p:spPr>
                    <a:xfrm>
                      <a:off x="6112856" y="3752076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69" name="Freeform 11568"/>
                    <p:cNvSpPr/>
                    <p:nvPr/>
                  </p:nvSpPr>
                  <p:spPr>
                    <a:xfrm>
                      <a:off x="6110154" y="3746437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70" name="Group 11569"/>
                  <p:cNvGrpSpPr/>
                  <p:nvPr/>
                </p:nvGrpSpPr>
                <p:grpSpPr>
                  <a:xfrm flipH="1">
                    <a:off x="6144986" y="3689840"/>
                    <a:ext cx="24331" cy="23190"/>
                    <a:chOff x="6144986" y="3689840"/>
                    <a:chExt cx="24331" cy="23190"/>
                  </a:xfrm>
                </p:grpSpPr>
                <p:sp>
                  <p:nvSpPr>
                    <p:cNvPr id="11571" name="Freeform 11570"/>
                    <p:cNvSpPr/>
                    <p:nvPr/>
                  </p:nvSpPr>
                  <p:spPr>
                    <a:xfrm>
                      <a:off x="6144986" y="3689840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72" name="Freeform 11571"/>
                    <p:cNvSpPr/>
                    <p:nvPr/>
                  </p:nvSpPr>
                  <p:spPr>
                    <a:xfrm>
                      <a:off x="6145084" y="3689852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73" name="Freeform 11572"/>
                    <p:cNvSpPr/>
                    <p:nvPr/>
                  </p:nvSpPr>
                  <p:spPr>
                    <a:xfrm>
                      <a:off x="6146820" y="3696931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74" name="Freeform 11573"/>
                    <p:cNvSpPr/>
                    <p:nvPr/>
                  </p:nvSpPr>
                  <p:spPr>
                    <a:xfrm>
                      <a:off x="6156870" y="3694954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75" name="Freeform 11574"/>
                    <p:cNvSpPr/>
                    <p:nvPr/>
                  </p:nvSpPr>
                  <p:spPr>
                    <a:xfrm>
                      <a:off x="6146673" y="3692781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76" name="Freeform 11575"/>
                    <p:cNvSpPr/>
                    <p:nvPr/>
                  </p:nvSpPr>
                  <p:spPr>
                    <a:xfrm>
                      <a:off x="6155745" y="3695527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77" name="Freeform 11576"/>
                    <p:cNvSpPr/>
                    <p:nvPr/>
                  </p:nvSpPr>
                  <p:spPr>
                    <a:xfrm>
                      <a:off x="6153043" y="3689888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78" name="Group 11577"/>
                  <p:cNvGrpSpPr/>
                  <p:nvPr/>
                </p:nvGrpSpPr>
                <p:grpSpPr>
                  <a:xfrm flipH="1">
                    <a:off x="6126917" y="3734800"/>
                    <a:ext cx="24331" cy="23190"/>
                    <a:chOff x="6126917" y="3734800"/>
                    <a:chExt cx="24331" cy="23190"/>
                  </a:xfrm>
                </p:grpSpPr>
                <p:sp>
                  <p:nvSpPr>
                    <p:cNvPr id="11579" name="Freeform 11578"/>
                    <p:cNvSpPr/>
                    <p:nvPr/>
                  </p:nvSpPr>
                  <p:spPr>
                    <a:xfrm>
                      <a:off x="6126917" y="3734800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80" name="Freeform 11579"/>
                    <p:cNvSpPr/>
                    <p:nvPr/>
                  </p:nvSpPr>
                  <p:spPr>
                    <a:xfrm>
                      <a:off x="6127015" y="3734813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81" name="Freeform 11580"/>
                    <p:cNvSpPr/>
                    <p:nvPr/>
                  </p:nvSpPr>
                  <p:spPr>
                    <a:xfrm>
                      <a:off x="6128751" y="3741892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82" name="Freeform 11581"/>
                    <p:cNvSpPr/>
                    <p:nvPr/>
                  </p:nvSpPr>
                  <p:spPr>
                    <a:xfrm>
                      <a:off x="6138802" y="3739914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83" name="Freeform 11582"/>
                    <p:cNvSpPr/>
                    <p:nvPr/>
                  </p:nvSpPr>
                  <p:spPr>
                    <a:xfrm>
                      <a:off x="6128604" y="3737742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84" name="Freeform 11583"/>
                    <p:cNvSpPr/>
                    <p:nvPr/>
                  </p:nvSpPr>
                  <p:spPr>
                    <a:xfrm>
                      <a:off x="6137677" y="3740488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85" name="Freeform 11584"/>
                    <p:cNvSpPr/>
                    <p:nvPr/>
                  </p:nvSpPr>
                  <p:spPr>
                    <a:xfrm>
                      <a:off x="6134975" y="3734849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86" name="Group 11585"/>
                  <p:cNvGrpSpPr/>
                  <p:nvPr/>
                </p:nvGrpSpPr>
                <p:grpSpPr>
                  <a:xfrm flipH="1">
                    <a:off x="6114262" y="3757983"/>
                    <a:ext cx="24331" cy="23190"/>
                    <a:chOff x="6114262" y="3757983"/>
                    <a:chExt cx="24331" cy="23190"/>
                  </a:xfrm>
                </p:grpSpPr>
                <p:sp>
                  <p:nvSpPr>
                    <p:cNvPr id="11587" name="Freeform 11586"/>
                    <p:cNvSpPr/>
                    <p:nvPr/>
                  </p:nvSpPr>
                  <p:spPr>
                    <a:xfrm>
                      <a:off x="6114262" y="3757983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88" name="Freeform 11587"/>
                    <p:cNvSpPr/>
                    <p:nvPr/>
                  </p:nvSpPr>
                  <p:spPr>
                    <a:xfrm>
                      <a:off x="6114360" y="3757995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89" name="Freeform 11588"/>
                    <p:cNvSpPr/>
                    <p:nvPr/>
                  </p:nvSpPr>
                  <p:spPr>
                    <a:xfrm>
                      <a:off x="6116096" y="3765075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90" name="Freeform 11589"/>
                    <p:cNvSpPr/>
                    <p:nvPr/>
                  </p:nvSpPr>
                  <p:spPr>
                    <a:xfrm>
                      <a:off x="6126146" y="3763097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91" name="Freeform 11590"/>
                    <p:cNvSpPr/>
                    <p:nvPr/>
                  </p:nvSpPr>
                  <p:spPr>
                    <a:xfrm>
                      <a:off x="6115949" y="3760925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92" name="Freeform 11591"/>
                    <p:cNvSpPr/>
                    <p:nvPr/>
                  </p:nvSpPr>
                  <p:spPr>
                    <a:xfrm>
                      <a:off x="6125022" y="3763671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93" name="Freeform 11592"/>
                    <p:cNvSpPr/>
                    <p:nvPr/>
                  </p:nvSpPr>
                  <p:spPr>
                    <a:xfrm>
                      <a:off x="6122320" y="3758032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94" name="Group 11593"/>
                  <p:cNvGrpSpPr/>
                  <p:nvPr/>
                </p:nvGrpSpPr>
                <p:grpSpPr>
                  <a:xfrm flipH="1">
                    <a:off x="6083023" y="3755016"/>
                    <a:ext cx="24331" cy="23190"/>
                    <a:chOff x="6083023" y="3755016"/>
                    <a:chExt cx="24331" cy="23190"/>
                  </a:xfrm>
                </p:grpSpPr>
                <p:sp>
                  <p:nvSpPr>
                    <p:cNvPr id="11595" name="Freeform 11594"/>
                    <p:cNvSpPr/>
                    <p:nvPr/>
                  </p:nvSpPr>
                  <p:spPr>
                    <a:xfrm>
                      <a:off x="6083023" y="3755016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96" name="Freeform 11595"/>
                    <p:cNvSpPr/>
                    <p:nvPr/>
                  </p:nvSpPr>
                  <p:spPr>
                    <a:xfrm>
                      <a:off x="6083121" y="3755028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97" name="Freeform 11596"/>
                    <p:cNvSpPr/>
                    <p:nvPr/>
                  </p:nvSpPr>
                  <p:spPr>
                    <a:xfrm>
                      <a:off x="6084857" y="3762107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98" name="Freeform 11597"/>
                    <p:cNvSpPr/>
                    <p:nvPr/>
                  </p:nvSpPr>
                  <p:spPr>
                    <a:xfrm>
                      <a:off x="6094907" y="3760130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99" name="Freeform 11598"/>
                    <p:cNvSpPr/>
                    <p:nvPr/>
                  </p:nvSpPr>
                  <p:spPr>
                    <a:xfrm>
                      <a:off x="6084710" y="3757957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00" name="Freeform 11599"/>
                    <p:cNvSpPr/>
                    <p:nvPr/>
                  </p:nvSpPr>
                  <p:spPr>
                    <a:xfrm>
                      <a:off x="6093782" y="3760703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01" name="Freeform 11600"/>
                    <p:cNvSpPr/>
                    <p:nvPr/>
                  </p:nvSpPr>
                  <p:spPr>
                    <a:xfrm>
                      <a:off x="6091080" y="3755064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02" name="Group 11601"/>
                  <p:cNvGrpSpPr/>
                  <p:nvPr/>
                </p:nvGrpSpPr>
                <p:grpSpPr>
                  <a:xfrm flipH="1">
                    <a:off x="6089930" y="3707057"/>
                    <a:ext cx="24331" cy="23190"/>
                    <a:chOff x="6089930" y="3707057"/>
                    <a:chExt cx="24331" cy="23190"/>
                  </a:xfrm>
                </p:grpSpPr>
                <p:sp>
                  <p:nvSpPr>
                    <p:cNvPr id="11603" name="Freeform 11602"/>
                    <p:cNvSpPr/>
                    <p:nvPr/>
                  </p:nvSpPr>
                  <p:spPr>
                    <a:xfrm>
                      <a:off x="6089930" y="3707057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04" name="Freeform 11603"/>
                    <p:cNvSpPr/>
                    <p:nvPr/>
                  </p:nvSpPr>
                  <p:spPr>
                    <a:xfrm>
                      <a:off x="6090028" y="3707069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05" name="Freeform 11604"/>
                    <p:cNvSpPr/>
                    <p:nvPr/>
                  </p:nvSpPr>
                  <p:spPr>
                    <a:xfrm>
                      <a:off x="6091764" y="3714148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06" name="Freeform 11605"/>
                    <p:cNvSpPr/>
                    <p:nvPr/>
                  </p:nvSpPr>
                  <p:spPr>
                    <a:xfrm>
                      <a:off x="6101815" y="3712170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07" name="Freeform 11606"/>
                    <p:cNvSpPr/>
                    <p:nvPr/>
                  </p:nvSpPr>
                  <p:spPr>
                    <a:xfrm>
                      <a:off x="6091618" y="3709998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08" name="Freeform 11607"/>
                    <p:cNvSpPr/>
                    <p:nvPr/>
                  </p:nvSpPr>
                  <p:spPr>
                    <a:xfrm>
                      <a:off x="6100690" y="3712744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09" name="Freeform 11608"/>
                    <p:cNvSpPr/>
                    <p:nvPr/>
                  </p:nvSpPr>
                  <p:spPr>
                    <a:xfrm>
                      <a:off x="6097988" y="3707105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10" name="Group 11609"/>
                  <p:cNvGrpSpPr/>
                  <p:nvPr/>
                </p:nvGrpSpPr>
                <p:grpSpPr>
                  <a:xfrm flipV="1">
                    <a:off x="6157151" y="3632555"/>
                    <a:ext cx="36135" cy="34440"/>
                    <a:chOff x="6157151" y="3632555"/>
                    <a:chExt cx="36135" cy="34440"/>
                  </a:xfrm>
                </p:grpSpPr>
                <p:sp>
                  <p:nvSpPr>
                    <p:cNvPr id="11611" name="Freeform 11610"/>
                    <p:cNvSpPr/>
                    <p:nvPr/>
                  </p:nvSpPr>
                  <p:spPr>
                    <a:xfrm>
                      <a:off x="6157151" y="3632555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12" name="Freeform 11611"/>
                    <p:cNvSpPr/>
                    <p:nvPr/>
                  </p:nvSpPr>
                  <p:spPr>
                    <a:xfrm>
                      <a:off x="6157297" y="3632573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13" name="Freeform 11612"/>
                    <p:cNvSpPr/>
                    <p:nvPr/>
                  </p:nvSpPr>
                  <p:spPr>
                    <a:xfrm>
                      <a:off x="6159875" y="3643086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14" name="Freeform 11613"/>
                    <p:cNvSpPr/>
                    <p:nvPr/>
                  </p:nvSpPr>
                  <p:spPr>
                    <a:xfrm>
                      <a:off x="6174801" y="3640150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15" name="Freeform 11614"/>
                    <p:cNvSpPr/>
                    <p:nvPr/>
                  </p:nvSpPr>
                  <p:spPr>
                    <a:xfrm>
                      <a:off x="6159657" y="363692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16" name="Freeform 11615"/>
                    <p:cNvSpPr/>
                    <p:nvPr/>
                  </p:nvSpPr>
                  <p:spPr>
                    <a:xfrm>
                      <a:off x="6173130" y="3641002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17" name="Freeform 11616"/>
                    <p:cNvSpPr/>
                    <p:nvPr/>
                  </p:nvSpPr>
                  <p:spPr>
                    <a:xfrm>
                      <a:off x="6169117" y="363262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18" name="Group 11617"/>
                  <p:cNvGrpSpPr/>
                  <p:nvPr/>
                </p:nvGrpSpPr>
                <p:grpSpPr>
                  <a:xfrm flipV="1">
                    <a:off x="6120527" y="3673822"/>
                    <a:ext cx="36135" cy="34440"/>
                    <a:chOff x="6120527" y="3673822"/>
                    <a:chExt cx="36135" cy="34440"/>
                  </a:xfrm>
                </p:grpSpPr>
                <p:sp>
                  <p:nvSpPr>
                    <p:cNvPr id="11619" name="Freeform 11618"/>
                    <p:cNvSpPr/>
                    <p:nvPr/>
                  </p:nvSpPr>
                  <p:spPr>
                    <a:xfrm>
                      <a:off x="6120527" y="3673822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20" name="Freeform 11619"/>
                    <p:cNvSpPr/>
                    <p:nvPr/>
                  </p:nvSpPr>
                  <p:spPr>
                    <a:xfrm>
                      <a:off x="6120672" y="3673840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21" name="Freeform 11620"/>
                    <p:cNvSpPr/>
                    <p:nvPr/>
                  </p:nvSpPr>
                  <p:spPr>
                    <a:xfrm>
                      <a:off x="6123251" y="3684354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22" name="Freeform 11621"/>
                    <p:cNvSpPr/>
                    <p:nvPr/>
                  </p:nvSpPr>
                  <p:spPr>
                    <a:xfrm>
                      <a:off x="6138177" y="3681417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23" name="Freeform 11622"/>
                    <p:cNvSpPr/>
                    <p:nvPr/>
                  </p:nvSpPr>
                  <p:spPr>
                    <a:xfrm>
                      <a:off x="6123032" y="367819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24" name="Freeform 11623"/>
                    <p:cNvSpPr/>
                    <p:nvPr/>
                  </p:nvSpPr>
                  <p:spPr>
                    <a:xfrm>
                      <a:off x="6136506" y="3682269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25" name="Freeform 11624"/>
                    <p:cNvSpPr/>
                    <p:nvPr/>
                  </p:nvSpPr>
                  <p:spPr>
                    <a:xfrm>
                      <a:off x="6132493" y="3673895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26" name="Group 11625"/>
                  <p:cNvGrpSpPr/>
                  <p:nvPr/>
                </p:nvGrpSpPr>
                <p:grpSpPr>
                  <a:xfrm flipV="1">
                    <a:off x="6139084" y="3706299"/>
                    <a:ext cx="36135" cy="34440"/>
                    <a:chOff x="6139084" y="3706299"/>
                    <a:chExt cx="36135" cy="34440"/>
                  </a:xfrm>
                </p:grpSpPr>
                <p:sp>
                  <p:nvSpPr>
                    <p:cNvPr id="11627" name="Freeform 11626"/>
                    <p:cNvSpPr/>
                    <p:nvPr/>
                  </p:nvSpPr>
                  <p:spPr>
                    <a:xfrm>
                      <a:off x="6139084" y="3706299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28" name="Freeform 11627"/>
                    <p:cNvSpPr/>
                    <p:nvPr/>
                  </p:nvSpPr>
                  <p:spPr>
                    <a:xfrm>
                      <a:off x="6139229" y="3706317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29" name="Freeform 11628"/>
                    <p:cNvSpPr/>
                    <p:nvPr/>
                  </p:nvSpPr>
                  <p:spPr>
                    <a:xfrm>
                      <a:off x="6141808" y="3716830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30" name="Freeform 11629"/>
                    <p:cNvSpPr/>
                    <p:nvPr/>
                  </p:nvSpPr>
                  <p:spPr>
                    <a:xfrm>
                      <a:off x="6156734" y="3713893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31" name="Freeform 11630"/>
                    <p:cNvSpPr/>
                    <p:nvPr/>
                  </p:nvSpPr>
                  <p:spPr>
                    <a:xfrm>
                      <a:off x="6141590" y="371066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32" name="Freeform 11631"/>
                    <p:cNvSpPr/>
                    <p:nvPr/>
                  </p:nvSpPr>
                  <p:spPr>
                    <a:xfrm>
                      <a:off x="6155063" y="3714745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33" name="Freeform 11632"/>
                    <p:cNvSpPr/>
                    <p:nvPr/>
                  </p:nvSpPr>
                  <p:spPr>
                    <a:xfrm>
                      <a:off x="6151050" y="370637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34" name="Group 11633"/>
                  <p:cNvGrpSpPr/>
                  <p:nvPr/>
                </p:nvGrpSpPr>
                <p:grpSpPr>
                  <a:xfrm flipV="1">
                    <a:off x="6077122" y="3723703"/>
                    <a:ext cx="36135" cy="34440"/>
                    <a:chOff x="6077122" y="3723703"/>
                    <a:chExt cx="36135" cy="34440"/>
                  </a:xfrm>
                </p:grpSpPr>
                <p:sp>
                  <p:nvSpPr>
                    <p:cNvPr id="11635" name="Freeform 11634"/>
                    <p:cNvSpPr/>
                    <p:nvPr/>
                  </p:nvSpPr>
                  <p:spPr>
                    <a:xfrm>
                      <a:off x="6077122" y="3723703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36" name="Freeform 11635"/>
                    <p:cNvSpPr/>
                    <p:nvPr/>
                  </p:nvSpPr>
                  <p:spPr>
                    <a:xfrm>
                      <a:off x="6077267" y="3723721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37" name="Freeform 11636"/>
                    <p:cNvSpPr/>
                    <p:nvPr/>
                  </p:nvSpPr>
                  <p:spPr>
                    <a:xfrm>
                      <a:off x="6079846" y="3734234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38" name="Freeform 11637"/>
                    <p:cNvSpPr/>
                    <p:nvPr/>
                  </p:nvSpPr>
                  <p:spPr>
                    <a:xfrm>
                      <a:off x="6094772" y="3731298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39" name="Freeform 11638"/>
                    <p:cNvSpPr/>
                    <p:nvPr/>
                  </p:nvSpPr>
                  <p:spPr>
                    <a:xfrm>
                      <a:off x="6079628" y="372807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40" name="Freeform 11639"/>
                    <p:cNvSpPr/>
                    <p:nvPr/>
                  </p:nvSpPr>
                  <p:spPr>
                    <a:xfrm>
                      <a:off x="6093101" y="3732149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41" name="Freeform 11640"/>
                    <p:cNvSpPr/>
                    <p:nvPr/>
                  </p:nvSpPr>
                  <p:spPr>
                    <a:xfrm>
                      <a:off x="6089088" y="3723775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42" name="Group 11641"/>
                  <p:cNvGrpSpPr/>
                  <p:nvPr/>
                </p:nvGrpSpPr>
                <p:grpSpPr>
                  <a:xfrm flipV="1">
                    <a:off x="6047895" y="3749391"/>
                    <a:ext cx="36135" cy="34440"/>
                    <a:chOff x="6047895" y="3749391"/>
                    <a:chExt cx="36135" cy="34440"/>
                  </a:xfrm>
                </p:grpSpPr>
                <p:sp>
                  <p:nvSpPr>
                    <p:cNvPr id="11643" name="Freeform 11642"/>
                    <p:cNvSpPr/>
                    <p:nvPr/>
                  </p:nvSpPr>
                  <p:spPr>
                    <a:xfrm>
                      <a:off x="6047895" y="3749391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44" name="Freeform 11643"/>
                    <p:cNvSpPr/>
                    <p:nvPr/>
                  </p:nvSpPr>
                  <p:spPr>
                    <a:xfrm>
                      <a:off x="6048040" y="3749409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45" name="Freeform 11644"/>
                    <p:cNvSpPr/>
                    <p:nvPr/>
                  </p:nvSpPr>
                  <p:spPr>
                    <a:xfrm>
                      <a:off x="6050619" y="3759922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46" name="Freeform 11645"/>
                    <p:cNvSpPr/>
                    <p:nvPr/>
                  </p:nvSpPr>
                  <p:spPr>
                    <a:xfrm>
                      <a:off x="6065545" y="3756986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47" name="Freeform 11646"/>
                    <p:cNvSpPr/>
                    <p:nvPr/>
                  </p:nvSpPr>
                  <p:spPr>
                    <a:xfrm>
                      <a:off x="6050401" y="3753759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48" name="Freeform 11647"/>
                    <p:cNvSpPr/>
                    <p:nvPr/>
                  </p:nvSpPr>
                  <p:spPr>
                    <a:xfrm>
                      <a:off x="6063874" y="375783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49" name="Freeform 11648"/>
                    <p:cNvSpPr/>
                    <p:nvPr/>
                  </p:nvSpPr>
                  <p:spPr>
                    <a:xfrm>
                      <a:off x="6059861" y="374946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50" name="Group 11649"/>
                  <p:cNvGrpSpPr/>
                  <p:nvPr/>
                </p:nvGrpSpPr>
                <p:grpSpPr>
                  <a:xfrm flipV="1">
                    <a:off x="6058116" y="3772334"/>
                    <a:ext cx="36135" cy="34440"/>
                    <a:chOff x="6058116" y="3772334"/>
                    <a:chExt cx="36135" cy="34440"/>
                  </a:xfrm>
                </p:grpSpPr>
                <p:sp>
                  <p:nvSpPr>
                    <p:cNvPr id="11651" name="Freeform 11650"/>
                    <p:cNvSpPr/>
                    <p:nvPr/>
                  </p:nvSpPr>
                  <p:spPr>
                    <a:xfrm>
                      <a:off x="6058116" y="3772334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52" name="Freeform 11651"/>
                    <p:cNvSpPr/>
                    <p:nvPr/>
                  </p:nvSpPr>
                  <p:spPr>
                    <a:xfrm>
                      <a:off x="6058261" y="3772352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53" name="Freeform 11652"/>
                    <p:cNvSpPr/>
                    <p:nvPr/>
                  </p:nvSpPr>
                  <p:spPr>
                    <a:xfrm>
                      <a:off x="6060840" y="3782866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54" name="Freeform 11653"/>
                    <p:cNvSpPr/>
                    <p:nvPr/>
                  </p:nvSpPr>
                  <p:spPr>
                    <a:xfrm>
                      <a:off x="6075766" y="3779929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55" name="Freeform 11654"/>
                    <p:cNvSpPr/>
                    <p:nvPr/>
                  </p:nvSpPr>
                  <p:spPr>
                    <a:xfrm>
                      <a:off x="6060621" y="377670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56" name="Freeform 11655"/>
                    <p:cNvSpPr/>
                    <p:nvPr/>
                  </p:nvSpPr>
                  <p:spPr>
                    <a:xfrm>
                      <a:off x="6074095" y="378078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57" name="Freeform 11656"/>
                    <p:cNvSpPr/>
                    <p:nvPr/>
                  </p:nvSpPr>
                  <p:spPr>
                    <a:xfrm>
                      <a:off x="6070082" y="377240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58" name="Group 11657"/>
                  <p:cNvGrpSpPr/>
                  <p:nvPr/>
                </p:nvGrpSpPr>
                <p:grpSpPr>
                  <a:xfrm flipV="1">
                    <a:off x="6077099" y="3789557"/>
                    <a:ext cx="31638" cy="30154"/>
                    <a:chOff x="6077099" y="3789557"/>
                    <a:chExt cx="31638" cy="30154"/>
                  </a:xfrm>
                </p:grpSpPr>
                <p:sp>
                  <p:nvSpPr>
                    <p:cNvPr id="11659" name="Freeform 11658"/>
                    <p:cNvSpPr/>
                    <p:nvPr/>
                  </p:nvSpPr>
                  <p:spPr>
                    <a:xfrm>
                      <a:off x="6077099" y="3789557"/>
                      <a:ext cx="31543" cy="301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543" h="30154">
                          <a:moveTo>
                            <a:pt x="2374" y="16421"/>
                          </a:moveTo>
                          <a:cubicBezTo>
                            <a:pt x="2374" y="16421"/>
                            <a:pt x="-3052" y="11681"/>
                            <a:pt x="2374" y="4909"/>
                          </a:cubicBezTo>
                          <a:cubicBezTo>
                            <a:pt x="7801" y="-1862"/>
                            <a:pt x="14584" y="-508"/>
                            <a:pt x="20689" y="2201"/>
                          </a:cubicBezTo>
                          <a:cubicBezTo>
                            <a:pt x="26794" y="4909"/>
                            <a:pt x="31543" y="15077"/>
                            <a:pt x="31543" y="19129"/>
                          </a:cubicBezTo>
                          <a:cubicBezTo>
                            <a:pt x="31543" y="23192"/>
                            <a:pt x="31204" y="31657"/>
                            <a:pt x="22724" y="29964"/>
                          </a:cubicBezTo>
                          <a:cubicBezTo>
                            <a:pt x="14245" y="28271"/>
                            <a:pt x="4409" y="25901"/>
                            <a:pt x="2374" y="16421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60" name="Freeform 11659"/>
                    <p:cNvSpPr/>
                    <p:nvPr/>
                  </p:nvSpPr>
                  <p:spPr>
                    <a:xfrm>
                      <a:off x="6077226" y="3789573"/>
                      <a:ext cx="19873" cy="1653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873" h="16537">
                          <a:moveTo>
                            <a:pt x="1229" y="15865"/>
                          </a:moveTo>
                          <a:cubicBezTo>
                            <a:pt x="1229" y="15865"/>
                            <a:pt x="-1579" y="14104"/>
                            <a:pt x="1229" y="6655"/>
                          </a:cubicBezTo>
                          <a:cubicBezTo>
                            <a:pt x="4038" y="-794"/>
                            <a:pt x="16648" y="-1246"/>
                            <a:pt x="19544" y="1645"/>
                          </a:cubicBezTo>
                          <a:cubicBezTo>
                            <a:pt x="22441" y="4537"/>
                            <a:pt x="6073" y="9364"/>
                            <a:pt x="6073" y="9364"/>
                          </a:cubicBezTo>
                          <a:cubicBezTo>
                            <a:pt x="6073" y="9364"/>
                            <a:pt x="2899" y="19114"/>
                            <a:pt x="1229" y="15865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61" name="Freeform 11660"/>
                    <p:cNvSpPr/>
                    <p:nvPr/>
                  </p:nvSpPr>
                  <p:spPr>
                    <a:xfrm>
                      <a:off x="6079483" y="3798778"/>
                      <a:ext cx="29253" cy="2088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253" h="20886">
                          <a:moveTo>
                            <a:pt x="0" y="7168"/>
                          </a:moveTo>
                          <a:cubicBezTo>
                            <a:pt x="0" y="7168"/>
                            <a:pt x="-419" y="15389"/>
                            <a:pt x="11365" y="18524"/>
                          </a:cubicBezTo>
                          <a:cubicBezTo>
                            <a:pt x="23148" y="21658"/>
                            <a:pt x="29253" y="23013"/>
                            <a:pt x="29253" y="14209"/>
                          </a:cubicBezTo>
                          <a:cubicBezTo>
                            <a:pt x="29253" y="5407"/>
                            <a:pt x="26540" y="667"/>
                            <a:pt x="25183" y="0"/>
                          </a:cubicBezTo>
                          <a:cubicBezTo>
                            <a:pt x="23827" y="-688"/>
                            <a:pt x="29775" y="12699"/>
                            <a:pt x="26540" y="14209"/>
                          </a:cubicBezTo>
                          <a:cubicBezTo>
                            <a:pt x="23304" y="15720"/>
                            <a:pt x="20244" y="19764"/>
                            <a:pt x="0" y="7168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62" name="Freeform 11661"/>
                    <p:cNvSpPr/>
                    <p:nvPr/>
                  </p:nvSpPr>
                  <p:spPr>
                    <a:xfrm>
                      <a:off x="6092552" y="3796207"/>
                      <a:ext cx="13641" cy="1428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641" h="14284">
                          <a:moveTo>
                            <a:pt x="36" y="3756"/>
                          </a:moveTo>
                          <a:cubicBezTo>
                            <a:pt x="36" y="3756"/>
                            <a:pt x="1559" y="32"/>
                            <a:pt x="4226" y="32"/>
                          </a:cubicBezTo>
                          <a:cubicBezTo>
                            <a:pt x="6892" y="32"/>
                            <a:pt x="7654" y="-307"/>
                            <a:pt x="9177" y="1725"/>
                          </a:cubicBezTo>
                          <a:cubicBezTo>
                            <a:pt x="10701" y="3756"/>
                            <a:pt x="13367" y="5449"/>
                            <a:pt x="10701" y="3756"/>
                          </a:cubicBezTo>
                          <a:cubicBezTo>
                            <a:pt x="10701" y="3756"/>
                            <a:pt x="13367" y="9850"/>
                            <a:pt x="13367" y="11205"/>
                          </a:cubicBezTo>
                          <a:cubicBezTo>
                            <a:pt x="13367" y="12559"/>
                            <a:pt x="14510" y="13574"/>
                            <a:pt x="11843" y="14252"/>
                          </a:cubicBezTo>
                          <a:cubicBezTo>
                            <a:pt x="9177" y="14929"/>
                            <a:pt x="-726" y="7480"/>
                            <a:pt x="36" y="375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63" name="Freeform 11662"/>
                    <p:cNvSpPr/>
                    <p:nvPr/>
                  </p:nvSpPr>
                  <p:spPr>
                    <a:xfrm>
                      <a:off x="6079292" y="3793382"/>
                      <a:ext cx="16566" cy="183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566" h="18315">
                          <a:moveTo>
                            <a:pt x="7059" y="17574"/>
                          </a:moveTo>
                          <a:cubicBezTo>
                            <a:pt x="7059" y="17574"/>
                            <a:pt x="180" y="17034"/>
                            <a:pt x="180" y="12564"/>
                          </a:cubicBezTo>
                          <a:cubicBezTo>
                            <a:pt x="180" y="8094"/>
                            <a:pt x="-1081" y="2000"/>
                            <a:pt x="2989" y="2000"/>
                          </a:cubicBezTo>
                          <a:cubicBezTo>
                            <a:pt x="7059" y="2000"/>
                            <a:pt x="6174" y="-2582"/>
                            <a:pt x="10763" y="2000"/>
                          </a:cubicBezTo>
                          <a:cubicBezTo>
                            <a:pt x="15352" y="6581"/>
                            <a:pt x="16566" y="10803"/>
                            <a:pt x="16566" y="14188"/>
                          </a:cubicBezTo>
                          <a:cubicBezTo>
                            <a:pt x="16566" y="17574"/>
                            <a:pt x="7059" y="19431"/>
                            <a:pt x="7059" y="17574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64" name="Freeform 11663"/>
                    <p:cNvSpPr/>
                    <p:nvPr/>
                  </p:nvSpPr>
                  <p:spPr>
                    <a:xfrm>
                      <a:off x="6091089" y="3796953"/>
                      <a:ext cx="16566" cy="183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566" h="18315">
                          <a:moveTo>
                            <a:pt x="7059" y="17574"/>
                          </a:moveTo>
                          <a:cubicBezTo>
                            <a:pt x="7059" y="17574"/>
                            <a:pt x="180" y="17034"/>
                            <a:pt x="180" y="12564"/>
                          </a:cubicBezTo>
                          <a:cubicBezTo>
                            <a:pt x="180" y="8094"/>
                            <a:pt x="-1081" y="2000"/>
                            <a:pt x="2989" y="2000"/>
                          </a:cubicBezTo>
                          <a:cubicBezTo>
                            <a:pt x="7059" y="2000"/>
                            <a:pt x="6174" y="-2582"/>
                            <a:pt x="10763" y="2000"/>
                          </a:cubicBezTo>
                          <a:cubicBezTo>
                            <a:pt x="15352" y="6581"/>
                            <a:pt x="16566" y="10803"/>
                            <a:pt x="16566" y="14188"/>
                          </a:cubicBezTo>
                          <a:cubicBezTo>
                            <a:pt x="16566" y="17574"/>
                            <a:pt x="7059" y="19431"/>
                            <a:pt x="7059" y="17574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65" name="Freeform 11664"/>
                    <p:cNvSpPr/>
                    <p:nvPr/>
                  </p:nvSpPr>
                  <p:spPr>
                    <a:xfrm>
                      <a:off x="6087575" y="3789621"/>
                      <a:ext cx="16566" cy="183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566" h="18315">
                          <a:moveTo>
                            <a:pt x="7059" y="17574"/>
                          </a:moveTo>
                          <a:cubicBezTo>
                            <a:pt x="7059" y="17574"/>
                            <a:pt x="180" y="17034"/>
                            <a:pt x="180" y="12564"/>
                          </a:cubicBezTo>
                          <a:cubicBezTo>
                            <a:pt x="180" y="8094"/>
                            <a:pt x="-1081" y="2000"/>
                            <a:pt x="2989" y="2000"/>
                          </a:cubicBezTo>
                          <a:cubicBezTo>
                            <a:pt x="7059" y="2000"/>
                            <a:pt x="6174" y="-2582"/>
                            <a:pt x="10763" y="2000"/>
                          </a:cubicBezTo>
                          <a:cubicBezTo>
                            <a:pt x="15352" y="6581"/>
                            <a:pt x="16566" y="10803"/>
                            <a:pt x="16566" y="14188"/>
                          </a:cubicBezTo>
                          <a:cubicBezTo>
                            <a:pt x="16566" y="17574"/>
                            <a:pt x="7059" y="19431"/>
                            <a:pt x="7059" y="17574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66" name="Group 11665"/>
                  <p:cNvGrpSpPr/>
                  <p:nvPr/>
                </p:nvGrpSpPr>
                <p:grpSpPr>
                  <a:xfrm flipV="1">
                    <a:off x="6126429" y="3766608"/>
                    <a:ext cx="36135" cy="34440"/>
                    <a:chOff x="6126429" y="3766608"/>
                    <a:chExt cx="36135" cy="34440"/>
                  </a:xfrm>
                </p:grpSpPr>
                <p:sp>
                  <p:nvSpPr>
                    <p:cNvPr id="11667" name="Freeform 11666"/>
                    <p:cNvSpPr/>
                    <p:nvPr/>
                  </p:nvSpPr>
                  <p:spPr>
                    <a:xfrm>
                      <a:off x="6126429" y="3766608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68" name="Freeform 11667"/>
                    <p:cNvSpPr/>
                    <p:nvPr/>
                  </p:nvSpPr>
                  <p:spPr>
                    <a:xfrm>
                      <a:off x="6126575" y="3766626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69" name="Freeform 11668"/>
                    <p:cNvSpPr/>
                    <p:nvPr/>
                  </p:nvSpPr>
                  <p:spPr>
                    <a:xfrm>
                      <a:off x="6129153" y="3777139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70" name="Freeform 11669"/>
                    <p:cNvSpPr/>
                    <p:nvPr/>
                  </p:nvSpPr>
                  <p:spPr>
                    <a:xfrm>
                      <a:off x="6144079" y="3774203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71" name="Freeform 11670"/>
                    <p:cNvSpPr/>
                    <p:nvPr/>
                  </p:nvSpPr>
                  <p:spPr>
                    <a:xfrm>
                      <a:off x="6128935" y="3770976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72" name="Freeform 11671"/>
                    <p:cNvSpPr/>
                    <p:nvPr/>
                  </p:nvSpPr>
                  <p:spPr>
                    <a:xfrm>
                      <a:off x="6142408" y="3775055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73" name="Freeform 11672"/>
                    <p:cNvSpPr/>
                    <p:nvPr/>
                  </p:nvSpPr>
                  <p:spPr>
                    <a:xfrm>
                      <a:off x="6138395" y="3766680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74" name="Group 11673"/>
                  <p:cNvGrpSpPr/>
                  <p:nvPr/>
                </p:nvGrpSpPr>
                <p:grpSpPr>
                  <a:xfrm flipV="1">
                    <a:off x="6157151" y="3729175"/>
                    <a:ext cx="36135" cy="34440"/>
                    <a:chOff x="6157151" y="3729175"/>
                    <a:chExt cx="36135" cy="34440"/>
                  </a:xfrm>
                </p:grpSpPr>
                <p:sp>
                  <p:nvSpPr>
                    <p:cNvPr id="11675" name="Freeform 11674"/>
                    <p:cNvSpPr/>
                    <p:nvPr/>
                  </p:nvSpPr>
                  <p:spPr>
                    <a:xfrm>
                      <a:off x="6157151" y="3729175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76" name="Freeform 11675"/>
                    <p:cNvSpPr/>
                    <p:nvPr/>
                  </p:nvSpPr>
                  <p:spPr>
                    <a:xfrm>
                      <a:off x="6157297" y="3729193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77" name="Freeform 11676"/>
                    <p:cNvSpPr/>
                    <p:nvPr/>
                  </p:nvSpPr>
                  <p:spPr>
                    <a:xfrm>
                      <a:off x="6159875" y="3739707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78" name="Freeform 11677"/>
                    <p:cNvSpPr/>
                    <p:nvPr/>
                  </p:nvSpPr>
                  <p:spPr>
                    <a:xfrm>
                      <a:off x="6174801" y="3736770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79" name="Freeform 11678"/>
                    <p:cNvSpPr/>
                    <p:nvPr/>
                  </p:nvSpPr>
                  <p:spPr>
                    <a:xfrm>
                      <a:off x="6159657" y="3733544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80" name="Freeform 11679"/>
                    <p:cNvSpPr/>
                    <p:nvPr/>
                  </p:nvSpPr>
                  <p:spPr>
                    <a:xfrm>
                      <a:off x="6173130" y="3737622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81" name="Freeform 11680"/>
                    <p:cNvSpPr/>
                    <p:nvPr/>
                  </p:nvSpPr>
                  <p:spPr>
                    <a:xfrm>
                      <a:off x="6169117" y="3729248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82" name="Group 11681"/>
                  <p:cNvGrpSpPr/>
                  <p:nvPr/>
                </p:nvGrpSpPr>
                <p:grpSpPr>
                  <a:xfrm flipV="1">
                    <a:off x="6054160" y="3706486"/>
                    <a:ext cx="36135" cy="34440"/>
                    <a:chOff x="6054160" y="3706486"/>
                    <a:chExt cx="36135" cy="34440"/>
                  </a:xfrm>
                </p:grpSpPr>
                <p:sp>
                  <p:nvSpPr>
                    <p:cNvPr id="11683" name="Freeform 11682"/>
                    <p:cNvSpPr/>
                    <p:nvPr/>
                  </p:nvSpPr>
                  <p:spPr>
                    <a:xfrm>
                      <a:off x="6054160" y="3706486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84" name="Freeform 11683"/>
                    <p:cNvSpPr/>
                    <p:nvPr/>
                  </p:nvSpPr>
                  <p:spPr>
                    <a:xfrm>
                      <a:off x="6054305" y="3706504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85" name="Freeform 11684"/>
                    <p:cNvSpPr/>
                    <p:nvPr/>
                  </p:nvSpPr>
                  <p:spPr>
                    <a:xfrm>
                      <a:off x="6056884" y="3717017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86" name="Freeform 11685"/>
                    <p:cNvSpPr/>
                    <p:nvPr/>
                  </p:nvSpPr>
                  <p:spPr>
                    <a:xfrm>
                      <a:off x="6071810" y="3714081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87" name="Freeform 11686"/>
                    <p:cNvSpPr/>
                    <p:nvPr/>
                  </p:nvSpPr>
                  <p:spPr>
                    <a:xfrm>
                      <a:off x="6056666" y="3710854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88" name="Freeform 11687"/>
                    <p:cNvSpPr/>
                    <p:nvPr/>
                  </p:nvSpPr>
                  <p:spPr>
                    <a:xfrm>
                      <a:off x="6070139" y="371493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89" name="Freeform 11688"/>
                    <p:cNvSpPr/>
                    <p:nvPr/>
                  </p:nvSpPr>
                  <p:spPr>
                    <a:xfrm>
                      <a:off x="6066126" y="3706558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90" name="Group 11689"/>
                  <p:cNvGrpSpPr/>
                  <p:nvPr/>
                </p:nvGrpSpPr>
                <p:grpSpPr>
                  <a:xfrm>
                    <a:off x="6193287" y="3717580"/>
                    <a:ext cx="36135" cy="34440"/>
                    <a:chOff x="6193287" y="3717580"/>
                    <a:chExt cx="36135" cy="34440"/>
                  </a:xfrm>
                </p:grpSpPr>
                <p:sp>
                  <p:nvSpPr>
                    <p:cNvPr id="11691" name="Freeform 11690"/>
                    <p:cNvSpPr/>
                    <p:nvPr/>
                  </p:nvSpPr>
                  <p:spPr>
                    <a:xfrm>
                      <a:off x="6193287" y="3717580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92" name="Freeform 11691"/>
                    <p:cNvSpPr/>
                    <p:nvPr/>
                  </p:nvSpPr>
                  <p:spPr>
                    <a:xfrm>
                      <a:off x="6193432" y="3717598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93" name="Freeform 11692"/>
                    <p:cNvSpPr/>
                    <p:nvPr/>
                  </p:nvSpPr>
                  <p:spPr>
                    <a:xfrm>
                      <a:off x="6196010" y="3728111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94" name="Freeform 11693"/>
                    <p:cNvSpPr/>
                    <p:nvPr/>
                  </p:nvSpPr>
                  <p:spPr>
                    <a:xfrm>
                      <a:off x="6210936" y="3725175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95" name="Freeform 11694"/>
                    <p:cNvSpPr/>
                    <p:nvPr/>
                  </p:nvSpPr>
                  <p:spPr>
                    <a:xfrm>
                      <a:off x="6195792" y="3721948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96" name="Freeform 11695"/>
                    <p:cNvSpPr/>
                    <p:nvPr/>
                  </p:nvSpPr>
                  <p:spPr>
                    <a:xfrm>
                      <a:off x="6209265" y="372602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97" name="Freeform 11696"/>
                    <p:cNvSpPr/>
                    <p:nvPr/>
                  </p:nvSpPr>
                  <p:spPr>
                    <a:xfrm>
                      <a:off x="6205252" y="3717652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98" name="Group 11697"/>
                  <p:cNvGrpSpPr/>
                  <p:nvPr/>
                </p:nvGrpSpPr>
                <p:grpSpPr>
                  <a:xfrm flipH="1" flipV="1">
                    <a:off x="6029827" y="3689082"/>
                    <a:ext cx="36135" cy="34440"/>
                    <a:chOff x="6029827" y="3689082"/>
                    <a:chExt cx="36135" cy="34440"/>
                  </a:xfrm>
                </p:grpSpPr>
                <p:sp>
                  <p:nvSpPr>
                    <p:cNvPr id="11699" name="Freeform 11698"/>
                    <p:cNvSpPr/>
                    <p:nvPr/>
                  </p:nvSpPr>
                  <p:spPr>
                    <a:xfrm>
                      <a:off x="6029827" y="3689082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00" name="Freeform 11699"/>
                    <p:cNvSpPr/>
                    <p:nvPr/>
                  </p:nvSpPr>
                  <p:spPr>
                    <a:xfrm>
                      <a:off x="6029972" y="3689100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01" name="Freeform 11700"/>
                    <p:cNvSpPr/>
                    <p:nvPr/>
                  </p:nvSpPr>
                  <p:spPr>
                    <a:xfrm>
                      <a:off x="6032551" y="3699613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02" name="Freeform 11701"/>
                    <p:cNvSpPr/>
                    <p:nvPr/>
                  </p:nvSpPr>
                  <p:spPr>
                    <a:xfrm>
                      <a:off x="6047477" y="3696677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03" name="Freeform 11702"/>
                    <p:cNvSpPr/>
                    <p:nvPr/>
                  </p:nvSpPr>
                  <p:spPr>
                    <a:xfrm>
                      <a:off x="6032333" y="3693450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04" name="Freeform 11703"/>
                    <p:cNvSpPr/>
                    <p:nvPr/>
                  </p:nvSpPr>
                  <p:spPr>
                    <a:xfrm>
                      <a:off x="6045806" y="3697528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05" name="Freeform 11704"/>
                    <p:cNvSpPr/>
                    <p:nvPr/>
                  </p:nvSpPr>
                  <p:spPr>
                    <a:xfrm>
                      <a:off x="6041793" y="3689154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06" name="Group 11705"/>
                  <p:cNvGrpSpPr/>
                  <p:nvPr/>
                </p:nvGrpSpPr>
                <p:grpSpPr>
                  <a:xfrm flipH="1" flipV="1">
                    <a:off x="6036092" y="3656605"/>
                    <a:ext cx="36135" cy="34440"/>
                    <a:chOff x="6036092" y="3656605"/>
                    <a:chExt cx="36135" cy="34440"/>
                  </a:xfrm>
                </p:grpSpPr>
                <p:sp>
                  <p:nvSpPr>
                    <p:cNvPr id="11707" name="Freeform 11706"/>
                    <p:cNvSpPr/>
                    <p:nvPr/>
                  </p:nvSpPr>
                  <p:spPr>
                    <a:xfrm>
                      <a:off x="6036092" y="3656605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08" name="Freeform 11707"/>
                    <p:cNvSpPr/>
                    <p:nvPr/>
                  </p:nvSpPr>
                  <p:spPr>
                    <a:xfrm>
                      <a:off x="6036237" y="3656624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09" name="Freeform 11708"/>
                    <p:cNvSpPr/>
                    <p:nvPr/>
                  </p:nvSpPr>
                  <p:spPr>
                    <a:xfrm>
                      <a:off x="6038815" y="3667137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10" name="Freeform 11709"/>
                    <p:cNvSpPr/>
                    <p:nvPr/>
                  </p:nvSpPr>
                  <p:spPr>
                    <a:xfrm>
                      <a:off x="6053741" y="3664200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11" name="Freeform 11710"/>
                    <p:cNvSpPr/>
                    <p:nvPr/>
                  </p:nvSpPr>
                  <p:spPr>
                    <a:xfrm>
                      <a:off x="6038597" y="3660974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12" name="Freeform 11711"/>
                    <p:cNvSpPr/>
                    <p:nvPr/>
                  </p:nvSpPr>
                  <p:spPr>
                    <a:xfrm>
                      <a:off x="6052071" y="3665052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13" name="Freeform 11712"/>
                    <p:cNvSpPr/>
                    <p:nvPr/>
                  </p:nvSpPr>
                  <p:spPr>
                    <a:xfrm>
                      <a:off x="6048058" y="3656678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14" name="Group 11713"/>
                  <p:cNvGrpSpPr/>
                  <p:nvPr/>
                </p:nvGrpSpPr>
                <p:grpSpPr>
                  <a:xfrm flipH="1">
                    <a:off x="6064933" y="3655352"/>
                    <a:ext cx="24331" cy="23190"/>
                    <a:chOff x="6064933" y="3655352"/>
                    <a:chExt cx="24331" cy="23190"/>
                  </a:xfrm>
                </p:grpSpPr>
                <p:sp>
                  <p:nvSpPr>
                    <p:cNvPr id="11715" name="Freeform 11714"/>
                    <p:cNvSpPr/>
                    <p:nvPr/>
                  </p:nvSpPr>
                  <p:spPr>
                    <a:xfrm>
                      <a:off x="6064933" y="3655352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16" name="Freeform 11715"/>
                    <p:cNvSpPr/>
                    <p:nvPr/>
                  </p:nvSpPr>
                  <p:spPr>
                    <a:xfrm>
                      <a:off x="6065031" y="3655364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17" name="Freeform 11716"/>
                    <p:cNvSpPr/>
                    <p:nvPr/>
                  </p:nvSpPr>
                  <p:spPr>
                    <a:xfrm>
                      <a:off x="6066766" y="3662443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18" name="Freeform 11717"/>
                    <p:cNvSpPr/>
                    <p:nvPr/>
                  </p:nvSpPr>
                  <p:spPr>
                    <a:xfrm>
                      <a:off x="6076817" y="3660466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19" name="Freeform 11718"/>
                    <p:cNvSpPr/>
                    <p:nvPr/>
                  </p:nvSpPr>
                  <p:spPr>
                    <a:xfrm>
                      <a:off x="6066620" y="3658293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20" name="Freeform 11719"/>
                    <p:cNvSpPr/>
                    <p:nvPr/>
                  </p:nvSpPr>
                  <p:spPr>
                    <a:xfrm>
                      <a:off x="6075692" y="3661039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21" name="Freeform 11720"/>
                    <p:cNvSpPr/>
                    <p:nvPr/>
                  </p:nvSpPr>
                  <p:spPr>
                    <a:xfrm>
                      <a:off x="6072990" y="3655400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22" name="Group 11721"/>
                  <p:cNvGrpSpPr/>
                  <p:nvPr/>
                </p:nvGrpSpPr>
                <p:grpSpPr>
                  <a:xfrm>
                    <a:off x="6041994" y="3638180"/>
                    <a:ext cx="24331" cy="23190"/>
                    <a:chOff x="6041994" y="3638180"/>
                    <a:chExt cx="24331" cy="23190"/>
                  </a:xfrm>
                </p:grpSpPr>
                <p:sp>
                  <p:nvSpPr>
                    <p:cNvPr id="11723" name="Freeform 11722"/>
                    <p:cNvSpPr/>
                    <p:nvPr/>
                  </p:nvSpPr>
                  <p:spPr>
                    <a:xfrm>
                      <a:off x="6041994" y="3638180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24" name="Freeform 11723"/>
                    <p:cNvSpPr/>
                    <p:nvPr/>
                  </p:nvSpPr>
                  <p:spPr>
                    <a:xfrm>
                      <a:off x="6042091" y="3638192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25" name="Freeform 11724"/>
                    <p:cNvSpPr/>
                    <p:nvPr/>
                  </p:nvSpPr>
                  <p:spPr>
                    <a:xfrm>
                      <a:off x="6043827" y="3645271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26" name="Freeform 11725"/>
                    <p:cNvSpPr/>
                    <p:nvPr/>
                  </p:nvSpPr>
                  <p:spPr>
                    <a:xfrm>
                      <a:off x="6053878" y="3643294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27" name="Freeform 11726"/>
                    <p:cNvSpPr/>
                    <p:nvPr/>
                  </p:nvSpPr>
                  <p:spPr>
                    <a:xfrm>
                      <a:off x="6043681" y="3641122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28" name="Freeform 11727"/>
                    <p:cNvSpPr/>
                    <p:nvPr/>
                  </p:nvSpPr>
                  <p:spPr>
                    <a:xfrm>
                      <a:off x="6052753" y="3643868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29" name="Freeform 11728"/>
                    <p:cNvSpPr/>
                    <p:nvPr/>
                  </p:nvSpPr>
                  <p:spPr>
                    <a:xfrm>
                      <a:off x="6050051" y="3638229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30" name="Group 11729"/>
                  <p:cNvGrpSpPr/>
                  <p:nvPr/>
                </p:nvGrpSpPr>
                <p:grpSpPr>
                  <a:xfrm>
                    <a:off x="6027883" y="3677489"/>
                    <a:ext cx="24331" cy="23190"/>
                    <a:chOff x="6027883" y="3677489"/>
                    <a:chExt cx="24331" cy="23190"/>
                  </a:xfrm>
                </p:grpSpPr>
                <p:sp>
                  <p:nvSpPr>
                    <p:cNvPr id="11731" name="Freeform 11730"/>
                    <p:cNvSpPr/>
                    <p:nvPr/>
                  </p:nvSpPr>
                  <p:spPr>
                    <a:xfrm>
                      <a:off x="6027883" y="3677489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32" name="Freeform 11731"/>
                    <p:cNvSpPr/>
                    <p:nvPr/>
                  </p:nvSpPr>
                  <p:spPr>
                    <a:xfrm>
                      <a:off x="6027981" y="3677501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33" name="Freeform 11732"/>
                    <p:cNvSpPr/>
                    <p:nvPr/>
                  </p:nvSpPr>
                  <p:spPr>
                    <a:xfrm>
                      <a:off x="6029716" y="3684580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34" name="Freeform 11733"/>
                    <p:cNvSpPr/>
                    <p:nvPr/>
                  </p:nvSpPr>
                  <p:spPr>
                    <a:xfrm>
                      <a:off x="6039767" y="3682603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35" name="Freeform 11734"/>
                    <p:cNvSpPr/>
                    <p:nvPr/>
                  </p:nvSpPr>
                  <p:spPr>
                    <a:xfrm>
                      <a:off x="6029570" y="3680430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36" name="Freeform 11735"/>
                    <p:cNvSpPr/>
                    <p:nvPr/>
                  </p:nvSpPr>
                  <p:spPr>
                    <a:xfrm>
                      <a:off x="6038642" y="3683176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37" name="Freeform 11736"/>
                    <p:cNvSpPr/>
                    <p:nvPr/>
                  </p:nvSpPr>
                  <p:spPr>
                    <a:xfrm>
                      <a:off x="6035940" y="3677538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38" name="Group 11737"/>
                  <p:cNvGrpSpPr/>
                  <p:nvPr/>
                </p:nvGrpSpPr>
                <p:grpSpPr>
                  <a:xfrm>
                    <a:off x="6052768" y="3689840"/>
                    <a:ext cx="24331" cy="23190"/>
                    <a:chOff x="6052768" y="3689840"/>
                    <a:chExt cx="24331" cy="23190"/>
                  </a:xfrm>
                </p:grpSpPr>
                <p:sp>
                  <p:nvSpPr>
                    <p:cNvPr id="11739" name="Freeform 11738"/>
                    <p:cNvSpPr/>
                    <p:nvPr/>
                  </p:nvSpPr>
                  <p:spPr>
                    <a:xfrm>
                      <a:off x="6052768" y="3689840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40" name="Freeform 11739"/>
                    <p:cNvSpPr/>
                    <p:nvPr/>
                  </p:nvSpPr>
                  <p:spPr>
                    <a:xfrm>
                      <a:off x="6052866" y="3689852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41" name="Freeform 11740"/>
                    <p:cNvSpPr/>
                    <p:nvPr/>
                  </p:nvSpPr>
                  <p:spPr>
                    <a:xfrm>
                      <a:off x="6054602" y="3696931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42" name="Freeform 11741"/>
                    <p:cNvSpPr/>
                    <p:nvPr/>
                  </p:nvSpPr>
                  <p:spPr>
                    <a:xfrm>
                      <a:off x="6064652" y="3694954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43" name="Freeform 11742"/>
                    <p:cNvSpPr/>
                    <p:nvPr/>
                  </p:nvSpPr>
                  <p:spPr>
                    <a:xfrm>
                      <a:off x="6054455" y="3692781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44" name="Freeform 11743"/>
                    <p:cNvSpPr/>
                    <p:nvPr/>
                  </p:nvSpPr>
                  <p:spPr>
                    <a:xfrm>
                      <a:off x="6063528" y="3695527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45" name="Freeform 11744"/>
                    <p:cNvSpPr/>
                    <p:nvPr/>
                  </p:nvSpPr>
                  <p:spPr>
                    <a:xfrm>
                      <a:off x="6060826" y="3689888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46" name="Group 11745"/>
                  <p:cNvGrpSpPr/>
                  <p:nvPr/>
                </p:nvGrpSpPr>
                <p:grpSpPr>
                  <a:xfrm>
                    <a:off x="6015717" y="3700328"/>
                    <a:ext cx="24331" cy="23190"/>
                    <a:chOff x="6015717" y="3700328"/>
                    <a:chExt cx="24331" cy="23190"/>
                  </a:xfrm>
                </p:grpSpPr>
                <p:sp>
                  <p:nvSpPr>
                    <p:cNvPr id="11747" name="Freeform 11746"/>
                    <p:cNvSpPr/>
                    <p:nvPr/>
                  </p:nvSpPr>
                  <p:spPr>
                    <a:xfrm>
                      <a:off x="6015717" y="3700328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48" name="Freeform 11747"/>
                    <p:cNvSpPr/>
                    <p:nvPr/>
                  </p:nvSpPr>
                  <p:spPr>
                    <a:xfrm>
                      <a:off x="6015815" y="3700340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49" name="Freeform 11748"/>
                    <p:cNvSpPr/>
                    <p:nvPr/>
                  </p:nvSpPr>
                  <p:spPr>
                    <a:xfrm>
                      <a:off x="6017551" y="3707420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50" name="Freeform 11749"/>
                    <p:cNvSpPr/>
                    <p:nvPr/>
                  </p:nvSpPr>
                  <p:spPr>
                    <a:xfrm>
                      <a:off x="6027602" y="3705442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51" name="Freeform 11750"/>
                    <p:cNvSpPr/>
                    <p:nvPr/>
                  </p:nvSpPr>
                  <p:spPr>
                    <a:xfrm>
                      <a:off x="6017404" y="3703270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52" name="Freeform 11751"/>
                    <p:cNvSpPr/>
                    <p:nvPr/>
                  </p:nvSpPr>
                  <p:spPr>
                    <a:xfrm>
                      <a:off x="6026477" y="3706016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53" name="Freeform 11752"/>
                    <p:cNvSpPr/>
                    <p:nvPr/>
                  </p:nvSpPr>
                  <p:spPr>
                    <a:xfrm>
                      <a:off x="6023775" y="3700377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54" name="Group 11753"/>
                  <p:cNvGrpSpPr/>
                  <p:nvPr/>
                </p:nvGrpSpPr>
                <p:grpSpPr>
                  <a:xfrm flipH="1" flipV="1">
                    <a:off x="6018025" y="3717580"/>
                    <a:ext cx="36135" cy="34440"/>
                    <a:chOff x="6018025" y="3717580"/>
                    <a:chExt cx="36135" cy="34440"/>
                  </a:xfrm>
                </p:grpSpPr>
                <p:sp>
                  <p:nvSpPr>
                    <p:cNvPr id="11755" name="Freeform 11754"/>
                    <p:cNvSpPr/>
                    <p:nvPr/>
                  </p:nvSpPr>
                  <p:spPr>
                    <a:xfrm>
                      <a:off x="6018025" y="3717580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56" name="Freeform 11755"/>
                    <p:cNvSpPr/>
                    <p:nvPr/>
                  </p:nvSpPr>
                  <p:spPr>
                    <a:xfrm>
                      <a:off x="6018170" y="3717598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57" name="Freeform 11756"/>
                    <p:cNvSpPr/>
                    <p:nvPr/>
                  </p:nvSpPr>
                  <p:spPr>
                    <a:xfrm>
                      <a:off x="6020748" y="3728111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58" name="Freeform 11757"/>
                    <p:cNvSpPr/>
                    <p:nvPr/>
                  </p:nvSpPr>
                  <p:spPr>
                    <a:xfrm>
                      <a:off x="6035674" y="3725175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59" name="Freeform 11758"/>
                    <p:cNvSpPr/>
                    <p:nvPr/>
                  </p:nvSpPr>
                  <p:spPr>
                    <a:xfrm>
                      <a:off x="6020530" y="3721948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60" name="Freeform 11759"/>
                    <p:cNvSpPr/>
                    <p:nvPr/>
                  </p:nvSpPr>
                  <p:spPr>
                    <a:xfrm>
                      <a:off x="6034003" y="372602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61" name="Freeform 11760"/>
                    <p:cNvSpPr/>
                    <p:nvPr/>
                  </p:nvSpPr>
                  <p:spPr>
                    <a:xfrm>
                      <a:off x="6029990" y="3717652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62" name="Group 11761"/>
                  <p:cNvGrpSpPr/>
                  <p:nvPr/>
                </p:nvGrpSpPr>
                <p:grpSpPr>
                  <a:xfrm>
                    <a:off x="6023926" y="3740928"/>
                    <a:ext cx="36135" cy="34440"/>
                    <a:chOff x="6023926" y="3740928"/>
                    <a:chExt cx="36135" cy="34440"/>
                  </a:xfrm>
                </p:grpSpPr>
                <p:sp>
                  <p:nvSpPr>
                    <p:cNvPr id="11763" name="Freeform 11762"/>
                    <p:cNvSpPr/>
                    <p:nvPr/>
                  </p:nvSpPr>
                  <p:spPr>
                    <a:xfrm>
                      <a:off x="6023926" y="3740928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64" name="Freeform 11763"/>
                    <p:cNvSpPr/>
                    <p:nvPr/>
                  </p:nvSpPr>
                  <p:spPr>
                    <a:xfrm>
                      <a:off x="6024071" y="3740946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65" name="Freeform 11764"/>
                    <p:cNvSpPr/>
                    <p:nvPr/>
                  </p:nvSpPr>
                  <p:spPr>
                    <a:xfrm>
                      <a:off x="6026649" y="3751460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66" name="Freeform 11765"/>
                    <p:cNvSpPr/>
                    <p:nvPr/>
                  </p:nvSpPr>
                  <p:spPr>
                    <a:xfrm>
                      <a:off x="6041576" y="3748523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67" name="Freeform 11766"/>
                    <p:cNvSpPr/>
                    <p:nvPr/>
                  </p:nvSpPr>
                  <p:spPr>
                    <a:xfrm>
                      <a:off x="6026431" y="3745296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68" name="Freeform 11767"/>
                    <p:cNvSpPr/>
                    <p:nvPr/>
                  </p:nvSpPr>
                  <p:spPr>
                    <a:xfrm>
                      <a:off x="6039905" y="3749375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69" name="Freeform 11768"/>
                    <p:cNvSpPr/>
                    <p:nvPr/>
                  </p:nvSpPr>
                  <p:spPr>
                    <a:xfrm>
                      <a:off x="6035892" y="374100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70" name="Group 11769"/>
                  <p:cNvGrpSpPr/>
                  <p:nvPr/>
                </p:nvGrpSpPr>
                <p:grpSpPr>
                  <a:xfrm rot="10800000" flipH="1" flipV="1">
                    <a:off x="6175218" y="3740927"/>
                    <a:ext cx="36135" cy="34440"/>
                    <a:chOff x="6175218" y="3740927"/>
                    <a:chExt cx="36135" cy="34440"/>
                  </a:xfrm>
                </p:grpSpPr>
                <p:sp>
                  <p:nvSpPr>
                    <p:cNvPr id="11771" name="Freeform 11770"/>
                    <p:cNvSpPr/>
                    <p:nvPr/>
                  </p:nvSpPr>
                  <p:spPr>
                    <a:xfrm>
                      <a:off x="6175218" y="3740927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72" name="Freeform 11771"/>
                    <p:cNvSpPr/>
                    <p:nvPr/>
                  </p:nvSpPr>
                  <p:spPr>
                    <a:xfrm>
                      <a:off x="6175364" y="3740946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73" name="Freeform 11772"/>
                    <p:cNvSpPr/>
                    <p:nvPr/>
                  </p:nvSpPr>
                  <p:spPr>
                    <a:xfrm>
                      <a:off x="6177942" y="3751459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74" name="Freeform 11773"/>
                    <p:cNvSpPr/>
                    <p:nvPr/>
                  </p:nvSpPr>
                  <p:spPr>
                    <a:xfrm>
                      <a:off x="6192868" y="3748522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75" name="Freeform 11774"/>
                    <p:cNvSpPr/>
                    <p:nvPr/>
                  </p:nvSpPr>
                  <p:spPr>
                    <a:xfrm>
                      <a:off x="6177724" y="3745296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76" name="Freeform 11775"/>
                    <p:cNvSpPr/>
                    <p:nvPr/>
                  </p:nvSpPr>
                  <p:spPr>
                    <a:xfrm>
                      <a:off x="6191197" y="3749374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77" name="Freeform 11776"/>
                    <p:cNvSpPr/>
                    <p:nvPr/>
                  </p:nvSpPr>
                  <p:spPr>
                    <a:xfrm>
                      <a:off x="6187184" y="3741000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78" name="Group 11777"/>
                  <p:cNvGrpSpPr/>
                  <p:nvPr/>
                </p:nvGrpSpPr>
                <p:grpSpPr>
                  <a:xfrm rot="-10800000" flipH="1">
                    <a:off x="6151582" y="3758138"/>
                    <a:ext cx="36135" cy="34440"/>
                    <a:chOff x="6151582" y="3758138"/>
                    <a:chExt cx="36135" cy="34440"/>
                  </a:xfrm>
                </p:grpSpPr>
                <p:sp>
                  <p:nvSpPr>
                    <p:cNvPr id="11779" name="Freeform 11778"/>
                    <p:cNvSpPr/>
                    <p:nvPr/>
                  </p:nvSpPr>
                  <p:spPr>
                    <a:xfrm>
                      <a:off x="6151582" y="3758138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80" name="Freeform 11779"/>
                    <p:cNvSpPr/>
                    <p:nvPr/>
                  </p:nvSpPr>
                  <p:spPr>
                    <a:xfrm>
                      <a:off x="6151727" y="3758156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81" name="Freeform 11780"/>
                    <p:cNvSpPr/>
                    <p:nvPr/>
                  </p:nvSpPr>
                  <p:spPr>
                    <a:xfrm>
                      <a:off x="6154305" y="3768669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82" name="Freeform 11781"/>
                    <p:cNvSpPr/>
                    <p:nvPr/>
                  </p:nvSpPr>
                  <p:spPr>
                    <a:xfrm>
                      <a:off x="6169232" y="3765733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83" name="Freeform 11782"/>
                    <p:cNvSpPr/>
                    <p:nvPr/>
                  </p:nvSpPr>
                  <p:spPr>
                    <a:xfrm>
                      <a:off x="6154087" y="3762506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84" name="Freeform 11783"/>
                    <p:cNvSpPr/>
                    <p:nvPr/>
                  </p:nvSpPr>
                  <p:spPr>
                    <a:xfrm>
                      <a:off x="6167561" y="3766584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85" name="Freeform 11784"/>
                    <p:cNvSpPr/>
                    <p:nvPr/>
                  </p:nvSpPr>
                  <p:spPr>
                    <a:xfrm>
                      <a:off x="6163548" y="3758210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86" name="Group 11785"/>
                  <p:cNvGrpSpPr/>
                  <p:nvPr/>
                </p:nvGrpSpPr>
                <p:grpSpPr>
                  <a:xfrm>
                    <a:off x="6187685" y="3689082"/>
                    <a:ext cx="36135" cy="34440"/>
                    <a:chOff x="6187685" y="3689082"/>
                    <a:chExt cx="36135" cy="34440"/>
                  </a:xfrm>
                </p:grpSpPr>
                <p:sp>
                  <p:nvSpPr>
                    <p:cNvPr id="11787" name="Freeform 11786"/>
                    <p:cNvSpPr/>
                    <p:nvPr/>
                  </p:nvSpPr>
                  <p:spPr>
                    <a:xfrm>
                      <a:off x="6187685" y="3689082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88" name="Freeform 11787"/>
                    <p:cNvSpPr/>
                    <p:nvPr/>
                  </p:nvSpPr>
                  <p:spPr>
                    <a:xfrm>
                      <a:off x="6187831" y="3689100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89" name="Freeform 11788"/>
                    <p:cNvSpPr/>
                    <p:nvPr/>
                  </p:nvSpPr>
                  <p:spPr>
                    <a:xfrm>
                      <a:off x="6190409" y="3699613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90" name="Freeform 11789"/>
                    <p:cNvSpPr/>
                    <p:nvPr/>
                  </p:nvSpPr>
                  <p:spPr>
                    <a:xfrm>
                      <a:off x="6205335" y="3696677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91" name="Freeform 11790"/>
                    <p:cNvSpPr/>
                    <p:nvPr/>
                  </p:nvSpPr>
                  <p:spPr>
                    <a:xfrm>
                      <a:off x="6190191" y="3693450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92" name="Freeform 11791"/>
                    <p:cNvSpPr/>
                    <p:nvPr/>
                  </p:nvSpPr>
                  <p:spPr>
                    <a:xfrm>
                      <a:off x="6203664" y="3697528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93" name="Freeform 11792"/>
                    <p:cNvSpPr/>
                    <p:nvPr/>
                  </p:nvSpPr>
                  <p:spPr>
                    <a:xfrm>
                      <a:off x="6199651" y="3689154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94" name="Group 11793"/>
                  <p:cNvGrpSpPr/>
                  <p:nvPr/>
                </p:nvGrpSpPr>
                <p:grpSpPr>
                  <a:xfrm>
                    <a:off x="6138594" y="3660269"/>
                    <a:ext cx="36135" cy="34440"/>
                    <a:chOff x="6138594" y="3660269"/>
                    <a:chExt cx="36135" cy="34440"/>
                  </a:xfrm>
                </p:grpSpPr>
                <p:sp>
                  <p:nvSpPr>
                    <p:cNvPr id="11795" name="Freeform 11794"/>
                    <p:cNvSpPr/>
                    <p:nvPr/>
                  </p:nvSpPr>
                  <p:spPr>
                    <a:xfrm>
                      <a:off x="6138594" y="3660269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96" name="Freeform 11795"/>
                    <p:cNvSpPr/>
                    <p:nvPr/>
                  </p:nvSpPr>
                  <p:spPr>
                    <a:xfrm>
                      <a:off x="6138739" y="3660287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97" name="Freeform 11796"/>
                    <p:cNvSpPr/>
                    <p:nvPr/>
                  </p:nvSpPr>
                  <p:spPr>
                    <a:xfrm>
                      <a:off x="6141317" y="3670800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98" name="Freeform 11797"/>
                    <p:cNvSpPr/>
                    <p:nvPr/>
                  </p:nvSpPr>
                  <p:spPr>
                    <a:xfrm>
                      <a:off x="6156244" y="3667863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99" name="Freeform 11798"/>
                    <p:cNvSpPr/>
                    <p:nvPr/>
                  </p:nvSpPr>
                  <p:spPr>
                    <a:xfrm>
                      <a:off x="6141099" y="366463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00" name="Freeform 11799"/>
                    <p:cNvSpPr/>
                    <p:nvPr/>
                  </p:nvSpPr>
                  <p:spPr>
                    <a:xfrm>
                      <a:off x="6154573" y="3668715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01" name="Freeform 11800"/>
                    <p:cNvSpPr/>
                    <p:nvPr/>
                  </p:nvSpPr>
                  <p:spPr>
                    <a:xfrm>
                      <a:off x="6150560" y="366034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802" name="Group 11801"/>
                  <p:cNvGrpSpPr/>
                  <p:nvPr/>
                </p:nvGrpSpPr>
                <p:grpSpPr>
                  <a:xfrm>
                    <a:off x="6090294" y="3671864"/>
                    <a:ext cx="36135" cy="34440"/>
                    <a:chOff x="6090294" y="3671864"/>
                    <a:chExt cx="36135" cy="34440"/>
                  </a:xfrm>
                </p:grpSpPr>
                <p:sp>
                  <p:nvSpPr>
                    <p:cNvPr id="11803" name="Freeform 11802"/>
                    <p:cNvSpPr/>
                    <p:nvPr/>
                  </p:nvSpPr>
                  <p:spPr>
                    <a:xfrm>
                      <a:off x="6090294" y="3671864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04" name="Freeform 11803"/>
                    <p:cNvSpPr/>
                    <p:nvPr/>
                  </p:nvSpPr>
                  <p:spPr>
                    <a:xfrm>
                      <a:off x="6090439" y="3671882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05" name="Freeform 11804"/>
                    <p:cNvSpPr/>
                    <p:nvPr/>
                  </p:nvSpPr>
                  <p:spPr>
                    <a:xfrm>
                      <a:off x="6093017" y="3682395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06" name="Freeform 11805"/>
                    <p:cNvSpPr/>
                    <p:nvPr/>
                  </p:nvSpPr>
                  <p:spPr>
                    <a:xfrm>
                      <a:off x="6107943" y="3679459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07" name="Freeform 11806"/>
                    <p:cNvSpPr/>
                    <p:nvPr/>
                  </p:nvSpPr>
                  <p:spPr>
                    <a:xfrm>
                      <a:off x="6092799" y="3676232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08" name="Freeform 11807"/>
                    <p:cNvSpPr/>
                    <p:nvPr/>
                  </p:nvSpPr>
                  <p:spPr>
                    <a:xfrm>
                      <a:off x="6106273" y="368031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09" name="Freeform 11808"/>
                    <p:cNvSpPr/>
                    <p:nvPr/>
                  </p:nvSpPr>
                  <p:spPr>
                    <a:xfrm>
                      <a:off x="6102260" y="3671936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810" name="Group 11809"/>
                  <p:cNvGrpSpPr/>
                  <p:nvPr/>
                </p:nvGrpSpPr>
                <p:grpSpPr>
                  <a:xfrm flipV="1">
                    <a:off x="6108361" y="3649727"/>
                    <a:ext cx="36135" cy="34440"/>
                    <a:chOff x="6108361" y="3649727"/>
                    <a:chExt cx="36135" cy="34440"/>
                  </a:xfrm>
                </p:grpSpPr>
                <p:sp>
                  <p:nvSpPr>
                    <p:cNvPr id="11811" name="Freeform 11810"/>
                    <p:cNvSpPr/>
                    <p:nvPr/>
                  </p:nvSpPr>
                  <p:spPr>
                    <a:xfrm>
                      <a:off x="6108361" y="3649727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12" name="Freeform 11811"/>
                    <p:cNvSpPr/>
                    <p:nvPr/>
                  </p:nvSpPr>
                  <p:spPr>
                    <a:xfrm>
                      <a:off x="6108506" y="3649745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13" name="Freeform 11812"/>
                    <p:cNvSpPr/>
                    <p:nvPr/>
                  </p:nvSpPr>
                  <p:spPr>
                    <a:xfrm>
                      <a:off x="6111084" y="3660258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14" name="Freeform 11813"/>
                    <p:cNvSpPr/>
                    <p:nvPr/>
                  </p:nvSpPr>
                  <p:spPr>
                    <a:xfrm>
                      <a:off x="6126011" y="3657321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15" name="Freeform 11814"/>
                    <p:cNvSpPr/>
                    <p:nvPr/>
                  </p:nvSpPr>
                  <p:spPr>
                    <a:xfrm>
                      <a:off x="6110866" y="3654095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16" name="Freeform 11815"/>
                    <p:cNvSpPr/>
                    <p:nvPr/>
                  </p:nvSpPr>
                  <p:spPr>
                    <a:xfrm>
                      <a:off x="6124340" y="365817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17" name="Freeform 11816"/>
                    <p:cNvSpPr/>
                    <p:nvPr/>
                  </p:nvSpPr>
                  <p:spPr>
                    <a:xfrm>
                      <a:off x="6120327" y="3649799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818" name="Group 11817"/>
                  <p:cNvGrpSpPr/>
                  <p:nvPr/>
                </p:nvGrpSpPr>
                <p:grpSpPr>
                  <a:xfrm flipH="1">
                    <a:off x="6181120" y="3655352"/>
                    <a:ext cx="24331" cy="23190"/>
                    <a:chOff x="6181120" y="3655352"/>
                    <a:chExt cx="24331" cy="23190"/>
                  </a:xfrm>
                </p:grpSpPr>
                <p:sp>
                  <p:nvSpPr>
                    <p:cNvPr id="11819" name="Freeform 11818"/>
                    <p:cNvSpPr/>
                    <p:nvPr/>
                  </p:nvSpPr>
                  <p:spPr>
                    <a:xfrm>
                      <a:off x="6181120" y="3655352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20" name="Freeform 11819"/>
                    <p:cNvSpPr/>
                    <p:nvPr/>
                  </p:nvSpPr>
                  <p:spPr>
                    <a:xfrm>
                      <a:off x="6181218" y="3655364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21" name="Freeform 11820"/>
                    <p:cNvSpPr/>
                    <p:nvPr/>
                  </p:nvSpPr>
                  <p:spPr>
                    <a:xfrm>
                      <a:off x="6182954" y="3662443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22" name="Freeform 11821"/>
                    <p:cNvSpPr/>
                    <p:nvPr/>
                  </p:nvSpPr>
                  <p:spPr>
                    <a:xfrm>
                      <a:off x="6193005" y="3660466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23" name="Freeform 11822"/>
                    <p:cNvSpPr/>
                    <p:nvPr/>
                  </p:nvSpPr>
                  <p:spPr>
                    <a:xfrm>
                      <a:off x="6182807" y="3658293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24" name="Freeform 11823"/>
                    <p:cNvSpPr/>
                    <p:nvPr/>
                  </p:nvSpPr>
                  <p:spPr>
                    <a:xfrm>
                      <a:off x="6191880" y="3661039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25" name="Freeform 11824"/>
                    <p:cNvSpPr/>
                    <p:nvPr/>
                  </p:nvSpPr>
                  <p:spPr>
                    <a:xfrm>
                      <a:off x="6189178" y="3655400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826" name="Group 11825"/>
                  <p:cNvGrpSpPr/>
                  <p:nvPr/>
                </p:nvGrpSpPr>
                <p:grpSpPr>
                  <a:xfrm flipH="1">
                    <a:off x="6199157" y="3672615"/>
                    <a:ext cx="24331" cy="23190"/>
                    <a:chOff x="6199157" y="3672615"/>
                    <a:chExt cx="24331" cy="23190"/>
                  </a:xfrm>
                </p:grpSpPr>
                <p:sp>
                  <p:nvSpPr>
                    <p:cNvPr id="11827" name="Freeform 11826"/>
                    <p:cNvSpPr/>
                    <p:nvPr/>
                  </p:nvSpPr>
                  <p:spPr>
                    <a:xfrm>
                      <a:off x="6199157" y="3672615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28" name="Freeform 11827"/>
                    <p:cNvSpPr/>
                    <p:nvPr/>
                  </p:nvSpPr>
                  <p:spPr>
                    <a:xfrm>
                      <a:off x="6199255" y="3672627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29" name="Freeform 11828"/>
                    <p:cNvSpPr/>
                    <p:nvPr/>
                  </p:nvSpPr>
                  <p:spPr>
                    <a:xfrm>
                      <a:off x="6200991" y="3679706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30" name="Freeform 11829"/>
                    <p:cNvSpPr/>
                    <p:nvPr/>
                  </p:nvSpPr>
                  <p:spPr>
                    <a:xfrm>
                      <a:off x="6211042" y="3677729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31" name="Freeform 11830"/>
                    <p:cNvSpPr/>
                    <p:nvPr/>
                  </p:nvSpPr>
                  <p:spPr>
                    <a:xfrm>
                      <a:off x="6200844" y="3675556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32" name="Freeform 11831"/>
                    <p:cNvSpPr/>
                    <p:nvPr/>
                  </p:nvSpPr>
                  <p:spPr>
                    <a:xfrm>
                      <a:off x="6209917" y="3678302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33" name="Freeform 11832"/>
                    <p:cNvSpPr/>
                    <p:nvPr/>
                  </p:nvSpPr>
                  <p:spPr>
                    <a:xfrm>
                      <a:off x="6207215" y="3672664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834" name="Group 11833"/>
                  <p:cNvGrpSpPr/>
                  <p:nvPr/>
                </p:nvGrpSpPr>
                <p:grpSpPr>
                  <a:xfrm flipH="1">
                    <a:off x="6139084" y="3643802"/>
                    <a:ext cx="24331" cy="23190"/>
                    <a:chOff x="6139084" y="3643802"/>
                    <a:chExt cx="24331" cy="23190"/>
                  </a:xfrm>
                </p:grpSpPr>
                <p:sp>
                  <p:nvSpPr>
                    <p:cNvPr id="11835" name="Freeform 11834"/>
                    <p:cNvSpPr/>
                    <p:nvPr/>
                  </p:nvSpPr>
                  <p:spPr>
                    <a:xfrm>
                      <a:off x="6139084" y="3643802"/>
                      <a:ext cx="24258" cy="2319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23190">
                          <a:moveTo>
                            <a:pt x="1826" y="12628"/>
                          </a:moveTo>
                          <a:cubicBezTo>
                            <a:pt x="1826" y="12628"/>
                            <a:pt x="-2347" y="8983"/>
                            <a:pt x="1826" y="3775"/>
                          </a:cubicBezTo>
                          <a:cubicBezTo>
                            <a:pt x="5999" y="-1432"/>
                            <a:pt x="11216" y="-391"/>
                            <a:pt x="15911" y="1692"/>
                          </a:cubicBezTo>
                          <a:cubicBezTo>
                            <a:pt x="20606" y="3775"/>
                            <a:pt x="24258" y="11595"/>
                            <a:pt x="24258" y="14711"/>
                          </a:cubicBezTo>
                          <a:cubicBezTo>
                            <a:pt x="24258" y="17836"/>
                            <a:pt x="23997" y="24346"/>
                            <a:pt x="17476" y="23044"/>
                          </a:cubicBezTo>
                          <a:cubicBezTo>
                            <a:pt x="10955" y="21742"/>
                            <a:pt x="3391" y="19919"/>
                            <a:pt x="1826" y="12628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36" name="Freeform 11835"/>
                    <p:cNvSpPr/>
                    <p:nvPr/>
                  </p:nvSpPr>
                  <p:spPr>
                    <a:xfrm>
                      <a:off x="6139182" y="3643814"/>
                      <a:ext cx="15283" cy="127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283" h="12718">
                          <a:moveTo>
                            <a:pt x="945" y="12201"/>
                          </a:moveTo>
                          <a:cubicBezTo>
                            <a:pt x="945" y="12201"/>
                            <a:pt x="-1215" y="10846"/>
                            <a:pt x="945" y="5118"/>
                          </a:cubicBezTo>
                          <a:cubicBezTo>
                            <a:pt x="3106" y="-610"/>
                            <a:pt x="12803" y="-958"/>
                            <a:pt x="15031" y="1265"/>
                          </a:cubicBezTo>
                          <a:cubicBezTo>
                            <a:pt x="17258" y="3489"/>
                            <a:pt x="4671" y="7201"/>
                            <a:pt x="4671" y="7201"/>
                          </a:cubicBezTo>
                          <a:cubicBezTo>
                            <a:pt x="4671" y="7201"/>
                            <a:pt x="2229" y="14699"/>
                            <a:pt x="945" y="12201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37" name="Freeform 11836"/>
                    <p:cNvSpPr/>
                    <p:nvPr/>
                  </p:nvSpPr>
                  <p:spPr>
                    <a:xfrm>
                      <a:off x="6140917" y="3650893"/>
                      <a:ext cx="22497" cy="1606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497" h="16062">
                          <a:moveTo>
                            <a:pt x="0" y="5513"/>
                          </a:moveTo>
                          <a:cubicBezTo>
                            <a:pt x="0" y="5513"/>
                            <a:pt x="-322" y="11835"/>
                            <a:pt x="8740" y="14246"/>
                          </a:cubicBezTo>
                          <a:cubicBezTo>
                            <a:pt x="17802" y="16656"/>
                            <a:pt x="22497" y="17698"/>
                            <a:pt x="22497" y="10928"/>
                          </a:cubicBezTo>
                          <a:cubicBezTo>
                            <a:pt x="22497" y="4158"/>
                            <a:pt x="20410" y="513"/>
                            <a:pt x="19367" y="0"/>
                          </a:cubicBezTo>
                          <a:cubicBezTo>
                            <a:pt x="18324" y="-529"/>
                            <a:pt x="22899" y="9766"/>
                            <a:pt x="20410" y="10928"/>
                          </a:cubicBezTo>
                          <a:cubicBezTo>
                            <a:pt x="17922" y="12089"/>
                            <a:pt x="15568" y="15199"/>
                            <a:pt x="0" y="5513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38" name="Freeform 11837"/>
                    <p:cNvSpPr/>
                    <p:nvPr/>
                  </p:nvSpPr>
                  <p:spPr>
                    <a:xfrm>
                      <a:off x="6150968" y="3648916"/>
                      <a:ext cx="10491" cy="10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91" h="10985">
                          <a:moveTo>
                            <a:pt x="27" y="2889"/>
                          </a:moveTo>
                          <a:cubicBezTo>
                            <a:pt x="27" y="2889"/>
                            <a:pt x="1199" y="24"/>
                            <a:pt x="3250" y="24"/>
                          </a:cubicBezTo>
                          <a:cubicBezTo>
                            <a:pt x="5300" y="24"/>
                            <a:pt x="5886" y="-236"/>
                            <a:pt x="7058" y="1326"/>
                          </a:cubicBezTo>
                          <a:cubicBezTo>
                            <a:pt x="8230" y="2889"/>
                            <a:pt x="10280" y="4190"/>
                            <a:pt x="8230" y="2889"/>
                          </a:cubicBezTo>
                          <a:cubicBezTo>
                            <a:pt x="8230" y="2889"/>
                            <a:pt x="10280" y="7575"/>
                            <a:pt x="10280" y="8617"/>
                          </a:cubicBezTo>
                          <a:cubicBezTo>
                            <a:pt x="10280" y="9658"/>
                            <a:pt x="11159" y="10439"/>
                            <a:pt x="9108" y="10960"/>
                          </a:cubicBezTo>
                          <a:cubicBezTo>
                            <a:pt x="7058" y="11481"/>
                            <a:pt x="-558" y="5753"/>
                            <a:pt x="27" y="2889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39" name="Freeform 11838"/>
                    <p:cNvSpPr/>
                    <p:nvPr/>
                  </p:nvSpPr>
                  <p:spPr>
                    <a:xfrm>
                      <a:off x="6140771" y="3646743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40" name="Freeform 11839"/>
                    <p:cNvSpPr/>
                    <p:nvPr/>
                  </p:nvSpPr>
                  <p:spPr>
                    <a:xfrm>
                      <a:off x="6149843" y="3649489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41" name="Freeform 11840"/>
                    <p:cNvSpPr/>
                    <p:nvPr/>
                  </p:nvSpPr>
                  <p:spPr>
                    <a:xfrm>
                      <a:off x="6147141" y="3643850"/>
                      <a:ext cx="12740" cy="1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740" h="14085">
                          <a:moveTo>
                            <a:pt x="5429" y="13515"/>
                          </a:moveTo>
                          <a:cubicBezTo>
                            <a:pt x="5429" y="13515"/>
                            <a:pt x="139" y="13100"/>
                            <a:pt x="139" y="9662"/>
                          </a:cubicBezTo>
                          <a:cubicBezTo>
                            <a:pt x="139" y="6225"/>
                            <a:pt x="-831" y="1538"/>
                            <a:pt x="2299" y="1538"/>
                          </a:cubicBezTo>
                          <a:cubicBezTo>
                            <a:pt x="5429" y="1538"/>
                            <a:pt x="4748" y="-1985"/>
                            <a:pt x="8277" y="1538"/>
                          </a:cubicBezTo>
                          <a:cubicBezTo>
                            <a:pt x="11807" y="5061"/>
                            <a:pt x="12740" y="8308"/>
                            <a:pt x="12740" y="10911"/>
                          </a:cubicBezTo>
                          <a:cubicBezTo>
                            <a:pt x="12740" y="13515"/>
                            <a:pt x="5429" y="14943"/>
                            <a:pt x="5429" y="1351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842" name="Group 11841"/>
                  <p:cNvGrpSpPr/>
                  <p:nvPr/>
                </p:nvGrpSpPr>
                <p:grpSpPr>
                  <a:xfrm flipV="1">
                    <a:off x="6126918" y="3605499"/>
                    <a:ext cx="36135" cy="34440"/>
                    <a:chOff x="6126918" y="3605499"/>
                    <a:chExt cx="36135" cy="34440"/>
                  </a:xfrm>
                </p:grpSpPr>
                <p:sp>
                  <p:nvSpPr>
                    <p:cNvPr id="11843" name="Freeform 11842"/>
                    <p:cNvSpPr/>
                    <p:nvPr/>
                  </p:nvSpPr>
                  <p:spPr>
                    <a:xfrm>
                      <a:off x="6126918" y="3605499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44" name="Freeform 11843"/>
                    <p:cNvSpPr/>
                    <p:nvPr/>
                  </p:nvSpPr>
                  <p:spPr>
                    <a:xfrm>
                      <a:off x="6127063" y="3605517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45" name="Freeform 11844"/>
                    <p:cNvSpPr/>
                    <p:nvPr/>
                  </p:nvSpPr>
                  <p:spPr>
                    <a:xfrm>
                      <a:off x="6129641" y="3616031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46" name="Freeform 11845"/>
                    <p:cNvSpPr/>
                    <p:nvPr/>
                  </p:nvSpPr>
                  <p:spPr>
                    <a:xfrm>
                      <a:off x="6144568" y="3613094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47" name="Freeform 11846"/>
                    <p:cNvSpPr/>
                    <p:nvPr/>
                  </p:nvSpPr>
                  <p:spPr>
                    <a:xfrm>
                      <a:off x="6129423" y="3609867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48" name="Freeform 11847"/>
                    <p:cNvSpPr/>
                    <p:nvPr/>
                  </p:nvSpPr>
                  <p:spPr>
                    <a:xfrm>
                      <a:off x="6142897" y="3613946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49" name="Freeform 11848"/>
                    <p:cNvSpPr/>
                    <p:nvPr/>
                  </p:nvSpPr>
                  <p:spPr>
                    <a:xfrm>
                      <a:off x="6138884" y="360557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850" name="Group 11849"/>
                  <p:cNvGrpSpPr/>
                  <p:nvPr/>
                </p:nvGrpSpPr>
                <p:grpSpPr>
                  <a:xfrm flipH="1" flipV="1">
                    <a:off x="6120526" y="3622716"/>
                    <a:ext cx="36135" cy="34440"/>
                    <a:chOff x="6120526" y="3622716"/>
                    <a:chExt cx="36135" cy="34440"/>
                  </a:xfrm>
                </p:grpSpPr>
                <p:sp>
                  <p:nvSpPr>
                    <p:cNvPr id="11851" name="Freeform 11850"/>
                    <p:cNvSpPr/>
                    <p:nvPr/>
                  </p:nvSpPr>
                  <p:spPr>
                    <a:xfrm>
                      <a:off x="6120526" y="3622716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52" name="Freeform 11851"/>
                    <p:cNvSpPr/>
                    <p:nvPr/>
                  </p:nvSpPr>
                  <p:spPr>
                    <a:xfrm>
                      <a:off x="6120671" y="3622734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53" name="Freeform 11852"/>
                    <p:cNvSpPr/>
                    <p:nvPr/>
                  </p:nvSpPr>
                  <p:spPr>
                    <a:xfrm>
                      <a:off x="6123250" y="3633248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54" name="Freeform 11853"/>
                    <p:cNvSpPr/>
                    <p:nvPr/>
                  </p:nvSpPr>
                  <p:spPr>
                    <a:xfrm>
                      <a:off x="6138176" y="3630311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55" name="Freeform 11854"/>
                    <p:cNvSpPr/>
                    <p:nvPr/>
                  </p:nvSpPr>
                  <p:spPr>
                    <a:xfrm>
                      <a:off x="6123032" y="3627084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56" name="Freeform 11855"/>
                    <p:cNvSpPr/>
                    <p:nvPr/>
                  </p:nvSpPr>
                  <p:spPr>
                    <a:xfrm>
                      <a:off x="6136505" y="363116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57" name="Freeform 11856"/>
                    <p:cNvSpPr/>
                    <p:nvPr/>
                  </p:nvSpPr>
                  <p:spPr>
                    <a:xfrm>
                      <a:off x="6132492" y="3622789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858" name="Group 11857"/>
                  <p:cNvGrpSpPr/>
                  <p:nvPr/>
                </p:nvGrpSpPr>
                <p:grpSpPr>
                  <a:xfrm flipH="1" flipV="1">
                    <a:off x="6102459" y="3643044"/>
                    <a:ext cx="36135" cy="34440"/>
                    <a:chOff x="6102459" y="3643044"/>
                    <a:chExt cx="36135" cy="34440"/>
                  </a:xfrm>
                </p:grpSpPr>
                <p:sp>
                  <p:nvSpPr>
                    <p:cNvPr id="11859" name="Freeform 11858"/>
                    <p:cNvSpPr/>
                    <p:nvPr/>
                  </p:nvSpPr>
                  <p:spPr>
                    <a:xfrm>
                      <a:off x="6102459" y="3643044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60" name="Freeform 11859"/>
                    <p:cNvSpPr/>
                    <p:nvPr/>
                  </p:nvSpPr>
                  <p:spPr>
                    <a:xfrm>
                      <a:off x="6102604" y="3643062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61" name="Freeform 11860"/>
                    <p:cNvSpPr/>
                    <p:nvPr/>
                  </p:nvSpPr>
                  <p:spPr>
                    <a:xfrm>
                      <a:off x="6105182" y="3653575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62" name="Freeform 11861"/>
                    <p:cNvSpPr/>
                    <p:nvPr/>
                  </p:nvSpPr>
                  <p:spPr>
                    <a:xfrm>
                      <a:off x="6120109" y="3650639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63" name="Freeform 11862"/>
                    <p:cNvSpPr/>
                    <p:nvPr/>
                  </p:nvSpPr>
                  <p:spPr>
                    <a:xfrm>
                      <a:off x="6104964" y="3647412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64" name="Freeform 11863"/>
                    <p:cNvSpPr/>
                    <p:nvPr/>
                  </p:nvSpPr>
                  <p:spPr>
                    <a:xfrm>
                      <a:off x="6118438" y="3651491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65" name="Freeform 11864"/>
                    <p:cNvSpPr/>
                    <p:nvPr/>
                  </p:nvSpPr>
                  <p:spPr>
                    <a:xfrm>
                      <a:off x="6114425" y="3643116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866" name="Group 11865"/>
                  <p:cNvGrpSpPr/>
                  <p:nvPr/>
                </p:nvGrpSpPr>
                <p:grpSpPr>
                  <a:xfrm>
                    <a:off x="6167674" y="3652366"/>
                    <a:ext cx="36135" cy="34440"/>
                    <a:chOff x="6167674" y="3652366"/>
                    <a:chExt cx="36135" cy="34440"/>
                  </a:xfrm>
                </p:grpSpPr>
                <p:sp>
                  <p:nvSpPr>
                    <p:cNvPr id="11867" name="Freeform 11866"/>
                    <p:cNvSpPr/>
                    <p:nvPr/>
                  </p:nvSpPr>
                  <p:spPr>
                    <a:xfrm>
                      <a:off x="6167674" y="3652366"/>
                      <a:ext cx="36026" cy="344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26" h="34440">
                          <a:moveTo>
                            <a:pt x="2712" y="18755"/>
                          </a:moveTo>
                          <a:cubicBezTo>
                            <a:pt x="2712" y="18755"/>
                            <a:pt x="-3486" y="13341"/>
                            <a:pt x="2712" y="5607"/>
                          </a:cubicBezTo>
                          <a:cubicBezTo>
                            <a:pt x="8910" y="-2127"/>
                            <a:pt x="16657" y="-580"/>
                            <a:pt x="23630" y="2513"/>
                          </a:cubicBezTo>
                          <a:cubicBezTo>
                            <a:pt x="30603" y="5607"/>
                            <a:pt x="36026" y="17220"/>
                            <a:pt x="36026" y="21848"/>
                          </a:cubicBezTo>
                          <a:cubicBezTo>
                            <a:pt x="36026" y="26489"/>
                            <a:pt x="35638" y="36156"/>
                            <a:pt x="25954" y="34222"/>
                          </a:cubicBezTo>
                          <a:cubicBezTo>
                            <a:pt x="16270" y="32289"/>
                            <a:pt x="5036" y="29582"/>
                            <a:pt x="2712" y="18755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68" name="Freeform 11867"/>
                    <p:cNvSpPr/>
                    <p:nvPr/>
                  </p:nvSpPr>
                  <p:spPr>
                    <a:xfrm>
                      <a:off x="6167819" y="3652384"/>
                      <a:ext cx="22698" cy="18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698" h="18888">
                          <a:moveTo>
                            <a:pt x="1404" y="18120"/>
                          </a:moveTo>
                          <a:cubicBezTo>
                            <a:pt x="1404" y="18120"/>
                            <a:pt x="-1804" y="16108"/>
                            <a:pt x="1404" y="7601"/>
                          </a:cubicBezTo>
                          <a:cubicBezTo>
                            <a:pt x="4612" y="-906"/>
                            <a:pt x="19014" y="-1423"/>
                            <a:pt x="22322" y="1879"/>
                          </a:cubicBezTo>
                          <a:cubicBezTo>
                            <a:pt x="25630" y="5181"/>
                            <a:pt x="6936" y="10694"/>
                            <a:pt x="6936" y="10694"/>
                          </a:cubicBezTo>
                          <a:cubicBezTo>
                            <a:pt x="6936" y="10694"/>
                            <a:pt x="3311" y="21830"/>
                            <a:pt x="1404" y="18120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69" name="Freeform 11868"/>
                    <p:cNvSpPr/>
                    <p:nvPr/>
                  </p:nvSpPr>
                  <p:spPr>
                    <a:xfrm>
                      <a:off x="6170398" y="3662897"/>
                      <a:ext cx="33411" cy="2385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411" h="23854">
                          <a:moveTo>
                            <a:pt x="0" y="8187"/>
                          </a:moveTo>
                          <a:cubicBezTo>
                            <a:pt x="0" y="8187"/>
                            <a:pt x="-478" y="17577"/>
                            <a:pt x="12980" y="21156"/>
                          </a:cubicBezTo>
                          <a:cubicBezTo>
                            <a:pt x="26438" y="24736"/>
                            <a:pt x="33411" y="26283"/>
                            <a:pt x="33411" y="16229"/>
                          </a:cubicBezTo>
                          <a:cubicBezTo>
                            <a:pt x="33411" y="6175"/>
                            <a:pt x="30312" y="761"/>
                            <a:pt x="28763" y="0"/>
                          </a:cubicBezTo>
                          <a:cubicBezTo>
                            <a:pt x="27213" y="-785"/>
                            <a:pt x="34007" y="14504"/>
                            <a:pt x="30312" y="16229"/>
                          </a:cubicBezTo>
                          <a:cubicBezTo>
                            <a:pt x="26617" y="17954"/>
                            <a:pt x="23121" y="22573"/>
                            <a:pt x="0" y="8187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70" name="Freeform 11869"/>
                    <p:cNvSpPr/>
                    <p:nvPr/>
                  </p:nvSpPr>
                  <p:spPr>
                    <a:xfrm>
                      <a:off x="6185324" y="3659961"/>
                      <a:ext cx="15580" cy="163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580" h="16314">
                          <a:moveTo>
                            <a:pt x="41" y="4290"/>
                          </a:moveTo>
                          <a:cubicBezTo>
                            <a:pt x="41" y="4290"/>
                            <a:pt x="1781" y="36"/>
                            <a:pt x="4826" y="36"/>
                          </a:cubicBezTo>
                          <a:cubicBezTo>
                            <a:pt x="7871" y="36"/>
                            <a:pt x="8741" y="-350"/>
                            <a:pt x="10482" y="1970"/>
                          </a:cubicBezTo>
                          <a:cubicBezTo>
                            <a:pt x="12222" y="4290"/>
                            <a:pt x="15267" y="6223"/>
                            <a:pt x="12222" y="4290"/>
                          </a:cubicBezTo>
                          <a:cubicBezTo>
                            <a:pt x="12222" y="4290"/>
                            <a:pt x="15267" y="11250"/>
                            <a:pt x="15267" y="12797"/>
                          </a:cubicBezTo>
                          <a:cubicBezTo>
                            <a:pt x="15267" y="14344"/>
                            <a:pt x="16572" y="15504"/>
                            <a:pt x="13527" y="16277"/>
                          </a:cubicBezTo>
                          <a:cubicBezTo>
                            <a:pt x="10482" y="17051"/>
                            <a:pt x="-829" y="8544"/>
                            <a:pt x="41" y="429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71" name="Freeform 11870"/>
                    <p:cNvSpPr/>
                    <p:nvPr/>
                  </p:nvSpPr>
                  <p:spPr>
                    <a:xfrm>
                      <a:off x="6170179" y="3656734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72" name="Freeform 11871"/>
                    <p:cNvSpPr/>
                    <p:nvPr/>
                  </p:nvSpPr>
                  <p:spPr>
                    <a:xfrm>
                      <a:off x="6183653" y="3660813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73" name="Freeform 11872"/>
                    <p:cNvSpPr/>
                    <p:nvPr/>
                  </p:nvSpPr>
                  <p:spPr>
                    <a:xfrm>
                      <a:off x="6179640" y="3652438"/>
                      <a:ext cx="18921" cy="209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921" h="20918">
                          <a:moveTo>
                            <a:pt x="8062" y="20072"/>
                          </a:moveTo>
                          <a:cubicBezTo>
                            <a:pt x="8062" y="20072"/>
                            <a:pt x="206" y="19455"/>
                            <a:pt x="206" y="14350"/>
                          </a:cubicBezTo>
                          <a:cubicBezTo>
                            <a:pt x="206" y="9244"/>
                            <a:pt x="-1235" y="2284"/>
                            <a:pt x="3414" y="2284"/>
                          </a:cubicBezTo>
                          <a:cubicBezTo>
                            <a:pt x="8062" y="2284"/>
                            <a:pt x="7051" y="-2948"/>
                            <a:pt x="12293" y="2284"/>
                          </a:cubicBezTo>
                          <a:cubicBezTo>
                            <a:pt x="17534" y="7516"/>
                            <a:pt x="18921" y="12338"/>
                            <a:pt x="18921" y="16205"/>
                          </a:cubicBezTo>
                          <a:cubicBezTo>
                            <a:pt x="18921" y="20072"/>
                            <a:pt x="8062" y="22193"/>
                            <a:pt x="8062" y="20072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874" name="Group 11873"/>
                  <p:cNvGrpSpPr/>
                  <p:nvPr/>
                </p:nvGrpSpPr>
                <p:grpSpPr>
                  <a:xfrm>
                    <a:off x="6113206" y="3602981"/>
                    <a:ext cx="25915" cy="24700"/>
                    <a:chOff x="6113206" y="3602981"/>
                    <a:chExt cx="25915" cy="24700"/>
                  </a:xfrm>
                </p:grpSpPr>
                <p:sp>
                  <p:nvSpPr>
                    <p:cNvPr id="11875" name="Freeform 11874"/>
                    <p:cNvSpPr/>
                    <p:nvPr/>
                  </p:nvSpPr>
                  <p:spPr>
                    <a:xfrm>
                      <a:off x="6113206" y="3602981"/>
                      <a:ext cx="25837" cy="247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837" h="24700">
                          <a:moveTo>
                            <a:pt x="1945" y="13451"/>
                          </a:moveTo>
                          <a:cubicBezTo>
                            <a:pt x="1945" y="13451"/>
                            <a:pt x="-2500" y="9568"/>
                            <a:pt x="1945" y="4021"/>
                          </a:cubicBezTo>
                          <a:cubicBezTo>
                            <a:pt x="6390" y="-1525"/>
                            <a:pt x="11946" y="-416"/>
                            <a:pt x="16947" y="1803"/>
                          </a:cubicBezTo>
                          <a:cubicBezTo>
                            <a:pt x="21948" y="4021"/>
                            <a:pt x="25837" y="12350"/>
                            <a:pt x="25837" y="15669"/>
                          </a:cubicBezTo>
                          <a:cubicBezTo>
                            <a:pt x="25837" y="18997"/>
                            <a:pt x="25560" y="25931"/>
                            <a:pt x="18614" y="24544"/>
                          </a:cubicBezTo>
                          <a:cubicBezTo>
                            <a:pt x="11668" y="23157"/>
                            <a:pt x="3612" y="21216"/>
                            <a:pt x="1945" y="13451"/>
                          </a:cubicBezTo>
                          <a:close/>
                        </a:path>
                      </a:pathLst>
                    </a:custGeom>
                    <a:solidFill>
                      <a:srgbClr val="DB0C2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76" name="Freeform 11875"/>
                    <p:cNvSpPr/>
                    <p:nvPr/>
                  </p:nvSpPr>
                  <p:spPr>
                    <a:xfrm>
                      <a:off x="6113310" y="3602994"/>
                      <a:ext cx="16279" cy="135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279" h="13546">
                          <a:moveTo>
                            <a:pt x="1007" y="12996"/>
                          </a:moveTo>
                          <a:cubicBezTo>
                            <a:pt x="1007" y="12996"/>
                            <a:pt x="-1294" y="11553"/>
                            <a:pt x="1007" y="5451"/>
                          </a:cubicBezTo>
                          <a:cubicBezTo>
                            <a:pt x="3308" y="-650"/>
                            <a:pt x="13637" y="-1021"/>
                            <a:pt x="16009" y="1348"/>
                          </a:cubicBezTo>
                          <a:cubicBezTo>
                            <a:pt x="18382" y="3716"/>
                            <a:pt x="4975" y="7670"/>
                            <a:pt x="4975" y="7670"/>
                          </a:cubicBezTo>
                          <a:cubicBezTo>
                            <a:pt x="4975" y="7670"/>
                            <a:pt x="2374" y="15656"/>
                            <a:pt x="1007" y="12996"/>
                          </a:cubicBezTo>
                          <a:close/>
                        </a:path>
                      </a:pathLst>
                    </a:custGeom>
                    <a:solidFill>
                      <a:srgbClr val="87293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77" name="Freeform 11876"/>
                    <p:cNvSpPr/>
                    <p:nvPr/>
                  </p:nvSpPr>
                  <p:spPr>
                    <a:xfrm>
                      <a:off x="6115160" y="3610534"/>
                      <a:ext cx="23962" cy="1710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962" h="17108">
                          <a:moveTo>
                            <a:pt x="0" y="5872"/>
                          </a:moveTo>
                          <a:cubicBezTo>
                            <a:pt x="0" y="5872"/>
                            <a:pt x="-343" y="12606"/>
                            <a:pt x="9309" y="15173"/>
                          </a:cubicBezTo>
                          <a:cubicBezTo>
                            <a:pt x="18961" y="17741"/>
                            <a:pt x="23962" y="18850"/>
                            <a:pt x="23962" y="11639"/>
                          </a:cubicBezTo>
                          <a:cubicBezTo>
                            <a:pt x="23962" y="4429"/>
                            <a:pt x="21739" y="546"/>
                            <a:pt x="20628" y="0"/>
                          </a:cubicBezTo>
                          <a:cubicBezTo>
                            <a:pt x="19517" y="-563"/>
                            <a:pt x="24390" y="10402"/>
                            <a:pt x="21739" y="11639"/>
                          </a:cubicBezTo>
                          <a:cubicBezTo>
                            <a:pt x="19089" y="12877"/>
                            <a:pt x="16582" y="16189"/>
                            <a:pt x="0" y="5872"/>
                          </a:cubicBezTo>
                          <a:close/>
                        </a:path>
                      </a:pathLst>
                    </a:custGeom>
                    <a:solidFill>
                      <a:srgbClr val="C50A31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78" name="Freeform 11877"/>
                    <p:cNvSpPr/>
                    <p:nvPr/>
                  </p:nvSpPr>
                  <p:spPr>
                    <a:xfrm>
                      <a:off x="6125864" y="3608428"/>
                      <a:ext cx="11174" cy="117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174" h="11700">
                          <a:moveTo>
                            <a:pt x="29" y="3077"/>
                          </a:moveTo>
                          <a:cubicBezTo>
                            <a:pt x="29" y="3077"/>
                            <a:pt x="1277" y="26"/>
                            <a:pt x="3461" y="26"/>
                          </a:cubicBezTo>
                          <a:cubicBezTo>
                            <a:pt x="5645" y="26"/>
                            <a:pt x="6269" y="-251"/>
                            <a:pt x="7517" y="1413"/>
                          </a:cubicBezTo>
                          <a:cubicBezTo>
                            <a:pt x="8765" y="3077"/>
                            <a:pt x="10949" y="4463"/>
                            <a:pt x="8765" y="3077"/>
                          </a:cubicBezTo>
                          <a:cubicBezTo>
                            <a:pt x="8765" y="3077"/>
                            <a:pt x="10949" y="8069"/>
                            <a:pt x="10949" y="9178"/>
                          </a:cubicBezTo>
                          <a:cubicBezTo>
                            <a:pt x="10949" y="10287"/>
                            <a:pt x="11885" y="11119"/>
                            <a:pt x="9701" y="11674"/>
                          </a:cubicBezTo>
                          <a:cubicBezTo>
                            <a:pt x="7517" y="12229"/>
                            <a:pt x="-595" y="6127"/>
                            <a:pt x="29" y="3077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25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79" name="Freeform 11878"/>
                    <p:cNvSpPr/>
                    <p:nvPr/>
                  </p:nvSpPr>
                  <p:spPr>
                    <a:xfrm>
                      <a:off x="6115003" y="3606114"/>
                      <a:ext cx="13570" cy="150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570" h="15002">
                          <a:moveTo>
                            <a:pt x="5782" y="14395"/>
                          </a:moveTo>
                          <a:cubicBezTo>
                            <a:pt x="5782" y="14395"/>
                            <a:pt x="148" y="13953"/>
                            <a:pt x="148" y="10292"/>
                          </a:cubicBezTo>
                          <a:cubicBezTo>
                            <a:pt x="148" y="6630"/>
                            <a:pt x="-886" y="1638"/>
                            <a:pt x="2448" y="1638"/>
                          </a:cubicBezTo>
                          <a:cubicBezTo>
                            <a:pt x="5782" y="1638"/>
                            <a:pt x="5057" y="-2115"/>
                            <a:pt x="8816" y="1638"/>
                          </a:cubicBezTo>
                          <a:cubicBezTo>
                            <a:pt x="12576" y="5391"/>
                            <a:pt x="13570" y="8849"/>
                            <a:pt x="13570" y="11622"/>
                          </a:cubicBezTo>
                          <a:cubicBezTo>
                            <a:pt x="13570" y="14395"/>
                            <a:pt x="5782" y="15916"/>
                            <a:pt x="5782" y="1439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80" name="Freeform 11879"/>
                    <p:cNvSpPr/>
                    <p:nvPr/>
                  </p:nvSpPr>
                  <p:spPr>
                    <a:xfrm>
                      <a:off x="6124666" y="3609039"/>
                      <a:ext cx="13570" cy="150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570" h="15002">
                          <a:moveTo>
                            <a:pt x="5782" y="14395"/>
                          </a:moveTo>
                          <a:cubicBezTo>
                            <a:pt x="5782" y="14395"/>
                            <a:pt x="148" y="13953"/>
                            <a:pt x="148" y="10292"/>
                          </a:cubicBezTo>
                          <a:cubicBezTo>
                            <a:pt x="148" y="6630"/>
                            <a:pt x="-886" y="1638"/>
                            <a:pt x="2448" y="1638"/>
                          </a:cubicBezTo>
                          <a:cubicBezTo>
                            <a:pt x="5782" y="1638"/>
                            <a:pt x="5057" y="-2115"/>
                            <a:pt x="8816" y="1638"/>
                          </a:cubicBezTo>
                          <a:cubicBezTo>
                            <a:pt x="12576" y="5391"/>
                            <a:pt x="13570" y="8849"/>
                            <a:pt x="13570" y="11622"/>
                          </a:cubicBezTo>
                          <a:cubicBezTo>
                            <a:pt x="13570" y="14395"/>
                            <a:pt x="5782" y="15916"/>
                            <a:pt x="5782" y="1439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881" name="Freeform 11880"/>
                    <p:cNvSpPr/>
                    <p:nvPr/>
                  </p:nvSpPr>
                  <p:spPr>
                    <a:xfrm>
                      <a:off x="6121788" y="3603033"/>
                      <a:ext cx="13570" cy="150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570" h="15002">
                          <a:moveTo>
                            <a:pt x="5782" y="14395"/>
                          </a:moveTo>
                          <a:cubicBezTo>
                            <a:pt x="5782" y="14395"/>
                            <a:pt x="148" y="13953"/>
                            <a:pt x="148" y="10292"/>
                          </a:cubicBezTo>
                          <a:cubicBezTo>
                            <a:pt x="148" y="6630"/>
                            <a:pt x="-886" y="1638"/>
                            <a:pt x="2448" y="1638"/>
                          </a:cubicBezTo>
                          <a:cubicBezTo>
                            <a:pt x="5782" y="1638"/>
                            <a:pt x="5057" y="-2115"/>
                            <a:pt x="8816" y="1638"/>
                          </a:cubicBezTo>
                          <a:cubicBezTo>
                            <a:pt x="12576" y="5391"/>
                            <a:pt x="13570" y="8849"/>
                            <a:pt x="13570" y="11622"/>
                          </a:cubicBezTo>
                          <a:cubicBezTo>
                            <a:pt x="13570" y="14395"/>
                            <a:pt x="5782" y="15916"/>
                            <a:pt x="5782" y="1439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39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</p:grpSp>
            </p:grpSp>
          </p:grpSp>
        </p:grpSp>
        <p:grpSp>
          <p:nvGrpSpPr>
            <p:cNvPr id="11882" name="Peach"/>
            <p:cNvGrpSpPr/>
            <p:nvPr/>
          </p:nvGrpSpPr>
          <p:grpSpPr>
            <a:xfrm>
              <a:off x="6115863" y="4243388"/>
              <a:ext cx="409313" cy="395199"/>
              <a:chOff x="6115863" y="4243388"/>
              <a:chExt cx="409313" cy="395199"/>
            </a:xfrm>
          </p:grpSpPr>
          <p:sp>
            <p:nvSpPr>
              <p:cNvPr id="11883" name="Freeform 11882"/>
              <p:cNvSpPr/>
              <p:nvPr/>
            </p:nvSpPr>
            <p:spPr>
              <a:xfrm>
                <a:off x="6420350" y="4243389"/>
                <a:ext cx="16578" cy="25104"/>
              </a:xfrm>
              <a:custGeom>
                <a:avLst/>
                <a:gdLst/>
                <a:ahLst/>
                <a:cxnLst/>
                <a:rect l="0" t="0" r="0" b="0"/>
                <a:pathLst>
                  <a:path w="16578" h="25104">
                    <a:moveTo>
                      <a:pt x="0" y="25104"/>
                    </a:moveTo>
                    <a:cubicBezTo>
                      <a:pt x="0" y="25104"/>
                      <a:pt x="4019" y="18828"/>
                      <a:pt x="4880" y="18258"/>
                    </a:cubicBezTo>
                    <a:cubicBezTo>
                      <a:pt x="5741" y="17687"/>
                      <a:pt x="9473" y="10840"/>
                      <a:pt x="10621" y="8558"/>
                    </a:cubicBezTo>
                    <a:cubicBezTo>
                      <a:pt x="11769" y="6276"/>
                      <a:pt x="12918" y="1997"/>
                      <a:pt x="13205" y="1426"/>
                    </a:cubicBezTo>
                    <a:cubicBezTo>
                      <a:pt x="13492" y="856"/>
                      <a:pt x="13061" y="-143"/>
                      <a:pt x="13779" y="0"/>
                    </a:cubicBezTo>
                    <a:cubicBezTo>
                      <a:pt x="14496" y="143"/>
                      <a:pt x="16506" y="1426"/>
                      <a:pt x="16506" y="2710"/>
                    </a:cubicBezTo>
                    <a:cubicBezTo>
                      <a:pt x="16506" y="3994"/>
                      <a:pt x="16649" y="8558"/>
                      <a:pt x="16506" y="8558"/>
                    </a:cubicBezTo>
                    <a:cubicBezTo>
                      <a:pt x="16506" y="8558"/>
                      <a:pt x="15214" y="10840"/>
                      <a:pt x="15214" y="11981"/>
                    </a:cubicBezTo>
                    <a:cubicBezTo>
                      <a:pt x="15214" y="13123"/>
                      <a:pt x="12631" y="16261"/>
                      <a:pt x="12056" y="16546"/>
                    </a:cubicBezTo>
                    <a:cubicBezTo>
                      <a:pt x="11482" y="16831"/>
                      <a:pt x="10334" y="16831"/>
                      <a:pt x="8612" y="18543"/>
                    </a:cubicBezTo>
                    <a:cubicBezTo>
                      <a:pt x="6889" y="20254"/>
                      <a:pt x="5454" y="21681"/>
                      <a:pt x="4449" y="22679"/>
                    </a:cubicBezTo>
                    <a:cubicBezTo>
                      <a:pt x="3445" y="23678"/>
                      <a:pt x="2871" y="25104"/>
                      <a:pt x="2296" y="24819"/>
                    </a:cubicBezTo>
                    <a:cubicBezTo>
                      <a:pt x="1722" y="24534"/>
                      <a:pt x="1148" y="25104"/>
                      <a:pt x="0" y="25104"/>
                    </a:cubicBezTo>
                    <a:close/>
                  </a:path>
                </a:pathLst>
              </a:custGeom>
              <a:gradFill>
                <a:gsLst>
                  <a:gs pos="0">
                    <a:srgbClr val="49772C"/>
                  </a:gs>
                  <a:gs pos="100000">
                    <a:srgbClr val="284914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884" name="Freeform 11883"/>
              <p:cNvSpPr/>
              <p:nvPr/>
            </p:nvSpPr>
            <p:spPr>
              <a:xfrm>
                <a:off x="6400336" y="4411023"/>
                <a:ext cx="57687" cy="48389"/>
              </a:xfrm>
              <a:custGeom>
                <a:avLst/>
                <a:gdLst/>
                <a:ahLst/>
                <a:cxnLst/>
                <a:rect l="0" t="0" r="0" b="0"/>
                <a:pathLst>
                  <a:path w="57687" h="48389">
                    <a:moveTo>
                      <a:pt x="982" y="9361"/>
                    </a:moveTo>
                    <a:cubicBezTo>
                      <a:pt x="982" y="9361"/>
                      <a:pt x="18813" y="4720"/>
                      <a:pt x="27729" y="4720"/>
                    </a:cubicBezTo>
                    <a:cubicBezTo>
                      <a:pt x="36645" y="4720"/>
                      <a:pt x="54901" y="-765"/>
                      <a:pt x="57448" y="79"/>
                    </a:cubicBezTo>
                    <a:cubicBezTo>
                      <a:pt x="59996" y="923"/>
                      <a:pt x="40253" y="48389"/>
                      <a:pt x="40253" y="48389"/>
                    </a:cubicBezTo>
                    <a:cubicBezTo>
                      <a:pt x="40253" y="48389"/>
                      <a:pt x="-7509" y="36786"/>
                      <a:pt x="982" y="9361"/>
                    </a:cubicBezTo>
                    <a:close/>
                  </a:path>
                </a:pathLst>
              </a:custGeom>
              <a:solidFill>
                <a:srgbClr val="F6A485"/>
              </a:solidFill>
              <a:ln w="7600" cap="flat">
                <a:noFill/>
                <a:bevel/>
              </a:ln>
            </p:spPr>
          </p:sp>
          <p:sp>
            <p:nvSpPr>
              <p:cNvPr id="11885" name="Freeform 11884"/>
              <p:cNvSpPr/>
              <p:nvPr/>
            </p:nvSpPr>
            <p:spPr>
              <a:xfrm>
                <a:off x="6115987" y="4337133"/>
                <a:ext cx="242927" cy="238990"/>
              </a:xfrm>
              <a:custGeom>
                <a:avLst/>
                <a:gdLst/>
                <a:ahLst/>
                <a:cxnLst/>
                <a:rect l="0" t="0" r="0" b="0"/>
                <a:pathLst>
                  <a:path w="242927" h="238990">
                    <a:moveTo>
                      <a:pt x="82391" y="2663"/>
                    </a:moveTo>
                    <a:cubicBezTo>
                      <a:pt x="82391" y="2663"/>
                      <a:pt x="56918" y="5617"/>
                      <a:pt x="31869" y="34729"/>
                    </a:cubicBezTo>
                    <a:cubicBezTo>
                      <a:pt x="6819" y="63842"/>
                      <a:pt x="-823" y="84515"/>
                      <a:pt x="0" y="114471"/>
                    </a:cubicBezTo>
                    <a:cubicBezTo>
                      <a:pt x="1725" y="144428"/>
                      <a:pt x="4697" y="168478"/>
                      <a:pt x="22104" y="188729"/>
                    </a:cubicBezTo>
                    <a:cubicBezTo>
                      <a:pt x="39510" y="208982"/>
                      <a:pt x="49063" y="212357"/>
                      <a:pt x="49063" y="212357"/>
                    </a:cubicBezTo>
                    <a:cubicBezTo>
                      <a:pt x="49063" y="212357"/>
                      <a:pt x="70503" y="221640"/>
                      <a:pt x="90670" y="228179"/>
                    </a:cubicBezTo>
                    <a:cubicBezTo>
                      <a:pt x="110836" y="234718"/>
                      <a:pt x="118903" y="241472"/>
                      <a:pt x="143103" y="238094"/>
                    </a:cubicBezTo>
                    <a:cubicBezTo>
                      <a:pt x="167303" y="234718"/>
                      <a:pt x="183436" y="223749"/>
                      <a:pt x="183436" y="223749"/>
                    </a:cubicBezTo>
                    <a:cubicBezTo>
                      <a:pt x="183436" y="223749"/>
                      <a:pt x="212731" y="201387"/>
                      <a:pt x="222920" y="182401"/>
                    </a:cubicBezTo>
                    <a:cubicBezTo>
                      <a:pt x="233109" y="163414"/>
                      <a:pt x="240751" y="126708"/>
                      <a:pt x="242450" y="114894"/>
                    </a:cubicBezTo>
                    <a:cubicBezTo>
                      <a:pt x="244147" y="103080"/>
                      <a:pt x="241600" y="74812"/>
                      <a:pt x="230138" y="56669"/>
                    </a:cubicBezTo>
                    <a:cubicBezTo>
                      <a:pt x="218674" y="38527"/>
                      <a:pt x="202542" y="-1556"/>
                      <a:pt x="154566" y="0"/>
                    </a:cubicBezTo>
                    <a:cubicBezTo>
                      <a:pt x="106591" y="1819"/>
                      <a:pt x="87273" y="-1345"/>
                      <a:pt x="82391" y="2663"/>
                    </a:cubicBezTo>
                    <a:close/>
                  </a:path>
                </a:pathLst>
              </a:custGeom>
              <a:gradFill>
                <a:gsLst>
                  <a:gs pos="61000">
                    <a:srgbClr val="FD7690"/>
                  </a:gs>
                  <a:gs pos="0">
                    <a:srgbClr val="FBB686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1886" name="Freeform 11885"/>
              <p:cNvSpPr/>
              <p:nvPr/>
            </p:nvSpPr>
            <p:spPr>
              <a:xfrm>
                <a:off x="6160593" y="4356070"/>
                <a:ext cx="54343" cy="36125"/>
              </a:xfrm>
              <a:custGeom>
                <a:avLst/>
                <a:gdLst/>
                <a:ahLst/>
                <a:cxnLst/>
                <a:rect l="0" t="0" r="0" b="0"/>
                <a:pathLst>
                  <a:path w="54343" h="36125">
                    <a:moveTo>
                      <a:pt x="0" y="19654"/>
                    </a:moveTo>
                    <a:cubicBezTo>
                      <a:pt x="0" y="19141"/>
                      <a:pt x="22299" y="10083"/>
                      <a:pt x="27286" y="9742"/>
                    </a:cubicBezTo>
                    <a:cubicBezTo>
                      <a:pt x="32273" y="9400"/>
                      <a:pt x="23102" y="684"/>
                      <a:pt x="23618" y="171"/>
                    </a:cubicBezTo>
                    <a:cubicBezTo>
                      <a:pt x="24134" y="-342"/>
                      <a:pt x="33191" y="342"/>
                      <a:pt x="37834" y="1196"/>
                    </a:cubicBezTo>
                    <a:cubicBezTo>
                      <a:pt x="42477" y="2051"/>
                      <a:pt x="49356" y="11792"/>
                      <a:pt x="49012" y="15894"/>
                    </a:cubicBezTo>
                    <a:cubicBezTo>
                      <a:pt x="48668" y="19996"/>
                      <a:pt x="53999" y="31275"/>
                      <a:pt x="54343" y="31446"/>
                    </a:cubicBezTo>
                    <a:cubicBezTo>
                      <a:pt x="54687" y="31617"/>
                      <a:pt x="45057" y="36744"/>
                      <a:pt x="43165" y="36061"/>
                    </a:cubicBezTo>
                    <a:cubicBezTo>
                      <a:pt x="41273" y="35377"/>
                      <a:pt x="38006" y="34864"/>
                      <a:pt x="30955" y="30592"/>
                    </a:cubicBezTo>
                    <a:cubicBezTo>
                      <a:pt x="23904" y="26319"/>
                      <a:pt x="7209" y="17603"/>
                      <a:pt x="0" y="19654"/>
                    </a:cubicBezTo>
                    <a:close/>
                  </a:path>
                </a:pathLst>
              </a:custGeom>
              <a:solidFill>
                <a:srgbClr val="F6A485">
                  <a:alpha val="62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1887" name="Freeform 11886"/>
              <p:cNvSpPr/>
              <p:nvPr/>
            </p:nvSpPr>
            <p:spPr>
              <a:xfrm>
                <a:off x="6197848" y="4344860"/>
                <a:ext cx="44260" cy="48600"/>
              </a:xfrm>
              <a:custGeom>
                <a:avLst/>
                <a:gdLst/>
                <a:ahLst/>
                <a:cxnLst/>
                <a:rect l="0" t="0" r="0" b="0"/>
                <a:pathLst>
                  <a:path w="44260" h="48600">
                    <a:moveTo>
                      <a:pt x="1829" y="47044"/>
                    </a:moveTo>
                    <a:cubicBezTo>
                      <a:pt x="8169" y="51052"/>
                      <a:pt x="9145" y="46622"/>
                      <a:pt x="19874" y="42403"/>
                    </a:cubicBezTo>
                    <a:cubicBezTo>
                      <a:pt x="30604" y="38183"/>
                      <a:pt x="33043" y="36707"/>
                      <a:pt x="37188" y="35019"/>
                    </a:cubicBezTo>
                    <a:cubicBezTo>
                      <a:pt x="41334" y="33331"/>
                      <a:pt x="44260" y="29956"/>
                      <a:pt x="44260" y="29956"/>
                    </a:cubicBezTo>
                    <a:cubicBezTo>
                      <a:pt x="44260" y="29956"/>
                      <a:pt x="41700" y="22784"/>
                      <a:pt x="40846" y="16877"/>
                    </a:cubicBezTo>
                    <a:cubicBezTo>
                      <a:pt x="39993" y="10970"/>
                      <a:pt x="38164" y="4008"/>
                      <a:pt x="34506" y="2532"/>
                    </a:cubicBezTo>
                    <a:cubicBezTo>
                      <a:pt x="30848" y="1055"/>
                      <a:pt x="28653" y="-844"/>
                      <a:pt x="27190" y="422"/>
                    </a:cubicBezTo>
                    <a:cubicBezTo>
                      <a:pt x="25727" y="1688"/>
                      <a:pt x="18899" y="10548"/>
                      <a:pt x="16948" y="12868"/>
                    </a:cubicBezTo>
                    <a:cubicBezTo>
                      <a:pt x="14997" y="15189"/>
                      <a:pt x="7682" y="25737"/>
                      <a:pt x="7682" y="28268"/>
                    </a:cubicBezTo>
                    <a:cubicBezTo>
                      <a:pt x="7682" y="30800"/>
                      <a:pt x="-4511" y="43036"/>
                      <a:pt x="1829" y="47044"/>
                    </a:cubicBezTo>
                    <a:close/>
                  </a:path>
                </a:pathLst>
              </a:custGeom>
              <a:solidFill>
                <a:srgbClr val="F8A385">
                  <a:alpha val="7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1888" name="Freeform 11887"/>
              <p:cNvSpPr/>
              <p:nvPr/>
            </p:nvSpPr>
            <p:spPr>
              <a:xfrm>
                <a:off x="6190311" y="4336475"/>
                <a:ext cx="168921" cy="239649"/>
              </a:xfrm>
              <a:custGeom>
                <a:avLst/>
                <a:gdLst/>
                <a:ahLst/>
                <a:cxnLst/>
                <a:rect l="0" t="0" r="0" b="0"/>
                <a:pathLst>
                  <a:path w="168921" h="239649">
                    <a:moveTo>
                      <a:pt x="21228" y="229892"/>
                    </a:moveTo>
                    <a:cubicBezTo>
                      <a:pt x="21228" y="229049"/>
                      <a:pt x="75005" y="219766"/>
                      <a:pt x="101045" y="194873"/>
                    </a:cubicBezTo>
                    <a:cubicBezTo>
                      <a:pt x="127085" y="169980"/>
                      <a:pt x="155388" y="94878"/>
                      <a:pt x="149870" y="80955"/>
                    </a:cubicBezTo>
                    <a:cubicBezTo>
                      <a:pt x="144351" y="67032"/>
                      <a:pt x="133736" y="42561"/>
                      <a:pt x="105290" y="39608"/>
                    </a:cubicBezTo>
                    <a:cubicBezTo>
                      <a:pt x="76845" y="36654"/>
                      <a:pt x="52645" y="34544"/>
                      <a:pt x="53494" y="28216"/>
                    </a:cubicBezTo>
                    <a:cubicBezTo>
                      <a:pt x="54343" y="21887"/>
                      <a:pt x="0" y="5010"/>
                      <a:pt x="0" y="5010"/>
                    </a:cubicBezTo>
                    <a:cubicBezTo>
                      <a:pt x="0" y="5010"/>
                      <a:pt x="33540" y="-475"/>
                      <a:pt x="74298" y="0"/>
                    </a:cubicBezTo>
                    <a:cubicBezTo>
                      <a:pt x="115056" y="2057"/>
                      <a:pt x="119584" y="12605"/>
                      <a:pt x="139538" y="33279"/>
                    </a:cubicBezTo>
                    <a:cubicBezTo>
                      <a:pt x="159493" y="53953"/>
                      <a:pt x="166214" y="85808"/>
                      <a:pt x="167807" y="91398"/>
                    </a:cubicBezTo>
                    <a:cubicBezTo>
                      <a:pt x="169399" y="96988"/>
                      <a:pt x="171521" y="133274"/>
                      <a:pt x="156238" y="164917"/>
                    </a:cubicBezTo>
                    <a:cubicBezTo>
                      <a:pt x="140953" y="196561"/>
                      <a:pt x="127792" y="217235"/>
                      <a:pt x="100196" y="229049"/>
                    </a:cubicBezTo>
                    <a:cubicBezTo>
                      <a:pt x="72599" y="240865"/>
                      <a:pt x="68779" y="238752"/>
                      <a:pt x="68779" y="238752"/>
                    </a:cubicBezTo>
                    <a:cubicBezTo>
                      <a:pt x="68779" y="238752"/>
                      <a:pt x="40333" y="243817"/>
                      <a:pt x="21228" y="229892"/>
                    </a:cubicBezTo>
                    <a:close/>
                  </a:path>
                </a:pathLst>
              </a:custGeom>
              <a:solidFill>
                <a:srgbClr val="FFAF00">
                  <a:alpha val="1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1889" name="Freeform 11888"/>
              <p:cNvSpPr/>
              <p:nvPr/>
            </p:nvSpPr>
            <p:spPr>
              <a:xfrm>
                <a:off x="6115855" y="4372997"/>
                <a:ext cx="63418" cy="176916"/>
              </a:xfrm>
              <a:custGeom>
                <a:avLst/>
                <a:gdLst/>
                <a:ahLst/>
                <a:cxnLst/>
                <a:rect l="0" t="0" r="0" b="0"/>
                <a:pathLst>
                  <a:path w="63418" h="176916">
                    <a:moveTo>
                      <a:pt x="28605" y="2241"/>
                    </a:moveTo>
                    <a:cubicBezTo>
                      <a:pt x="28605" y="2241"/>
                      <a:pt x="34973" y="-2822"/>
                      <a:pt x="49408" y="2241"/>
                    </a:cubicBezTo>
                    <a:cubicBezTo>
                      <a:pt x="63842" y="7304"/>
                      <a:pt x="63418" y="19118"/>
                      <a:pt x="63418" y="19962"/>
                    </a:cubicBezTo>
                    <a:cubicBezTo>
                      <a:pt x="63418" y="20806"/>
                      <a:pt x="62569" y="24181"/>
                      <a:pt x="62569" y="24181"/>
                    </a:cubicBezTo>
                    <a:cubicBezTo>
                      <a:pt x="62569" y="24181"/>
                      <a:pt x="34761" y="45066"/>
                      <a:pt x="32001" y="47809"/>
                    </a:cubicBezTo>
                    <a:cubicBezTo>
                      <a:pt x="29241" y="50551"/>
                      <a:pt x="17141" y="73546"/>
                      <a:pt x="17991" y="95907"/>
                    </a:cubicBezTo>
                    <a:cubicBezTo>
                      <a:pt x="18840" y="118269"/>
                      <a:pt x="34124" y="151601"/>
                      <a:pt x="34124" y="151601"/>
                    </a:cubicBezTo>
                    <a:lnTo>
                      <a:pt x="50257" y="176916"/>
                    </a:lnTo>
                    <a:cubicBezTo>
                      <a:pt x="50257" y="176916"/>
                      <a:pt x="23227" y="156524"/>
                      <a:pt x="14736" y="141334"/>
                    </a:cubicBezTo>
                    <a:cubicBezTo>
                      <a:pt x="6245" y="126145"/>
                      <a:pt x="2706" y="118269"/>
                      <a:pt x="1008" y="94219"/>
                    </a:cubicBezTo>
                    <a:cubicBezTo>
                      <a:pt x="-690" y="70171"/>
                      <a:pt x="-4086" y="40214"/>
                      <a:pt x="28605" y="2241"/>
                    </a:cubicBezTo>
                    <a:close/>
                  </a:path>
                </a:pathLst>
              </a:custGeom>
              <a:solidFill>
                <a:srgbClr val="F36876">
                  <a:alpha val="2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1890" name="Freeform 11889"/>
              <p:cNvSpPr/>
              <p:nvPr/>
            </p:nvSpPr>
            <p:spPr>
              <a:xfrm>
                <a:off x="6171799" y="4372632"/>
                <a:ext cx="161472" cy="174020"/>
              </a:xfrm>
              <a:custGeom>
                <a:avLst/>
                <a:gdLst/>
                <a:ahLst/>
                <a:cxnLst/>
                <a:rect l="0" t="0" r="0" b="0"/>
                <a:pathLst>
                  <a:path w="161472" h="174020">
                    <a:moveTo>
                      <a:pt x="81768" y="0"/>
                    </a:moveTo>
                    <a:cubicBezTo>
                      <a:pt x="96560" y="7644"/>
                      <a:pt x="112763" y="290"/>
                      <a:pt x="132719" y="16129"/>
                    </a:cubicBezTo>
                    <a:cubicBezTo>
                      <a:pt x="152674" y="31967"/>
                      <a:pt x="153316" y="76464"/>
                      <a:pt x="156348" y="60892"/>
                    </a:cubicBezTo>
                    <a:cubicBezTo>
                      <a:pt x="159381" y="45320"/>
                      <a:pt x="172389" y="98457"/>
                      <a:pt x="140103" y="126203"/>
                    </a:cubicBezTo>
                    <a:cubicBezTo>
                      <a:pt x="114724" y="166585"/>
                      <a:pt x="53448" y="178961"/>
                      <a:pt x="33493" y="172344"/>
                    </a:cubicBezTo>
                    <a:cubicBezTo>
                      <a:pt x="13538" y="165722"/>
                      <a:pt x="11080" y="136808"/>
                      <a:pt x="7929" y="119671"/>
                    </a:cubicBezTo>
                    <a:cubicBezTo>
                      <a:pt x="4778" y="102534"/>
                      <a:pt x="-4148" y="66195"/>
                      <a:pt x="2153" y="51784"/>
                    </a:cubicBezTo>
                    <a:cubicBezTo>
                      <a:pt x="8455" y="37373"/>
                      <a:pt x="16473" y="27135"/>
                      <a:pt x="23826" y="20513"/>
                    </a:cubicBezTo>
                    <a:cubicBezTo>
                      <a:pt x="31178" y="13892"/>
                      <a:pt x="82030" y="0"/>
                      <a:pt x="81768" y="0"/>
                    </a:cubicBezTo>
                    <a:close/>
                  </a:path>
                </a:pathLst>
              </a:custGeom>
              <a:solidFill>
                <a:srgbClr val="F6838B">
                  <a:alpha val="54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1891" name="Freeform 11890"/>
              <p:cNvSpPr/>
              <p:nvPr/>
            </p:nvSpPr>
            <p:spPr>
              <a:xfrm>
                <a:off x="6315980" y="4333679"/>
                <a:ext cx="88733" cy="21729"/>
              </a:xfrm>
              <a:custGeom>
                <a:avLst/>
                <a:gdLst/>
                <a:ahLst/>
                <a:cxnLst/>
                <a:rect l="0" t="0" r="0" b="0"/>
                <a:pathLst>
                  <a:path w="88733" h="21729">
                    <a:moveTo>
                      <a:pt x="0" y="3164"/>
                    </a:moveTo>
                    <a:cubicBezTo>
                      <a:pt x="0" y="3164"/>
                      <a:pt x="7854" y="422"/>
                      <a:pt x="7430" y="844"/>
                    </a:cubicBezTo>
                    <a:cubicBezTo>
                      <a:pt x="7005" y="1266"/>
                      <a:pt x="8916" y="3164"/>
                      <a:pt x="9340" y="2742"/>
                    </a:cubicBezTo>
                    <a:cubicBezTo>
                      <a:pt x="9765" y="2321"/>
                      <a:pt x="12737" y="422"/>
                      <a:pt x="12737" y="422"/>
                    </a:cubicBezTo>
                    <a:lnTo>
                      <a:pt x="15709" y="1266"/>
                    </a:lnTo>
                    <a:lnTo>
                      <a:pt x="21440" y="0"/>
                    </a:lnTo>
                    <a:cubicBezTo>
                      <a:pt x="21440" y="0"/>
                      <a:pt x="21016" y="633"/>
                      <a:pt x="21440" y="1266"/>
                    </a:cubicBezTo>
                    <a:cubicBezTo>
                      <a:pt x="21865" y="1899"/>
                      <a:pt x="28233" y="0"/>
                      <a:pt x="28233" y="0"/>
                    </a:cubicBezTo>
                    <a:lnTo>
                      <a:pt x="30356" y="844"/>
                    </a:lnTo>
                    <a:lnTo>
                      <a:pt x="34814" y="422"/>
                    </a:lnTo>
                    <a:cubicBezTo>
                      <a:pt x="34814" y="422"/>
                      <a:pt x="36088" y="2321"/>
                      <a:pt x="36512" y="2110"/>
                    </a:cubicBezTo>
                    <a:cubicBezTo>
                      <a:pt x="36937" y="1899"/>
                      <a:pt x="41395" y="844"/>
                      <a:pt x="41395" y="844"/>
                    </a:cubicBezTo>
                    <a:lnTo>
                      <a:pt x="44367" y="2110"/>
                    </a:lnTo>
                    <a:cubicBezTo>
                      <a:pt x="44367" y="2110"/>
                      <a:pt x="49674" y="2742"/>
                      <a:pt x="50735" y="2742"/>
                    </a:cubicBezTo>
                    <a:cubicBezTo>
                      <a:pt x="51796" y="2742"/>
                      <a:pt x="51159" y="4430"/>
                      <a:pt x="51159" y="4430"/>
                    </a:cubicBezTo>
                    <a:lnTo>
                      <a:pt x="54768" y="3586"/>
                    </a:lnTo>
                    <a:lnTo>
                      <a:pt x="58802" y="4852"/>
                    </a:lnTo>
                    <a:lnTo>
                      <a:pt x="63684" y="4852"/>
                    </a:lnTo>
                    <a:cubicBezTo>
                      <a:pt x="63684" y="4852"/>
                      <a:pt x="63259" y="5696"/>
                      <a:pt x="63684" y="5907"/>
                    </a:cubicBezTo>
                    <a:cubicBezTo>
                      <a:pt x="64109" y="6118"/>
                      <a:pt x="68991" y="6118"/>
                      <a:pt x="68991" y="6540"/>
                    </a:cubicBezTo>
                    <a:cubicBezTo>
                      <a:pt x="68991" y="6962"/>
                      <a:pt x="72175" y="8438"/>
                      <a:pt x="72175" y="8438"/>
                    </a:cubicBezTo>
                    <a:lnTo>
                      <a:pt x="75572" y="10126"/>
                    </a:lnTo>
                    <a:lnTo>
                      <a:pt x="79393" y="11814"/>
                    </a:lnTo>
                    <a:lnTo>
                      <a:pt x="79393" y="13923"/>
                    </a:lnTo>
                    <a:lnTo>
                      <a:pt x="83426" y="14345"/>
                    </a:lnTo>
                    <a:cubicBezTo>
                      <a:pt x="83426" y="14345"/>
                      <a:pt x="82365" y="16033"/>
                      <a:pt x="83426" y="16455"/>
                    </a:cubicBezTo>
                    <a:cubicBezTo>
                      <a:pt x="84488" y="16877"/>
                      <a:pt x="87141" y="18037"/>
                      <a:pt x="86929" y="17826"/>
                    </a:cubicBezTo>
                    <a:lnTo>
                      <a:pt x="88733" y="19619"/>
                    </a:lnTo>
                    <a:lnTo>
                      <a:pt x="88733" y="21729"/>
                    </a:lnTo>
                    <a:cubicBezTo>
                      <a:pt x="88733" y="21729"/>
                      <a:pt x="63472" y="17088"/>
                      <a:pt x="61137" y="16455"/>
                    </a:cubicBezTo>
                    <a:cubicBezTo>
                      <a:pt x="58802" y="15822"/>
                      <a:pt x="47763" y="14345"/>
                      <a:pt x="47763" y="14345"/>
                    </a:cubicBezTo>
                    <a:cubicBezTo>
                      <a:pt x="47763" y="14345"/>
                      <a:pt x="28870" y="12658"/>
                      <a:pt x="27172" y="12658"/>
                    </a:cubicBezTo>
                    <a:cubicBezTo>
                      <a:pt x="25474" y="12658"/>
                      <a:pt x="4139" y="7278"/>
                      <a:pt x="4139" y="7278"/>
                    </a:cubicBezTo>
                    <a:lnTo>
                      <a:pt x="0" y="3164"/>
                    </a:lnTo>
                    <a:close/>
                  </a:path>
                </a:pathLst>
              </a:custGeom>
              <a:solidFill>
                <a:srgbClr val="6CAC18"/>
              </a:solidFill>
              <a:ln w="7600" cap="flat">
                <a:noFill/>
                <a:bevel/>
              </a:ln>
            </p:spPr>
          </p:sp>
          <p:sp>
            <p:nvSpPr>
              <p:cNvPr id="11892" name="Freeform 11891"/>
              <p:cNvSpPr/>
              <p:nvPr/>
            </p:nvSpPr>
            <p:spPr>
              <a:xfrm>
                <a:off x="6229398" y="4267016"/>
                <a:ext cx="188690" cy="92189"/>
              </a:xfrm>
              <a:custGeom>
                <a:avLst/>
                <a:gdLst/>
                <a:ahLst/>
                <a:cxnLst/>
                <a:rect l="0" t="0" r="0" b="0"/>
                <a:pathLst>
                  <a:path w="188690" h="92189">
                    <a:moveTo>
                      <a:pt x="2096" y="91556"/>
                    </a:moveTo>
                    <a:lnTo>
                      <a:pt x="0" y="86914"/>
                    </a:lnTo>
                    <a:cubicBezTo>
                      <a:pt x="0" y="86914"/>
                      <a:pt x="0" y="83539"/>
                      <a:pt x="0" y="82906"/>
                    </a:cubicBezTo>
                    <a:cubicBezTo>
                      <a:pt x="0" y="82274"/>
                      <a:pt x="-239" y="76999"/>
                      <a:pt x="0" y="76789"/>
                    </a:cubicBezTo>
                    <a:cubicBezTo>
                      <a:pt x="610" y="76578"/>
                      <a:pt x="823" y="73835"/>
                      <a:pt x="823" y="73835"/>
                    </a:cubicBezTo>
                    <a:lnTo>
                      <a:pt x="2733" y="65608"/>
                    </a:lnTo>
                    <a:lnTo>
                      <a:pt x="3582" y="67085"/>
                    </a:lnTo>
                    <a:lnTo>
                      <a:pt x="5493" y="59701"/>
                    </a:lnTo>
                    <a:cubicBezTo>
                      <a:pt x="5493" y="59701"/>
                      <a:pt x="7828" y="55060"/>
                      <a:pt x="8252" y="54849"/>
                    </a:cubicBezTo>
                    <a:cubicBezTo>
                      <a:pt x="8677" y="54638"/>
                      <a:pt x="10800" y="48942"/>
                      <a:pt x="10800" y="48942"/>
                    </a:cubicBezTo>
                    <a:cubicBezTo>
                      <a:pt x="10800" y="48942"/>
                      <a:pt x="10800" y="51052"/>
                      <a:pt x="11861" y="49997"/>
                    </a:cubicBezTo>
                    <a:cubicBezTo>
                      <a:pt x="12923" y="48942"/>
                      <a:pt x="15894" y="42824"/>
                      <a:pt x="15894" y="42824"/>
                    </a:cubicBezTo>
                    <a:lnTo>
                      <a:pt x="21626" y="36285"/>
                    </a:lnTo>
                    <a:lnTo>
                      <a:pt x="29480" y="31222"/>
                    </a:lnTo>
                    <a:lnTo>
                      <a:pt x="33938" y="29323"/>
                    </a:lnTo>
                    <a:lnTo>
                      <a:pt x="37547" y="27003"/>
                    </a:lnTo>
                    <a:lnTo>
                      <a:pt x="40943" y="27635"/>
                    </a:lnTo>
                    <a:cubicBezTo>
                      <a:pt x="40943" y="27635"/>
                      <a:pt x="44340" y="23416"/>
                      <a:pt x="44977" y="23627"/>
                    </a:cubicBezTo>
                    <a:cubicBezTo>
                      <a:pt x="45613" y="23838"/>
                      <a:pt x="48585" y="22361"/>
                      <a:pt x="48585" y="22361"/>
                    </a:cubicBezTo>
                    <a:lnTo>
                      <a:pt x="52619" y="20885"/>
                    </a:lnTo>
                    <a:lnTo>
                      <a:pt x="56864" y="19408"/>
                    </a:lnTo>
                    <a:cubicBezTo>
                      <a:pt x="56864" y="19408"/>
                      <a:pt x="60685" y="17299"/>
                      <a:pt x="61110" y="17088"/>
                    </a:cubicBezTo>
                    <a:cubicBezTo>
                      <a:pt x="61534" y="16877"/>
                      <a:pt x="60898" y="18142"/>
                      <a:pt x="62171" y="18142"/>
                    </a:cubicBezTo>
                    <a:cubicBezTo>
                      <a:pt x="63445" y="18142"/>
                      <a:pt x="67266" y="15400"/>
                      <a:pt x="67903" y="15611"/>
                    </a:cubicBezTo>
                    <a:cubicBezTo>
                      <a:pt x="68540" y="15822"/>
                      <a:pt x="68540" y="17088"/>
                      <a:pt x="68540" y="17088"/>
                    </a:cubicBezTo>
                    <a:lnTo>
                      <a:pt x="72573" y="13712"/>
                    </a:lnTo>
                    <a:lnTo>
                      <a:pt x="73422" y="15611"/>
                    </a:lnTo>
                    <a:lnTo>
                      <a:pt x="78092" y="12446"/>
                    </a:lnTo>
                    <a:lnTo>
                      <a:pt x="78517" y="13712"/>
                    </a:lnTo>
                    <a:lnTo>
                      <a:pt x="83081" y="11075"/>
                    </a:lnTo>
                    <a:lnTo>
                      <a:pt x="84036" y="12025"/>
                    </a:lnTo>
                    <a:lnTo>
                      <a:pt x="89343" y="8438"/>
                    </a:lnTo>
                    <a:lnTo>
                      <a:pt x="91253" y="9704"/>
                    </a:lnTo>
                    <a:lnTo>
                      <a:pt x="94650" y="7594"/>
                    </a:lnTo>
                    <a:lnTo>
                      <a:pt x="95074" y="9071"/>
                    </a:lnTo>
                    <a:lnTo>
                      <a:pt x="99108" y="6540"/>
                    </a:lnTo>
                    <a:lnTo>
                      <a:pt x="99745" y="7173"/>
                    </a:lnTo>
                    <a:lnTo>
                      <a:pt x="105477" y="4852"/>
                    </a:lnTo>
                    <a:lnTo>
                      <a:pt x="106538" y="6540"/>
                    </a:lnTo>
                    <a:lnTo>
                      <a:pt x="111420" y="3797"/>
                    </a:lnTo>
                    <a:lnTo>
                      <a:pt x="112269" y="5696"/>
                    </a:lnTo>
                    <a:lnTo>
                      <a:pt x="116090" y="3164"/>
                    </a:lnTo>
                    <a:cubicBezTo>
                      <a:pt x="116090" y="3164"/>
                      <a:pt x="116090" y="4852"/>
                      <a:pt x="116940" y="4852"/>
                    </a:cubicBezTo>
                    <a:cubicBezTo>
                      <a:pt x="117789" y="4852"/>
                      <a:pt x="121609" y="2321"/>
                      <a:pt x="121609" y="2321"/>
                    </a:cubicBezTo>
                    <a:lnTo>
                      <a:pt x="123096" y="3164"/>
                    </a:lnTo>
                    <a:lnTo>
                      <a:pt x="127766" y="1055"/>
                    </a:lnTo>
                    <a:lnTo>
                      <a:pt x="128190" y="2321"/>
                    </a:lnTo>
                    <a:lnTo>
                      <a:pt x="132435" y="422"/>
                    </a:lnTo>
                    <a:lnTo>
                      <a:pt x="134346" y="2321"/>
                    </a:lnTo>
                    <a:lnTo>
                      <a:pt x="138592" y="0"/>
                    </a:lnTo>
                    <a:lnTo>
                      <a:pt x="139016" y="1055"/>
                    </a:lnTo>
                    <a:lnTo>
                      <a:pt x="144535" y="422"/>
                    </a:lnTo>
                    <a:lnTo>
                      <a:pt x="144535" y="2321"/>
                    </a:lnTo>
                    <a:lnTo>
                      <a:pt x="149630" y="1055"/>
                    </a:lnTo>
                    <a:lnTo>
                      <a:pt x="151753" y="3164"/>
                    </a:lnTo>
                    <a:lnTo>
                      <a:pt x="157272" y="2321"/>
                    </a:lnTo>
                    <a:lnTo>
                      <a:pt x="158546" y="2321"/>
                    </a:lnTo>
                    <a:lnTo>
                      <a:pt x="159396" y="3164"/>
                    </a:lnTo>
                    <a:cubicBezTo>
                      <a:pt x="159396" y="3164"/>
                      <a:pt x="162792" y="1477"/>
                      <a:pt x="163004" y="1899"/>
                    </a:cubicBezTo>
                    <a:cubicBezTo>
                      <a:pt x="163216" y="2321"/>
                      <a:pt x="164490" y="2742"/>
                      <a:pt x="164490" y="2742"/>
                    </a:cubicBezTo>
                    <a:lnTo>
                      <a:pt x="168948" y="2742"/>
                    </a:lnTo>
                    <a:cubicBezTo>
                      <a:pt x="168948" y="2742"/>
                      <a:pt x="170221" y="2321"/>
                      <a:pt x="170859" y="2321"/>
                    </a:cubicBezTo>
                    <a:cubicBezTo>
                      <a:pt x="171496" y="2321"/>
                      <a:pt x="171708" y="3164"/>
                      <a:pt x="171708" y="3164"/>
                    </a:cubicBezTo>
                    <a:lnTo>
                      <a:pt x="178500" y="1899"/>
                    </a:lnTo>
                    <a:cubicBezTo>
                      <a:pt x="178500" y="1899"/>
                      <a:pt x="185293" y="2321"/>
                      <a:pt x="185505" y="1899"/>
                    </a:cubicBezTo>
                    <a:cubicBezTo>
                      <a:pt x="185718" y="1477"/>
                      <a:pt x="188690" y="1055"/>
                      <a:pt x="188690" y="1055"/>
                    </a:cubicBezTo>
                    <a:cubicBezTo>
                      <a:pt x="188690" y="1055"/>
                      <a:pt x="187416" y="6962"/>
                      <a:pt x="179561" y="11603"/>
                    </a:cubicBezTo>
                    <a:cubicBezTo>
                      <a:pt x="171708" y="16244"/>
                      <a:pt x="125218" y="32909"/>
                      <a:pt x="123520" y="32909"/>
                    </a:cubicBezTo>
                    <a:cubicBezTo>
                      <a:pt x="121822" y="32909"/>
                      <a:pt x="97728" y="38922"/>
                      <a:pt x="93164" y="39449"/>
                    </a:cubicBezTo>
                    <a:cubicBezTo>
                      <a:pt x="88600" y="39976"/>
                      <a:pt x="58032" y="48626"/>
                      <a:pt x="56652" y="49997"/>
                    </a:cubicBezTo>
                    <a:cubicBezTo>
                      <a:pt x="55272" y="51368"/>
                      <a:pt x="3370" y="92822"/>
                      <a:pt x="2733" y="92189"/>
                    </a:cubicBezTo>
                    <a:cubicBezTo>
                      <a:pt x="2096" y="91556"/>
                      <a:pt x="2096" y="90923"/>
                      <a:pt x="2096" y="915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7AB52C"/>
                  </a:gs>
                  <a:gs pos="100000">
                    <a:srgbClr val="4B7B0B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893" name="Freeform 11892"/>
              <p:cNvSpPr/>
              <p:nvPr/>
            </p:nvSpPr>
            <p:spPr>
              <a:xfrm>
                <a:off x="6327577" y="4418459"/>
                <a:ext cx="180305" cy="220109"/>
              </a:xfrm>
              <a:custGeom>
                <a:avLst/>
                <a:gdLst/>
                <a:ahLst/>
                <a:cxnLst/>
                <a:rect l="0" t="0" r="0" b="0"/>
                <a:pathLst>
                  <a:path w="180305" h="220109">
                    <a:moveTo>
                      <a:pt x="83081" y="9098"/>
                    </a:moveTo>
                    <a:cubicBezTo>
                      <a:pt x="83081" y="9098"/>
                      <a:pt x="77137" y="-4404"/>
                      <a:pt x="58456" y="1503"/>
                    </a:cubicBezTo>
                    <a:cubicBezTo>
                      <a:pt x="39776" y="7410"/>
                      <a:pt x="14302" y="15426"/>
                      <a:pt x="3264" y="71963"/>
                    </a:cubicBezTo>
                    <a:cubicBezTo>
                      <a:pt x="-7775" y="128501"/>
                      <a:pt x="10906" y="156769"/>
                      <a:pt x="28737" y="181240"/>
                    </a:cubicBezTo>
                    <a:cubicBezTo>
                      <a:pt x="46569" y="205711"/>
                      <a:pt x="80958" y="223433"/>
                      <a:pt x="109404" y="219635"/>
                    </a:cubicBezTo>
                    <a:cubicBezTo>
                      <a:pt x="137849" y="215838"/>
                      <a:pt x="159077" y="197695"/>
                      <a:pt x="163322" y="194742"/>
                    </a:cubicBezTo>
                    <a:cubicBezTo>
                      <a:pt x="167569" y="191788"/>
                      <a:pt x="180305" y="180397"/>
                      <a:pt x="180305" y="180397"/>
                    </a:cubicBezTo>
                    <a:cubicBezTo>
                      <a:pt x="180305" y="180397"/>
                      <a:pt x="111526" y="200227"/>
                      <a:pt x="106007" y="192632"/>
                    </a:cubicBezTo>
                    <a:cubicBezTo>
                      <a:pt x="100488" y="185037"/>
                      <a:pt x="69071" y="175755"/>
                      <a:pt x="65674" y="142424"/>
                    </a:cubicBezTo>
                    <a:cubicBezTo>
                      <a:pt x="62278" y="109092"/>
                      <a:pt x="42748" y="75339"/>
                      <a:pt x="54211" y="52133"/>
                    </a:cubicBezTo>
                    <a:cubicBezTo>
                      <a:pt x="65674" y="28928"/>
                      <a:pt x="76288" y="15426"/>
                      <a:pt x="79684" y="13739"/>
                    </a:cubicBezTo>
                    <a:cubicBezTo>
                      <a:pt x="83081" y="12051"/>
                      <a:pt x="83081" y="9098"/>
                      <a:pt x="83081" y="9098"/>
                    </a:cubicBezTo>
                    <a:close/>
                  </a:path>
                </a:pathLst>
              </a:custGeom>
              <a:gradFill>
                <a:gsLst>
                  <a:gs pos="3000">
                    <a:srgbClr val="FE7B94"/>
                  </a:gs>
                  <a:gs pos="100000">
                    <a:srgbClr val="FBA582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1894" name="Freeform 11893"/>
              <p:cNvSpPr/>
              <p:nvPr/>
            </p:nvSpPr>
            <p:spPr>
              <a:xfrm>
                <a:off x="6423182" y="4452870"/>
                <a:ext cx="43093" cy="116081"/>
              </a:xfrm>
              <a:custGeom>
                <a:avLst/>
                <a:gdLst/>
                <a:ahLst/>
                <a:cxnLst/>
                <a:rect l="0" t="0" r="0" b="0"/>
                <a:pathLst>
                  <a:path w="43093" h="116081">
                    <a:moveTo>
                      <a:pt x="16770" y="0"/>
                    </a:moveTo>
                    <a:cubicBezTo>
                      <a:pt x="16770" y="0"/>
                      <a:pt x="3609" y="31644"/>
                      <a:pt x="3609" y="39660"/>
                    </a:cubicBezTo>
                    <a:cubicBezTo>
                      <a:pt x="3609" y="47677"/>
                      <a:pt x="-1061" y="44723"/>
                      <a:pt x="212" y="57381"/>
                    </a:cubicBezTo>
                    <a:cubicBezTo>
                      <a:pt x="1486" y="70039"/>
                      <a:pt x="10402" y="79743"/>
                      <a:pt x="10402" y="83962"/>
                    </a:cubicBezTo>
                    <a:cubicBezTo>
                      <a:pt x="10402" y="88181"/>
                      <a:pt x="11463" y="99784"/>
                      <a:pt x="16770" y="105058"/>
                    </a:cubicBezTo>
                    <a:cubicBezTo>
                      <a:pt x="22077" y="110332"/>
                      <a:pt x="27384" y="111387"/>
                      <a:pt x="31205" y="115184"/>
                    </a:cubicBezTo>
                    <a:cubicBezTo>
                      <a:pt x="35026" y="118982"/>
                      <a:pt x="43093" y="109699"/>
                      <a:pt x="43093" y="109699"/>
                    </a:cubicBezTo>
                    <a:lnTo>
                      <a:pt x="167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11895" name="Freeform 11894"/>
              <p:cNvSpPr/>
              <p:nvPr/>
            </p:nvSpPr>
            <p:spPr>
              <a:xfrm>
                <a:off x="6365177" y="4411470"/>
                <a:ext cx="159978" cy="213992"/>
              </a:xfrm>
              <a:custGeom>
                <a:avLst/>
                <a:gdLst/>
                <a:ahLst/>
                <a:cxnLst/>
                <a:rect l="0" t="0" r="0" b="0"/>
                <a:pathLst>
                  <a:path w="159978" h="213992">
                    <a:moveTo>
                      <a:pt x="110438" y="206371"/>
                    </a:moveTo>
                    <a:cubicBezTo>
                      <a:pt x="110438" y="206371"/>
                      <a:pt x="107041" y="202573"/>
                      <a:pt x="101097" y="208481"/>
                    </a:cubicBezTo>
                    <a:cubicBezTo>
                      <a:pt x="95154" y="214388"/>
                      <a:pt x="61614" y="221561"/>
                      <a:pt x="41235" y="194558"/>
                    </a:cubicBezTo>
                    <a:cubicBezTo>
                      <a:pt x="20856" y="167554"/>
                      <a:pt x="-1645" y="121566"/>
                      <a:pt x="0" y="79795"/>
                    </a:cubicBezTo>
                    <a:cubicBezTo>
                      <a:pt x="1751" y="38026"/>
                      <a:pt x="16186" y="11023"/>
                      <a:pt x="31895" y="10179"/>
                    </a:cubicBezTo>
                    <a:cubicBezTo>
                      <a:pt x="47604" y="9335"/>
                      <a:pt x="51637" y="28532"/>
                      <a:pt x="51637" y="28532"/>
                    </a:cubicBezTo>
                    <a:cubicBezTo>
                      <a:pt x="51637" y="28532"/>
                      <a:pt x="49514" y="11866"/>
                      <a:pt x="50575" y="11023"/>
                    </a:cubicBezTo>
                    <a:cubicBezTo>
                      <a:pt x="51637" y="10179"/>
                      <a:pt x="63737" y="32962"/>
                      <a:pt x="65010" y="34228"/>
                    </a:cubicBezTo>
                    <a:cubicBezTo>
                      <a:pt x="66284" y="35494"/>
                      <a:pt x="73289" y="38236"/>
                      <a:pt x="76898" y="28532"/>
                    </a:cubicBezTo>
                    <a:cubicBezTo>
                      <a:pt x="80507" y="18828"/>
                      <a:pt x="84540" y="-3745"/>
                      <a:pt x="95154" y="475"/>
                    </a:cubicBezTo>
                    <a:cubicBezTo>
                      <a:pt x="105768" y="4694"/>
                      <a:pt x="120202" y="7225"/>
                      <a:pt x="140582" y="50683"/>
                    </a:cubicBezTo>
                    <a:cubicBezTo>
                      <a:pt x="160960" y="94140"/>
                      <a:pt x="160536" y="124941"/>
                      <a:pt x="159687" y="134645"/>
                    </a:cubicBezTo>
                    <a:cubicBezTo>
                      <a:pt x="158838" y="144349"/>
                      <a:pt x="154380" y="175360"/>
                      <a:pt x="143553" y="186119"/>
                    </a:cubicBezTo>
                    <a:cubicBezTo>
                      <a:pt x="132727" y="196878"/>
                      <a:pt x="121052" y="196245"/>
                      <a:pt x="117231" y="196245"/>
                    </a:cubicBezTo>
                    <a:cubicBezTo>
                      <a:pt x="113409" y="196245"/>
                      <a:pt x="110438" y="206371"/>
                      <a:pt x="110438" y="206371"/>
                    </a:cubicBezTo>
                    <a:close/>
                  </a:path>
                </a:pathLst>
              </a:custGeom>
              <a:gradFill>
                <a:gsLst>
                  <a:gs pos="72000">
                    <a:srgbClr val="FCCCA8"/>
                  </a:gs>
                  <a:gs pos="0">
                    <a:srgbClr val="FFFEF5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1896" name="Freeform 11895"/>
              <p:cNvSpPr/>
              <p:nvPr/>
            </p:nvSpPr>
            <p:spPr>
              <a:xfrm>
                <a:off x="6428250" y="4425891"/>
                <a:ext cx="18574" cy="30194"/>
              </a:xfrm>
              <a:custGeom>
                <a:avLst/>
                <a:gdLst/>
                <a:ahLst/>
                <a:cxnLst/>
                <a:rect l="0" t="0" r="0" b="0"/>
                <a:pathLst>
                  <a:path w="18574" h="30194">
                    <a:moveTo>
                      <a:pt x="1088" y="5485"/>
                    </a:moveTo>
                    <a:cubicBezTo>
                      <a:pt x="1088" y="5485"/>
                      <a:pt x="-1035" y="0"/>
                      <a:pt x="2786" y="0"/>
                    </a:cubicBezTo>
                    <a:cubicBezTo>
                      <a:pt x="6607" y="0"/>
                      <a:pt x="12126" y="5063"/>
                      <a:pt x="12126" y="9282"/>
                    </a:cubicBezTo>
                    <a:cubicBezTo>
                      <a:pt x="12126" y="13501"/>
                      <a:pt x="14780" y="15097"/>
                      <a:pt x="14780" y="15097"/>
                    </a:cubicBezTo>
                    <a:cubicBezTo>
                      <a:pt x="14780" y="15097"/>
                      <a:pt x="15098" y="10548"/>
                      <a:pt x="17009" y="14134"/>
                    </a:cubicBezTo>
                    <a:cubicBezTo>
                      <a:pt x="18919" y="17721"/>
                      <a:pt x="19238" y="22678"/>
                      <a:pt x="17009" y="24893"/>
                    </a:cubicBezTo>
                    <a:cubicBezTo>
                      <a:pt x="14780" y="27108"/>
                      <a:pt x="9155" y="32066"/>
                      <a:pt x="6607" y="29534"/>
                    </a:cubicBezTo>
                    <a:cubicBezTo>
                      <a:pt x="4060" y="27003"/>
                      <a:pt x="1937" y="24049"/>
                      <a:pt x="1937" y="21940"/>
                    </a:cubicBezTo>
                    <a:cubicBezTo>
                      <a:pt x="1937" y="19830"/>
                      <a:pt x="-1778" y="6645"/>
                      <a:pt x="1088" y="54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AB764F"/>
                  </a:gs>
                  <a:gs pos="100000">
                    <a:srgbClr val="895C3C"/>
                  </a:gs>
                </a:gsLst>
                <a:lin ang="6000000" scaled="0"/>
              </a:gradFill>
              <a:ln w="7600" cap="flat">
                <a:noFill/>
                <a:bevel/>
              </a:ln>
            </p:spPr>
          </p:sp>
          <p:sp>
            <p:nvSpPr>
              <p:cNvPr id="11897" name="Freeform 11896"/>
              <p:cNvSpPr/>
              <p:nvPr/>
            </p:nvSpPr>
            <p:spPr>
              <a:xfrm>
                <a:off x="6430133" y="4440635"/>
                <a:ext cx="17024" cy="12658"/>
              </a:xfrm>
              <a:custGeom>
                <a:avLst/>
                <a:gdLst/>
                <a:ahLst/>
                <a:cxnLst/>
                <a:rect l="0" t="0" r="0" b="0"/>
                <a:pathLst>
                  <a:path w="17024" h="12658">
                    <a:moveTo>
                      <a:pt x="50" y="6713"/>
                    </a:moveTo>
                    <a:cubicBezTo>
                      <a:pt x="50" y="6713"/>
                      <a:pt x="1645" y="4335"/>
                      <a:pt x="6431" y="4335"/>
                    </a:cubicBezTo>
                    <a:cubicBezTo>
                      <a:pt x="11216" y="4335"/>
                      <a:pt x="13217" y="-19"/>
                      <a:pt x="13217" y="-19"/>
                    </a:cubicBezTo>
                    <a:lnTo>
                      <a:pt x="15204" y="-19"/>
                    </a:lnTo>
                    <a:cubicBezTo>
                      <a:pt x="15204" y="-19"/>
                      <a:pt x="18382" y="2960"/>
                      <a:pt x="16295" y="5233"/>
                    </a:cubicBezTo>
                    <a:cubicBezTo>
                      <a:pt x="14207" y="7505"/>
                      <a:pt x="6032" y="12261"/>
                      <a:pt x="5234" y="12658"/>
                    </a:cubicBezTo>
                    <a:cubicBezTo>
                      <a:pt x="4437" y="13054"/>
                      <a:pt x="-748" y="8298"/>
                      <a:pt x="50" y="6713"/>
                    </a:cubicBezTo>
                    <a:close/>
                  </a:path>
                </a:pathLst>
              </a:custGeom>
              <a:solidFill>
                <a:srgbClr val="6F5E2C"/>
              </a:solidFill>
              <a:ln w="7600" cap="flat">
                <a:noFill/>
                <a:bevel/>
              </a:ln>
            </p:spPr>
          </p:sp>
          <p:sp>
            <p:nvSpPr>
              <p:cNvPr id="11898" name="Freeform 11897"/>
              <p:cNvSpPr/>
              <p:nvPr/>
            </p:nvSpPr>
            <p:spPr>
              <a:xfrm>
                <a:off x="6434193" y="4452871"/>
                <a:ext cx="60102" cy="111150"/>
              </a:xfrm>
              <a:custGeom>
                <a:avLst/>
                <a:gdLst/>
                <a:ahLst/>
                <a:cxnLst/>
                <a:rect l="0" t="0" r="0" b="0"/>
                <a:pathLst>
                  <a:path w="60102" h="111150">
                    <a:moveTo>
                      <a:pt x="5758" y="0"/>
                    </a:moveTo>
                    <a:cubicBezTo>
                      <a:pt x="5758" y="844"/>
                      <a:pt x="3211" y="34597"/>
                      <a:pt x="3211" y="37551"/>
                    </a:cubicBezTo>
                    <a:cubicBezTo>
                      <a:pt x="3211" y="40504"/>
                      <a:pt x="-2733" y="45145"/>
                      <a:pt x="1512" y="59491"/>
                    </a:cubicBezTo>
                    <a:cubicBezTo>
                      <a:pt x="5758" y="73836"/>
                      <a:pt x="1512" y="81853"/>
                      <a:pt x="7881" y="92823"/>
                    </a:cubicBezTo>
                    <a:cubicBezTo>
                      <a:pt x="14249" y="103792"/>
                      <a:pt x="20618" y="112653"/>
                      <a:pt x="30807" y="110965"/>
                    </a:cubicBezTo>
                    <a:cubicBezTo>
                      <a:pt x="40997" y="109277"/>
                      <a:pt x="46091" y="102104"/>
                      <a:pt x="46091" y="102104"/>
                    </a:cubicBezTo>
                    <a:cubicBezTo>
                      <a:pt x="46091" y="102104"/>
                      <a:pt x="47365" y="97041"/>
                      <a:pt x="48214" y="96620"/>
                    </a:cubicBezTo>
                    <a:cubicBezTo>
                      <a:pt x="49063" y="96198"/>
                      <a:pt x="52460" y="95776"/>
                      <a:pt x="54795" y="88814"/>
                    </a:cubicBezTo>
                    <a:cubicBezTo>
                      <a:pt x="57130" y="81853"/>
                      <a:pt x="58404" y="78899"/>
                      <a:pt x="57130" y="74680"/>
                    </a:cubicBezTo>
                    <a:cubicBezTo>
                      <a:pt x="55856" y="70461"/>
                      <a:pt x="60102" y="64554"/>
                      <a:pt x="60102" y="61600"/>
                    </a:cubicBezTo>
                    <a:cubicBezTo>
                      <a:pt x="60102" y="58647"/>
                      <a:pt x="54583" y="52318"/>
                      <a:pt x="55856" y="49787"/>
                    </a:cubicBezTo>
                    <a:cubicBezTo>
                      <a:pt x="57130" y="47255"/>
                      <a:pt x="58404" y="45145"/>
                      <a:pt x="54795" y="42614"/>
                    </a:cubicBezTo>
                    <a:cubicBezTo>
                      <a:pt x="51186" y="40082"/>
                      <a:pt x="51611" y="30378"/>
                      <a:pt x="46091" y="23206"/>
                    </a:cubicBezTo>
                    <a:cubicBezTo>
                      <a:pt x="40572" y="16033"/>
                      <a:pt x="38874" y="17299"/>
                      <a:pt x="38874" y="17299"/>
                    </a:cubicBezTo>
                    <a:cubicBezTo>
                      <a:pt x="38874" y="17299"/>
                      <a:pt x="33355" y="10970"/>
                      <a:pt x="32081" y="10548"/>
                    </a:cubicBezTo>
                    <a:cubicBezTo>
                      <a:pt x="30807" y="10126"/>
                      <a:pt x="29534" y="3375"/>
                      <a:pt x="24863" y="3375"/>
                    </a:cubicBezTo>
                    <a:cubicBezTo>
                      <a:pt x="20193" y="3375"/>
                      <a:pt x="7881" y="0"/>
                      <a:pt x="5758" y="0"/>
                    </a:cubicBezTo>
                    <a:close/>
                  </a:path>
                </a:pathLst>
              </a:custGeom>
              <a:gradFill>
                <a:gsLst>
                  <a:gs pos="69000">
                    <a:srgbClr val="E16437"/>
                  </a:gs>
                  <a:gs pos="0">
                    <a:srgbClr val="FA9848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1899" name="Freeform 11898"/>
              <p:cNvSpPr/>
              <p:nvPr/>
            </p:nvSpPr>
            <p:spPr>
              <a:xfrm>
                <a:off x="6435057" y="4447589"/>
                <a:ext cx="6997" cy="23643"/>
              </a:xfrm>
              <a:custGeom>
                <a:avLst/>
                <a:gdLst/>
                <a:ahLst/>
                <a:cxnLst/>
                <a:rect l="0" t="0" r="0" b="0"/>
                <a:pathLst>
                  <a:path w="6997" h="23643">
                    <a:moveTo>
                      <a:pt x="0" y="23643"/>
                    </a:moveTo>
                    <a:cubicBezTo>
                      <a:pt x="933" y="21325"/>
                      <a:pt x="5131" y="0"/>
                      <a:pt x="5131" y="0"/>
                    </a:cubicBezTo>
                    <a:lnTo>
                      <a:pt x="6997" y="18080"/>
                    </a:lnTo>
                    <a:cubicBezTo>
                      <a:pt x="6997" y="18080"/>
                      <a:pt x="2332" y="21325"/>
                      <a:pt x="1633" y="22020"/>
                    </a:cubicBezTo>
                    <a:cubicBezTo>
                      <a:pt x="933" y="22716"/>
                      <a:pt x="0" y="22020"/>
                      <a:pt x="0" y="23643"/>
                    </a:cubicBezTo>
                    <a:close/>
                  </a:path>
                </a:pathLst>
              </a:custGeom>
              <a:solidFill>
                <a:srgbClr val="DDA85A"/>
              </a:solidFill>
              <a:ln w="7600" cap="flat">
                <a:noFill/>
                <a:bevel/>
              </a:ln>
            </p:spPr>
          </p:sp>
          <p:sp>
            <p:nvSpPr>
              <p:cNvPr id="11900" name="Freeform 11899"/>
              <p:cNvSpPr/>
              <p:nvPr/>
            </p:nvSpPr>
            <p:spPr>
              <a:xfrm>
                <a:off x="6440188" y="4447589"/>
                <a:ext cx="6531" cy="18080"/>
              </a:xfrm>
              <a:custGeom>
                <a:avLst/>
                <a:gdLst/>
                <a:ahLst/>
                <a:cxnLst/>
                <a:rect l="0" t="0" r="0" b="0"/>
                <a:pathLst>
                  <a:path w="6531" h="18080">
                    <a:moveTo>
                      <a:pt x="0" y="0"/>
                    </a:moveTo>
                    <a:lnTo>
                      <a:pt x="2799" y="18080"/>
                    </a:lnTo>
                    <a:lnTo>
                      <a:pt x="6531" y="171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A85A"/>
              </a:solidFill>
              <a:ln w="7600" cap="flat">
                <a:noFill/>
                <a:bevel/>
              </a:ln>
            </p:spPr>
          </p:sp>
          <p:sp>
            <p:nvSpPr>
              <p:cNvPr id="11901" name="Freeform 11900"/>
              <p:cNvSpPr/>
              <p:nvPr/>
            </p:nvSpPr>
            <p:spPr>
              <a:xfrm>
                <a:off x="6440188" y="4450371"/>
                <a:ext cx="13995" cy="9272"/>
              </a:xfrm>
              <a:custGeom>
                <a:avLst/>
                <a:gdLst/>
                <a:ahLst/>
                <a:cxnLst/>
                <a:rect l="0" t="0" r="0" b="0"/>
                <a:pathLst>
                  <a:path w="13995" h="9272">
                    <a:moveTo>
                      <a:pt x="0" y="0"/>
                    </a:moveTo>
                    <a:lnTo>
                      <a:pt x="13995" y="6027"/>
                    </a:lnTo>
                    <a:lnTo>
                      <a:pt x="10729" y="92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A85A"/>
              </a:solidFill>
              <a:ln w="7600" cap="flat">
                <a:noFill/>
                <a:bevel/>
              </a:ln>
            </p:spPr>
          </p:sp>
          <p:sp>
            <p:nvSpPr>
              <p:cNvPr id="11902" name="Freeform 11901"/>
              <p:cNvSpPr/>
              <p:nvPr/>
            </p:nvSpPr>
            <p:spPr>
              <a:xfrm>
                <a:off x="6441588" y="4450371"/>
                <a:ext cx="8863" cy="13444"/>
              </a:xfrm>
              <a:custGeom>
                <a:avLst/>
                <a:gdLst/>
                <a:ahLst/>
                <a:cxnLst/>
                <a:rect l="0" t="0" r="0" b="0"/>
                <a:pathLst>
                  <a:path w="8863" h="13444">
                    <a:moveTo>
                      <a:pt x="0" y="0"/>
                    </a:moveTo>
                    <a:cubicBezTo>
                      <a:pt x="933" y="-927"/>
                      <a:pt x="4665" y="13444"/>
                      <a:pt x="4665" y="13444"/>
                    </a:cubicBezTo>
                    <a:lnTo>
                      <a:pt x="8863" y="106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A85A"/>
              </a:solidFill>
              <a:ln w="7600" cap="flat">
                <a:noFill/>
                <a:bevel/>
              </a:ln>
            </p:spPr>
          </p:sp>
          <p:sp>
            <p:nvSpPr>
              <p:cNvPr id="11903" name="Freeform 11902"/>
              <p:cNvSpPr/>
              <p:nvPr/>
            </p:nvSpPr>
            <p:spPr>
              <a:xfrm>
                <a:off x="6466275" y="4565048"/>
                <a:ext cx="9340" cy="50683"/>
              </a:xfrm>
              <a:custGeom>
                <a:avLst/>
                <a:gdLst/>
                <a:ahLst/>
                <a:cxnLst/>
                <a:rect l="0" t="0" r="0" b="0"/>
                <a:pathLst>
                  <a:path w="9340" h="50683">
                    <a:moveTo>
                      <a:pt x="0" y="3850"/>
                    </a:moveTo>
                    <a:cubicBezTo>
                      <a:pt x="1262" y="5960"/>
                      <a:pt x="4796" y="15664"/>
                      <a:pt x="4796" y="21993"/>
                    </a:cubicBezTo>
                    <a:cubicBezTo>
                      <a:pt x="4796" y="28321"/>
                      <a:pt x="5049" y="34650"/>
                      <a:pt x="6311" y="39291"/>
                    </a:cubicBezTo>
                    <a:cubicBezTo>
                      <a:pt x="7573" y="43932"/>
                      <a:pt x="9340" y="50683"/>
                      <a:pt x="9340" y="50683"/>
                    </a:cubicBezTo>
                    <a:cubicBezTo>
                      <a:pt x="9340" y="50683"/>
                      <a:pt x="6690" y="39502"/>
                      <a:pt x="7573" y="28743"/>
                    </a:cubicBezTo>
                    <a:cubicBezTo>
                      <a:pt x="8457" y="17984"/>
                      <a:pt x="6311" y="10601"/>
                      <a:pt x="4796" y="3850"/>
                    </a:cubicBezTo>
                    <a:cubicBezTo>
                      <a:pt x="3282" y="-2901"/>
                      <a:pt x="0" y="475"/>
                      <a:pt x="0" y="3850"/>
                    </a:cubicBezTo>
                    <a:close/>
                  </a:path>
                </a:pathLst>
              </a:custGeom>
              <a:solidFill>
                <a:srgbClr val="E99D56">
                  <a:alpha val="7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1904" name="Freeform 11903"/>
              <p:cNvSpPr/>
              <p:nvPr/>
            </p:nvSpPr>
            <p:spPr>
              <a:xfrm>
                <a:off x="6217058" y="4358361"/>
                <a:ext cx="16982" cy="16877"/>
              </a:xfrm>
              <a:custGeom>
                <a:avLst/>
                <a:gdLst/>
                <a:ahLst/>
                <a:cxnLst/>
                <a:rect l="0" t="0" r="0" b="0"/>
                <a:pathLst>
                  <a:path w="16982" h="16877">
                    <a:moveTo>
                      <a:pt x="0" y="14767"/>
                    </a:moveTo>
                    <a:lnTo>
                      <a:pt x="14860" y="0"/>
                    </a:lnTo>
                    <a:lnTo>
                      <a:pt x="16982" y="2110"/>
                    </a:lnTo>
                    <a:lnTo>
                      <a:pt x="3821" y="16877"/>
                    </a:lnTo>
                    <a:lnTo>
                      <a:pt x="0" y="14767"/>
                    </a:lnTo>
                    <a:close/>
                  </a:path>
                </a:pathLst>
              </a:custGeom>
              <a:solidFill>
                <a:srgbClr val="9EBD5D"/>
              </a:solidFill>
              <a:ln w="7600" cap="flat">
                <a:noFill/>
                <a:bevel/>
              </a:ln>
            </p:spPr>
          </p:sp>
          <p:sp>
            <p:nvSpPr>
              <p:cNvPr id="11905" name="Freeform 11904"/>
              <p:cNvSpPr/>
              <p:nvPr/>
            </p:nvSpPr>
            <p:spPr>
              <a:xfrm>
                <a:off x="6219606" y="4360550"/>
                <a:ext cx="214826" cy="41269"/>
              </a:xfrm>
              <a:custGeom>
                <a:avLst/>
                <a:gdLst/>
                <a:ahLst/>
                <a:cxnLst/>
                <a:rect l="0" t="0" r="0" b="0"/>
                <a:pathLst>
                  <a:path w="214826" h="41269">
                    <a:moveTo>
                      <a:pt x="0" y="16165"/>
                    </a:moveTo>
                    <a:cubicBezTo>
                      <a:pt x="0" y="16165"/>
                      <a:pt x="2972" y="12789"/>
                      <a:pt x="5095" y="12157"/>
                    </a:cubicBezTo>
                    <a:cubicBezTo>
                      <a:pt x="7217" y="11524"/>
                      <a:pt x="8067" y="11946"/>
                      <a:pt x="19105" y="9203"/>
                    </a:cubicBezTo>
                    <a:cubicBezTo>
                      <a:pt x="30144" y="6461"/>
                      <a:pt x="54556" y="2241"/>
                      <a:pt x="64745" y="2241"/>
                    </a:cubicBezTo>
                    <a:cubicBezTo>
                      <a:pt x="74934" y="2241"/>
                      <a:pt x="87883" y="1187"/>
                      <a:pt x="110173" y="4351"/>
                    </a:cubicBezTo>
                    <a:cubicBezTo>
                      <a:pt x="132462" y="7515"/>
                      <a:pt x="162181" y="14477"/>
                      <a:pt x="169187" y="17009"/>
                    </a:cubicBezTo>
                    <a:cubicBezTo>
                      <a:pt x="176192" y="19540"/>
                      <a:pt x="194448" y="27346"/>
                      <a:pt x="198057" y="29033"/>
                    </a:cubicBezTo>
                    <a:cubicBezTo>
                      <a:pt x="201665" y="30721"/>
                      <a:pt x="214826" y="41269"/>
                      <a:pt x="214826" y="41269"/>
                    </a:cubicBezTo>
                    <a:lnTo>
                      <a:pt x="214826" y="39159"/>
                    </a:lnTo>
                    <a:cubicBezTo>
                      <a:pt x="214826" y="39159"/>
                      <a:pt x="196995" y="24181"/>
                      <a:pt x="175555" y="17009"/>
                    </a:cubicBezTo>
                    <a:cubicBezTo>
                      <a:pt x="154114" y="9836"/>
                      <a:pt x="115693" y="1187"/>
                      <a:pt x="98285" y="343"/>
                    </a:cubicBezTo>
                    <a:cubicBezTo>
                      <a:pt x="80878" y="-501"/>
                      <a:pt x="51371" y="132"/>
                      <a:pt x="35663" y="2663"/>
                    </a:cubicBezTo>
                    <a:cubicBezTo>
                      <a:pt x="19954" y="5195"/>
                      <a:pt x="7430" y="7937"/>
                      <a:pt x="7430" y="7937"/>
                    </a:cubicBezTo>
                    <a:cubicBezTo>
                      <a:pt x="7430" y="7937"/>
                      <a:pt x="-425" y="11102"/>
                      <a:pt x="0" y="16165"/>
                    </a:cubicBezTo>
                    <a:close/>
                  </a:path>
                </a:pathLst>
              </a:custGeom>
              <a:solidFill>
                <a:srgbClr val="9EBD5D"/>
              </a:solidFill>
              <a:ln w="7600" cap="flat">
                <a:noFill/>
                <a:bevel/>
              </a:ln>
            </p:spPr>
          </p:sp>
          <p:sp>
            <p:nvSpPr>
              <p:cNvPr id="11906" name="Freeform 11905"/>
              <p:cNvSpPr/>
              <p:nvPr/>
            </p:nvSpPr>
            <p:spPr>
              <a:xfrm>
                <a:off x="6338589" y="4250772"/>
                <a:ext cx="98179" cy="52951"/>
              </a:xfrm>
              <a:custGeom>
                <a:avLst/>
                <a:gdLst/>
                <a:ahLst/>
                <a:cxnLst/>
                <a:rect l="0" t="0" r="0" b="0"/>
                <a:pathLst>
                  <a:path w="98179" h="52951">
                    <a:moveTo>
                      <a:pt x="13055" y="52529"/>
                    </a:moveTo>
                    <a:lnTo>
                      <a:pt x="25580" y="51896"/>
                    </a:lnTo>
                    <a:cubicBezTo>
                      <a:pt x="25580" y="51896"/>
                      <a:pt x="32797" y="51896"/>
                      <a:pt x="33646" y="51896"/>
                    </a:cubicBezTo>
                    <a:cubicBezTo>
                      <a:pt x="34495" y="51896"/>
                      <a:pt x="41288" y="51896"/>
                      <a:pt x="41713" y="51896"/>
                    </a:cubicBezTo>
                    <a:cubicBezTo>
                      <a:pt x="42137" y="51896"/>
                      <a:pt x="46171" y="51263"/>
                      <a:pt x="47444" y="51896"/>
                    </a:cubicBezTo>
                    <a:cubicBezTo>
                      <a:pt x="48718" y="52529"/>
                      <a:pt x="52327" y="51896"/>
                      <a:pt x="52964" y="51896"/>
                    </a:cubicBezTo>
                    <a:cubicBezTo>
                      <a:pt x="53601" y="51896"/>
                      <a:pt x="53601" y="51474"/>
                      <a:pt x="54874" y="50841"/>
                    </a:cubicBezTo>
                    <a:cubicBezTo>
                      <a:pt x="56148" y="50208"/>
                      <a:pt x="56891" y="50314"/>
                      <a:pt x="58058" y="49153"/>
                    </a:cubicBezTo>
                    <a:cubicBezTo>
                      <a:pt x="59226" y="47993"/>
                      <a:pt x="64851" y="45356"/>
                      <a:pt x="64851" y="45356"/>
                    </a:cubicBezTo>
                    <a:cubicBezTo>
                      <a:pt x="64851" y="45356"/>
                      <a:pt x="67823" y="42825"/>
                      <a:pt x="68248" y="42614"/>
                    </a:cubicBezTo>
                    <a:cubicBezTo>
                      <a:pt x="68672" y="42403"/>
                      <a:pt x="71856" y="39027"/>
                      <a:pt x="70901" y="39977"/>
                    </a:cubicBezTo>
                    <a:cubicBezTo>
                      <a:pt x="70901" y="39977"/>
                      <a:pt x="75678" y="35863"/>
                      <a:pt x="76102" y="35863"/>
                    </a:cubicBezTo>
                    <a:cubicBezTo>
                      <a:pt x="76527" y="35863"/>
                      <a:pt x="79498" y="33121"/>
                      <a:pt x="79498" y="33121"/>
                    </a:cubicBezTo>
                    <a:lnTo>
                      <a:pt x="82576" y="29429"/>
                    </a:lnTo>
                    <a:lnTo>
                      <a:pt x="86079" y="24893"/>
                    </a:lnTo>
                    <a:lnTo>
                      <a:pt x="87565" y="22784"/>
                    </a:lnTo>
                    <a:lnTo>
                      <a:pt x="91811" y="15611"/>
                    </a:lnTo>
                    <a:lnTo>
                      <a:pt x="95207" y="9282"/>
                    </a:lnTo>
                    <a:lnTo>
                      <a:pt x="96905" y="4641"/>
                    </a:lnTo>
                    <a:lnTo>
                      <a:pt x="98179" y="1477"/>
                    </a:lnTo>
                    <a:lnTo>
                      <a:pt x="98179" y="0"/>
                    </a:lnTo>
                    <a:cubicBezTo>
                      <a:pt x="98179" y="0"/>
                      <a:pt x="97861" y="1793"/>
                      <a:pt x="96905" y="2742"/>
                    </a:cubicBezTo>
                    <a:cubicBezTo>
                      <a:pt x="95950" y="3692"/>
                      <a:pt x="93827" y="5801"/>
                      <a:pt x="93297" y="6329"/>
                    </a:cubicBezTo>
                    <a:cubicBezTo>
                      <a:pt x="92766" y="6856"/>
                      <a:pt x="86928" y="12658"/>
                      <a:pt x="87353" y="12236"/>
                    </a:cubicBezTo>
                    <a:cubicBezTo>
                      <a:pt x="87353" y="12236"/>
                      <a:pt x="81197" y="15822"/>
                      <a:pt x="80348" y="16244"/>
                    </a:cubicBezTo>
                    <a:cubicBezTo>
                      <a:pt x="79498" y="16666"/>
                      <a:pt x="74828" y="20041"/>
                      <a:pt x="73979" y="20885"/>
                    </a:cubicBezTo>
                    <a:cubicBezTo>
                      <a:pt x="73130" y="21729"/>
                      <a:pt x="67823" y="24893"/>
                      <a:pt x="67823" y="24893"/>
                    </a:cubicBezTo>
                    <a:lnTo>
                      <a:pt x="61879" y="26581"/>
                    </a:lnTo>
                    <a:lnTo>
                      <a:pt x="51053" y="31644"/>
                    </a:lnTo>
                    <a:lnTo>
                      <a:pt x="43836" y="35019"/>
                    </a:lnTo>
                    <a:cubicBezTo>
                      <a:pt x="43836" y="35019"/>
                      <a:pt x="33434" y="38606"/>
                      <a:pt x="33009" y="39027"/>
                    </a:cubicBezTo>
                    <a:cubicBezTo>
                      <a:pt x="32585" y="39449"/>
                      <a:pt x="18999" y="44723"/>
                      <a:pt x="18999" y="44723"/>
                    </a:cubicBezTo>
                    <a:cubicBezTo>
                      <a:pt x="18999" y="44723"/>
                      <a:pt x="6050" y="49153"/>
                      <a:pt x="5413" y="49153"/>
                    </a:cubicBezTo>
                    <a:cubicBezTo>
                      <a:pt x="4776" y="49153"/>
                      <a:pt x="2229" y="49786"/>
                      <a:pt x="2229" y="49786"/>
                    </a:cubicBezTo>
                    <a:cubicBezTo>
                      <a:pt x="2229" y="49786"/>
                      <a:pt x="531" y="50208"/>
                      <a:pt x="531" y="50841"/>
                    </a:cubicBezTo>
                    <a:cubicBezTo>
                      <a:pt x="531" y="51474"/>
                      <a:pt x="-318" y="52529"/>
                      <a:pt x="106" y="52529"/>
                    </a:cubicBezTo>
                    <a:cubicBezTo>
                      <a:pt x="531" y="52529"/>
                      <a:pt x="5413" y="52951"/>
                      <a:pt x="5413" y="52951"/>
                    </a:cubicBezTo>
                    <a:lnTo>
                      <a:pt x="13055" y="52529"/>
                    </a:lnTo>
                    <a:close/>
                  </a:path>
                </a:pathLst>
              </a:custGeom>
              <a:gradFill>
                <a:gsLst>
                  <a:gs pos="0">
                    <a:srgbClr val="A7CF80"/>
                  </a:gs>
                  <a:gs pos="100000">
                    <a:srgbClr val="75AB4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907" name="Freeform 11906"/>
              <p:cNvSpPr/>
              <p:nvPr/>
            </p:nvSpPr>
            <p:spPr>
              <a:xfrm>
                <a:off x="6230857" y="4297395"/>
                <a:ext cx="130127" cy="63499"/>
              </a:xfrm>
              <a:custGeom>
                <a:avLst/>
                <a:gdLst/>
                <a:ahLst/>
                <a:cxnLst/>
                <a:rect l="0" t="0" r="0" b="0"/>
                <a:pathLst>
                  <a:path w="130127" h="63499">
                    <a:moveTo>
                      <a:pt x="2760" y="63499"/>
                    </a:moveTo>
                    <a:cubicBezTo>
                      <a:pt x="2760" y="63499"/>
                      <a:pt x="10402" y="52529"/>
                      <a:pt x="28233" y="42403"/>
                    </a:cubicBezTo>
                    <a:cubicBezTo>
                      <a:pt x="46065" y="32277"/>
                      <a:pt x="69628" y="18986"/>
                      <a:pt x="76633" y="17510"/>
                    </a:cubicBezTo>
                    <a:cubicBezTo>
                      <a:pt x="83638" y="16033"/>
                      <a:pt x="96163" y="9915"/>
                      <a:pt x="96587" y="9915"/>
                    </a:cubicBezTo>
                    <a:cubicBezTo>
                      <a:pt x="97012" y="9915"/>
                      <a:pt x="128535" y="7911"/>
                      <a:pt x="129915" y="6540"/>
                    </a:cubicBezTo>
                    <a:cubicBezTo>
                      <a:pt x="131295" y="5168"/>
                      <a:pt x="125882" y="5063"/>
                      <a:pt x="125882" y="5063"/>
                    </a:cubicBezTo>
                    <a:lnTo>
                      <a:pt x="120787" y="5907"/>
                    </a:lnTo>
                    <a:lnTo>
                      <a:pt x="118452" y="4219"/>
                    </a:lnTo>
                    <a:lnTo>
                      <a:pt x="112720" y="5063"/>
                    </a:lnTo>
                    <a:lnTo>
                      <a:pt x="112296" y="3375"/>
                    </a:lnTo>
                    <a:cubicBezTo>
                      <a:pt x="112296" y="3375"/>
                      <a:pt x="110810" y="3375"/>
                      <a:pt x="109324" y="3375"/>
                    </a:cubicBezTo>
                    <a:cubicBezTo>
                      <a:pt x="107838" y="3375"/>
                      <a:pt x="108050" y="3164"/>
                      <a:pt x="107626" y="2953"/>
                    </a:cubicBezTo>
                    <a:cubicBezTo>
                      <a:pt x="107201" y="2742"/>
                      <a:pt x="102107" y="2953"/>
                      <a:pt x="102107" y="2953"/>
                    </a:cubicBezTo>
                    <a:lnTo>
                      <a:pt x="101045" y="1055"/>
                    </a:lnTo>
                    <a:cubicBezTo>
                      <a:pt x="101045" y="1055"/>
                      <a:pt x="97436" y="633"/>
                      <a:pt x="97012" y="1055"/>
                    </a:cubicBezTo>
                    <a:cubicBezTo>
                      <a:pt x="96587" y="1477"/>
                      <a:pt x="94039" y="211"/>
                      <a:pt x="94252" y="0"/>
                    </a:cubicBezTo>
                    <a:cubicBezTo>
                      <a:pt x="94252" y="0"/>
                      <a:pt x="90006" y="1688"/>
                      <a:pt x="89370" y="1899"/>
                    </a:cubicBezTo>
                    <a:cubicBezTo>
                      <a:pt x="88733" y="2110"/>
                      <a:pt x="88520" y="211"/>
                      <a:pt x="88520" y="211"/>
                    </a:cubicBezTo>
                    <a:lnTo>
                      <a:pt x="85337" y="1055"/>
                    </a:lnTo>
                    <a:lnTo>
                      <a:pt x="84275" y="633"/>
                    </a:lnTo>
                    <a:lnTo>
                      <a:pt x="80030" y="2321"/>
                    </a:lnTo>
                    <a:lnTo>
                      <a:pt x="78544" y="1899"/>
                    </a:lnTo>
                    <a:lnTo>
                      <a:pt x="72387" y="5063"/>
                    </a:lnTo>
                    <a:lnTo>
                      <a:pt x="70901" y="4219"/>
                    </a:lnTo>
                    <a:lnTo>
                      <a:pt x="67293" y="5907"/>
                    </a:lnTo>
                    <a:lnTo>
                      <a:pt x="63896" y="8016"/>
                    </a:lnTo>
                    <a:lnTo>
                      <a:pt x="62622" y="7384"/>
                    </a:lnTo>
                    <a:lnTo>
                      <a:pt x="57952" y="11181"/>
                    </a:lnTo>
                    <a:lnTo>
                      <a:pt x="55405" y="12447"/>
                    </a:lnTo>
                    <a:lnTo>
                      <a:pt x="54025" y="15084"/>
                    </a:lnTo>
                    <a:cubicBezTo>
                      <a:pt x="54025" y="15084"/>
                      <a:pt x="53176" y="15927"/>
                      <a:pt x="52645" y="15822"/>
                    </a:cubicBezTo>
                    <a:cubicBezTo>
                      <a:pt x="52115" y="15716"/>
                      <a:pt x="48400" y="18775"/>
                      <a:pt x="48400" y="19408"/>
                    </a:cubicBezTo>
                    <a:cubicBezTo>
                      <a:pt x="48400" y="20041"/>
                      <a:pt x="46277" y="22784"/>
                      <a:pt x="46595" y="22467"/>
                    </a:cubicBezTo>
                    <a:lnTo>
                      <a:pt x="43836" y="23944"/>
                    </a:lnTo>
                    <a:lnTo>
                      <a:pt x="39908" y="26581"/>
                    </a:lnTo>
                    <a:cubicBezTo>
                      <a:pt x="39908" y="26581"/>
                      <a:pt x="36937" y="28901"/>
                      <a:pt x="37149" y="29323"/>
                    </a:cubicBezTo>
                    <a:cubicBezTo>
                      <a:pt x="37361" y="29745"/>
                      <a:pt x="35026" y="30800"/>
                      <a:pt x="35026" y="30800"/>
                    </a:cubicBezTo>
                    <a:lnTo>
                      <a:pt x="34495" y="31960"/>
                    </a:lnTo>
                    <a:lnTo>
                      <a:pt x="32266" y="32277"/>
                    </a:lnTo>
                    <a:lnTo>
                      <a:pt x="30356" y="32699"/>
                    </a:lnTo>
                    <a:lnTo>
                      <a:pt x="25474" y="35441"/>
                    </a:lnTo>
                    <a:lnTo>
                      <a:pt x="20591" y="38395"/>
                    </a:lnTo>
                    <a:cubicBezTo>
                      <a:pt x="20591" y="38395"/>
                      <a:pt x="18362" y="40610"/>
                      <a:pt x="18044" y="40926"/>
                    </a:cubicBezTo>
                    <a:cubicBezTo>
                      <a:pt x="17725" y="41242"/>
                      <a:pt x="14435" y="44512"/>
                      <a:pt x="14435" y="44512"/>
                    </a:cubicBezTo>
                    <a:lnTo>
                      <a:pt x="9765" y="50208"/>
                    </a:lnTo>
                    <a:lnTo>
                      <a:pt x="1804" y="58963"/>
                    </a:lnTo>
                    <a:lnTo>
                      <a:pt x="0" y="60756"/>
                    </a:lnTo>
                    <a:lnTo>
                      <a:pt x="2760" y="63499"/>
                    </a:lnTo>
                    <a:close/>
                  </a:path>
                </a:pathLst>
              </a:custGeom>
              <a:gradFill>
                <a:gsLst>
                  <a:gs pos="0">
                    <a:srgbClr val="85AF5D"/>
                  </a:gs>
                  <a:gs pos="100000">
                    <a:srgbClr val="547A2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908" name="Freeform 11907"/>
              <p:cNvSpPr/>
              <p:nvPr/>
            </p:nvSpPr>
            <p:spPr>
              <a:xfrm>
                <a:off x="6248689" y="4331570"/>
                <a:ext cx="206972" cy="113496"/>
              </a:xfrm>
              <a:custGeom>
                <a:avLst/>
                <a:gdLst/>
                <a:ahLst/>
                <a:cxnLst/>
                <a:rect l="0" t="0" r="0" b="0"/>
                <a:pathLst>
                  <a:path w="206972" h="113496">
                    <a:moveTo>
                      <a:pt x="0" y="32066"/>
                    </a:moveTo>
                    <a:cubicBezTo>
                      <a:pt x="0" y="32066"/>
                      <a:pt x="637" y="29745"/>
                      <a:pt x="6368" y="24893"/>
                    </a:cubicBezTo>
                    <a:cubicBezTo>
                      <a:pt x="12100" y="20041"/>
                      <a:pt x="13480" y="17826"/>
                      <a:pt x="15709" y="15611"/>
                    </a:cubicBezTo>
                    <a:cubicBezTo>
                      <a:pt x="17938" y="13396"/>
                      <a:pt x="20803" y="8227"/>
                      <a:pt x="20803" y="8227"/>
                    </a:cubicBezTo>
                    <a:cubicBezTo>
                      <a:pt x="20803" y="8227"/>
                      <a:pt x="26110" y="7595"/>
                      <a:pt x="26323" y="7173"/>
                    </a:cubicBezTo>
                    <a:cubicBezTo>
                      <a:pt x="26535" y="6751"/>
                      <a:pt x="31842" y="4219"/>
                      <a:pt x="32266" y="4219"/>
                    </a:cubicBezTo>
                    <a:cubicBezTo>
                      <a:pt x="32691" y="4219"/>
                      <a:pt x="39272" y="1899"/>
                      <a:pt x="39696" y="2110"/>
                    </a:cubicBezTo>
                    <a:cubicBezTo>
                      <a:pt x="40121" y="2321"/>
                      <a:pt x="43093" y="2953"/>
                      <a:pt x="44366" y="2531"/>
                    </a:cubicBezTo>
                    <a:cubicBezTo>
                      <a:pt x="45640" y="2110"/>
                      <a:pt x="49673" y="0"/>
                      <a:pt x="49673" y="0"/>
                    </a:cubicBezTo>
                    <a:lnTo>
                      <a:pt x="57103" y="1688"/>
                    </a:lnTo>
                    <a:lnTo>
                      <a:pt x="66019" y="1266"/>
                    </a:lnTo>
                    <a:lnTo>
                      <a:pt x="73236" y="4852"/>
                    </a:lnTo>
                    <a:lnTo>
                      <a:pt x="77906" y="7173"/>
                    </a:lnTo>
                    <a:lnTo>
                      <a:pt x="84700" y="9071"/>
                    </a:lnTo>
                    <a:cubicBezTo>
                      <a:pt x="84700" y="9071"/>
                      <a:pt x="90431" y="9493"/>
                      <a:pt x="90856" y="9704"/>
                    </a:cubicBezTo>
                    <a:cubicBezTo>
                      <a:pt x="91280" y="9915"/>
                      <a:pt x="96587" y="10337"/>
                      <a:pt x="96587" y="10337"/>
                    </a:cubicBezTo>
                    <a:lnTo>
                      <a:pt x="107838" y="10970"/>
                    </a:lnTo>
                    <a:cubicBezTo>
                      <a:pt x="107838" y="10970"/>
                      <a:pt x="114843" y="11603"/>
                      <a:pt x="115268" y="10970"/>
                    </a:cubicBezTo>
                    <a:cubicBezTo>
                      <a:pt x="115692" y="10337"/>
                      <a:pt x="125669" y="11814"/>
                      <a:pt x="126094" y="12025"/>
                    </a:cubicBezTo>
                    <a:cubicBezTo>
                      <a:pt x="126519" y="12236"/>
                      <a:pt x="128217" y="12869"/>
                      <a:pt x="131188" y="13501"/>
                    </a:cubicBezTo>
                    <a:cubicBezTo>
                      <a:pt x="134161" y="14134"/>
                      <a:pt x="139256" y="14345"/>
                      <a:pt x="139892" y="15611"/>
                    </a:cubicBezTo>
                    <a:cubicBezTo>
                      <a:pt x="140529" y="16877"/>
                      <a:pt x="151992" y="20041"/>
                      <a:pt x="152204" y="20463"/>
                    </a:cubicBezTo>
                    <a:cubicBezTo>
                      <a:pt x="152416" y="20885"/>
                      <a:pt x="158360" y="24049"/>
                      <a:pt x="159421" y="25737"/>
                    </a:cubicBezTo>
                    <a:cubicBezTo>
                      <a:pt x="160483" y="27425"/>
                      <a:pt x="166427" y="30167"/>
                      <a:pt x="167276" y="30167"/>
                    </a:cubicBezTo>
                    <a:cubicBezTo>
                      <a:pt x="168125" y="30167"/>
                      <a:pt x="170036" y="33753"/>
                      <a:pt x="171734" y="33753"/>
                    </a:cubicBezTo>
                    <a:cubicBezTo>
                      <a:pt x="173432" y="33753"/>
                      <a:pt x="180862" y="38395"/>
                      <a:pt x="180862" y="38395"/>
                    </a:cubicBezTo>
                    <a:lnTo>
                      <a:pt x="186169" y="42825"/>
                    </a:lnTo>
                    <a:cubicBezTo>
                      <a:pt x="186169" y="42825"/>
                      <a:pt x="187230" y="46200"/>
                      <a:pt x="187655" y="46411"/>
                    </a:cubicBezTo>
                    <a:cubicBezTo>
                      <a:pt x="188079" y="46622"/>
                      <a:pt x="193811" y="53162"/>
                      <a:pt x="193811" y="53162"/>
                    </a:cubicBezTo>
                    <a:cubicBezTo>
                      <a:pt x="193811" y="53162"/>
                      <a:pt x="197632" y="59491"/>
                      <a:pt x="197632" y="59491"/>
                    </a:cubicBezTo>
                    <a:cubicBezTo>
                      <a:pt x="197632" y="59491"/>
                      <a:pt x="202089" y="68773"/>
                      <a:pt x="202089" y="68773"/>
                    </a:cubicBezTo>
                    <a:cubicBezTo>
                      <a:pt x="202089" y="68773"/>
                      <a:pt x="204425" y="74680"/>
                      <a:pt x="204425" y="75523"/>
                    </a:cubicBezTo>
                    <a:cubicBezTo>
                      <a:pt x="204425" y="76367"/>
                      <a:pt x="206335" y="81430"/>
                      <a:pt x="206335" y="82274"/>
                    </a:cubicBezTo>
                    <a:cubicBezTo>
                      <a:pt x="206335" y="83118"/>
                      <a:pt x="205592" y="87443"/>
                      <a:pt x="206335" y="88181"/>
                    </a:cubicBezTo>
                    <a:cubicBezTo>
                      <a:pt x="206972" y="88919"/>
                      <a:pt x="206972" y="95565"/>
                      <a:pt x="206972" y="96198"/>
                    </a:cubicBezTo>
                    <a:cubicBezTo>
                      <a:pt x="206972" y="96830"/>
                      <a:pt x="205487" y="101683"/>
                      <a:pt x="205487" y="102526"/>
                    </a:cubicBezTo>
                    <a:cubicBezTo>
                      <a:pt x="205487" y="103370"/>
                      <a:pt x="205062" y="109910"/>
                      <a:pt x="205062" y="110543"/>
                    </a:cubicBezTo>
                    <a:cubicBezTo>
                      <a:pt x="205062" y="111176"/>
                      <a:pt x="204000" y="113496"/>
                      <a:pt x="204000" y="113496"/>
                    </a:cubicBezTo>
                    <a:cubicBezTo>
                      <a:pt x="204000" y="113496"/>
                      <a:pt x="201665" y="90502"/>
                      <a:pt x="194448" y="80587"/>
                    </a:cubicBezTo>
                    <a:cubicBezTo>
                      <a:pt x="187230" y="70671"/>
                      <a:pt x="185744" y="69617"/>
                      <a:pt x="185744" y="69617"/>
                    </a:cubicBezTo>
                    <a:lnTo>
                      <a:pt x="185744" y="68140"/>
                    </a:lnTo>
                    <a:cubicBezTo>
                      <a:pt x="185744" y="68140"/>
                      <a:pt x="151355" y="46622"/>
                      <a:pt x="130976" y="41559"/>
                    </a:cubicBezTo>
                    <a:cubicBezTo>
                      <a:pt x="110597" y="36496"/>
                      <a:pt x="74298" y="29007"/>
                      <a:pt x="66762" y="29007"/>
                    </a:cubicBezTo>
                    <a:cubicBezTo>
                      <a:pt x="59226" y="29007"/>
                      <a:pt x="0" y="32488"/>
                      <a:pt x="0" y="32066"/>
                    </a:cubicBezTo>
                    <a:close/>
                  </a:path>
                </a:pathLst>
              </a:custGeom>
              <a:gradFill>
                <a:gsLst>
                  <a:gs pos="1000">
                    <a:srgbClr val="649633"/>
                  </a:gs>
                  <a:gs pos="100000">
                    <a:srgbClr val="7FA659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909" name="Freeform 11908"/>
              <p:cNvSpPr/>
              <p:nvPr/>
            </p:nvSpPr>
            <p:spPr>
              <a:xfrm>
                <a:off x="6132890" y="4390005"/>
                <a:ext cx="73776" cy="175343"/>
              </a:xfrm>
              <a:custGeom>
                <a:avLst/>
                <a:gdLst/>
                <a:ahLst/>
                <a:cxnLst/>
                <a:rect l="0" t="0" r="0" b="0"/>
                <a:pathLst>
                  <a:path w="73776" h="175343">
                    <a:moveTo>
                      <a:pt x="64426" y="2110"/>
                    </a:moveTo>
                    <a:cubicBezTo>
                      <a:pt x="63365" y="2110"/>
                      <a:pt x="34707" y="20674"/>
                      <a:pt x="39165" y="57170"/>
                    </a:cubicBezTo>
                    <a:cubicBezTo>
                      <a:pt x="40910" y="71451"/>
                      <a:pt x="45053" y="82227"/>
                      <a:pt x="46034" y="91157"/>
                    </a:cubicBezTo>
                    <a:cubicBezTo>
                      <a:pt x="47560" y="105048"/>
                      <a:pt x="50440" y="116537"/>
                      <a:pt x="56254" y="128736"/>
                    </a:cubicBezTo>
                    <a:cubicBezTo>
                      <a:pt x="65807" y="148777"/>
                      <a:pt x="73776" y="175343"/>
                      <a:pt x="73776" y="175343"/>
                    </a:cubicBezTo>
                    <a:cubicBezTo>
                      <a:pt x="73776" y="175343"/>
                      <a:pt x="58271" y="170455"/>
                      <a:pt x="54449" y="169611"/>
                    </a:cubicBezTo>
                    <a:cubicBezTo>
                      <a:pt x="50628" y="168767"/>
                      <a:pt x="33434" y="160962"/>
                      <a:pt x="32160" y="158009"/>
                    </a:cubicBezTo>
                    <a:cubicBezTo>
                      <a:pt x="30886" y="155055"/>
                      <a:pt x="18574" y="141765"/>
                      <a:pt x="15815" y="132061"/>
                    </a:cubicBezTo>
                    <a:cubicBezTo>
                      <a:pt x="13055" y="122356"/>
                      <a:pt x="-955" y="101050"/>
                      <a:pt x="0" y="77423"/>
                    </a:cubicBezTo>
                    <a:cubicBezTo>
                      <a:pt x="1167" y="53795"/>
                      <a:pt x="8385" y="33121"/>
                      <a:pt x="23032" y="23417"/>
                    </a:cubicBezTo>
                    <a:cubicBezTo>
                      <a:pt x="37680" y="13713"/>
                      <a:pt x="53388" y="0"/>
                      <a:pt x="59120" y="0"/>
                    </a:cubicBezTo>
                    <a:cubicBezTo>
                      <a:pt x="64851" y="0"/>
                      <a:pt x="64426" y="1688"/>
                      <a:pt x="64426" y="2110"/>
                    </a:cubicBezTo>
                    <a:close/>
                  </a:path>
                </a:pathLst>
              </a:custGeom>
              <a:gradFill>
                <a:gsLst>
                  <a:gs pos="20000">
                    <a:srgbClr val="F98D8B"/>
                  </a:gs>
                  <a:gs pos="85000">
                    <a:srgbClr val="FA738A"/>
                  </a:gs>
                </a:gsLst>
                <a:lin ang="6900000" scaled="0"/>
              </a:gradFill>
              <a:ln w="7600" cap="flat">
                <a:noFill/>
                <a:bevel/>
              </a:ln>
            </p:spPr>
          </p:sp>
          <p:sp>
            <p:nvSpPr>
              <p:cNvPr id="11910" name="Freeform 11909"/>
              <p:cNvSpPr/>
              <p:nvPr/>
            </p:nvSpPr>
            <p:spPr>
              <a:xfrm>
                <a:off x="6211540" y="4366378"/>
                <a:ext cx="13586" cy="18986"/>
              </a:xfrm>
              <a:custGeom>
                <a:avLst/>
                <a:gdLst/>
                <a:ahLst/>
                <a:cxnLst/>
                <a:rect l="0" t="0" r="0" b="0"/>
                <a:pathLst>
                  <a:path w="13586" h="18986">
                    <a:moveTo>
                      <a:pt x="0" y="2179"/>
                    </a:moveTo>
                    <a:lnTo>
                      <a:pt x="2123" y="14006"/>
                    </a:lnTo>
                    <a:lnTo>
                      <a:pt x="4246" y="18986"/>
                    </a:lnTo>
                    <a:lnTo>
                      <a:pt x="13586" y="14006"/>
                    </a:lnTo>
                    <a:lnTo>
                      <a:pt x="12524" y="6848"/>
                    </a:lnTo>
                    <a:lnTo>
                      <a:pt x="10189" y="6848"/>
                    </a:lnTo>
                    <a:lnTo>
                      <a:pt x="7854" y="0"/>
                    </a:lnTo>
                    <a:lnTo>
                      <a:pt x="0" y="2179"/>
                    </a:lnTo>
                    <a:close/>
                  </a:path>
                </a:pathLst>
              </a:custGeom>
              <a:gradFill>
                <a:gsLst>
                  <a:gs pos="0">
                    <a:srgbClr val="CF956A"/>
                  </a:gs>
                  <a:gs pos="100000">
                    <a:srgbClr val="764826"/>
                  </a:gs>
                </a:gsLst>
                <a:lin ang="9600000" scaled="0"/>
              </a:gradFill>
              <a:ln w="7600" cap="flat">
                <a:noFill/>
                <a:bevel/>
              </a:ln>
            </p:spPr>
          </p:sp>
          <p:sp>
            <p:nvSpPr>
              <p:cNvPr id="11911" name="Freeform 11910"/>
              <p:cNvSpPr/>
              <p:nvPr/>
            </p:nvSpPr>
            <p:spPr>
              <a:xfrm>
                <a:off x="6449877" y="4482827"/>
                <a:ext cx="9606" cy="65266"/>
              </a:xfrm>
              <a:custGeom>
                <a:avLst/>
                <a:gdLst/>
                <a:ahLst/>
                <a:cxnLst/>
                <a:rect l="0" t="0" r="0" b="0"/>
                <a:pathLst>
                  <a:path w="9606" h="65266">
                    <a:moveTo>
                      <a:pt x="-18" y="0"/>
                    </a:moveTo>
                    <a:cubicBezTo>
                      <a:pt x="-18" y="0"/>
                      <a:pt x="548" y="37691"/>
                      <a:pt x="5077" y="51755"/>
                    </a:cubicBezTo>
                    <a:cubicBezTo>
                      <a:pt x="9606" y="65819"/>
                      <a:pt x="9606" y="65266"/>
                      <a:pt x="9606" y="65266"/>
                    </a:cubicBezTo>
                    <a:cubicBezTo>
                      <a:pt x="9606" y="65266"/>
                      <a:pt x="3096" y="6469"/>
                      <a:pt x="-18" y="0"/>
                    </a:cubicBezTo>
                    <a:close/>
                  </a:path>
                </a:pathLst>
              </a:custGeom>
              <a:solidFill>
                <a:srgbClr val="B93B14"/>
              </a:solidFill>
              <a:ln w="7600" cap="flat">
                <a:noFill/>
                <a:bevel/>
              </a:ln>
            </p:spPr>
          </p:sp>
          <p:sp>
            <p:nvSpPr>
              <p:cNvPr id="11912" name="Freeform 11911"/>
              <p:cNvSpPr/>
              <p:nvPr/>
            </p:nvSpPr>
            <p:spPr>
              <a:xfrm rot="900000">
                <a:off x="6294916" y="4350210"/>
                <a:ext cx="12625" cy="19654"/>
              </a:xfrm>
              <a:custGeom>
                <a:avLst/>
                <a:gdLst/>
                <a:ahLst/>
                <a:cxnLst/>
                <a:rect l="0" t="0" r="0" b="0"/>
                <a:pathLst>
                  <a:path w="12625" h="19654">
                    <a:moveTo>
                      <a:pt x="0" y="13418"/>
                    </a:moveTo>
                    <a:cubicBezTo>
                      <a:pt x="0" y="8490"/>
                      <a:pt x="-197" y="0"/>
                      <a:pt x="3403" y="0"/>
                    </a:cubicBezTo>
                    <a:cubicBezTo>
                      <a:pt x="6990" y="0"/>
                      <a:pt x="12603" y="7458"/>
                      <a:pt x="12603" y="12386"/>
                    </a:cubicBezTo>
                    <a:cubicBezTo>
                      <a:pt x="12603" y="17315"/>
                      <a:pt x="10132" y="19654"/>
                      <a:pt x="6545" y="19654"/>
                    </a:cubicBezTo>
                    <a:cubicBezTo>
                      <a:pt x="2945" y="19654"/>
                      <a:pt x="0" y="18347"/>
                      <a:pt x="0" y="1341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1000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913" name="Freeform 11912"/>
              <p:cNvSpPr/>
              <p:nvPr/>
            </p:nvSpPr>
            <p:spPr>
              <a:xfrm rot="900000">
                <a:off x="6216606" y="4378575"/>
                <a:ext cx="76540" cy="61618"/>
              </a:xfrm>
              <a:custGeom>
                <a:avLst/>
                <a:gdLst/>
                <a:ahLst/>
                <a:cxnLst/>
                <a:rect l="0" t="0" r="0" b="0"/>
                <a:pathLst>
                  <a:path w="76540" h="61618">
                    <a:moveTo>
                      <a:pt x="54950" y="340"/>
                    </a:moveTo>
                    <a:cubicBezTo>
                      <a:pt x="54950" y="340"/>
                      <a:pt x="65145" y="26490"/>
                      <a:pt x="30269" y="43033"/>
                    </a:cubicBezTo>
                    <a:cubicBezTo>
                      <a:pt x="-4608" y="59577"/>
                      <a:pt x="221" y="50505"/>
                      <a:pt x="221" y="50505"/>
                    </a:cubicBezTo>
                    <a:cubicBezTo>
                      <a:pt x="221" y="50505"/>
                      <a:pt x="23830" y="73986"/>
                      <a:pt x="61389" y="52639"/>
                    </a:cubicBezTo>
                    <a:cubicBezTo>
                      <a:pt x="98947" y="31293"/>
                      <a:pt x="54950" y="-3929"/>
                      <a:pt x="54950" y="340"/>
                    </a:cubicBezTo>
                    <a:close/>
                  </a:path>
                </a:pathLst>
              </a:custGeom>
              <a:solidFill>
                <a:srgbClr val="FFFFFF">
                  <a:alpha val="9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11914" name="Cherry"/>
            <p:cNvGrpSpPr/>
            <p:nvPr/>
          </p:nvGrpSpPr>
          <p:grpSpPr>
            <a:xfrm>
              <a:off x="6446711" y="4608189"/>
              <a:ext cx="368235" cy="281198"/>
              <a:chOff x="6446711" y="4608189"/>
              <a:chExt cx="368235" cy="281198"/>
            </a:xfrm>
          </p:grpSpPr>
          <p:grpSp>
            <p:nvGrpSpPr>
              <p:cNvPr id="11915" name="Group 11914"/>
              <p:cNvGrpSpPr/>
              <p:nvPr/>
            </p:nvGrpSpPr>
            <p:grpSpPr>
              <a:xfrm>
                <a:off x="6446367" y="4607681"/>
                <a:ext cx="245686" cy="250010"/>
                <a:chOff x="6446367" y="4607681"/>
                <a:chExt cx="245686" cy="250010"/>
              </a:xfrm>
            </p:grpSpPr>
            <p:sp>
              <p:nvSpPr>
                <p:cNvPr id="11916" name="Freeform 11915"/>
                <p:cNvSpPr/>
                <p:nvPr/>
              </p:nvSpPr>
              <p:spPr>
                <a:xfrm>
                  <a:off x="6446367" y="4718063"/>
                  <a:ext cx="156330" cy="1395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330" h="139595">
                      <a:moveTo>
                        <a:pt x="77072" y="10373"/>
                      </a:moveTo>
                      <a:lnTo>
                        <a:pt x="65496" y="9484"/>
                      </a:lnTo>
                      <a:lnTo>
                        <a:pt x="61826" y="9484"/>
                      </a:lnTo>
                      <a:cubicBezTo>
                        <a:pt x="61826" y="9484"/>
                        <a:pt x="53639" y="0"/>
                        <a:pt x="44041" y="0"/>
                      </a:cubicBezTo>
                      <a:cubicBezTo>
                        <a:pt x="34442" y="0"/>
                        <a:pt x="12139" y="889"/>
                        <a:pt x="2541" y="31713"/>
                      </a:cubicBezTo>
                      <a:cubicBezTo>
                        <a:pt x="-7058" y="62536"/>
                        <a:pt x="12422" y="104325"/>
                        <a:pt x="29925" y="119144"/>
                      </a:cubicBezTo>
                      <a:cubicBezTo>
                        <a:pt x="47428" y="133963"/>
                        <a:pt x="60697" y="137520"/>
                        <a:pt x="76224" y="139298"/>
                      </a:cubicBezTo>
                      <a:cubicBezTo>
                        <a:pt x="91752" y="141077"/>
                        <a:pt x="108690" y="135149"/>
                        <a:pt x="124782" y="120923"/>
                      </a:cubicBezTo>
                      <a:cubicBezTo>
                        <a:pt x="140874" y="106696"/>
                        <a:pt x="148496" y="94545"/>
                        <a:pt x="154707" y="67871"/>
                      </a:cubicBezTo>
                      <a:cubicBezTo>
                        <a:pt x="160919" y="41197"/>
                        <a:pt x="148214" y="13337"/>
                        <a:pt x="137204" y="8595"/>
                      </a:cubicBezTo>
                      <a:cubicBezTo>
                        <a:pt x="126193" y="3853"/>
                        <a:pt x="109819" y="4742"/>
                        <a:pt x="107561" y="4742"/>
                      </a:cubicBezTo>
                      <a:cubicBezTo>
                        <a:pt x="105303" y="4742"/>
                        <a:pt x="93163" y="12744"/>
                        <a:pt x="93163" y="12744"/>
                      </a:cubicBezTo>
                      <a:cubicBezTo>
                        <a:pt x="93163" y="12744"/>
                        <a:pt x="92316" y="11262"/>
                        <a:pt x="77072" y="10373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AA0202"/>
                    </a:gs>
                    <a:gs pos="0">
                      <a:srgbClr val="D21919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917" name="Freeform 11916"/>
                <p:cNvSpPr/>
                <p:nvPr/>
              </p:nvSpPr>
              <p:spPr>
                <a:xfrm>
                  <a:off x="6481054" y="4719506"/>
                  <a:ext cx="109588" cy="34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588" h="34020">
                      <a:moveTo>
                        <a:pt x="5357" y="333"/>
                      </a:moveTo>
                      <a:cubicBezTo>
                        <a:pt x="5357" y="333"/>
                        <a:pt x="11457" y="-2478"/>
                        <a:pt x="22022" y="8024"/>
                      </a:cubicBezTo>
                      <a:cubicBezTo>
                        <a:pt x="32586" y="18526"/>
                        <a:pt x="59221" y="13349"/>
                        <a:pt x="61304" y="10687"/>
                      </a:cubicBezTo>
                      <a:cubicBezTo>
                        <a:pt x="63387" y="8024"/>
                        <a:pt x="83326" y="1516"/>
                        <a:pt x="91658" y="6545"/>
                      </a:cubicBezTo>
                      <a:cubicBezTo>
                        <a:pt x="99991" y="11574"/>
                        <a:pt x="103413" y="12905"/>
                        <a:pt x="108919" y="18378"/>
                      </a:cubicBezTo>
                      <a:cubicBezTo>
                        <a:pt x="114423" y="23851"/>
                        <a:pt x="86600" y="11870"/>
                        <a:pt x="73208" y="21928"/>
                      </a:cubicBezTo>
                      <a:cubicBezTo>
                        <a:pt x="59816" y="31986"/>
                        <a:pt x="40175" y="38790"/>
                        <a:pt x="25593" y="29915"/>
                      </a:cubicBezTo>
                      <a:cubicBezTo>
                        <a:pt x="11011" y="21041"/>
                        <a:pt x="-4464" y="17786"/>
                        <a:pt x="2083" y="13645"/>
                      </a:cubicBezTo>
                      <a:cubicBezTo>
                        <a:pt x="8630" y="9503"/>
                        <a:pt x="-8035" y="1516"/>
                        <a:pt x="5357" y="333"/>
                      </a:cubicBezTo>
                      <a:close/>
                    </a:path>
                  </a:pathLst>
                </a:custGeom>
                <a:solidFill>
                  <a:srgbClr val="AA0001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918" name="Freeform 11917"/>
                <p:cNvSpPr/>
                <p:nvPr/>
              </p:nvSpPr>
              <p:spPr>
                <a:xfrm>
                  <a:off x="6478565" y="4721613"/>
                  <a:ext cx="58439" cy="17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439" h="17380">
                      <a:moveTo>
                        <a:pt x="39394" y="13016"/>
                      </a:moveTo>
                      <a:lnTo>
                        <a:pt x="20050" y="7100"/>
                      </a:lnTo>
                      <a:cubicBezTo>
                        <a:pt x="20050" y="7100"/>
                        <a:pt x="17074" y="887"/>
                        <a:pt x="13801" y="887"/>
                      </a:cubicBezTo>
                      <a:cubicBezTo>
                        <a:pt x="10527" y="887"/>
                        <a:pt x="112" y="0"/>
                        <a:pt x="112" y="0"/>
                      </a:cubicBezTo>
                      <a:cubicBezTo>
                        <a:pt x="112" y="0"/>
                        <a:pt x="-2269" y="3254"/>
                        <a:pt x="14396" y="11241"/>
                      </a:cubicBezTo>
                      <a:cubicBezTo>
                        <a:pt x="31061" y="19229"/>
                        <a:pt x="46536" y="17158"/>
                        <a:pt x="46536" y="17158"/>
                      </a:cubicBezTo>
                      <a:lnTo>
                        <a:pt x="58439" y="14495"/>
                      </a:lnTo>
                      <a:cubicBezTo>
                        <a:pt x="58439" y="14495"/>
                        <a:pt x="44155" y="11537"/>
                        <a:pt x="39394" y="13016"/>
                      </a:cubicBezTo>
                      <a:close/>
                    </a:path>
                  </a:pathLst>
                </a:custGeom>
                <a:gradFill>
                  <a:gsLst>
                    <a:gs pos="7000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67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919" name="Freeform 11918"/>
                <p:cNvSpPr/>
                <p:nvPr/>
              </p:nvSpPr>
              <p:spPr>
                <a:xfrm>
                  <a:off x="6528822" y="4723203"/>
                  <a:ext cx="24849" cy="108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49" h="10872">
                      <a:moveTo>
                        <a:pt x="0" y="10849"/>
                      </a:moveTo>
                      <a:lnTo>
                        <a:pt x="12945" y="10480"/>
                      </a:lnTo>
                      <a:cubicBezTo>
                        <a:pt x="12945" y="10480"/>
                        <a:pt x="20385" y="185"/>
                        <a:pt x="24254" y="185"/>
                      </a:cubicBezTo>
                      <a:cubicBezTo>
                        <a:pt x="28123" y="185"/>
                        <a:pt x="12633" y="-2463"/>
                        <a:pt x="0" y="10849"/>
                      </a:cubicBezTo>
                      <a:close/>
                    </a:path>
                  </a:pathLst>
                </a:custGeom>
                <a:solidFill>
                  <a:srgbClr val="AA000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920" name="Freeform 11919"/>
                <p:cNvSpPr/>
                <p:nvPr/>
              </p:nvSpPr>
              <p:spPr>
                <a:xfrm>
                  <a:off x="6515576" y="4607647"/>
                  <a:ext cx="176472" cy="126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472" h="126095">
                      <a:moveTo>
                        <a:pt x="0" y="125503"/>
                      </a:moveTo>
                      <a:lnTo>
                        <a:pt x="5357" y="126095"/>
                      </a:lnTo>
                      <a:lnTo>
                        <a:pt x="11904" y="125503"/>
                      </a:lnTo>
                      <a:lnTo>
                        <a:pt x="11011" y="121361"/>
                      </a:lnTo>
                      <a:cubicBezTo>
                        <a:pt x="11011" y="121361"/>
                        <a:pt x="25891" y="70480"/>
                        <a:pt x="36306" y="56280"/>
                      </a:cubicBezTo>
                      <a:cubicBezTo>
                        <a:pt x="46722" y="42081"/>
                        <a:pt x="70232" y="10428"/>
                        <a:pt x="107728" y="7470"/>
                      </a:cubicBezTo>
                      <a:cubicBezTo>
                        <a:pt x="145225" y="4511"/>
                        <a:pt x="158617" y="19894"/>
                        <a:pt x="158617" y="19894"/>
                      </a:cubicBezTo>
                      <a:lnTo>
                        <a:pt x="160998" y="23148"/>
                      </a:lnTo>
                      <a:lnTo>
                        <a:pt x="164866" y="24627"/>
                      </a:lnTo>
                      <a:lnTo>
                        <a:pt x="167247" y="25515"/>
                      </a:lnTo>
                      <a:lnTo>
                        <a:pt x="167842" y="27585"/>
                      </a:lnTo>
                      <a:lnTo>
                        <a:pt x="167842" y="29952"/>
                      </a:lnTo>
                      <a:lnTo>
                        <a:pt x="171860" y="31579"/>
                      </a:lnTo>
                      <a:lnTo>
                        <a:pt x="172902" y="28177"/>
                      </a:lnTo>
                      <a:cubicBezTo>
                        <a:pt x="172902" y="28177"/>
                        <a:pt x="172902" y="24923"/>
                        <a:pt x="173794" y="24036"/>
                      </a:cubicBezTo>
                      <a:cubicBezTo>
                        <a:pt x="174687" y="23148"/>
                        <a:pt x="176771" y="21078"/>
                        <a:pt x="176472" y="21373"/>
                      </a:cubicBezTo>
                      <a:lnTo>
                        <a:pt x="174985" y="19302"/>
                      </a:lnTo>
                      <a:cubicBezTo>
                        <a:pt x="174985" y="19302"/>
                        <a:pt x="174390" y="8949"/>
                        <a:pt x="148796" y="3328"/>
                      </a:cubicBezTo>
                      <a:cubicBezTo>
                        <a:pt x="123204" y="-2293"/>
                        <a:pt x="86600" y="-2589"/>
                        <a:pt x="62792" y="16640"/>
                      </a:cubicBezTo>
                      <a:cubicBezTo>
                        <a:pt x="38985" y="35869"/>
                        <a:pt x="25593" y="42081"/>
                        <a:pt x="0" y="1255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CF38"/>
                    </a:gs>
                    <a:gs pos="63000">
                      <a:srgbClr val="E3F1C6"/>
                    </a:gs>
                    <a:gs pos="92000">
                      <a:srgbClr val="9BCE34"/>
                    </a:gs>
                    <a:gs pos="100000">
                      <a:srgbClr val="6D9224"/>
                    </a:gs>
                  </a:gsLst>
                  <a:lin ang="11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921" name="Freeform 11920"/>
                <p:cNvSpPr/>
                <p:nvPr/>
              </p:nvSpPr>
              <p:spPr>
                <a:xfrm>
                  <a:off x="6520933" y="4609792"/>
                  <a:ext cx="136893" cy="1239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893" h="123950">
                      <a:moveTo>
                        <a:pt x="0" y="123950"/>
                      </a:moveTo>
                      <a:lnTo>
                        <a:pt x="6547" y="123359"/>
                      </a:lnTo>
                      <a:cubicBezTo>
                        <a:pt x="6547" y="123359"/>
                        <a:pt x="12797" y="80464"/>
                        <a:pt x="30950" y="54136"/>
                      </a:cubicBezTo>
                      <a:cubicBezTo>
                        <a:pt x="49103" y="27807"/>
                        <a:pt x="77672" y="5325"/>
                        <a:pt x="102372" y="5325"/>
                      </a:cubicBezTo>
                      <a:cubicBezTo>
                        <a:pt x="127072" y="5325"/>
                        <a:pt x="136893" y="8579"/>
                        <a:pt x="136893" y="8579"/>
                      </a:cubicBezTo>
                      <a:cubicBezTo>
                        <a:pt x="136893" y="8579"/>
                        <a:pt x="128263" y="0"/>
                        <a:pt x="113681" y="0"/>
                      </a:cubicBezTo>
                      <a:cubicBezTo>
                        <a:pt x="99099" y="0"/>
                        <a:pt x="22617" y="3254"/>
                        <a:pt x="0" y="123950"/>
                      </a:cubicBezTo>
                      <a:close/>
                    </a:path>
                  </a:pathLst>
                </a:custGeom>
                <a:solidFill>
                  <a:srgbClr val="9EBD5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922" name="Freeform 11921"/>
                <p:cNvSpPr/>
                <p:nvPr/>
              </p:nvSpPr>
              <p:spPr>
                <a:xfrm>
                  <a:off x="6678063" y="4624287"/>
                  <a:ext cx="13689" cy="149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89" h="14939">
                      <a:moveTo>
                        <a:pt x="0" y="6508"/>
                      </a:moveTo>
                      <a:cubicBezTo>
                        <a:pt x="0" y="6508"/>
                        <a:pt x="595" y="0"/>
                        <a:pt x="5059" y="0"/>
                      </a:cubicBezTo>
                      <a:cubicBezTo>
                        <a:pt x="9523" y="0"/>
                        <a:pt x="12499" y="2662"/>
                        <a:pt x="12499" y="2662"/>
                      </a:cubicBezTo>
                      <a:lnTo>
                        <a:pt x="13094" y="3254"/>
                      </a:lnTo>
                      <a:lnTo>
                        <a:pt x="13689" y="5029"/>
                      </a:lnTo>
                      <a:lnTo>
                        <a:pt x="11309" y="7396"/>
                      </a:lnTo>
                      <a:lnTo>
                        <a:pt x="10416" y="14939"/>
                      </a:lnTo>
                      <a:lnTo>
                        <a:pt x="5357" y="13312"/>
                      </a:lnTo>
                      <a:lnTo>
                        <a:pt x="4761" y="8875"/>
                      </a:lnTo>
                      <a:lnTo>
                        <a:pt x="0" y="6508"/>
                      </a:lnTo>
                      <a:close/>
                    </a:path>
                  </a:pathLst>
                </a:custGeom>
                <a:solidFill>
                  <a:srgbClr val="6B8E23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923" name="Freeform 11922"/>
                <p:cNvSpPr/>
                <p:nvPr/>
              </p:nvSpPr>
              <p:spPr>
                <a:xfrm>
                  <a:off x="6518667" y="4727086"/>
                  <a:ext cx="42184" cy="197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184" h="19746">
                      <a:moveTo>
                        <a:pt x="22059" y="4733"/>
                      </a:moveTo>
                      <a:cubicBezTo>
                        <a:pt x="22059" y="4733"/>
                        <a:pt x="38873" y="1331"/>
                        <a:pt x="29201" y="8579"/>
                      </a:cubicBezTo>
                      <a:cubicBezTo>
                        <a:pt x="19530" y="15827"/>
                        <a:pt x="7626" y="17602"/>
                        <a:pt x="1079" y="17602"/>
                      </a:cubicBezTo>
                      <a:cubicBezTo>
                        <a:pt x="-5468" y="17602"/>
                        <a:pt x="19232" y="24997"/>
                        <a:pt x="33070" y="12425"/>
                      </a:cubicBezTo>
                      <a:cubicBezTo>
                        <a:pt x="46908" y="-148"/>
                        <a:pt x="46313" y="-3994"/>
                        <a:pt x="22059" y="4733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FFFFFF">
                        <a:alpha val="38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924" name="Freeform 11923"/>
                <p:cNvSpPr/>
                <p:nvPr/>
              </p:nvSpPr>
              <p:spPr>
                <a:xfrm>
                  <a:off x="6447204" y="4770095"/>
                  <a:ext cx="125195" cy="87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195" h="87285">
                      <a:moveTo>
                        <a:pt x="0" y="0"/>
                      </a:moveTo>
                      <a:cubicBezTo>
                        <a:pt x="0" y="2217"/>
                        <a:pt x="557" y="43781"/>
                        <a:pt x="27875" y="65395"/>
                      </a:cubicBezTo>
                      <a:cubicBezTo>
                        <a:pt x="55193" y="87008"/>
                        <a:pt x="66901" y="87285"/>
                        <a:pt x="83626" y="87285"/>
                      </a:cubicBezTo>
                      <a:cubicBezTo>
                        <a:pt x="100351" y="87285"/>
                        <a:pt x="119341" y="75979"/>
                        <a:pt x="124619" y="68166"/>
                      </a:cubicBezTo>
                      <a:cubicBezTo>
                        <a:pt x="129898" y="60352"/>
                        <a:pt x="97563" y="82021"/>
                        <a:pt x="60211" y="68166"/>
                      </a:cubicBezTo>
                      <a:cubicBezTo>
                        <a:pt x="22858" y="54311"/>
                        <a:pt x="8363" y="24384"/>
                        <a:pt x="0" y="0"/>
                      </a:cubicBezTo>
                      <a:close/>
                    </a:path>
                  </a:pathLst>
                </a:custGeom>
                <a:solidFill>
                  <a:srgbClr val="A60000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925" name="Freeform 11924"/>
                <p:cNvSpPr/>
                <p:nvPr/>
              </p:nvSpPr>
              <p:spPr>
                <a:xfrm>
                  <a:off x="6552294" y="4739198"/>
                  <a:ext cx="47423" cy="874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423" h="87424">
                      <a:moveTo>
                        <a:pt x="0" y="8507"/>
                      </a:moveTo>
                      <a:cubicBezTo>
                        <a:pt x="0" y="8507"/>
                        <a:pt x="33004" y="6733"/>
                        <a:pt x="26760" y="40428"/>
                      </a:cubicBezTo>
                      <a:cubicBezTo>
                        <a:pt x="20516" y="74123"/>
                        <a:pt x="3568" y="87424"/>
                        <a:pt x="3568" y="87424"/>
                      </a:cubicBezTo>
                      <a:cubicBezTo>
                        <a:pt x="3568" y="87424"/>
                        <a:pt x="44600" y="75897"/>
                        <a:pt x="47276" y="32448"/>
                      </a:cubicBezTo>
                      <a:cubicBezTo>
                        <a:pt x="49952" y="-11001"/>
                        <a:pt x="10258" y="-1690"/>
                        <a:pt x="0" y="8507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926" name="Freeform 11925"/>
                <p:cNvSpPr/>
                <p:nvPr/>
              </p:nvSpPr>
              <p:spPr>
                <a:xfrm>
                  <a:off x="6493790" y="4755685"/>
                  <a:ext cx="75995" cy="289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995" h="28991">
                      <a:moveTo>
                        <a:pt x="151" y="0"/>
                      </a:moveTo>
                      <a:cubicBezTo>
                        <a:pt x="151" y="0"/>
                        <a:pt x="3124" y="8867"/>
                        <a:pt x="37318" y="8867"/>
                      </a:cubicBezTo>
                      <a:cubicBezTo>
                        <a:pt x="71512" y="8867"/>
                        <a:pt x="75995" y="0"/>
                        <a:pt x="75995" y="0"/>
                      </a:cubicBezTo>
                      <a:cubicBezTo>
                        <a:pt x="75995" y="0"/>
                        <a:pt x="67795" y="25862"/>
                        <a:pt x="37318" y="28818"/>
                      </a:cubicBezTo>
                      <a:cubicBezTo>
                        <a:pt x="6841" y="31774"/>
                        <a:pt x="-1336" y="0"/>
                        <a:pt x="15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3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1927" name="Group 11926"/>
              <p:cNvGrpSpPr/>
              <p:nvPr/>
            </p:nvGrpSpPr>
            <p:grpSpPr>
              <a:xfrm>
                <a:off x="6569212" y="4639692"/>
                <a:ext cx="245686" cy="250010"/>
                <a:chOff x="6569212" y="4639692"/>
                <a:chExt cx="245686" cy="250010"/>
              </a:xfrm>
            </p:grpSpPr>
            <p:sp>
              <p:nvSpPr>
                <p:cNvPr id="11928" name="Freeform 11927"/>
                <p:cNvSpPr/>
                <p:nvPr/>
              </p:nvSpPr>
              <p:spPr>
                <a:xfrm>
                  <a:off x="6569212" y="4750074"/>
                  <a:ext cx="156330" cy="1395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330" h="139595">
                      <a:moveTo>
                        <a:pt x="77071" y="10373"/>
                      </a:moveTo>
                      <a:lnTo>
                        <a:pt x="65496" y="9484"/>
                      </a:lnTo>
                      <a:lnTo>
                        <a:pt x="61826" y="9484"/>
                      </a:lnTo>
                      <a:cubicBezTo>
                        <a:pt x="61826" y="9484"/>
                        <a:pt x="53639" y="0"/>
                        <a:pt x="44041" y="0"/>
                      </a:cubicBezTo>
                      <a:cubicBezTo>
                        <a:pt x="34442" y="0"/>
                        <a:pt x="12139" y="889"/>
                        <a:pt x="2541" y="31713"/>
                      </a:cubicBezTo>
                      <a:cubicBezTo>
                        <a:pt x="-7058" y="62536"/>
                        <a:pt x="12422" y="104325"/>
                        <a:pt x="29925" y="119144"/>
                      </a:cubicBezTo>
                      <a:cubicBezTo>
                        <a:pt x="47428" y="133963"/>
                        <a:pt x="60697" y="137520"/>
                        <a:pt x="76224" y="139298"/>
                      </a:cubicBezTo>
                      <a:cubicBezTo>
                        <a:pt x="91751" y="141077"/>
                        <a:pt x="108690" y="135149"/>
                        <a:pt x="124782" y="120923"/>
                      </a:cubicBezTo>
                      <a:cubicBezTo>
                        <a:pt x="140874" y="106696"/>
                        <a:pt x="148496" y="94545"/>
                        <a:pt x="154707" y="67871"/>
                      </a:cubicBezTo>
                      <a:cubicBezTo>
                        <a:pt x="160919" y="41197"/>
                        <a:pt x="148214" y="13337"/>
                        <a:pt x="137204" y="8595"/>
                      </a:cubicBezTo>
                      <a:cubicBezTo>
                        <a:pt x="126193" y="3853"/>
                        <a:pt x="109819" y="4742"/>
                        <a:pt x="107561" y="4742"/>
                      </a:cubicBezTo>
                      <a:cubicBezTo>
                        <a:pt x="105303" y="4742"/>
                        <a:pt x="93163" y="12744"/>
                        <a:pt x="93163" y="12744"/>
                      </a:cubicBezTo>
                      <a:cubicBezTo>
                        <a:pt x="93163" y="12744"/>
                        <a:pt x="92316" y="11262"/>
                        <a:pt x="77071" y="10373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AA0202"/>
                    </a:gs>
                    <a:gs pos="0">
                      <a:srgbClr val="D21919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1929" name="Freeform 11928"/>
                <p:cNvSpPr/>
                <p:nvPr/>
              </p:nvSpPr>
              <p:spPr>
                <a:xfrm>
                  <a:off x="6603899" y="4751517"/>
                  <a:ext cx="109588" cy="34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588" h="34020">
                      <a:moveTo>
                        <a:pt x="5357" y="333"/>
                      </a:moveTo>
                      <a:cubicBezTo>
                        <a:pt x="5357" y="333"/>
                        <a:pt x="11457" y="-2478"/>
                        <a:pt x="22022" y="8024"/>
                      </a:cubicBezTo>
                      <a:cubicBezTo>
                        <a:pt x="32586" y="18526"/>
                        <a:pt x="59221" y="13349"/>
                        <a:pt x="61304" y="10687"/>
                      </a:cubicBezTo>
                      <a:cubicBezTo>
                        <a:pt x="63387" y="8024"/>
                        <a:pt x="83326" y="1516"/>
                        <a:pt x="91658" y="6545"/>
                      </a:cubicBezTo>
                      <a:cubicBezTo>
                        <a:pt x="99991" y="11574"/>
                        <a:pt x="103413" y="12905"/>
                        <a:pt x="108919" y="18378"/>
                      </a:cubicBezTo>
                      <a:cubicBezTo>
                        <a:pt x="114423" y="23851"/>
                        <a:pt x="86600" y="11870"/>
                        <a:pt x="73208" y="21928"/>
                      </a:cubicBezTo>
                      <a:cubicBezTo>
                        <a:pt x="59816" y="31986"/>
                        <a:pt x="40175" y="38790"/>
                        <a:pt x="25593" y="29915"/>
                      </a:cubicBezTo>
                      <a:cubicBezTo>
                        <a:pt x="11011" y="21041"/>
                        <a:pt x="-4464" y="17786"/>
                        <a:pt x="2083" y="13645"/>
                      </a:cubicBezTo>
                      <a:cubicBezTo>
                        <a:pt x="8630" y="9503"/>
                        <a:pt x="-8035" y="1516"/>
                        <a:pt x="5357" y="333"/>
                      </a:cubicBezTo>
                      <a:close/>
                    </a:path>
                  </a:pathLst>
                </a:custGeom>
                <a:solidFill>
                  <a:srgbClr val="AA0001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930" name="Freeform 11929"/>
                <p:cNvSpPr/>
                <p:nvPr/>
              </p:nvSpPr>
              <p:spPr>
                <a:xfrm>
                  <a:off x="6601410" y="4753624"/>
                  <a:ext cx="58439" cy="17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439" h="17380">
                      <a:moveTo>
                        <a:pt x="39394" y="13016"/>
                      </a:moveTo>
                      <a:lnTo>
                        <a:pt x="20050" y="7100"/>
                      </a:lnTo>
                      <a:cubicBezTo>
                        <a:pt x="20050" y="7100"/>
                        <a:pt x="17074" y="887"/>
                        <a:pt x="13801" y="887"/>
                      </a:cubicBezTo>
                      <a:cubicBezTo>
                        <a:pt x="10527" y="887"/>
                        <a:pt x="112" y="0"/>
                        <a:pt x="112" y="0"/>
                      </a:cubicBezTo>
                      <a:cubicBezTo>
                        <a:pt x="112" y="0"/>
                        <a:pt x="-2269" y="3254"/>
                        <a:pt x="14396" y="11241"/>
                      </a:cubicBezTo>
                      <a:cubicBezTo>
                        <a:pt x="31061" y="19229"/>
                        <a:pt x="46536" y="17158"/>
                        <a:pt x="46536" y="17158"/>
                      </a:cubicBezTo>
                      <a:lnTo>
                        <a:pt x="58439" y="14495"/>
                      </a:lnTo>
                      <a:cubicBezTo>
                        <a:pt x="58439" y="14495"/>
                        <a:pt x="44155" y="11537"/>
                        <a:pt x="39394" y="13016"/>
                      </a:cubicBezTo>
                      <a:close/>
                    </a:path>
                  </a:pathLst>
                </a:custGeom>
                <a:gradFill>
                  <a:gsLst>
                    <a:gs pos="7000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67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931" name="Freeform 11930"/>
                <p:cNvSpPr/>
                <p:nvPr/>
              </p:nvSpPr>
              <p:spPr>
                <a:xfrm>
                  <a:off x="6651667" y="4755214"/>
                  <a:ext cx="24849" cy="108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49" h="10872">
                      <a:moveTo>
                        <a:pt x="0" y="10849"/>
                      </a:moveTo>
                      <a:lnTo>
                        <a:pt x="12945" y="10480"/>
                      </a:lnTo>
                      <a:cubicBezTo>
                        <a:pt x="12945" y="10480"/>
                        <a:pt x="20385" y="185"/>
                        <a:pt x="24254" y="185"/>
                      </a:cubicBezTo>
                      <a:cubicBezTo>
                        <a:pt x="28123" y="185"/>
                        <a:pt x="12633" y="-2463"/>
                        <a:pt x="0" y="10849"/>
                      </a:cubicBezTo>
                      <a:close/>
                    </a:path>
                  </a:pathLst>
                </a:custGeom>
                <a:solidFill>
                  <a:srgbClr val="AA000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932" name="Freeform 11931"/>
                <p:cNvSpPr/>
                <p:nvPr/>
              </p:nvSpPr>
              <p:spPr>
                <a:xfrm>
                  <a:off x="6638420" y="4639658"/>
                  <a:ext cx="176472" cy="126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472" h="126095">
                      <a:moveTo>
                        <a:pt x="0" y="125503"/>
                      </a:moveTo>
                      <a:lnTo>
                        <a:pt x="5357" y="126095"/>
                      </a:lnTo>
                      <a:lnTo>
                        <a:pt x="11904" y="125503"/>
                      </a:lnTo>
                      <a:lnTo>
                        <a:pt x="11011" y="121361"/>
                      </a:lnTo>
                      <a:cubicBezTo>
                        <a:pt x="11011" y="121361"/>
                        <a:pt x="25891" y="70480"/>
                        <a:pt x="36306" y="56280"/>
                      </a:cubicBezTo>
                      <a:cubicBezTo>
                        <a:pt x="46722" y="42081"/>
                        <a:pt x="70232" y="10428"/>
                        <a:pt x="107728" y="7470"/>
                      </a:cubicBezTo>
                      <a:cubicBezTo>
                        <a:pt x="145225" y="4511"/>
                        <a:pt x="158617" y="19894"/>
                        <a:pt x="158617" y="19894"/>
                      </a:cubicBezTo>
                      <a:lnTo>
                        <a:pt x="160997" y="23148"/>
                      </a:lnTo>
                      <a:lnTo>
                        <a:pt x="164866" y="24627"/>
                      </a:lnTo>
                      <a:lnTo>
                        <a:pt x="167246" y="25515"/>
                      </a:lnTo>
                      <a:lnTo>
                        <a:pt x="167842" y="27585"/>
                      </a:lnTo>
                      <a:lnTo>
                        <a:pt x="167842" y="29952"/>
                      </a:lnTo>
                      <a:lnTo>
                        <a:pt x="171860" y="31579"/>
                      </a:lnTo>
                      <a:lnTo>
                        <a:pt x="172901" y="28177"/>
                      </a:lnTo>
                      <a:cubicBezTo>
                        <a:pt x="172901" y="28177"/>
                        <a:pt x="172901" y="24923"/>
                        <a:pt x="173794" y="24036"/>
                      </a:cubicBezTo>
                      <a:cubicBezTo>
                        <a:pt x="174687" y="23148"/>
                        <a:pt x="176771" y="21078"/>
                        <a:pt x="176472" y="21373"/>
                      </a:cubicBezTo>
                      <a:lnTo>
                        <a:pt x="174984" y="19302"/>
                      </a:lnTo>
                      <a:cubicBezTo>
                        <a:pt x="174984" y="19302"/>
                        <a:pt x="174389" y="8949"/>
                        <a:pt x="148796" y="3328"/>
                      </a:cubicBezTo>
                      <a:cubicBezTo>
                        <a:pt x="123203" y="-2293"/>
                        <a:pt x="86599" y="-2589"/>
                        <a:pt x="62792" y="16640"/>
                      </a:cubicBezTo>
                      <a:cubicBezTo>
                        <a:pt x="38984" y="35869"/>
                        <a:pt x="25593" y="42081"/>
                        <a:pt x="0" y="1255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CF38"/>
                    </a:gs>
                    <a:gs pos="63000">
                      <a:srgbClr val="E3F1C6"/>
                    </a:gs>
                    <a:gs pos="92000">
                      <a:srgbClr val="9BCE34"/>
                    </a:gs>
                    <a:gs pos="100000">
                      <a:srgbClr val="6D9224"/>
                    </a:gs>
                  </a:gsLst>
                  <a:lin ang="11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933" name="Freeform 11932"/>
                <p:cNvSpPr/>
                <p:nvPr/>
              </p:nvSpPr>
              <p:spPr>
                <a:xfrm>
                  <a:off x="6643778" y="4641803"/>
                  <a:ext cx="136893" cy="1239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893" h="123950">
                      <a:moveTo>
                        <a:pt x="0" y="123950"/>
                      </a:moveTo>
                      <a:lnTo>
                        <a:pt x="6547" y="123359"/>
                      </a:lnTo>
                      <a:cubicBezTo>
                        <a:pt x="6547" y="123359"/>
                        <a:pt x="12797" y="80464"/>
                        <a:pt x="30950" y="54136"/>
                      </a:cubicBezTo>
                      <a:cubicBezTo>
                        <a:pt x="49103" y="27807"/>
                        <a:pt x="77671" y="5325"/>
                        <a:pt x="102372" y="5325"/>
                      </a:cubicBezTo>
                      <a:cubicBezTo>
                        <a:pt x="127072" y="5325"/>
                        <a:pt x="136893" y="8579"/>
                        <a:pt x="136893" y="8579"/>
                      </a:cubicBezTo>
                      <a:cubicBezTo>
                        <a:pt x="136893" y="8579"/>
                        <a:pt x="128262" y="0"/>
                        <a:pt x="113681" y="0"/>
                      </a:cubicBezTo>
                      <a:cubicBezTo>
                        <a:pt x="99099" y="0"/>
                        <a:pt x="22617" y="3254"/>
                        <a:pt x="0" y="123950"/>
                      </a:cubicBezTo>
                      <a:close/>
                    </a:path>
                  </a:pathLst>
                </a:custGeom>
                <a:solidFill>
                  <a:srgbClr val="9EBD5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934" name="Freeform 11933"/>
                <p:cNvSpPr/>
                <p:nvPr/>
              </p:nvSpPr>
              <p:spPr>
                <a:xfrm>
                  <a:off x="6800906" y="4656298"/>
                  <a:ext cx="13689" cy="149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89" h="14939">
                      <a:moveTo>
                        <a:pt x="0" y="6508"/>
                      </a:moveTo>
                      <a:cubicBezTo>
                        <a:pt x="0" y="6508"/>
                        <a:pt x="595" y="0"/>
                        <a:pt x="5059" y="0"/>
                      </a:cubicBezTo>
                      <a:cubicBezTo>
                        <a:pt x="9523" y="0"/>
                        <a:pt x="12499" y="2662"/>
                        <a:pt x="12499" y="2662"/>
                      </a:cubicBezTo>
                      <a:lnTo>
                        <a:pt x="13094" y="3254"/>
                      </a:lnTo>
                      <a:lnTo>
                        <a:pt x="13689" y="5029"/>
                      </a:lnTo>
                      <a:lnTo>
                        <a:pt x="11308" y="7396"/>
                      </a:lnTo>
                      <a:lnTo>
                        <a:pt x="10416" y="14939"/>
                      </a:lnTo>
                      <a:lnTo>
                        <a:pt x="5357" y="13312"/>
                      </a:lnTo>
                      <a:lnTo>
                        <a:pt x="4761" y="8875"/>
                      </a:lnTo>
                      <a:lnTo>
                        <a:pt x="0" y="6508"/>
                      </a:lnTo>
                      <a:close/>
                    </a:path>
                  </a:pathLst>
                </a:custGeom>
                <a:solidFill>
                  <a:srgbClr val="6B8E23"/>
                </a:solidFill>
                <a:ln w="7600" cap="flat">
                  <a:noFill/>
                  <a:bevel/>
                </a:ln>
              </p:spPr>
            </p:sp>
            <p:sp>
              <p:nvSpPr>
                <p:cNvPr id="11935" name="Freeform 11934"/>
                <p:cNvSpPr/>
                <p:nvPr/>
              </p:nvSpPr>
              <p:spPr>
                <a:xfrm>
                  <a:off x="6641511" y="4759097"/>
                  <a:ext cx="42184" cy="197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184" h="19746">
                      <a:moveTo>
                        <a:pt x="22059" y="4733"/>
                      </a:moveTo>
                      <a:cubicBezTo>
                        <a:pt x="22059" y="4733"/>
                        <a:pt x="38873" y="1331"/>
                        <a:pt x="29201" y="8579"/>
                      </a:cubicBezTo>
                      <a:cubicBezTo>
                        <a:pt x="19529" y="15827"/>
                        <a:pt x="7626" y="17602"/>
                        <a:pt x="1079" y="17602"/>
                      </a:cubicBezTo>
                      <a:cubicBezTo>
                        <a:pt x="-5468" y="17602"/>
                        <a:pt x="19232" y="24997"/>
                        <a:pt x="33070" y="12425"/>
                      </a:cubicBezTo>
                      <a:cubicBezTo>
                        <a:pt x="46908" y="-148"/>
                        <a:pt x="46313" y="-3994"/>
                        <a:pt x="22059" y="4733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FFFFFF">
                        <a:alpha val="38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936" name="Freeform 11935"/>
                <p:cNvSpPr/>
                <p:nvPr/>
              </p:nvSpPr>
              <p:spPr>
                <a:xfrm>
                  <a:off x="6570048" y="4802106"/>
                  <a:ext cx="125195" cy="872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195" h="87285">
                      <a:moveTo>
                        <a:pt x="0" y="0"/>
                      </a:moveTo>
                      <a:cubicBezTo>
                        <a:pt x="0" y="2217"/>
                        <a:pt x="557" y="43781"/>
                        <a:pt x="27875" y="65395"/>
                      </a:cubicBezTo>
                      <a:cubicBezTo>
                        <a:pt x="55193" y="87008"/>
                        <a:pt x="66901" y="87285"/>
                        <a:pt x="83626" y="87285"/>
                      </a:cubicBezTo>
                      <a:cubicBezTo>
                        <a:pt x="100351" y="87285"/>
                        <a:pt x="119341" y="75979"/>
                        <a:pt x="124619" y="68166"/>
                      </a:cubicBezTo>
                      <a:cubicBezTo>
                        <a:pt x="129898" y="60352"/>
                        <a:pt x="97563" y="82021"/>
                        <a:pt x="60211" y="68166"/>
                      </a:cubicBezTo>
                      <a:cubicBezTo>
                        <a:pt x="22858" y="54311"/>
                        <a:pt x="8363" y="24384"/>
                        <a:pt x="0" y="0"/>
                      </a:cubicBezTo>
                      <a:close/>
                    </a:path>
                  </a:pathLst>
                </a:custGeom>
                <a:solidFill>
                  <a:srgbClr val="A60000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937" name="Freeform 11936"/>
                <p:cNvSpPr/>
                <p:nvPr/>
              </p:nvSpPr>
              <p:spPr>
                <a:xfrm>
                  <a:off x="6675138" y="4771209"/>
                  <a:ext cx="47423" cy="874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423" h="87424">
                      <a:moveTo>
                        <a:pt x="0" y="8507"/>
                      </a:moveTo>
                      <a:cubicBezTo>
                        <a:pt x="0" y="8507"/>
                        <a:pt x="33004" y="6733"/>
                        <a:pt x="26760" y="40428"/>
                      </a:cubicBezTo>
                      <a:cubicBezTo>
                        <a:pt x="20516" y="74123"/>
                        <a:pt x="3568" y="87424"/>
                        <a:pt x="3568" y="87424"/>
                      </a:cubicBezTo>
                      <a:cubicBezTo>
                        <a:pt x="3568" y="87424"/>
                        <a:pt x="44600" y="75897"/>
                        <a:pt x="47276" y="32448"/>
                      </a:cubicBezTo>
                      <a:cubicBezTo>
                        <a:pt x="49952" y="-11001"/>
                        <a:pt x="10258" y="-1690"/>
                        <a:pt x="0" y="8507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1938" name="Freeform 11937"/>
                <p:cNvSpPr/>
                <p:nvPr/>
              </p:nvSpPr>
              <p:spPr>
                <a:xfrm>
                  <a:off x="6616634" y="4787696"/>
                  <a:ext cx="75995" cy="289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995" h="28991">
                      <a:moveTo>
                        <a:pt x="151" y="0"/>
                      </a:moveTo>
                      <a:cubicBezTo>
                        <a:pt x="151" y="0"/>
                        <a:pt x="3124" y="8867"/>
                        <a:pt x="37318" y="8867"/>
                      </a:cubicBezTo>
                      <a:cubicBezTo>
                        <a:pt x="71512" y="8867"/>
                        <a:pt x="75995" y="0"/>
                        <a:pt x="75995" y="0"/>
                      </a:cubicBezTo>
                      <a:cubicBezTo>
                        <a:pt x="75995" y="0"/>
                        <a:pt x="67795" y="25862"/>
                        <a:pt x="37318" y="28818"/>
                      </a:cubicBezTo>
                      <a:cubicBezTo>
                        <a:pt x="6841" y="31774"/>
                        <a:pt x="-1336" y="0"/>
                        <a:pt x="15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3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11939" name="Leechee"/>
            <p:cNvGrpSpPr/>
            <p:nvPr/>
          </p:nvGrpSpPr>
          <p:grpSpPr>
            <a:xfrm>
              <a:off x="7582546" y="5807893"/>
              <a:ext cx="555225" cy="533870"/>
              <a:chOff x="7582546" y="5807893"/>
              <a:chExt cx="555225" cy="533870"/>
            </a:xfrm>
          </p:grpSpPr>
          <p:grpSp>
            <p:nvGrpSpPr>
              <p:cNvPr id="11940" name="Group 11939"/>
              <p:cNvGrpSpPr/>
              <p:nvPr/>
            </p:nvGrpSpPr>
            <p:grpSpPr>
              <a:xfrm>
                <a:off x="7582469" y="5807893"/>
                <a:ext cx="361088" cy="533870"/>
                <a:chOff x="7582469" y="5807893"/>
                <a:chExt cx="361088" cy="533870"/>
              </a:xfrm>
            </p:grpSpPr>
            <p:grpSp>
              <p:nvGrpSpPr>
                <p:cNvPr id="11941" name="Group 11940"/>
                <p:cNvGrpSpPr/>
                <p:nvPr/>
              </p:nvGrpSpPr>
              <p:grpSpPr>
                <a:xfrm>
                  <a:off x="7582469" y="5807893"/>
                  <a:ext cx="357767" cy="533870"/>
                  <a:chOff x="7582469" y="5807893"/>
                  <a:chExt cx="357767" cy="533870"/>
                </a:xfrm>
              </p:grpSpPr>
              <p:sp>
                <p:nvSpPr>
                  <p:cNvPr id="11942" name="Freeform 11941"/>
                  <p:cNvSpPr/>
                  <p:nvPr/>
                </p:nvSpPr>
                <p:spPr>
                  <a:xfrm>
                    <a:off x="7582469" y="6104318"/>
                    <a:ext cx="209922" cy="2374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9922" h="237445">
                        <a:moveTo>
                          <a:pt x="76766" y="7039"/>
                        </a:moveTo>
                        <a:lnTo>
                          <a:pt x="72501" y="5631"/>
                        </a:lnTo>
                        <a:lnTo>
                          <a:pt x="68710" y="5631"/>
                        </a:lnTo>
                        <a:lnTo>
                          <a:pt x="67289" y="9385"/>
                        </a:lnTo>
                        <a:lnTo>
                          <a:pt x="66341" y="9385"/>
                        </a:lnTo>
                        <a:lnTo>
                          <a:pt x="59707" y="16893"/>
                        </a:lnTo>
                        <a:cubicBezTo>
                          <a:pt x="59707" y="16893"/>
                          <a:pt x="52599" y="18301"/>
                          <a:pt x="52125" y="19240"/>
                        </a:cubicBezTo>
                        <a:cubicBezTo>
                          <a:pt x="51651" y="20178"/>
                          <a:pt x="50703" y="27217"/>
                          <a:pt x="50703" y="27217"/>
                        </a:cubicBezTo>
                        <a:lnTo>
                          <a:pt x="43595" y="23932"/>
                        </a:lnTo>
                        <a:lnTo>
                          <a:pt x="41937" y="29329"/>
                        </a:lnTo>
                        <a:lnTo>
                          <a:pt x="34592" y="29329"/>
                        </a:lnTo>
                        <a:lnTo>
                          <a:pt x="32460" y="34960"/>
                        </a:lnTo>
                        <a:lnTo>
                          <a:pt x="25115" y="36837"/>
                        </a:lnTo>
                        <a:lnTo>
                          <a:pt x="21798" y="45518"/>
                        </a:lnTo>
                        <a:lnTo>
                          <a:pt x="12794" y="51618"/>
                        </a:lnTo>
                        <a:lnTo>
                          <a:pt x="12794" y="61004"/>
                        </a:lnTo>
                        <a:lnTo>
                          <a:pt x="5449" y="68277"/>
                        </a:lnTo>
                        <a:lnTo>
                          <a:pt x="5449" y="79304"/>
                        </a:lnTo>
                        <a:lnTo>
                          <a:pt x="0" y="83059"/>
                        </a:lnTo>
                        <a:lnTo>
                          <a:pt x="2369" y="87751"/>
                        </a:lnTo>
                        <a:lnTo>
                          <a:pt x="3317" y="94790"/>
                        </a:lnTo>
                        <a:lnTo>
                          <a:pt x="5449" y="99483"/>
                        </a:lnTo>
                        <a:lnTo>
                          <a:pt x="3317" y="104644"/>
                        </a:lnTo>
                        <a:cubicBezTo>
                          <a:pt x="3317" y="104644"/>
                          <a:pt x="3317" y="111215"/>
                          <a:pt x="3317" y="112153"/>
                        </a:cubicBezTo>
                        <a:cubicBezTo>
                          <a:pt x="3317" y="113092"/>
                          <a:pt x="474" y="118723"/>
                          <a:pt x="1422" y="118723"/>
                        </a:cubicBezTo>
                        <a:cubicBezTo>
                          <a:pt x="2369" y="118723"/>
                          <a:pt x="6397" y="123650"/>
                          <a:pt x="6397" y="123650"/>
                        </a:cubicBezTo>
                        <a:lnTo>
                          <a:pt x="4265" y="130923"/>
                        </a:lnTo>
                        <a:lnTo>
                          <a:pt x="9714" y="136320"/>
                        </a:lnTo>
                        <a:lnTo>
                          <a:pt x="9003" y="140308"/>
                        </a:lnTo>
                        <a:lnTo>
                          <a:pt x="16111" y="145470"/>
                        </a:lnTo>
                        <a:lnTo>
                          <a:pt x="16111" y="154386"/>
                        </a:lnTo>
                        <a:lnTo>
                          <a:pt x="20850" y="156733"/>
                        </a:lnTo>
                        <a:cubicBezTo>
                          <a:pt x="20850" y="156733"/>
                          <a:pt x="17059" y="161426"/>
                          <a:pt x="17059" y="162363"/>
                        </a:cubicBezTo>
                        <a:cubicBezTo>
                          <a:pt x="17059" y="163302"/>
                          <a:pt x="26063" y="167056"/>
                          <a:pt x="26063" y="167056"/>
                        </a:cubicBezTo>
                        <a:lnTo>
                          <a:pt x="25115" y="174095"/>
                        </a:lnTo>
                        <a:lnTo>
                          <a:pt x="36014" y="174095"/>
                        </a:lnTo>
                        <a:lnTo>
                          <a:pt x="40515" y="176207"/>
                        </a:lnTo>
                        <a:lnTo>
                          <a:pt x="38857" y="190989"/>
                        </a:lnTo>
                        <a:lnTo>
                          <a:pt x="48334" y="190989"/>
                        </a:lnTo>
                        <a:lnTo>
                          <a:pt x="48334" y="198966"/>
                        </a:lnTo>
                        <a:lnTo>
                          <a:pt x="54020" y="200374"/>
                        </a:lnTo>
                        <a:lnTo>
                          <a:pt x="54020" y="204597"/>
                        </a:lnTo>
                        <a:lnTo>
                          <a:pt x="62076" y="204597"/>
                        </a:lnTo>
                        <a:lnTo>
                          <a:pt x="62076" y="213983"/>
                        </a:lnTo>
                        <a:lnTo>
                          <a:pt x="71316" y="211871"/>
                        </a:lnTo>
                        <a:lnTo>
                          <a:pt x="71316" y="219847"/>
                        </a:lnTo>
                        <a:lnTo>
                          <a:pt x="76055" y="218440"/>
                        </a:lnTo>
                        <a:lnTo>
                          <a:pt x="78424" y="223133"/>
                        </a:lnTo>
                        <a:lnTo>
                          <a:pt x="81030" y="219847"/>
                        </a:lnTo>
                        <a:lnTo>
                          <a:pt x="85058" y="227356"/>
                        </a:lnTo>
                        <a:cubicBezTo>
                          <a:pt x="85058" y="227356"/>
                          <a:pt x="84585" y="222194"/>
                          <a:pt x="85769" y="223367"/>
                        </a:cubicBezTo>
                        <a:cubicBezTo>
                          <a:pt x="86954" y="224540"/>
                          <a:pt x="90508" y="230876"/>
                          <a:pt x="90034" y="230406"/>
                        </a:cubicBezTo>
                        <a:lnTo>
                          <a:pt x="93825" y="228999"/>
                        </a:lnTo>
                        <a:lnTo>
                          <a:pt x="101407" y="234629"/>
                        </a:lnTo>
                        <a:lnTo>
                          <a:pt x="103776" y="230876"/>
                        </a:lnTo>
                        <a:lnTo>
                          <a:pt x="105198" y="235568"/>
                        </a:lnTo>
                        <a:lnTo>
                          <a:pt x="113254" y="232283"/>
                        </a:lnTo>
                        <a:lnTo>
                          <a:pt x="119888" y="237445"/>
                        </a:lnTo>
                        <a:lnTo>
                          <a:pt x="121783" y="232283"/>
                        </a:lnTo>
                        <a:lnTo>
                          <a:pt x="126995" y="232283"/>
                        </a:lnTo>
                        <a:lnTo>
                          <a:pt x="126995" y="227121"/>
                        </a:lnTo>
                        <a:lnTo>
                          <a:pt x="135999" y="232283"/>
                        </a:lnTo>
                        <a:lnTo>
                          <a:pt x="142159" y="232283"/>
                        </a:lnTo>
                        <a:lnTo>
                          <a:pt x="145239" y="226887"/>
                        </a:lnTo>
                        <a:lnTo>
                          <a:pt x="145239" y="226887"/>
                        </a:lnTo>
                        <a:lnTo>
                          <a:pt x="154006" y="228060"/>
                        </a:lnTo>
                        <a:lnTo>
                          <a:pt x="154006" y="225244"/>
                        </a:lnTo>
                        <a:lnTo>
                          <a:pt x="158507" y="219847"/>
                        </a:lnTo>
                        <a:lnTo>
                          <a:pt x="158507" y="216094"/>
                        </a:lnTo>
                        <a:lnTo>
                          <a:pt x="166326" y="219847"/>
                        </a:lnTo>
                        <a:lnTo>
                          <a:pt x="165141" y="211871"/>
                        </a:lnTo>
                        <a:lnTo>
                          <a:pt x="171065" y="213044"/>
                        </a:lnTo>
                        <a:lnTo>
                          <a:pt x="174145" y="205301"/>
                        </a:lnTo>
                        <a:lnTo>
                          <a:pt x="181016" y="203189"/>
                        </a:lnTo>
                        <a:lnTo>
                          <a:pt x="181016" y="196151"/>
                        </a:lnTo>
                        <a:lnTo>
                          <a:pt x="185992" y="196151"/>
                        </a:lnTo>
                        <a:lnTo>
                          <a:pt x="183385" y="183950"/>
                        </a:lnTo>
                        <a:lnTo>
                          <a:pt x="193336" y="181604"/>
                        </a:lnTo>
                        <a:lnTo>
                          <a:pt x="190967" y="173157"/>
                        </a:lnTo>
                        <a:lnTo>
                          <a:pt x="195232" y="174095"/>
                        </a:lnTo>
                        <a:lnTo>
                          <a:pt x="193336" y="164710"/>
                        </a:lnTo>
                        <a:cubicBezTo>
                          <a:pt x="193336" y="164710"/>
                          <a:pt x="202340" y="168464"/>
                          <a:pt x="200918" y="166587"/>
                        </a:cubicBezTo>
                        <a:cubicBezTo>
                          <a:pt x="199497" y="164710"/>
                          <a:pt x="195232" y="160956"/>
                          <a:pt x="195232" y="160956"/>
                        </a:cubicBezTo>
                        <a:lnTo>
                          <a:pt x="201866" y="159548"/>
                        </a:lnTo>
                        <a:lnTo>
                          <a:pt x="195232" y="147347"/>
                        </a:lnTo>
                        <a:lnTo>
                          <a:pt x="201866" y="145470"/>
                        </a:lnTo>
                        <a:lnTo>
                          <a:pt x="198075" y="138901"/>
                        </a:lnTo>
                        <a:lnTo>
                          <a:pt x="201866" y="137493"/>
                        </a:lnTo>
                        <a:lnTo>
                          <a:pt x="204709" y="130923"/>
                        </a:lnTo>
                        <a:lnTo>
                          <a:pt x="204709" y="127638"/>
                        </a:lnTo>
                        <a:lnTo>
                          <a:pt x="200918" y="114968"/>
                        </a:lnTo>
                        <a:lnTo>
                          <a:pt x="206604" y="112153"/>
                        </a:lnTo>
                        <a:lnTo>
                          <a:pt x="209922" y="102768"/>
                        </a:lnTo>
                        <a:cubicBezTo>
                          <a:pt x="209922" y="102768"/>
                          <a:pt x="200918" y="97606"/>
                          <a:pt x="200918" y="96198"/>
                        </a:cubicBezTo>
                        <a:cubicBezTo>
                          <a:pt x="200918" y="94790"/>
                          <a:pt x="206604" y="85875"/>
                          <a:pt x="206604" y="85875"/>
                        </a:cubicBezTo>
                        <a:lnTo>
                          <a:pt x="205657" y="83059"/>
                        </a:lnTo>
                        <a:lnTo>
                          <a:pt x="196654" y="78367"/>
                        </a:lnTo>
                        <a:lnTo>
                          <a:pt x="200918" y="63819"/>
                        </a:lnTo>
                        <a:lnTo>
                          <a:pt x="194758" y="61004"/>
                        </a:lnTo>
                        <a:lnTo>
                          <a:pt x="197127" y="51618"/>
                        </a:lnTo>
                        <a:lnTo>
                          <a:pt x="190967" y="49741"/>
                        </a:lnTo>
                        <a:lnTo>
                          <a:pt x="193336" y="41295"/>
                        </a:lnTo>
                        <a:lnTo>
                          <a:pt x="183859" y="38479"/>
                        </a:lnTo>
                        <a:lnTo>
                          <a:pt x="185044" y="33083"/>
                        </a:lnTo>
                        <a:lnTo>
                          <a:pt x="179594" y="31910"/>
                        </a:lnTo>
                        <a:lnTo>
                          <a:pt x="179594" y="23932"/>
                        </a:lnTo>
                        <a:lnTo>
                          <a:pt x="174145" y="23932"/>
                        </a:lnTo>
                        <a:lnTo>
                          <a:pt x="169880" y="18066"/>
                        </a:lnTo>
                        <a:lnTo>
                          <a:pt x="163246" y="18066"/>
                        </a:lnTo>
                        <a:lnTo>
                          <a:pt x="164549" y="14430"/>
                        </a:lnTo>
                        <a:lnTo>
                          <a:pt x="158507" y="13374"/>
                        </a:lnTo>
                        <a:lnTo>
                          <a:pt x="157323" y="12201"/>
                        </a:lnTo>
                        <a:lnTo>
                          <a:pt x="154006" y="15486"/>
                        </a:lnTo>
                        <a:lnTo>
                          <a:pt x="151637" y="8447"/>
                        </a:lnTo>
                        <a:lnTo>
                          <a:pt x="145950" y="9385"/>
                        </a:lnTo>
                        <a:lnTo>
                          <a:pt x="143581" y="7039"/>
                        </a:lnTo>
                        <a:lnTo>
                          <a:pt x="141211" y="9385"/>
                        </a:lnTo>
                        <a:lnTo>
                          <a:pt x="131734" y="7039"/>
                        </a:lnTo>
                        <a:lnTo>
                          <a:pt x="125574" y="5631"/>
                        </a:lnTo>
                        <a:lnTo>
                          <a:pt x="124152" y="7039"/>
                        </a:lnTo>
                        <a:lnTo>
                          <a:pt x="120835" y="7039"/>
                        </a:lnTo>
                        <a:lnTo>
                          <a:pt x="115623" y="8447"/>
                        </a:lnTo>
                        <a:lnTo>
                          <a:pt x="113254" y="3285"/>
                        </a:lnTo>
                        <a:lnTo>
                          <a:pt x="108041" y="5631"/>
                        </a:lnTo>
                        <a:lnTo>
                          <a:pt x="100459" y="8447"/>
                        </a:lnTo>
                        <a:lnTo>
                          <a:pt x="98090" y="4693"/>
                        </a:lnTo>
                        <a:lnTo>
                          <a:pt x="95247" y="5631"/>
                        </a:lnTo>
                        <a:lnTo>
                          <a:pt x="93825" y="3285"/>
                        </a:lnTo>
                        <a:lnTo>
                          <a:pt x="89561" y="0"/>
                        </a:lnTo>
                        <a:lnTo>
                          <a:pt x="84585" y="1877"/>
                        </a:lnTo>
                        <a:lnTo>
                          <a:pt x="76766" y="7039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F2222"/>
                      </a:gs>
                      <a:gs pos="100000">
                        <a:srgbClr val="680808"/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943" name="Freeform 11942"/>
                  <p:cNvSpPr/>
                  <p:nvPr/>
                </p:nvSpPr>
                <p:spPr>
                  <a:xfrm>
                    <a:off x="7730315" y="5991139"/>
                    <a:ext cx="209922" cy="2374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9922" h="237445">
                        <a:moveTo>
                          <a:pt x="76766" y="7039"/>
                        </a:moveTo>
                        <a:lnTo>
                          <a:pt x="72501" y="5631"/>
                        </a:lnTo>
                        <a:lnTo>
                          <a:pt x="68710" y="5631"/>
                        </a:lnTo>
                        <a:lnTo>
                          <a:pt x="67289" y="9385"/>
                        </a:lnTo>
                        <a:lnTo>
                          <a:pt x="66341" y="9385"/>
                        </a:lnTo>
                        <a:lnTo>
                          <a:pt x="59707" y="16893"/>
                        </a:lnTo>
                        <a:cubicBezTo>
                          <a:pt x="59707" y="16893"/>
                          <a:pt x="52599" y="18301"/>
                          <a:pt x="52125" y="19240"/>
                        </a:cubicBezTo>
                        <a:cubicBezTo>
                          <a:pt x="51651" y="20178"/>
                          <a:pt x="50703" y="27217"/>
                          <a:pt x="50703" y="27217"/>
                        </a:cubicBezTo>
                        <a:lnTo>
                          <a:pt x="43595" y="23932"/>
                        </a:lnTo>
                        <a:lnTo>
                          <a:pt x="41937" y="29329"/>
                        </a:lnTo>
                        <a:lnTo>
                          <a:pt x="34592" y="29329"/>
                        </a:lnTo>
                        <a:lnTo>
                          <a:pt x="32460" y="34960"/>
                        </a:lnTo>
                        <a:lnTo>
                          <a:pt x="25115" y="36837"/>
                        </a:lnTo>
                        <a:lnTo>
                          <a:pt x="21798" y="45518"/>
                        </a:lnTo>
                        <a:lnTo>
                          <a:pt x="12794" y="51618"/>
                        </a:lnTo>
                        <a:lnTo>
                          <a:pt x="12794" y="61004"/>
                        </a:lnTo>
                        <a:lnTo>
                          <a:pt x="5449" y="68277"/>
                        </a:lnTo>
                        <a:lnTo>
                          <a:pt x="5449" y="79304"/>
                        </a:lnTo>
                        <a:lnTo>
                          <a:pt x="0" y="83059"/>
                        </a:lnTo>
                        <a:lnTo>
                          <a:pt x="2369" y="87751"/>
                        </a:lnTo>
                        <a:lnTo>
                          <a:pt x="3317" y="94790"/>
                        </a:lnTo>
                        <a:lnTo>
                          <a:pt x="5449" y="99483"/>
                        </a:lnTo>
                        <a:lnTo>
                          <a:pt x="3317" y="104644"/>
                        </a:lnTo>
                        <a:cubicBezTo>
                          <a:pt x="3317" y="104644"/>
                          <a:pt x="3317" y="111215"/>
                          <a:pt x="3317" y="112153"/>
                        </a:cubicBezTo>
                        <a:cubicBezTo>
                          <a:pt x="3317" y="113092"/>
                          <a:pt x="474" y="118723"/>
                          <a:pt x="1422" y="118723"/>
                        </a:cubicBezTo>
                        <a:cubicBezTo>
                          <a:pt x="2369" y="118723"/>
                          <a:pt x="6397" y="123650"/>
                          <a:pt x="6397" y="123650"/>
                        </a:cubicBezTo>
                        <a:lnTo>
                          <a:pt x="4265" y="130923"/>
                        </a:lnTo>
                        <a:lnTo>
                          <a:pt x="9714" y="136320"/>
                        </a:lnTo>
                        <a:lnTo>
                          <a:pt x="9003" y="140308"/>
                        </a:lnTo>
                        <a:lnTo>
                          <a:pt x="16111" y="145470"/>
                        </a:lnTo>
                        <a:lnTo>
                          <a:pt x="16111" y="154386"/>
                        </a:lnTo>
                        <a:lnTo>
                          <a:pt x="20850" y="156733"/>
                        </a:lnTo>
                        <a:cubicBezTo>
                          <a:pt x="20850" y="156733"/>
                          <a:pt x="17059" y="161426"/>
                          <a:pt x="17059" y="162363"/>
                        </a:cubicBezTo>
                        <a:cubicBezTo>
                          <a:pt x="17059" y="163302"/>
                          <a:pt x="26063" y="167056"/>
                          <a:pt x="26063" y="167056"/>
                        </a:cubicBezTo>
                        <a:lnTo>
                          <a:pt x="25115" y="174095"/>
                        </a:lnTo>
                        <a:lnTo>
                          <a:pt x="36014" y="174095"/>
                        </a:lnTo>
                        <a:lnTo>
                          <a:pt x="40515" y="176207"/>
                        </a:lnTo>
                        <a:lnTo>
                          <a:pt x="38857" y="190989"/>
                        </a:lnTo>
                        <a:lnTo>
                          <a:pt x="48334" y="190989"/>
                        </a:lnTo>
                        <a:lnTo>
                          <a:pt x="48334" y="198966"/>
                        </a:lnTo>
                        <a:lnTo>
                          <a:pt x="54020" y="200374"/>
                        </a:lnTo>
                        <a:lnTo>
                          <a:pt x="54020" y="204597"/>
                        </a:lnTo>
                        <a:lnTo>
                          <a:pt x="62076" y="204597"/>
                        </a:lnTo>
                        <a:lnTo>
                          <a:pt x="62076" y="213983"/>
                        </a:lnTo>
                        <a:lnTo>
                          <a:pt x="71316" y="211871"/>
                        </a:lnTo>
                        <a:lnTo>
                          <a:pt x="71316" y="219847"/>
                        </a:lnTo>
                        <a:lnTo>
                          <a:pt x="76055" y="218440"/>
                        </a:lnTo>
                        <a:lnTo>
                          <a:pt x="78424" y="223133"/>
                        </a:lnTo>
                        <a:lnTo>
                          <a:pt x="81030" y="219847"/>
                        </a:lnTo>
                        <a:lnTo>
                          <a:pt x="85058" y="227356"/>
                        </a:lnTo>
                        <a:cubicBezTo>
                          <a:pt x="85058" y="227356"/>
                          <a:pt x="84585" y="222194"/>
                          <a:pt x="85769" y="223367"/>
                        </a:cubicBezTo>
                        <a:cubicBezTo>
                          <a:pt x="86954" y="224540"/>
                          <a:pt x="90508" y="230876"/>
                          <a:pt x="90034" y="230406"/>
                        </a:cubicBezTo>
                        <a:lnTo>
                          <a:pt x="93825" y="228999"/>
                        </a:lnTo>
                        <a:lnTo>
                          <a:pt x="101407" y="234629"/>
                        </a:lnTo>
                        <a:lnTo>
                          <a:pt x="103776" y="230876"/>
                        </a:lnTo>
                        <a:lnTo>
                          <a:pt x="105198" y="235568"/>
                        </a:lnTo>
                        <a:lnTo>
                          <a:pt x="113254" y="232283"/>
                        </a:lnTo>
                        <a:lnTo>
                          <a:pt x="119888" y="237445"/>
                        </a:lnTo>
                        <a:lnTo>
                          <a:pt x="121783" y="232283"/>
                        </a:lnTo>
                        <a:lnTo>
                          <a:pt x="126995" y="232283"/>
                        </a:lnTo>
                        <a:lnTo>
                          <a:pt x="126995" y="227121"/>
                        </a:lnTo>
                        <a:lnTo>
                          <a:pt x="135999" y="232283"/>
                        </a:lnTo>
                        <a:lnTo>
                          <a:pt x="142159" y="232283"/>
                        </a:lnTo>
                        <a:lnTo>
                          <a:pt x="145239" y="226887"/>
                        </a:lnTo>
                        <a:lnTo>
                          <a:pt x="145239" y="226887"/>
                        </a:lnTo>
                        <a:lnTo>
                          <a:pt x="154006" y="228060"/>
                        </a:lnTo>
                        <a:lnTo>
                          <a:pt x="154006" y="225244"/>
                        </a:lnTo>
                        <a:lnTo>
                          <a:pt x="158507" y="219847"/>
                        </a:lnTo>
                        <a:lnTo>
                          <a:pt x="158507" y="216094"/>
                        </a:lnTo>
                        <a:lnTo>
                          <a:pt x="166326" y="219847"/>
                        </a:lnTo>
                        <a:lnTo>
                          <a:pt x="165141" y="211871"/>
                        </a:lnTo>
                        <a:lnTo>
                          <a:pt x="171065" y="213044"/>
                        </a:lnTo>
                        <a:lnTo>
                          <a:pt x="174145" y="205301"/>
                        </a:lnTo>
                        <a:lnTo>
                          <a:pt x="181016" y="203189"/>
                        </a:lnTo>
                        <a:lnTo>
                          <a:pt x="181016" y="196151"/>
                        </a:lnTo>
                        <a:lnTo>
                          <a:pt x="185992" y="196151"/>
                        </a:lnTo>
                        <a:lnTo>
                          <a:pt x="183385" y="183950"/>
                        </a:lnTo>
                        <a:lnTo>
                          <a:pt x="193336" y="181604"/>
                        </a:lnTo>
                        <a:lnTo>
                          <a:pt x="190967" y="173157"/>
                        </a:lnTo>
                        <a:lnTo>
                          <a:pt x="195232" y="174095"/>
                        </a:lnTo>
                        <a:lnTo>
                          <a:pt x="193336" y="164710"/>
                        </a:lnTo>
                        <a:cubicBezTo>
                          <a:pt x="193336" y="164710"/>
                          <a:pt x="202340" y="168464"/>
                          <a:pt x="200918" y="166587"/>
                        </a:cubicBezTo>
                        <a:cubicBezTo>
                          <a:pt x="199497" y="164710"/>
                          <a:pt x="195232" y="160956"/>
                          <a:pt x="195232" y="160956"/>
                        </a:cubicBezTo>
                        <a:lnTo>
                          <a:pt x="201866" y="159548"/>
                        </a:lnTo>
                        <a:lnTo>
                          <a:pt x="195232" y="147347"/>
                        </a:lnTo>
                        <a:lnTo>
                          <a:pt x="201866" y="145470"/>
                        </a:lnTo>
                        <a:lnTo>
                          <a:pt x="198075" y="138901"/>
                        </a:lnTo>
                        <a:lnTo>
                          <a:pt x="201866" y="137493"/>
                        </a:lnTo>
                        <a:lnTo>
                          <a:pt x="204709" y="130923"/>
                        </a:lnTo>
                        <a:lnTo>
                          <a:pt x="204709" y="127638"/>
                        </a:lnTo>
                        <a:lnTo>
                          <a:pt x="200918" y="114968"/>
                        </a:lnTo>
                        <a:lnTo>
                          <a:pt x="206604" y="112153"/>
                        </a:lnTo>
                        <a:lnTo>
                          <a:pt x="209922" y="102768"/>
                        </a:lnTo>
                        <a:cubicBezTo>
                          <a:pt x="209922" y="102768"/>
                          <a:pt x="200918" y="97606"/>
                          <a:pt x="200918" y="96198"/>
                        </a:cubicBezTo>
                        <a:cubicBezTo>
                          <a:pt x="200918" y="94790"/>
                          <a:pt x="206604" y="85875"/>
                          <a:pt x="206604" y="85875"/>
                        </a:cubicBezTo>
                        <a:lnTo>
                          <a:pt x="205657" y="83059"/>
                        </a:lnTo>
                        <a:lnTo>
                          <a:pt x="196654" y="78367"/>
                        </a:lnTo>
                        <a:lnTo>
                          <a:pt x="200918" y="63819"/>
                        </a:lnTo>
                        <a:lnTo>
                          <a:pt x="194758" y="61004"/>
                        </a:lnTo>
                        <a:lnTo>
                          <a:pt x="197127" y="51618"/>
                        </a:lnTo>
                        <a:lnTo>
                          <a:pt x="190967" y="49741"/>
                        </a:lnTo>
                        <a:lnTo>
                          <a:pt x="193336" y="41295"/>
                        </a:lnTo>
                        <a:lnTo>
                          <a:pt x="183859" y="38479"/>
                        </a:lnTo>
                        <a:lnTo>
                          <a:pt x="185044" y="33083"/>
                        </a:lnTo>
                        <a:lnTo>
                          <a:pt x="179594" y="31910"/>
                        </a:lnTo>
                        <a:lnTo>
                          <a:pt x="179594" y="23932"/>
                        </a:lnTo>
                        <a:lnTo>
                          <a:pt x="174145" y="23932"/>
                        </a:lnTo>
                        <a:lnTo>
                          <a:pt x="169880" y="18066"/>
                        </a:lnTo>
                        <a:lnTo>
                          <a:pt x="163246" y="18066"/>
                        </a:lnTo>
                        <a:lnTo>
                          <a:pt x="164549" y="14430"/>
                        </a:lnTo>
                        <a:lnTo>
                          <a:pt x="158507" y="13374"/>
                        </a:lnTo>
                        <a:lnTo>
                          <a:pt x="157323" y="12201"/>
                        </a:lnTo>
                        <a:lnTo>
                          <a:pt x="154006" y="15486"/>
                        </a:lnTo>
                        <a:lnTo>
                          <a:pt x="151637" y="8447"/>
                        </a:lnTo>
                        <a:lnTo>
                          <a:pt x="145950" y="9385"/>
                        </a:lnTo>
                        <a:lnTo>
                          <a:pt x="143581" y="7039"/>
                        </a:lnTo>
                        <a:lnTo>
                          <a:pt x="141211" y="9385"/>
                        </a:lnTo>
                        <a:lnTo>
                          <a:pt x="131734" y="7039"/>
                        </a:lnTo>
                        <a:lnTo>
                          <a:pt x="125574" y="5631"/>
                        </a:lnTo>
                        <a:lnTo>
                          <a:pt x="124152" y="7039"/>
                        </a:lnTo>
                        <a:lnTo>
                          <a:pt x="120835" y="7039"/>
                        </a:lnTo>
                        <a:lnTo>
                          <a:pt x="115623" y="8447"/>
                        </a:lnTo>
                        <a:lnTo>
                          <a:pt x="113254" y="3285"/>
                        </a:lnTo>
                        <a:lnTo>
                          <a:pt x="108041" y="5631"/>
                        </a:lnTo>
                        <a:lnTo>
                          <a:pt x="100459" y="8447"/>
                        </a:lnTo>
                        <a:lnTo>
                          <a:pt x="98090" y="4693"/>
                        </a:lnTo>
                        <a:lnTo>
                          <a:pt x="95247" y="5631"/>
                        </a:lnTo>
                        <a:lnTo>
                          <a:pt x="93825" y="3285"/>
                        </a:lnTo>
                        <a:lnTo>
                          <a:pt x="89561" y="0"/>
                        </a:lnTo>
                        <a:lnTo>
                          <a:pt x="84585" y="1877"/>
                        </a:lnTo>
                        <a:lnTo>
                          <a:pt x="76766" y="7039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F2222"/>
                      </a:gs>
                      <a:gs pos="100000">
                        <a:srgbClr val="680808"/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944" name="Freeform 11943"/>
                  <p:cNvSpPr/>
                  <p:nvPr/>
                </p:nvSpPr>
                <p:spPr>
                  <a:xfrm>
                    <a:off x="7791443" y="5981079"/>
                    <a:ext cx="29113" cy="212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113" h="21263">
                        <a:moveTo>
                          <a:pt x="2843" y="20853"/>
                        </a:moveTo>
                        <a:lnTo>
                          <a:pt x="0" y="11467"/>
                        </a:lnTo>
                        <a:lnTo>
                          <a:pt x="0" y="7713"/>
                        </a:lnTo>
                        <a:lnTo>
                          <a:pt x="6397" y="5133"/>
                        </a:lnTo>
                        <a:cubicBezTo>
                          <a:pt x="6397" y="5133"/>
                          <a:pt x="9951" y="2552"/>
                          <a:pt x="11847" y="2552"/>
                        </a:cubicBezTo>
                        <a:cubicBezTo>
                          <a:pt x="13742" y="2552"/>
                          <a:pt x="19428" y="675"/>
                          <a:pt x="20850" y="1144"/>
                        </a:cubicBezTo>
                        <a:cubicBezTo>
                          <a:pt x="22272" y="1613"/>
                          <a:pt x="28906" y="-733"/>
                          <a:pt x="28906" y="205"/>
                        </a:cubicBezTo>
                        <a:cubicBezTo>
                          <a:pt x="28906" y="1144"/>
                          <a:pt x="28906" y="9121"/>
                          <a:pt x="28906" y="9121"/>
                        </a:cubicBezTo>
                        <a:cubicBezTo>
                          <a:pt x="28906" y="9121"/>
                          <a:pt x="29379" y="6775"/>
                          <a:pt x="28906" y="9121"/>
                        </a:cubicBezTo>
                        <a:cubicBezTo>
                          <a:pt x="28432" y="11467"/>
                          <a:pt x="27484" y="10529"/>
                          <a:pt x="24641" y="13345"/>
                        </a:cubicBezTo>
                        <a:cubicBezTo>
                          <a:pt x="21798" y="16160"/>
                          <a:pt x="20850" y="19445"/>
                          <a:pt x="20850" y="19445"/>
                        </a:cubicBezTo>
                        <a:cubicBezTo>
                          <a:pt x="20850" y="19445"/>
                          <a:pt x="14690" y="20853"/>
                          <a:pt x="13268" y="20853"/>
                        </a:cubicBezTo>
                        <a:cubicBezTo>
                          <a:pt x="11847" y="20853"/>
                          <a:pt x="2843" y="21791"/>
                          <a:pt x="2843" y="20853"/>
                        </a:cubicBezTo>
                        <a:close/>
                      </a:path>
                    </a:pathLst>
                  </a:custGeom>
                  <a:solidFill>
                    <a:srgbClr val="9D2E32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45" name="Freeform 11944"/>
                  <p:cNvSpPr/>
                  <p:nvPr/>
                </p:nvSpPr>
                <p:spPr>
                  <a:xfrm>
                    <a:off x="7659709" y="5807894"/>
                    <a:ext cx="152584" cy="1812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2584" h="181281">
                        <a:moveTo>
                          <a:pt x="135525" y="180899"/>
                        </a:moveTo>
                        <a:cubicBezTo>
                          <a:pt x="137184" y="179257"/>
                          <a:pt x="125100" y="160721"/>
                          <a:pt x="124152" y="160251"/>
                        </a:cubicBezTo>
                        <a:cubicBezTo>
                          <a:pt x="123204" y="159782"/>
                          <a:pt x="118466" y="157436"/>
                          <a:pt x="118466" y="157436"/>
                        </a:cubicBezTo>
                        <a:cubicBezTo>
                          <a:pt x="118466" y="157436"/>
                          <a:pt x="117518" y="151805"/>
                          <a:pt x="118466" y="151336"/>
                        </a:cubicBezTo>
                        <a:cubicBezTo>
                          <a:pt x="119413" y="150867"/>
                          <a:pt x="113727" y="139604"/>
                          <a:pt x="113727" y="139604"/>
                        </a:cubicBezTo>
                        <a:lnTo>
                          <a:pt x="109463" y="133974"/>
                        </a:lnTo>
                        <a:cubicBezTo>
                          <a:pt x="109463" y="133974"/>
                          <a:pt x="109463" y="127873"/>
                          <a:pt x="108515" y="126934"/>
                        </a:cubicBezTo>
                        <a:cubicBezTo>
                          <a:pt x="107567" y="125996"/>
                          <a:pt x="94773" y="108634"/>
                          <a:pt x="94773" y="108634"/>
                        </a:cubicBezTo>
                        <a:lnTo>
                          <a:pt x="78424" y="97136"/>
                        </a:lnTo>
                        <a:lnTo>
                          <a:pt x="52125" y="75785"/>
                        </a:lnTo>
                        <a:lnTo>
                          <a:pt x="39805" y="76724"/>
                        </a:lnTo>
                        <a:lnTo>
                          <a:pt x="42174" y="85640"/>
                        </a:lnTo>
                        <a:lnTo>
                          <a:pt x="37909" y="86578"/>
                        </a:lnTo>
                        <a:cubicBezTo>
                          <a:pt x="37909" y="86578"/>
                          <a:pt x="34355" y="80713"/>
                          <a:pt x="33644" y="80009"/>
                        </a:cubicBezTo>
                        <a:cubicBezTo>
                          <a:pt x="32934" y="79304"/>
                          <a:pt x="12320" y="30267"/>
                          <a:pt x="12320" y="30267"/>
                        </a:cubicBezTo>
                        <a:lnTo>
                          <a:pt x="8530" y="27921"/>
                        </a:lnTo>
                        <a:lnTo>
                          <a:pt x="2369" y="20413"/>
                        </a:lnTo>
                        <a:lnTo>
                          <a:pt x="2369" y="11497"/>
                        </a:lnTo>
                        <a:lnTo>
                          <a:pt x="0" y="3519"/>
                        </a:lnTo>
                        <a:lnTo>
                          <a:pt x="13979" y="0"/>
                        </a:lnTo>
                        <a:lnTo>
                          <a:pt x="34118" y="51853"/>
                        </a:lnTo>
                        <a:cubicBezTo>
                          <a:pt x="34118" y="51853"/>
                          <a:pt x="40752" y="56546"/>
                          <a:pt x="42174" y="56546"/>
                        </a:cubicBezTo>
                        <a:cubicBezTo>
                          <a:pt x="43595" y="56546"/>
                          <a:pt x="46676" y="55372"/>
                          <a:pt x="47860" y="56546"/>
                        </a:cubicBezTo>
                        <a:cubicBezTo>
                          <a:pt x="49045" y="57719"/>
                          <a:pt x="53073" y="67339"/>
                          <a:pt x="53073" y="67339"/>
                        </a:cubicBezTo>
                        <a:cubicBezTo>
                          <a:pt x="53073" y="67339"/>
                          <a:pt x="78899" y="81651"/>
                          <a:pt x="98089" y="100656"/>
                        </a:cubicBezTo>
                        <a:cubicBezTo>
                          <a:pt x="117281" y="119660"/>
                          <a:pt x="124626" y="118957"/>
                          <a:pt x="123679" y="119895"/>
                        </a:cubicBezTo>
                        <a:cubicBezTo>
                          <a:pt x="123679" y="119895"/>
                          <a:pt x="126048" y="128812"/>
                          <a:pt x="126995" y="130689"/>
                        </a:cubicBezTo>
                        <a:cubicBezTo>
                          <a:pt x="127943" y="132565"/>
                          <a:pt x="133156" y="135381"/>
                          <a:pt x="133156" y="135381"/>
                        </a:cubicBezTo>
                        <a:lnTo>
                          <a:pt x="138132" y="143828"/>
                        </a:lnTo>
                        <a:lnTo>
                          <a:pt x="141448" y="145001"/>
                        </a:lnTo>
                        <a:lnTo>
                          <a:pt x="141922" y="151336"/>
                        </a:lnTo>
                        <a:lnTo>
                          <a:pt x="152584" y="174330"/>
                        </a:lnTo>
                        <a:cubicBezTo>
                          <a:pt x="152584" y="174330"/>
                          <a:pt x="137894" y="183245"/>
                          <a:pt x="135525" y="18089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35F57"/>
                      </a:gs>
                      <a:gs pos="100000">
                        <a:srgbClr val="7D312A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946" name="Freeform 11945"/>
                  <p:cNvSpPr/>
                  <p:nvPr/>
                </p:nvSpPr>
                <p:spPr>
                  <a:xfrm>
                    <a:off x="7642650" y="5811882"/>
                    <a:ext cx="38857" cy="3111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857" h="311119">
                        <a:moveTo>
                          <a:pt x="14216" y="939"/>
                        </a:moveTo>
                        <a:lnTo>
                          <a:pt x="1895" y="0"/>
                        </a:lnTo>
                        <a:cubicBezTo>
                          <a:pt x="1895" y="0"/>
                          <a:pt x="3317" y="23463"/>
                          <a:pt x="3317" y="24401"/>
                        </a:cubicBezTo>
                        <a:cubicBezTo>
                          <a:pt x="3317" y="25340"/>
                          <a:pt x="0" y="38479"/>
                          <a:pt x="0" y="40826"/>
                        </a:cubicBezTo>
                        <a:cubicBezTo>
                          <a:pt x="0" y="43172"/>
                          <a:pt x="3317" y="107460"/>
                          <a:pt x="3317" y="108399"/>
                        </a:cubicBezTo>
                        <a:cubicBezTo>
                          <a:pt x="3317" y="109337"/>
                          <a:pt x="5212" y="121069"/>
                          <a:pt x="5212" y="122476"/>
                        </a:cubicBezTo>
                        <a:cubicBezTo>
                          <a:pt x="5212" y="123885"/>
                          <a:pt x="14216" y="189580"/>
                          <a:pt x="14216" y="189580"/>
                        </a:cubicBezTo>
                        <a:lnTo>
                          <a:pt x="8529" y="195212"/>
                        </a:lnTo>
                        <a:lnTo>
                          <a:pt x="15164" y="201782"/>
                        </a:lnTo>
                        <a:lnTo>
                          <a:pt x="19902" y="240260"/>
                        </a:lnTo>
                        <a:lnTo>
                          <a:pt x="15164" y="244953"/>
                        </a:lnTo>
                        <a:lnTo>
                          <a:pt x="12320" y="264193"/>
                        </a:lnTo>
                        <a:cubicBezTo>
                          <a:pt x="12320" y="264193"/>
                          <a:pt x="12320" y="280147"/>
                          <a:pt x="12320" y="281086"/>
                        </a:cubicBezTo>
                        <a:cubicBezTo>
                          <a:pt x="12320" y="282025"/>
                          <a:pt x="12320" y="289064"/>
                          <a:pt x="12320" y="289064"/>
                        </a:cubicBezTo>
                        <a:cubicBezTo>
                          <a:pt x="12320" y="289064"/>
                          <a:pt x="6160" y="292348"/>
                          <a:pt x="8529" y="300795"/>
                        </a:cubicBezTo>
                        <a:cubicBezTo>
                          <a:pt x="10899" y="309242"/>
                          <a:pt x="17059" y="311119"/>
                          <a:pt x="17059" y="311119"/>
                        </a:cubicBezTo>
                        <a:lnTo>
                          <a:pt x="28669" y="305252"/>
                        </a:lnTo>
                        <a:lnTo>
                          <a:pt x="34118" y="299856"/>
                        </a:lnTo>
                        <a:lnTo>
                          <a:pt x="35066" y="295633"/>
                        </a:lnTo>
                        <a:lnTo>
                          <a:pt x="35066" y="289064"/>
                        </a:lnTo>
                        <a:lnTo>
                          <a:pt x="28669" y="285779"/>
                        </a:lnTo>
                        <a:lnTo>
                          <a:pt x="28669" y="272874"/>
                        </a:lnTo>
                        <a:lnTo>
                          <a:pt x="34118" y="259500"/>
                        </a:lnTo>
                        <a:cubicBezTo>
                          <a:pt x="34118" y="259500"/>
                          <a:pt x="36961" y="252461"/>
                          <a:pt x="37909" y="249646"/>
                        </a:cubicBezTo>
                        <a:cubicBezTo>
                          <a:pt x="38857" y="246831"/>
                          <a:pt x="38857" y="244015"/>
                          <a:pt x="38857" y="244015"/>
                        </a:cubicBezTo>
                        <a:lnTo>
                          <a:pt x="36961" y="237914"/>
                        </a:lnTo>
                        <a:cubicBezTo>
                          <a:pt x="36961" y="237914"/>
                          <a:pt x="34118" y="240260"/>
                          <a:pt x="34118" y="236976"/>
                        </a:cubicBezTo>
                        <a:cubicBezTo>
                          <a:pt x="34118" y="233691"/>
                          <a:pt x="30801" y="229937"/>
                          <a:pt x="30801" y="228060"/>
                        </a:cubicBezTo>
                        <a:cubicBezTo>
                          <a:pt x="30801" y="226183"/>
                          <a:pt x="26062" y="196151"/>
                          <a:pt x="26062" y="196151"/>
                        </a:cubicBezTo>
                        <a:lnTo>
                          <a:pt x="34118" y="190519"/>
                        </a:lnTo>
                        <a:lnTo>
                          <a:pt x="34118" y="188173"/>
                        </a:lnTo>
                        <a:lnTo>
                          <a:pt x="27010" y="188173"/>
                        </a:lnTo>
                        <a:lnTo>
                          <a:pt x="15164" y="144531"/>
                        </a:lnTo>
                        <a:lnTo>
                          <a:pt x="17059" y="142655"/>
                        </a:lnTo>
                        <a:cubicBezTo>
                          <a:pt x="17059" y="142655"/>
                          <a:pt x="11373" y="126231"/>
                          <a:pt x="14216" y="121538"/>
                        </a:cubicBezTo>
                        <a:cubicBezTo>
                          <a:pt x="17059" y="116845"/>
                          <a:pt x="17059" y="116845"/>
                          <a:pt x="17059" y="116845"/>
                        </a:cubicBezTo>
                        <a:lnTo>
                          <a:pt x="14216" y="111684"/>
                        </a:lnTo>
                        <a:cubicBezTo>
                          <a:pt x="14216" y="111684"/>
                          <a:pt x="7582" y="18301"/>
                          <a:pt x="14216" y="93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35F57"/>
                      </a:gs>
                      <a:gs pos="100000">
                        <a:srgbClr val="7D312A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947" name="Group 11946"/>
                <p:cNvGrpSpPr/>
                <p:nvPr/>
              </p:nvGrpSpPr>
              <p:grpSpPr>
                <a:xfrm>
                  <a:off x="7601912" y="5998685"/>
                  <a:ext cx="341645" cy="324716"/>
                  <a:chOff x="7601912" y="5998685"/>
                  <a:chExt cx="341645" cy="324716"/>
                </a:xfrm>
              </p:grpSpPr>
              <p:sp>
                <p:nvSpPr>
                  <p:cNvPr id="11948" name="Freeform 11947"/>
                  <p:cNvSpPr/>
                  <p:nvPr/>
                </p:nvSpPr>
                <p:spPr>
                  <a:xfrm>
                    <a:off x="7604217" y="6157932"/>
                    <a:ext cx="17283" cy="2395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83" h="23959">
                        <a:moveTo>
                          <a:pt x="13826" y="0"/>
                        </a:moveTo>
                        <a:lnTo>
                          <a:pt x="0" y="23959"/>
                        </a:lnTo>
                        <a:lnTo>
                          <a:pt x="17283" y="21677"/>
                        </a:lnTo>
                        <a:lnTo>
                          <a:pt x="13826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49" name="Freeform 11948"/>
                  <p:cNvSpPr/>
                  <p:nvPr/>
                </p:nvSpPr>
                <p:spPr>
                  <a:xfrm>
                    <a:off x="7603064" y="6199006"/>
                    <a:ext cx="18435" cy="216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35" h="21677">
                        <a:moveTo>
                          <a:pt x="5761" y="0"/>
                        </a:moveTo>
                        <a:lnTo>
                          <a:pt x="0" y="21677"/>
                        </a:lnTo>
                        <a:lnTo>
                          <a:pt x="18435" y="14832"/>
                        </a:lnTo>
                        <a:lnTo>
                          <a:pt x="5761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50" name="Freeform 11949"/>
                  <p:cNvSpPr/>
                  <p:nvPr/>
                </p:nvSpPr>
                <p:spPr>
                  <a:xfrm>
                    <a:off x="7618043" y="6233233"/>
                    <a:ext cx="20740" cy="228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740" h="22818">
                        <a:moveTo>
                          <a:pt x="3457" y="0"/>
                        </a:moveTo>
                        <a:lnTo>
                          <a:pt x="0" y="22818"/>
                        </a:lnTo>
                        <a:lnTo>
                          <a:pt x="20740" y="20537"/>
                        </a:lnTo>
                        <a:lnTo>
                          <a:pt x="3457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51" name="Freeform 11950"/>
                  <p:cNvSpPr/>
                  <p:nvPr/>
                </p:nvSpPr>
                <p:spPr>
                  <a:xfrm>
                    <a:off x="7601912" y="6233232"/>
                    <a:ext cx="12674" cy="125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74" h="12550">
                        <a:moveTo>
                          <a:pt x="0" y="0"/>
                        </a:moveTo>
                        <a:lnTo>
                          <a:pt x="0" y="12550"/>
                        </a:lnTo>
                        <a:lnTo>
                          <a:pt x="12674" y="912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52" name="Freeform 11951"/>
                  <p:cNvSpPr/>
                  <p:nvPr/>
                </p:nvSpPr>
                <p:spPr>
                  <a:xfrm>
                    <a:off x="7638783" y="6272024"/>
                    <a:ext cx="12674" cy="182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74" h="18255">
                        <a:moveTo>
                          <a:pt x="0" y="0"/>
                        </a:moveTo>
                        <a:lnTo>
                          <a:pt x="0" y="18255"/>
                        </a:lnTo>
                        <a:lnTo>
                          <a:pt x="12674" y="1255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53" name="Freeform 11952"/>
                  <p:cNvSpPr/>
                  <p:nvPr/>
                </p:nvSpPr>
                <p:spPr>
                  <a:xfrm>
                    <a:off x="7671044" y="6297125"/>
                    <a:ext cx="14979" cy="216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979" h="21677">
                        <a:moveTo>
                          <a:pt x="0" y="0"/>
                        </a:moveTo>
                        <a:lnTo>
                          <a:pt x="3457" y="21677"/>
                        </a:lnTo>
                        <a:lnTo>
                          <a:pt x="14979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54" name="Freeform 11953"/>
                  <p:cNvSpPr/>
                  <p:nvPr/>
                </p:nvSpPr>
                <p:spPr>
                  <a:xfrm>
                    <a:off x="7652609" y="6297124"/>
                    <a:ext cx="12674" cy="148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74" h="14832">
                        <a:moveTo>
                          <a:pt x="0" y="0"/>
                        </a:moveTo>
                        <a:lnTo>
                          <a:pt x="3457" y="14832"/>
                        </a:lnTo>
                        <a:lnTo>
                          <a:pt x="126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55" name="Freeform 11954"/>
                  <p:cNvSpPr/>
                  <p:nvPr/>
                </p:nvSpPr>
                <p:spPr>
                  <a:xfrm>
                    <a:off x="7692963" y="6301697"/>
                    <a:ext cx="16113" cy="217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113" h="21704">
                        <a:moveTo>
                          <a:pt x="-27" y="2273"/>
                        </a:moveTo>
                        <a:cubicBezTo>
                          <a:pt x="-27" y="5696"/>
                          <a:pt x="16113" y="21669"/>
                          <a:pt x="16113" y="21669"/>
                        </a:cubicBezTo>
                        <a:lnTo>
                          <a:pt x="16113" y="0"/>
                        </a:lnTo>
                        <a:lnTo>
                          <a:pt x="-27" y="2273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56" name="Freeform 11955"/>
                  <p:cNvSpPr/>
                  <p:nvPr/>
                </p:nvSpPr>
                <p:spPr>
                  <a:xfrm>
                    <a:off x="7730958" y="6284573"/>
                    <a:ext cx="18435" cy="1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35" h="19396">
                        <a:moveTo>
                          <a:pt x="0" y="12550"/>
                        </a:moveTo>
                        <a:lnTo>
                          <a:pt x="18435" y="19396"/>
                        </a:lnTo>
                        <a:lnTo>
                          <a:pt x="10370" y="0"/>
                        </a:lnTo>
                        <a:lnTo>
                          <a:pt x="0" y="1255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57" name="Freeform 11956"/>
                  <p:cNvSpPr/>
                  <p:nvPr/>
                </p:nvSpPr>
                <p:spPr>
                  <a:xfrm>
                    <a:off x="7721768" y="6303970"/>
                    <a:ext cx="12107" cy="165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07" h="16579">
                        <a:moveTo>
                          <a:pt x="-27" y="4564"/>
                        </a:moveTo>
                        <a:cubicBezTo>
                          <a:pt x="2277" y="4564"/>
                          <a:pt x="11495" y="15973"/>
                          <a:pt x="12071" y="16543"/>
                        </a:cubicBezTo>
                        <a:lnTo>
                          <a:pt x="11495" y="0"/>
                        </a:lnTo>
                        <a:lnTo>
                          <a:pt x="-27" y="4564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58" name="Freeform 11957"/>
                  <p:cNvSpPr/>
                  <p:nvPr/>
                </p:nvSpPr>
                <p:spPr>
                  <a:xfrm>
                    <a:off x="7749394" y="6264038"/>
                    <a:ext cx="20740" cy="102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740" h="10268">
                        <a:moveTo>
                          <a:pt x="0" y="0"/>
                        </a:moveTo>
                        <a:lnTo>
                          <a:pt x="20740" y="0"/>
                        </a:lnTo>
                        <a:lnTo>
                          <a:pt x="3457" y="102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59" name="Freeform 11958"/>
                  <p:cNvSpPr/>
                  <p:nvPr/>
                </p:nvSpPr>
                <p:spPr>
                  <a:xfrm>
                    <a:off x="7749394" y="6275447"/>
                    <a:ext cx="18435" cy="1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35" h="19396">
                        <a:moveTo>
                          <a:pt x="0" y="9127"/>
                        </a:moveTo>
                        <a:lnTo>
                          <a:pt x="18435" y="19396"/>
                        </a:lnTo>
                        <a:lnTo>
                          <a:pt x="9218" y="0"/>
                        </a:lnTo>
                        <a:lnTo>
                          <a:pt x="0" y="9127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60" name="Freeform 11959"/>
                  <p:cNvSpPr/>
                  <p:nvPr/>
                </p:nvSpPr>
                <p:spPr>
                  <a:xfrm>
                    <a:off x="7621670" y="6137110"/>
                    <a:ext cx="16248" cy="205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248" h="20590">
                        <a:moveTo>
                          <a:pt x="1845" y="0"/>
                        </a:moveTo>
                        <a:cubicBezTo>
                          <a:pt x="1845" y="0"/>
                          <a:pt x="-3556" y="26740"/>
                          <a:pt x="4006" y="19253"/>
                        </a:cubicBezTo>
                        <a:cubicBezTo>
                          <a:pt x="11567" y="11766"/>
                          <a:pt x="16248" y="4992"/>
                          <a:pt x="16248" y="4992"/>
                        </a:cubicBezTo>
                        <a:lnTo>
                          <a:pt x="1845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61" name="Freeform 11960"/>
                  <p:cNvSpPr/>
                  <p:nvPr/>
                </p:nvSpPr>
                <p:spPr>
                  <a:xfrm>
                    <a:off x="7647415" y="6119284"/>
                    <a:ext cx="15708" cy="206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08" h="20679">
                        <a:moveTo>
                          <a:pt x="2745" y="0"/>
                        </a:moveTo>
                        <a:cubicBezTo>
                          <a:pt x="2745" y="0"/>
                          <a:pt x="-1575" y="20679"/>
                          <a:pt x="585" y="20679"/>
                        </a:cubicBezTo>
                        <a:cubicBezTo>
                          <a:pt x="2745" y="20679"/>
                          <a:pt x="15708" y="12835"/>
                          <a:pt x="15708" y="12835"/>
                        </a:cubicBezTo>
                        <a:lnTo>
                          <a:pt x="2745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62" name="Freeform 11961"/>
                  <p:cNvSpPr/>
                  <p:nvPr/>
                </p:nvSpPr>
                <p:spPr>
                  <a:xfrm>
                    <a:off x="7668163" y="6112152"/>
                    <a:ext cx="17283" cy="192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83" h="19253">
                        <a:moveTo>
                          <a:pt x="0" y="14975"/>
                        </a:moveTo>
                        <a:cubicBezTo>
                          <a:pt x="1800" y="13192"/>
                          <a:pt x="15123" y="0"/>
                          <a:pt x="15123" y="0"/>
                        </a:cubicBezTo>
                        <a:lnTo>
                          <a:pt x="17283" y="19253"/>
                        </a:lnTo>
                        <a:lnTo>
                          <a:pt x="0" y="1497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63" name="Freeform 11962"/>
                  <p:cNvSpPr/>
                  <p:nvPr/>
                </p:nvSpPr>
                <p:spPr>
                  <a:xfrm>
                    <a:off x="7694088" y="6112866"/>
                    <a:ext cx="15123" cy="178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123" h="17827">
                        <a:moveTo>
                          <a:pt x="15123" y="17827"/>
                        </a:moveTo>
                        <a:cubicBezTo>
                          <a:pt x="15123" y="14975"/>
                          <a:pt x="11522" y="0"/>
                          <a:pt x="11522" y="0"/>
                        </a:cubicBezTo>
                        <a:lnTo>
                          <a:pt x="0" y="13548"/>
                        </a:lnTo>
                        <a:lnTo>
                          <a:pt x="15123" y="17827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64" name="Freeform 11963"/>
                  <p:cNvSpPr/>
                  <p:nvPr/>
                </p:nvSpPr>
                <p:spPr>
                  <a:xfrm>
                    <a:off x="7719292" y="6113936"/>
                    <a:ext cx="14763" cy="167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63" h="16757">
                        <a:moveTo>
                          <a:pt x="0" y="14618"/>
                        </a:moveTo>
                        <a:cubicBezTo>
                          <a:pt x="1800" y="12835"/>
                          <a:pt x="14763" y="0"/>
                          <a:pt x="14763" y="0"/>
                        </a:cubicBezTo>
                        <a:lnTo>
                          <a:pt x="14763" y="16757"/>
                        </a:lnTo>
                        <a:lnTo>
                          <a:pt x="0" y="1461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65" name="Freeform 11964"/>
                  <p:cNvSpPr/>
                  <p:nvPr/>
                </p:nvSpPr>
                <p:spPr>
                  <a:xfrm>
                    <a:off x="7734055" y="6130692"/>
                    <a:ext cx="17643" cy="1764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643" h="17649">
                        <a:moveTo>
                          <a:pt x="0" y="4278"/>
                        </a:moveTo>
                        <a:lnTo>
                          <a:pt x="17643" y="0"/>
                        </a:lnTo>
                        <a:lnTo>
                          <a:pt x="13502" y="17649"/>
                        </a:lnTo>
                        <a:lnTo>
                          <a:pt x="0" y="427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66" name="Freeform 11965"/>
                  <p:cNvSpPr/>
                  <p:nvPr/>
                </p:nvSpPr>
                <p:spPr>
                  <a:xfrm>
                    <a:off x="7753138" y="6155650"/>
                    <a:ext cx="15843" cy="206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43" h="20679">
                        <a:moveTo>
                          <a:pt x="0" y="5705"/>
                        </a:moveTo>
                        <a:lnTo>
                          <a:pt x="15843" y="0"/>
                        </a:lnTo>
                        <a:lnTo>
                          <a:pt x="9362" y="20679"/>
                        </a:lnTo>
                        <a:lnTo>
                          <a:pt x="0" y="570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67" name="Freeform 11966"/>
                  <p:cNvSpPr/>
                  <p:nvPr/>
                </p:nvSpPr>
                <p:spPr>
                  <a:xfrm>
                    <a:off x="7762500" y="6183460"/>
                    <a:ext cx="18003" cy="131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003" h="13192">
                        <a:moveTo>
                          <a:pt x="0" y="0"/>
                        </a:moveTo>
                        <a:lnTo>
                          <a:pt x="18003" y="1426"/>
                        </a:lnTo>
                        <a:lnTo>
                          <a:pt x="6121" y="1319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68" name="Freeform 11967"/>
                  <p:cNvSpPr/>
                  <p:nvPr/>
                </p:nvSpPr>
                <p:spPr>
                  <a:xfrm>
                    <a:off x="7768621" y="6203426"/>
                    <a:ext cx="24124" cy="14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24" h="14975">
                        <a:moveTo>
                          <a:pt x="0" y="0"/>
                        </a:moveTo>
                        <a:lnTo>
                          <a:pt x="24124" y="2852"/>
                        </a:lnTo>
                        <a:lnTo>
                          <a:pt x="6121" y="1497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69" name="Freeform 11968"/>
                  <p:cNvSpPr/>
                  <p:nvPr/>
                </p:nvSpPr>
                <p:spPr>
                  <a:xfrm>
                    <a:off x="7772582" y="6223393"/>
                    <a:ext cx="17283" cy="156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83" h="15688">
                        <a:moveTo>
                          <a:pt x="0" y="0"/>
                        </a:moveTo>
                        <a:lnTo>
                          <a:pt x="17283" y="5705"/>
                        </a:lnTo>
                        <a:lnTo>
                          <a:pt x="0" y="156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70" name="Freeform 11969"/>
                  <p:cNvSpPr/>
                  <p:nvPr/>
                </p:nvSpPr>
                <p:spPr>
                  <a:xfrm>
                    <a:off x="7758179" y="6244428"/>
                    <a:ext cx="22324" cy="131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24" h="13192">
                        <a:moveTo>
                          <a:pt x="0" y="13192"/>
                        </a:moveTo>
                        <a:lnTo>
                          <a:pt x="22324" y="13192"/>
                        </a:lnTo>
                        <a:lnTo>
                          <a:pt x="13322" y="0"/>
                        </a:lnTo>
                        <a:lnTo>
                          <a:pt x="6121" y="7131"/>
                        </a:lnTo>
                        <a:lnTo>
                          <a:pt x="0" y="1319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71" name="Freeform 11970"/>
                  <p:cNvSpPr/>
                  <p:nvPr/>
                </p:nvSpPr>
                <p:spPr>
                  <a:xfrm>
                    <a:off x="7618475" y="6187739"/>
                    <a:ext cx="18723" cy="171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23" h="17114">
                        <a:moveTo>
                          <a:pt x="15123" y="0"/>
                        </a:moveTo>
                        <a:cubicBezTo>
                          <a:pt x="15123" y="0"/>
                          <a:pt x="0" y="6418"/>
                          <a:pt x="0" y="7844"/>
                        </a:cubicBezTo>
                        <a:cubicBezTo>
                          <a:pt x="0" y="9270"/>
                          <a:pt x="18723" y="17114"/>
                          <a:pt x="18723" y="17114"/>
                        </a:cubicBezTo>
                        <a:lnTo>
                          <a:pt x="15123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72" name="Freeform 11971"/>
                  <p:cNvSpPr/>
                  <p:nvPr/>
                </p:nvSpPr>
                <p:spPr>
                  <a:xfrm>
                    <a:off x="7630717" y="6159928"/>
                    <a:ext cx="10082" cy="156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082" h="15688">
                        <a:moveTo>
                          <a:pt x="5041" y="15688"/>
                        </a:moveTo>
                        <a:lnTo>
                          <a:pt x="10082" y="1426"/>
                        </a:lnTo>
                        <a:lnTo>
                          <a:pt x="0" y="0"/>
                        </a:lnTo>
                        <a:lnTo>
                          <a:pt x="5041" y="1568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73" name="Freeform 11972"/>
                  <p:cNvSpPr/>
                  <p:nvPr/>
                </p:nvSpPr>
                <p:spPr>
                  <a:xfrm>
                    <a:off x="7654481" y="6139963"/>
                    <a:ext cx="16563" cy="213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63" h="21392">
                        <a:moveTo>
                          <a:pt x="0" y="21392"/>
                        </a:moveTo>
                        <a:cubicBezTo>
                          <a:pt x="0" y="18540"/>
                          <a:pt x="7201" y="0"/>
                          <a:pt x="7201" y="0"/>
                        </a:cubicBezTo>
                        <a:lnTo>
                          <a:pt x="16563" y="21392"/>
                        </a:lnTo>
                        <a:lnTo>
                          <a:pt x="0" y="2139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74" name="Freeform 11973"/>
                  <p:cNvSpPr/>
                  <p:nvPr/>
                </p:nvSpPr>
                <p:spPr>
                  <a:xfrm>
                    <a:off x="7685446" y="6139963"/>
                    <a:ext cx="17283" cy="185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83" h="18540">
                        <a:moveTo>
                          <a:pt x="0" y="17114"/>
                        </a:moveTo>
                        <a:cubicBezTo>
                          <a:pt x="0" y="15688"/>
                          <a:pt x="10082" y="0"/>
                          <a:pt x="10082" y="0"/>
                        </a:cubicBezTo>
                        <a:lnTo>
                          <a:pt x="17283" y="18540"/>
                        </a:lnTo>
                        <a:lnTo>
                          <a:pt x="0" y="17114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75" name="Freeform 11974"/>
                  <p:cNvSpPr/>
                  <p:nvPr/>
                </p:nvSpPr>
                <p:spPr>
                  <a:xfrm>
                    <a:off x="7711011" y="6135684"/>
                    <a:ext cx="21964" cy="256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964" h="25671">
                        <a:moveTo>
                          <a:pt x="0" y="19610"/>
                        </a:moveTo>
                        <a:lnTo>
                          <a:pt x="19803" y="0"/>
                        </a:lnTo>
                        <a:lnTo>
                          <a:pt x="21964" y="25671"/>
                        </a:lnTo>
                        <a:lnTo>
                          <a:pt x="0" y="1961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76" name="Freeform 11975"/>
                  <p:cNvSpPr/>
                  <p:nvPr/>
                </p:nvSpPr>
                <p:spPr>
                  <a:xfrm>
                    <a:off x="7732974" y="6168486"/>
                    <a:ext cx="14403" cy="164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403" h="16401">
                        <a:moveTo>
                          <a:pt x="0" y="2852"/>
                        </a:moveTo>
                        <a:lnTo>
                          <a:pt x="14403" y="0"/>
                        </a:lnTo>
                        <a:lnTo>
                          <a:pt x="9362" y="16401"/>
                        </a:lnTo>
                        <a:lnTo>
                          <a:pt x="0" y="285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77" name="Freeform 11976"/>
                  <p:cNvSpPr/>
                  <p:nvPr/>
                </p:nvSpPr>
                <p:spPr>
                  <a:xfrm>
                    <a:off x="7744497" y="6191304"/>
                    <a:ext cx="13682" cy="14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82" h="14975">
                        <a:moveTo>
                          <a:pt x="0" y="0"/>
                        </a:moveTo>
                        <a:lnTo>
                          <a:pt x="13682" y="0"/>
                        </a:lnTo>
                        <a:lnTo>
                          <a:pt x="5761" y="1497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78" name="Freeform 11977"/>
                  <p:cNvSpPr/>
                  <p:nvPr/>
                </p:nvSpPr>
                <p:spPr>
                  <a:xfrm>
                    <a:off x="7753138" y="6221209"/>
                    <a:ext cx="12692" cy="2072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92" h="20724">
                        <a:moveTo>
                          <a:pt x="2160" y="45"/>
                        </a:moveTo>
                        <a:cubicBezTo>
                          <a:pt x="720" y="45"/>
                          <a:pt x="0" y="20724"/>
                          <a:pt x="0" y="20724"/>
                        </a:cubicBezTo>
                        <a:cubicBezTo>
                          <a:pt x="0" y="20724"/>
                          <a:pt x="9362" y="15019"/>
                          <a:pt x="12242" y="15019"/>
                        </a:cubicBezTo>
                        <a:cubicBezTo>
                          <a:pt x="15123" y="15019"/>
                          <a:pt x="3601" y="-1382"/>
                          <a:pt x="2160" y="45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79" name="Freeform 11978"/>
                  <p:cNvSpPr/>
                  <p:nvPr/>
                </p:nvSpPr>
                <p:spPr>
                  <a:xfrm>
                    <a:off x="7658802" y="6269030"/>
                    <a:ext cx="16563" cy="199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63" h="19966">
                        <a:moveTo>
                          <a:pt x="3601" y="0"/>
                        </a:moveTo>
                        <a:cubicBezTo>
                          <a:pt x="720" y="6418"/>
                          <a:pt x="0" y="19966"/>
                          <a:pt x="0" y="19966"/>
                        </a:cubicBezTo>
                        <a:lnTo>
                          <a:pt x="16563" y="12835"/>
                        </a:lnTo>
                        <a:lnTo>
                          <a:pt x="3601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80" name="Freeform 11979"/>
                  <p:cNvSpPr/>
                  <p:nvPr/>
                </p:nvSpPr>
                <p:spPr>
                  <a:xfrm>
                    <a:off x="7690487" y="6276873"/>
                    <a:ext cx="15843" cy="178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43" h="17871">
                        <a:moveTo>
                          <a:pt x="0" y="0"/>
                        </a:moveTo>
                        <a:cubicBezTo>
                          <a:pt x="0" y="0"/>
                          <a:pt x="3601" y="16401"/>
                          <a:pt x="3601" y="17827"/>
                        </a:cubicBezTo>
                        <a:cubicBezTo>
                          <a:pt x="3601" y="19253"/>
                          <a:pt x="15843" y="2139"/>
                          <a:pt x="15843" y="213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81" name="Freeform 11980"/>
                  <p:cNvSpPr/>
                  <p:nvPr/>
                </p:nvSpPr>
                <p:spPr>
                  <a:xfrm>
                    <a:off x="7712811" y="6268316"/>
                    <a:ext cx="20163" cy="171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63" h="17114">
                        <a:moveTo>
                          <a:pt x="0" y="10696"/>
                        </a:moveTo>
                        <a:lnTo>
                          <a:pt x="20163" y="17114"/>
                        </a:lnTo>
                        <a:lnTo>
                          <a:pt x="15843" y="0"/>
                        </a:lnTo>
                        <a:lnTo>
                          <a:pt x="0" y="10696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82" name="Freeform 11981"/>
                  <p:cNvSpPr/>
                  <p:nvPr/>
                </p:nvSpPr>
                <p:spPr>
                  <a:xfrm>
                    <a:off x="7733695" y="6247637"/>
                    <a:ext cx="13682" cy="164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82" h="16401">
                        <a:moveTo>
                          <a:pt x="2880" y="0"/>
                        </a:moveTo>
                        <a:lnTo>
                          <a:pt x="13682" y="16401"/>
                        </a:lnTo>
                        <a:lnTo>
                          <a:pt x="0" y="14975"/>
                        </a:lnTo>
                        <a:lnTo>
                          <a:pt x="288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83" name="Freeform 11982"/>
                  <p:cNvSpPr/>
                  <p:nvPr/>
                </p:nvSpPr>
                <p:spPr>
                  <a:xfrm>
                    <a:off x="7735136" y="6223393"/>
                    <a:ext cx="15123" cy="156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123" h="15688">
                        <a:moveTo>
                          <a:pt x="0" y="0"/>
                        </a:moveTo>
                        <a:lnTo>
                          <a:pt x="1440" y="15688"/>
                        </a:lnTo>
                        <a:lnTo>
                          <a:pt x="15123" y="57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84" name="Freeform 11983"/>
                  <p:cNvSpPr/>
                  <p:nvPr/>
                </p:nvSpPr>
                <p:spPr>
                  <a:xfrm>
                    <a:off x="7718572" y="6194869"/>
                    <a:ext cx="24484" cy="199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484" h="19966">
                        <a:moveTo>
                          <a:pt x="0" y="2852"/>
                        </a:moveTo>
                        <a:cubicBezTo>
                          <a:pt x="0" y="2852"/>
                          <a:pt x="10082" y="19966"/>
                          <a:pt x="11522" y="19966"/>
                        </a:cubicBezTo>
                        <a:cubicBezTo>
                          <a:pt x="12962" y="19966"/>
                          <a:pt x="24484" y="0"/>
                          <a:pt x="24484" y="0"/>
                        </a:cubicBezTo>
                        <a:lnTo>
                          <a:pt x="0" y="285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85" name="Freeform 11984"/>
                  <p:cNvSpPr/>
                  <p:nvPr/>
                </p:nvSpPr>
                <p:spPr>
                  <a:xfrm>
                    <a:off x="7700569" y="6166347"/>
                    <a:ext cx="20884" cy="249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884" h="24958">
                        <a:moveTo>
                          <a:pt x="0" y="15688"/>
                        </a:moveTo>
                        <a:cubicBezTo>
                          <a:pt x="1800" y="13905"/>
                          <a:pt x="20884" y="0"/>
                          <a:pt x="20884" y="0"/>
                        </a:cubicBezTo>
                        <a:lnTo>
                          <a:pt x="18003" y="24958"/>
                        </a:lnTo>
                        <a:lnTo>
                          <a:pt x="0" y="1568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86" name="Freeform 11985"/>
                  <p:cNvSpPr/>
                  <p:nvPr/>
                </p:nvSpPr>
                <p:spPr>
                  <a:xfrm>
                    <a:off x="7663663" y="6164207"/>
                    <a:ext cx="16023" cy="192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23" h="19253">
                        <a:moveTo>
                          <a:pt x="180" y="19253"/>
                        </a:moveTo>
                        <a:cubicBezTo>
                          <a:pt x="3781" y="15688"/>
                          <a:pt x="8101" y="0"/>
                          <a:pt x="8101" y="0"/>
                        </a:cubicBezTo>
                        <a:cubicBezTo>
                          <a:pt x="8101" y="0"/>
                          <a:pt x="16023" y="11409"/>
                          <a:pt x="16023" y="14261"/>
                        </a:cubicBezTo>
                        <a:cubicBezTo>
                          <a:pt x="16023" y="17114"/>
                          <a:pt x="-1980" y="19253"/>
                          <a:pt x="180" y="19253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87" name="Freeform 11986"/>
                  <p:cNvSpPr/>
                  <p:nvPr/>
                </p:nvSpPr>
                <p:spPr>
                  <a:xfrm>
                    <a:off x="7642959" y="6192017"/>
                    <a:ext cx="18723" cy="12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23" h="12835">
                        <a:moveTo>
                          <a:pt x="18723" y="0"/>
                        </a:moveTo>
                        <a:lnTo>
                          <a:pt x="0" y="1426"/>
                        </a:lnTo>
                        <a:lnTo>
                          <a:pt x="18723" y="12835"/>
                        </a:lnTo>
                        <a:lnTo>
                          <a:pt x="18723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88" name="Freeform 11987"/>
                  <p:cNvSpPr/>
                  <p:nvPr/>
                </p:nvSpPr>
                <p:spPr>
                  <a:xfrm>
                    <a:off x="7629277" y="6215549"/>
                    <a:ext cx="23764" cy="199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764" h="19966">
                        <a:moveTo>
                          <a:pt x="17283" y="0"/>
                        </a:moveTo>
                        <a:lnTo>
                          <a:pt x="0" y="10696"/>
                        </a:lnTo>
                        <a:lnTo>
                          <a:pt x="23764" y="19966"/>
                        </a:lnTo>
                        <a:lnTo>
                          <a:pt x="17283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89" name="Freeform 11988"/>
                  <p:cNvSpPr/>
                  <p:nvPr/>
                </p:nvSpPr>
                <p:spPr>
                  <a:xfrm>
                    <a:off x="7645839" y="6244072"/>
                    <a:ext cx="16923" cy="185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923" h="18540">
                        <a:moveTo>
                          <a:pt x="5041" y="0"/>
                        </a:moveTo>
                        <a:lnTo>
                          <a:pt x="0" y="18540"/>
                        </a:lnTo>
                        <a:lnTo>
                          <a:pt x="16923" y="11766"/>
                        </a:lnTo>
                        <a:lnTo>
                          <a:pt x="5041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90" name="Freeform 11989"/>
                  <p:cNvSpPr/>
                  <p:nvPr/>
                </p:nvSpPr>
                <p:spPr>
                  <a:xfrm>
                    <a:off x="7670324" y="6251202"/>
                    <a:ext cx="17283" cy="242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83" h="24245">
                        <a:moveTo>
                          <a:pt x="0" y="0"/>
                        </a:moveTo>
                        <a:lnTo>
                          <a:pt x="5761" y="24245"/>
                        </a:lnTo>
                        <a:lnTo>
                          <a:pt x="17283" y="427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91" name="Freeform 11990"/>
                  <p:cNvSpPr/>
                  <p:nvPr/>
                </p:nvSpPr>
                <p:spPr>
                  <a:xfrm>
                    <a:off x="7696249" y="6246924"/>
                    <a:ext cx="15843" cy="185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43" h="18540">
                        <a:moveTo>
                          <a:pt x="0" y="5705"/>
                        </a:moveTo>
                        <a:lnTo>
                          <a:pt x="15843" y="18540"/>
                        </a:lnTo>
                        <a:lnTo>
                          <a:pt x="12242" y="0"/>
                        </a:lnTo>
                        <a:lnTo>
                          <a:pt x="0" y="570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92" name="Freeform 11991"/>
                  <p:cNvSpPr/>
                  <p:nvPr/>
                </p:nvSpPr>
                <p:spPr>
                  <a:xfrm>
                    <a:off x="7719652" y="6229453"/>
                    <a:ext cx="14853" cy="203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853" h="20323">
                        <a:moveTo>
                          <a:pt x="0" y="0"/>
                        </a:moveTo>
                        <a:lnTo>
                          <a:pt x="0" y="20323"/>
                        </a:lnTo>
                        <a:cubicBezTo>
                          <a:pt x="0" y="20323"/>
                          <a:pt x="13322" y="15331"/>
                          <a:pt x="14763" y="14618"/>
                        </a:cubicBezTo>
                        <a:cubicBezTo>
                          <a:pt x="16203" y="13905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93" name="Freeform 11992"/>
                  <p:cNvSpPr/>
                  <p:nvPr/>
                </p:nvSpPr>
                <p:spPr>
                  <a:xfrm>
                    <a:off x="7701289" y="6202713"/>
                    <a:ext cx="18723" cy="193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23" h="19342">
                        <a:moveTo>
                          <a:pt x="0" y="0"/>
                        </a:moveTo>
                        <a:lnTo>
                          <a:pt x="18723" y="5705"/>
                        </a:lnTo>
                        <a:cubicBezTo>
                          <a:pt x="18723" y="5705"/>
                          <a:pt x="5761" y="20679"/>
                          <a:pt x="5041" y="19253"/>
                        </a:cubicBezTo>
                        <a:cubicBezTo>
                          <a:pt x="4321" y="1782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94" name="Freeform 11993"/>
                  <p:cNvSpPr/>
                  <p:nvPr/>
                </p:nvSpPr>
                <p:spPr>
                  <a:xfrm>
                    <a:off x="7678245" y="6176330"/>
                    <a:ext cx="18723" cy="213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23" h="21392">
                        <a:moveTo>
                          <a:pt x="0" y="19966"/>
                        </a:moveTo>
                        <a:lnTo>
                          <a:pt x="12962" y="0"/>
                        </a:lnTo>
                        <a:lnTo>
                          <a:pt x="18723" y="21392"/>
                        </a:lnTo>
                        <a:lnTo>
                          <a:pt x="0" y="19966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95" name="Freeform 11994"/>
                  <p:cNvSpPr/>
                  <p:nvPr/>
                </p:nvSpPr>
                <p:spPr>
                  <a:xfrm>
                    <a:off x="7657362" y="6208418"/>
                    <a:ext cx="22324" cy="135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24" h="13548">
                        <a:moveTo>
                          <a:pt x="20884" y="0"/>
                        </a:moveTo>
                        <a:lnTo>
                          <a:pt x="0" y="3565"/>
                        </a:lnTo>
                        <a:lnTo>
                          <a:pt x="22324" y="13548"/>
                        </a:lnTo>
                        <a:lnTo>
                          <a:pt x="20884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96" name="Freeform 11995"/>
                  <p:cNvSpPr/>
                  <p:nvPr/>
                </p:nvSpPr>
                <p:spPr>
                  <a:xfrm>
                    <a:off x="7663753" y="6228384"/>
                    <a:ext cx="19533" cy="179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533" h="17961">
                        <a:moveTo>
                          <a:pt x="4411" y="0"/>
                        </a:moveTo>
                        <a:cubicBezTo>
                          <a:pt x="4411" y="0"/>
                          <a:pt x="-630" y="19966"/>
                          <a:pt x="90" y="17827"/>
                        </a:cubicBezTo>
                        <a:cubicBezTo>
                          <a:pt x="810" y="15688"/>
                          <a:pt x="19533" y="9983"/>
                          <a:pt x="19533" y="9983"/>
                        </a:cubicBezTo>
                        <a:lnTo>
                          <a:pt x="4411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97" name="Freeform 11996"/>
                  <p:cNvSpPr/>
                  <p:nvPr/>
                </p:nvSpPr>
                <p:spPr>
                  <a:xfrm>
                    <a:off x="7690128" y="6228384"/>
                    <a:ext cx="14763" cy="16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63" h="16802">
                        <a:moveTo>
                          <a:pt x="0" y="3209"/>
                        </a:moveTo>
                        <a:cubicBezTo>
                          <a:pt x="0" y="3209"/>
                          <a:pt x="7921" y="19610"/>
                          <a:pt x="11162" y="16401"/>
                        </a:cubicBezTo>
                        <a:cubicBezTo>
                          <a:pt x="14403" y="13192"/>
                          <a:pt x="14763" y="0"/>
                          <a:pt x="14763" y="0"/>
                        </a:cubicBezTo>
                        <a:lnTo>
                          <a:pt x="0" y="3209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98" name="Freeform 11997"/>
                  <p:cNvSpPr/>
                  <p:nvPr/>
                </p:nvSpPr>
                <p:spPr>
                  <a:xfrm>
                    <a:off x="7686886" y="6204674"/>
                    <a:ext cx="14403" cy="16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403" h="16209">
                        <a:moveTo>
                          <a:pt x="4401" y="0"/>
                        </a:moveTo>
                        <a:cubicBezTo>
                          <a:pt x="4401" y="0"/>
                          <a:pt x="533" y="14922"/>
                          <a:pt x="0" y="15978"/>
                        </a:cubicBezTo>
                        <a:cubicBezTo>
                          <a:pt x="-533" y="17035"/>
                          <a:pt x="14403" y="14394"/>
                          <a:pt x="14403" y="14394"/>
                        </a:cubicBezTo>
                        <a:lnTo>
                          <a:pt x="4401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1999" name="Freeform 11998"/>
                  <p:cNvSpPr/>
                  <p:nvPr/>
                </p:nvSpPr>
                <p:spPr>
                  <a:xfrm>
                    <a:off x="7755028" y="6044464"/>
                    <a:ext cx="17283" cy="2395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83" h="23959">
                        <a:moveTo>
                          <a:pt x="13826" y="0"/>
                        </a:moveTo>
                        <a:lnTo>
                          <a:pt x="0" y="23959"/>
                        </a:lnTo>
                        <a:lnTo>
                          <a:pt x="17283" y="21677"/>
                        </a:lnTo>
                        <a:lnTo>
                          <a:pt x="13826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00" name="Freeform 11999"/>
                  <p:cNvSpPr/>
                  <p:nvPr/>
                </p:nvSpPr>
                <p:spPr>
                  <a:xfrm>
                    <a:off x="7753875" y="6085538"/>
                    <a:ext cx="18435" cy="216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35" h="21677">
                        <a:moveTo>
                          <a:pt x="5761" y="0"/>
                        </a:moveTo>
                        <a:lnTo>
                          <a:pt x="0" y="21677"/>
                        </a:lnTo>
                        <a:lnTo>
                          <a:pt x="18435" y="14832"/>
                        </a:lnTo>
                        <a:lnTo>
                          <a:pt x="5761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01" name="Freeform 12000"/>
                  <p:cNvSpPr/>
                  <p:nvPr/>
                </p:nvSpPr>
                <p:spPr>
                  <a:xfrm>
                    <a:off x="7768854" y="6119765"/>
                    <a:ext cx="20740" cy="228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740" h="22818">
                        <a:moveTo>
                          <a:pt x="3457" y="0"/>
                        </a:moveTo>
                        <a:lnTo>
                          <a:pt x="0" y="22818"/>
                        </a:lnTo>
                        <a:lnTo>
                          <a:pt x="20740" y="20537"/>
                        </a:lnTo>
                        <a:lnTo>
                          <a:pt x="3457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02" name="Freeform 12001"/>
                  <p:cNvSpPr/>
                  <p:nvPr/>
                </p:nvSpPr>
                <p:spPr>
                  <a:xfrm>
                    <a:off x="7752723" y="6119765"/>
                    <a:ext cx="12674" cy="125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74" h="12550">
                        <a:moveTo>
                          <a:pt x="0" y="0"/>
                        </a:moveTo>
                        <a:lnTo>
                          <a:pt x="0" y="12550"/>
                        </a:lnTo>
                        <a:lnTo>
                          <a:pt x="12674" y="912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03" name="Freeform 12002"/>
                  <p:cNvSpPr/>
                  <p:nvPr/>
                </p:nvSpPr>
                <p:spPr>
                  <a:xfrm>
                    <a:off x="7789594" y="6158556"/>
                    <a:ext cx="12674" cy="182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74" h="18255">
                        <a:moveTo>
                          <a:pt x="0" y="0"/>
                        </a:moveTo>
                        <a:lnTo>
                          <a:pt x="0" y="18255"/>
                        </a:lnTo>
                        <a:lnTo>
                          <a:pt x="12674" y="1255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04" name="Freeform 12003"/>
                  <p:cNvSpPr/>
                  <p:nvPr/>
                </p:nvSpPr>
                <p:spPr>
                  <a:xfrm>
                    <a:off x="7821857" y="6183657"/>
                    <a:ext cx="14979" cy="216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979" h="21677">
                        <a:moveTo>
                          <a:pt x="0" y="0"/>
                        </a:moveTo>
                        <a:lnTo>
                          <a:pt x="3457" y="21677"/>
                        </a:lnTo>
                        <a:lnTo>
                          <a:pt x="14979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05" name="Freeform 12004"/>
                  <p:cNvSpPr/>
                  <p:nvPr/>
                </p:nvSpPr>
                <p:spPr>
                  <a:xfrm>
                    <a:off x="7803422" y="6183655"/>
                    <a:ext cx="12674" cy="148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74" h="14832">
                        <a:moveTo>
                          <a:pt x="0" y="0"/>
                        </a:moveTo>
                        <a:lnTo>
                          <a:pt x="3457" y="14832"/>
                        </a:lnTo>
                        <a:lnTo>
                          <a:pt x="126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06" name="Freeform 12005"/>
                  <p:cNvSpPr/>
                  <p:nvPr/>
                </p:nvSpPr>
                <p:spPr>
                  <a:xfrm>
                    <a:off x="7843774" y="6188229"/>
                    <a:ext cx="16113" cy="217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113" h="21704">
                        <a:moveTo>
                          <a:pt x="-27" y="2273"/>
                        </a:moveTo>
                        <a:cubicBezTo>
                          <a:pt x="-27" y="5696"/>
                          <a:pt x="16113" y="21669"/>
                          <a:pt x="16113" y="21669"/>
                        </a:cubicBezTo>
                        <a:lnTo>
                          <a:pt x="16113" y="0"/>
                        </a:lnTo>
                        <a:lnTo>
                          <a:pt x="-27" y="2273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07" name="Freeform 12006"/>
                  <p:cNvSpPr/>
                  <p:nvPr/>
                </p:nvSpPr>
                <p:spPr>
                  <a:xfrm>
                    <a:off x="7881770" y="6171106"/>
                    <a:ext cx="18435" cy="1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35" h="19396">
                        <a:moveTo>
                          <a:pt x="0" y="12550"/>
                        </a:moveTo>
                        <a:lnTo>
                          <a:pt x="18435" y="19396"/>
                        </a:lnTo>
                        <a:lnTo>
                          <a:pt x="10370" y="0"/>
                        </a:lnTo>
                        <a:lnTo>
                          <a:pt x="0" y="1255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08" name="Freeform 12007"/>
                  <p:cNvSpPr/>
                  <p:nvPr/>
                </p:nvSpPr>
                <p:spPr>
                  <a:xfrm>
                    <a:off x="7872579" y="6190502"/>
                    <a:ext cx="12107" cy="165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07" h="16579">
                        <a:moveTo>
                          <a:pt x="-27" y="4564"/>
                        </a:moveTo>
                        <a:cubicBezTo>
                          <a:pt x="2277" y="4564"/>
                          <a:pt x="11495" y="15973"/>
                          <a:pt x="12071" y="16543"/>
                        </a:cubicBezTo>
                        <a:lnTo>
                          <a:pt x="11495" y="0"/>
                        </a:lnTo>
                        <a:lnTo>
                          <a:pt x="-27" y="4564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09" name="Freeform 12008"/>
                  <p:cNvSpPr/>
                  <p:nvPr/>
                </p:nvSpPr>
                <p:spPr>
                  <a:xfrm>
                    <a:off x="7900205" y="6150570"/>
                    <a:ext cx="20740" cy="102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740" h="10268">
                        <a:moveTo>
                          <a:pt x="0" y="0"/>
                        </a:moveTo>
                        <a:lnTo>
                          <a:pt x="20740" y="0"/>
                        </a:lnTo>
                        <a:lnTo>
                          <a:pt x="3457" y="102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10" name="Freeform 12009"/>
                  <p:cNvSpPr/>
                  <p:nvPr/>
                </p:nvSpPr>
                <p:spPr>
                  <a:xfrm>
                    <a:off x="7900206" y="6161979"/>
                    <a:ext cx="18435" cy="193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435" h="19396">
                        <a:moveTo>
                          <a:pt x="0" y="9127"/>
                        </a:moveTo>
                        <a:lnTo>
                          <a:pt x="18435" y="19396"/>
                        </a:lnTo>
                        <a:lnTo>
                          <a:pt x="9218" y="0"/>
                        </a:lnTo>
                        <a:lnTo>
                          <a:pt x="0" y="9127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11" name="Freeform 12010"/>
                  <p:cNvSpPr/>
                  <p:nvPr/>
                </p:nvSpPr>
                <p:spPr>
                  <a:xfrm>
                    <a:off x="7772482" y="6023643"/>
                    <a:ext cx="16248" cy="205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248" h="20590">
                        <a:moveTo>
                          <a:pt x="1845" y="0"/>
                        </a:moveTo>
                        <a:cubicBezTo>
                          <a:pt x="1845" y="0"/>
                          <a:pt x="-3556" y="26740"/>
                          <a:pt x="4006" y="19253"/>
                        </a:cubicBezTo>
                        <a:cubicBezTo>
                          <a:pt x="11567" y="11766"/>
                          <a:pt x="16248" y="4992"/>
                          <a:pt x="16248" y="4992"/>
                        </a:cubicBezTo>
                        <a:lnTo>
                          <a:pt x="1845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12" name="Freeform 12011"/>
                  <p:cNvSpPr/>
                  <p:nvPr/>
                </p:nvSpPr>
                <p:spPr>
                  <a:xfrm>
                    <a:off x="7798226" y="6005815"/>
                    <a:ext cx="15708" cy="206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08" h="20679">
                        <a:moveTo>
                          <a:pt x="2745" y="0"/>
                        </a:moveTo>
                        <a:cubicBezTo>
                          <a:pt x="2745" y="0"/>
                          <a:pt x="-1575" y="20679"/>
                          <a:pt x="585" y="20679"/>
                        </a:cubicBezTo>
                        <a:cubicBezTo>
                          <a:pt x="2745" y="20679"/>
                          <a:pt x="15708" y="12835"/>
                          <a:pt x="15708" y="12835"/>
                        </a:cubicBezTo>
                        <a:lnTo>
                          <a:pt x="2745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13" name="Freeform 12012"/>
                  <p:cNvSpPr/>
                  <p:nvPr/>
                </p:nvSpPr>
                <p:spPr>
                  <a:xfrm>
                    <a:off x="7818975" y="5998685"/>
                    <a:ext cx="17283" cy="192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83" h="19253">
                        <a:moveTo>
                          <a:pt x="0" y="14975"/>
                        </a:moveTo>
                        <a:cubicBezTo>
                          <a:pt x="1800" y="13192"/>
                          <a:pt x="15123" y="0"/>
                          <a:pt x="15123" y="0"/>
                        </a:cubicBezTo>
                        <a:lnTo>
                          <a:pt x="17283" y="19253"/>
                        </a:lnTo>
                        <a:lnTo>
                          <a:pt x="0" y="1497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14" name="Freeform 12013"/>
                  <p:cNvSpPr/>
                  <p:nvPr/>
                </p:nvSpPr>
                <p:spPr>
                  <a:xfrm>
                    <a:off x="7844900" y="5999398"/>
                    <a:ext cx="15123" cy="178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123" h="17827">
                        <a:moveTo>
                          <a:pt x="15123" y="17827"/>
                        </a:moveTo>
                        <a:cubicBezTo>
                          <a:pt x="15123" y="14975"/>
                          <a:pt x="11522" y="0"/>
                          <a:pt x="11522" y="0"/>
                        </a:cubicBezTo>
                        <a:lnTo>
                          <a:pt x="0" y="13548"/>
                        </a:lnTo>
                        <a:lnTo>
                          <a:pt x="15123" y="17827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15" name="Freeform 12014"/>
                  <p:cNvSpPr/>
                  <p:nvPr/>
                </p:nvSpPr>
                <p:spPr>
                  <a:xfrm>
                    <a:off x="7870103" y="6000468"/>
                    <a:ext cx="14763" cy="167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63" h="16757">
                        <a:moveTo>
                          <a:pt x="0" y="14618"/>
                        </a:moveTo>
                        <a:cubicBezTo>
                          <a:pt x="1800" y="12835"/>
                          <a:pt x="14763" y="0"/>
                          <a:pt x="14763" y="0"/>
                        </a:cubicBezTo>
                        <a:lnTo>
                          <a:pt x="14763" y="16757"/>
                        </a:lnTo>
                        <a:lnTo>
                          <a:pt x="0" y="1461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16" name="Freeform 12015"/>
                  <p:cNvSpPr/>
                  <p:nvPr/>
                </p:nvSpPr>
                <p:spPr>
                  <a:xfrm>
                    <a:off x="7884866" y="6017225"/>
                    <a:ext cx="17643" cy="1764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643" h="17649">
                        <a:moveTo>
                          <a:pt x="0" y="4278"/>
                        </a:moveTo>
                        <a:lnTo>
                          <a:pt x="17643" y="0"/>
                        </a:lnTo>
                        <a:lnTo>
                          <a:pt x="13502" y="17649"/>
                        </a:lnTo>
                        <a:lnTo>
                          <a:pt x="0" y="427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17" name="Freeform 12016"/>
                  <p:cNvSpPr/>
                  <p:nvPr/>
                </p:nvSpPr>
                <p:spPr>
                  <a:xfrm>
                    <a:off x="7903950" y="6042182"/>
                    <a:ext cx="15843" cy="206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43" h="20679">
                        <a:moveTo>
                          <a:pt x="0" y="5705"/>
                        </a:moveTo>
                        <a:lnTo>
                          <a:pt x="15843" y="0"/>
                        </a:lnTo>
                        <a:lnTo>
                          <a:pt x="9362" y="20679"/>
                        </a:lnTo>
                        <a:lnTo>
                          <a:pt x="0" y="570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18" name="Freeform 12017"/>
                  <p:cNvSpPr/>
                  <p:nvPr/>
                </p:nvSpPr>
                <p:spPr>
                  <a:xfrm>
                    <a:off x="7913312" y="6069992"/>
                    <a:ext cx="18003" cy="131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003" h="13192">
                        <a:moveTo>
                          <a:pt x="0" y="0"/>
                        </a:moveTo>
                        <a:lnTo>
                          <a:pt x="18003" y="1426"/>
                        </a:lnTo>
                        <a:lnTo>
                          <a:pt x="6121" y="1319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19" name="Freeform 12018"/>
                  <p:cNvSpPr/>
                  <p:nvPr/>
                </p:nvSpPr>
                <p:spPr>
                  <a:xfrm>
                    <a:off x="7919433" y="6089959"/>
                    <a:ext cx="24124" cy="14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24" h="14975">
                        <a:moveTo>
                          <a:pt x="0" y="0"/>
                        </a:moveTo>
                        <a:lnTo>
                          <a:pt x="24124" y="2852"/>
                        </a:lnTo>
                        <a:lnTo>
                          <a:pt x="6121" y="1497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20" name="Freeform 12019"/>
                  <p:cNvSpPr/>
                  <p:nvPr/>
                </p:nvSpPr>
                <p:spPr>
                  <a:xfrm>
                    <a:off x="7923393" y="6109925"/>
                    <a:ext cx="17283" cy="156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83" h="15688">
                        <a:moveTo>
                          <a:pt x="0" y="0"/>
                        </a:moveTo>
                        <a:lnTo>
                          <a:pt x="17283" y="5705"/>
                        </a:lnTo>
                        <a:lnTo>
                          <a:pt x="0" y="156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21" name="Freeform 12020"/>
                  <p:cNvSpPr/>
                  <p:nvPr/>
                </p:nvSpPr>
                <p:spPr>
                  <a:xfrm>
                    <a:off x="7908991" y="6130960"/>
                    <a:ext cx="22324" cy="131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24" h="13192">
                        <a:moveTo>
                          <a:pt x="0" y="13192"/>
                        </a:moveTo>
                        <a:lnTo>
                          <a:pt x="22324" y="13192"/>
                        </a:lnTo>
                        <a:lnTo>
                          <a:pt x="13322" y="0"/>
                        </a:lnTo>
                        <a:lnTo>
                          <a:pt x="6121" y="7131"/>
                        </a:lnTo>
                        <a:lnTo>
                          <a:pt x="0" y="1319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22" name="Freeform 12021"/>
                  <p:cNvSpPr/>
                  <p:nvPr/>
                </p:nvSpPr>
                <p:spPr>
                  <a:xfrm>
                    <a:off x="7769286" y="6074271"/>
                    <a:ext cx="18723" cy="171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23" h="17114">
                        <a:moveTo>
                          <a:pt x="15123" y="0"/>
                        </a:moveTo>
                        <a:cubicBezTo>
                          <a:pt x="15123" y="0"/>
                          <a:pt x="0" y="6418"/>
                          <a:pt x="0" y="7844"/>
                        </a:cubicBezTo>
                        <a:cubicBezTo>
                          <a:pt x="0" y="9270"/>
                          <a:pt x="18723" y="17114"/>
                          <a:pt x="18723" y="17114"/>
                        </a:cubicBezTo>
                        <a:lnTo>
                          <a:pt x="15123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23" name="Freeform 12022"/>
                  <p:cNvSpPr/>
                  <p:nvPr/>
                </p:nvSpPr>
                <p:spPr>
                  <a:xfrm>
                    <a:off x="7781528" y="6046461"/>
                    <a:ext cx="10082" cy="156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082" h="15688">
                        <a:moveTo>
                          <a:pt x="5041" y="15688"/>
                        </a:moveTo>
                        <a:lnTo>
                          <a:pt x="10082" y="1426"/>
                        </a:lnTo>
                        <a:lnTo>
                          <a:pt x="0" y="0"/>
                        </a:lnTo>
                        <a:lnTo>
                          <a:pt x="5041" y="1568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24" name="Freeform 12023"/>
                  <p:cNvSpPr/>
                  <p:nvPr/>
                </p:nvSpPr>
                <p:spPr>
                  <a:xfrm>
                    <a:off x="7805293" y="6026495"/>
                    <a:ext cx="16563" cy="213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63" h="21392">
                        <a:moveTo>
                          <a:pt x="0" y="21392"/>
                        </a:moveTo>
                        <a:cubicBezTo>
                          <a:pt x="0" y="18540"/>
                          <a:pt x="7201" y="0"/>
                          <a:pt x="7201" y="0"/>
                        </a:cubicBezTo>
                        <a:lnTo>
                          <a:pt x="16563" y="21392"/>
                        </a:lnTo>
                        <a:lnTo>
                          <a:pt x="0" y="2139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25" name="Freeform 12024"/>
                  <p:cNvSpPr/>
                  <p:nvPr/>
                </p:nvSpPr>
                <p:spPr>
                  <a:xfrm>
                    <a:off x="7836259" y="6026495"/>
                    <a:ext cx="17283" cy="185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83" h="18540">
                        <a:moveTo>
                          <a:pt x="0" y="17114"/>
                        </a:moveTo>
                        <a:cubicBezTo>
                          <a:pt x="0" y="15688"/>
                          <a:pt x="10082" y="0"/>
                          <a:pt x="10082" y="0"/>
                        </a:cubicBezTo>
                        <a:lnTo>
                          <a:pt x="17283" y="18540"/>
                        </a:lnTo>
                        <a:lnTo>
                          <a:pt x="0" y="17114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26" name="Freeform 12025"/>
                  <p:cNvSpPr/>
                  <p:nvPr/>
                </p:nvSpPr>
                <p:spPr>
                  <a:xfrm>
                    <a:off x="7861822" y="6022216"/>
                    <a:ext cx="21964" cy="256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964" h="25671">
                        <a:moveTo>
                          <a:pt x="0" y="19610"/>
                        </a:moveTo>
                        <a:lnTo>
                          <a:pt x="19803" y="0"/>
                        </a:lnTo>
                        <a:lnTo>
                          <a:pt x="21964" y="25671"/>
                        </a:lnTo>
                        <a:lnTo>
                          <a:pt x="0" y="1961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27" name="Freeform 12026"/>
                  <p:cNvSpPr/>
                  <p:nvPr/>
                </p:nvSpPr>
                <p:spPr>
                  <a:xfrm>
                    <a:off x="7883786" y="6055018"/>
                    <a:ext cx="14403" cy="164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403" h="16401">
                        <a:moveTo>
                          <a:pt x="0" y="2852"/>
                        </a:moveTo>
                        <a:lnTo>
                          <a:pt x="14403" y="0"/>
                        </a:lnTo>
                        <a:lnTo>
                          <a:pt x="9362" y="16401"/>
                        </a:lnTo>
                        <a:lnTo>
                          <a:pt x="0" y="285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28" name="Freeform 12027"/>
                  <p:cNvSpPr/>
                  <p:nvPr/>
                </p:nvSpPr>
                <p:spPr>
                  <a:xfrm>
                    <a:off x="7895308" y="6077836"/>
                    <a:ext cx="13682" cy="14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82" h="14975">
                        <a:moveTo>
                          <a:pt x="0" y="0"/>
                        </a:moveTo>
                        <a:lnTo>
                          <a:pt x="13682" y="0"/>
                        </a:lnTo>
                        <a:lnTo>
                          <a:pt x="5761" y="1497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29" name="Freeform 12028"/>
                  <p:cNvSpPr/>
                  <p:nvPr/>
                </p:nvSpPr>
                <p:spPr>
                  <a:xfrm>
                    <a:off x="7903950" y="6107741"/>
                    <a:ext cx="12692" cy="2072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692" h="20724">
                        <a:moveTo>
                          <a:pt x="2160" y="45"/>
                        </a:moveTo>
                        <a:cubicBezTo>
                          <a:pt x="720" y="45"/>
                          <a:pt x="0" y="20724"/>
                          <a:pt x="0" y="20724"/>
                        </a:cubicBezTo>
                        <a:cubicBezTo>
                          <a:pt x="0" y="20724"/>
                          <a:pt x="9362" y="15019"/>
                          <a:pt x="12242" y="15019"/>
                        </a:cubicBezTo>
                        <a:cubicBezTo>
                          <a:pt x="15123" y="15019"/>
                          <a:pt x="3601" y="-1382"/>
                          <a:pt x="2160" y="45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30" name="Freeform 12029"/>
                  <p:cNvSpPr/>
                  <p:nvPr/>
                </p:nvSpPr>
                <p:spPr>
                  <a:xfrm>
                    <a:off x="7809613" y="6155562"/>
                    <a:ext cx="16563" cy="199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563" h="19966">
                        <a:moveTo>
                          <a:pt x="3601" y="0"/>
                        </a:moveTo>
                        <a:cubicBezTo>
                          <a:pt x="720" y="6418"/>
                          <a:pt x="0" y="19966"/>
                          <a:pt x="0" y="19966"/>
                        </a:cubicBezTo>
                        <a:lnTo>
                          <a:pt x="16563" y="12835"/>
                        </a:lnTo>
                        <a:lnTo>
                          <a:pt x="3601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31" name="Freeform 12030"/>
                  <p:cNvSpPr/>
                  <p:nvPr/>
                </p:nvSpPr>
                <p:spPr>
                  <a:xfrm>
                    <a:off x="7841299" y="6163405"/>
                    <a:ext cx="15843" cy="178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43" h="17871">
                        <a:moveTo>
                          <a:pt x="0" y="0"/>
                        </a:moveTo>
                        <a:cubicBezTo>
                          <a:pt x="0" y="0"/>
                          <a:pt x="3601" y="16401"/>
                          <a:pt x="3601" y="17827"/>
                        </a:cubicBezTo>
                        <a:cubicBezTo>
                          <a:pt x="3601" y="19253"/>
                          <a:pt x="15843" y="2139"/>
                          <a:pt x="15843" y="213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32" name="Freeform 12031"/>
                  <p:cNvSpPr/>
                  <p:nvPr/>
                </p:nvSpPr>
                <p:spPr>
                  <a:xfrm>
                    <a:off x="7863622" y="6154848"/>
                    <a:ext cx="20163" cy="171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63" h="17114">
                        <a:moveTo>
                          <a:pt x="0" y="10696"/>
                        </a:moveTo>
                        <a:lnTo>
                          <a:pt x="20163" y="17114"/>
                        </a:lnTo>
                        <a:lnTo>
                          <a:pt x="15843" y="0"/>
                        </a:lnTo>
                        <a:lnTo>
                          <a:pt x="0" y="10696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33" name="Freeform 12032"/>
                  <p:cNvSpPr/>
                  <p:nvPr/>
                </p:nvSpPr>
                <p:spPr>
                  <a:xfrm>
                    <a:off x="7884506" y="6134169"/>
                    <a:ext cx="13682" cy="164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82" h="16401">
                        <a:moveTo>
                          <a:pt x="2880" y="0"/>
                        </a:moveTo>
                        <a:lnTo>
                          <a:pt x="13682" y="16401"/>
                        </a:lnTo>
                        <a:lnTo>
                          <a:pt x="0" y="14975"/>
                        </a:lnTo>
                        <a:lnTo>
                          <a:pt x="288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34" name="Freeform 12033"/>
                  <p:cNvSpPr/>
                  <p:nvPr/>
                </p:nvSpPr>
                <p:spPr>
                  <a:xfrm>
                    <a:off x="7885947" y="6109925"/>
                    <a:ext cx="15123" cy="156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123" h="15688">
                        <a:moveTo>
                          <a:pt x="0" y="0"/>
                        </a:moveTo>
                        <a:lnTo>
                          <a:pt x="1440" y="15688"/>
                        </a:lnTo>
                        <a:lnTo>
                          <a:pt x="15123" y="57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35" name="Freeform 12034"/>
                  <p:cNvSpPr/>
                  <p:nvPr/>
                </p:nvSpPr>
                <p:spPr>
                  <a:xfrm>
                    <a:off x="7869383" y="6081401"/>
                    <a:ext cx="24484" cy="199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484" h="19966">
                        <a:moveTo>
                          <a:pt x="0" y="2852"/>
                        </a:moveTo>
                        <a:cubicBezTo>
                          <a:pt x="0" y="2852"/>
                          <a:pt x="10082" y="19966"/>
                          <a:pt x="11522" y="19966"/>
                        </a:cubicBezTo>
                        <a:cubicBezTo>
                          <a:pt x="12962" y="19966"/>
                          <a:pt x="24484" y="0"/>
                          <a:pt x="24484" y="0"/>
                        </a:cubicBezTo>
                        <a:lnTo>
                          <a:pt x="0" y="2852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36" name="Freeform 12035"/>
                  <p:cNvSpPr/>
                  <p:nvPr/>
                </p:nvSpPr>
                <p:spPr>
                  <a:xfrm>
                    <a:off x="7851381" y="6052879"/>
                    <a:ext cx="20884" cy="249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884" h="24958">
                        <a:moveTo>
                          <a:pt x="0" y="15688"/>
                        </a:moveTo>
                        <a:cubicBezTo>
                          <a:pt x="1800" y="13905"/>
                          <a:pt x="20884" y="0"/>
                          <a:pt x="20884" y="0"/>
                        </a:cubicBezTo>
                        <a:lnTo>
                          <a:pt x="18003" y="24958"/>
                        </a:lnTo>
                        <a:lnTo>
                          <a:pt x="0" y="15688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37" name="Freeform 12036"/>
                  <p:cNvSpPr/>
                  <p:nvPr/>
                </p:nvSpPr>
                <p:spPr>
                  <a:xfrm>
                    <a:off x="7814474" y="6050739"/>
                    <a:ext cx="16023" cy="192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23" h="19253">
                        <a:moveTo>
                          <a:pt x="180" y="19253"/>
                        </a:moveTo>
                        <a:cubicBezTo>
                          <a:pt x="3781" y="15688"/>
                          <a:pt x="8101" y="0"/>
                          <a:pt x="8101" y="0"/>
                        </a:cubicBezTo>
                        <a:cubicBezTo>
                          <a:pt x="8101" y="0"/>
                          <a:pt x="16023" y="11409"/>
                          <a:pt x="16023" y="14261"/>
                        </a:cubicBezTo>
                        <a:cubicBezTo>
                          <a:pt x="16023" y="17114"/>
                          <a:pt x="-1980" y="19253"/>
                          <a:pt x="180" y="19253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38" name="Freeform 12037"/>
                  <p:cNvSpPr/>
                  <p:nvPr/>
                </p:nvSpPr>
                <p:spPr>
                  <a:xfrm>
                    <a:off x="7793771" y="6078549"/>
                    <a:ext cx="18723" cy="128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23" h="12835">
                        <a:moveTo>
                          <a:pt x="18723" y="0"/>
                        </a:moveTo>
                        <a:lnTo>
                          <a:pt x="0" y="1426"/>
                        </a:lnTo>
                        <a:lnTo>
                          <a:pt x="18723" y="12835"/>
                        </a:lnTo>
                        <a:lnTo>
                          <a:pt x="18723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39" name="Freeform 12038"/>
                  <p:cNvSpPr/>
                  <p:nvPr/>
                </p:nvSpPr>
                <p:spPr>
                  <a:xfrm>
                    <a:off x="7780089" y="6102081"/>
                    <a:ext cx="23764" cy="199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764" h="19966">
                        <a:moveTo>
                          <a:pt x="17283" y="0"/>
                        </a:moveTo>
                        <a:lnTo>
                          <a:pt x="0" y="10696"/>
                        </a:lnTo>
                        <a:lnTo>
                          <a:pt x="23764" y="19966"/>
                        </a:lnTo>
                        <a:lnTo>
                          <a:pt x="17283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40" name="Freeform 12039"/>
                  <p:cNvSpPr/>
                  <p:nvPr/>
                </p:nvSpPr>
                <p:spPr>
                  <a:xfrm>
                    <a:off x="7796651" y="6130603"/>
                    <a:ext cx="16923" cy="185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923" h="18540">
                        <a:moveTo>
                          <a:pt x="5041" y="0"/>
                        </a:moveTo>
                        <a:lnTo>
                          <a:pt x="0" y="18540"/>
                        </a:lnTo>
                        <a:lnTo>
                          <a:pt x="16923" y="11766"/>
                        </a:lnTo>
                        <a:lnTo>
                          <a:pt x="5041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41" name="Freeform 12040"/>
                  <p:cNvSpPr/>
                  <p:nvPr/>
                </p:nvSpPr>
                <p:spPr>
                  <a:xfrm>
                    <a:off x="7821136" y="6137734"/>
                    <a:ext cx="17283" cy="242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283" h="24245">
                        <a:moveTo>
                          <a:pt x="0" y="0"/>
                        </a:moveTo>
                        <a:lnTo>
                          <a:pt x="5761" y="24245"/>
                        </a:lnTo>
                        <a:lnTo>
                          <a:pt x="17283" y="427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42" name="Freeform 12041"/>
                  <p:cNvSpPr/>
                  <p:nvPr/>
                </p:nvSpPr>
                <p:spPr>
                  <a:xfrm>
                    <a:off x="7847060" y="6133457"/>
                    <a:ext cx="15843" cy="185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43" h="18540">
                        <a:moveTo>
                          <a:pt x="0" y="5705"/>
                        </a:moveTo>
                        <a:lnTo>
                          <a:pt x="15843" y="18540"/>
                        </a:lnTo>
                        <a:lnTo>
                          <a:pt x="12242" y="0"/>
                        </a:lnTo>
                        <a:lnTo>
                          <a:pt x="0" y="5705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43" name="Freeform 12042"/>
                  <p:cNvSpPr/>
                  <p:nvPr/>
                </p:nvSpPr>
                <p:spPr>
                  <a:xfrm>
                    <a:off x="7870465" y="6115985"/>
                    <a:ext cx="14853" cy="203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853" h="20323">
                        <a:moveTo>
                          <a:pt x="0" y="0"/>
                        </a:moveTo>
                        <a:lnTo>
                          <a:pt x="0" y="20323"/>
                        </a:lnTo>
                        <a:cubicBezTo>
                          <a:pt x="0" y="20323"/>
                          <a:pt x="13322" y="15331"/>
                          <a:pt x="14763" y="14618"/>
                        </a:cubicBezTo>
                        <a:cubicBezTo>
                          <a:pt x="16203" y="13905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44" name="Freeform 12043"/>
                  <p:cNvSpPr/>
                  <p:nvPr/>
                </p:nvSpPr>
                <p:spPr>
                  <a:xfrm>
                    <a:off x="7852101" y="6089246"/>
                    <a:ext cx="18723" cy="193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23" h="19342">
                        <a:moveTo>
                          <a:pt x="0" y="0"/>
                        </a:moveTo>
                        <a:lnTo>
                          <a:pt x="18723" y="5705"/>
                        </a:lnTo>
                        <a:cubicBezTo>
                          <a:pt x="18723" y="5705"/>
                          <a:pt x="5761" y="20679"/>
                          <a:pt x="5041" y="19253"/>
                        </a:cubicBezTo>
                        <a:cubicBezTo>
                          <a:pt x="4321" y="1782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45" name="Freeform 12044"/>
                  <p:cNvSpPr/>
                  <p:nvPr/>
                </p:nvSpPr>
                <p:spPr>
                  <a:xfrm>
                    <a:off x="7829057" y="6062861"/>
                    <a:ext cx="18723" cy="213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23" h="21392">
                        <a:moveTo>
                          <a:pt x="0" y="19966"/>
                        </a:moveTo>
                        <a:lnTo>
                          <a:pt x="12962" y="0"/>
                        </a:lnTo>
                        <a:lnTo>
                          <a:pt x="18723" y="21392"/>
                        </a:lnTo>
                        <a:lnTo>
                          <a:pt x="0" y="19966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46" name="Freeform 12045"/>
                  <p:cNvSpPr/>
                  <p:nvPr/>
                </p:nvSpPr>
                <p:spPr>
                  <a:xfrm>
                    <a:off x="7808173" y="6094950"/>
                    <a:ext cx="22324" cy="135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24" h="13548">
                        <a:moveTo>
                          <a:pt x="20884" y="0"/>
                        </a:moveTo>
                        <a:lnTo>
                          <a:pt x="0" y="3565"/>
                        </a:lnTo>
                        <a:lnTo>
                          <a:pt x="22324" y="13548"/>
                        </a:lnTo>
                        <a:lnTo>
                          <a:pt x="20884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47" name="Freeform 12046"/>
                  <p:cNvSpPr/>
                  <p:nvPr/>
                </p:nvSpPr>
                <p:spPr>
                  <a:xfrm>
                    <a:off x="7814565" y="6114916"/>
                    <a:ext cx="19533" cy="179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533" h="17961">
                        <a:moveTo>
                          <a:pt x="4411" y="0"/>
                        </a:moveTo>
                        <a:cubicBezTo>
                          <a:pt x="4411" y="0"/>
                          <a:pt x="-630" y="19966"/>
                          <a:pt x="90" y="17827"/>
                        </a:cubicBezTo>
                        <a:cubicBezTo>
                          <a:pt x="810" y="15688"/>
                          <a:pt x="19533" y="9983"/>
                          <a:pt x="19533" y="9983"/>
                        </a:cubicBezTo>
                        <a:lnTo>
                          <a:pt x="4411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48" name="Freeform 12047"/>
                  <p:cNvSpPr/>
                  <p:nvPr/>
                </p:nvSpPr>
                <p:spPr>
                  <a:xfrm>
                    <a:off x="7840939" y="6114916"/>
                    <a:ext cx="14763" cy="16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763" h="16802">
                        <a:moveTo>
                          <a:pt x="0" y="3209"/>
                        </a:moveTo>
                        <a:cubicBezTo>
                          <a:pt x="0" y="3209"/>
                          <a:pt x="7921" y="19610"/>
                          <a:pt x="11162" y="16401"/>
                        </a:cubicBezTo>
                        <a:cubicBezTo>
                          <a:pt x="14403" y="13192"/>
                          <a:pt x="14763" y="0"/>
                          <a:pt x="14763" y="0"/>
                        </a:cubicBezTo>
                        <a:lnTo>
                          <a:pt x="0" y="3209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049" name="Freeform 12048"/>
                  <p:cNvSpPr/>
                  <p:nvPr/>
                </p:nvSpPr>
                <p:spPr>
                  <a:xfrm>
                    <a:off x="7837699" y="6091207"/>
                    <a:ext cx="14403" cy="162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403" h="16209">
                        <a:moveTo>
                          <a:pt x="4401" y="0"/>
                        </a:moveTo>
                        <a:cubicBezTo>
                          <a:pt x="4401" y="0"/>
                          <a:pt x="533" y="14922"/>
                          <a:pt x="0" y="15978"/>
                        </a:cubicBezTo>
                        <a:cubicBezTo>
                          <a:pt x="-533" y="17035"/>
                          <a:pt x="14403" y="14394"/>
                          <a:pt x="14403" y="14394"/>
                        </a:cubicBezTo>
                        <a:lnTo>
                          <a:pt x="4401" y="0"/>
                        </a:lnTo>
                        <a:close/>
                      </a:path>
                    </a:pathLst>
                  </a:custGeom>
                  <a:solidFill>
                    <a:srgbClr val="620000">
                      <a:alpha val="74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2050" name="Freeform 12049"/>
                <p:cNvSpPr/>
                <p:nvPr/>
              </p:nvSpPr>
              <p:spPr>
                <a:xfrm>
                  <a:off x="7600886" y="6159771"/>
                  <a:ext cx="17283" cy="239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3" h="23959">
                      <a:moveTo>
                        <a:pt x="13826" y="0"/>
                      </a:moveTo>
                      <a:lnTo>
                        <a:pt x="0" y="23959"/>
                      </a:lnTo>
                      <a:lnTo>
                        <a:pt x="17283" y="21677"/>
                      </a:lnTo>
                      <a:lnTo>
                        <a:pt x="13826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51" name="Freeform 12050"/>
                <p:cNvSpPr/>
                <p:nvPr/>
              </p:nvSpPr>
              <p:spPr>
                <a:xfrm>
                  <a:off x="7599734" y="6200844"/>
                  <a:ext cx="18435" cy="216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35" h="21677">
                      <a:moveTo>
                        <a:pt x="5761" y="0"/>
                      </a:moveTo>
                      <a:lnTo>
                        <a:pt x="0" y="21677"/>
                      </a:lnTo>
                      <a:lnTo>
                        <a:pt x="18435" y="14832"/>
                      </a:lnTo>
                      <a:lnTo>
                        <a:pt x="5761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52" name="Freeform 12051"/>
                <p:cNvSpPr/>
                <p:nvPr/>
              </p:nvSpPr>
              <p:spPr>
                <a:xfrm>
                  <a:off x="7614712" y="6235072"/>
                  <a:ext cx="20740" cy="228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40" h="22818">
                      <a:moveTo>
                        <a:pt x="3457" y="0"/>
                      </a:moveTo>
                      <a:lnTo>
                        <a:pt x="0" y="22818"/>
                      </a:lnTo>
                      <a:lnTo>
                        <a:pt x="20740" y="20537"/>
                      </a:lnTo>
                      <a:lnTo>
                        <a:pt x="3457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53" name="Freeform 12052"/>
                <p:cNvSpPr/>
                <p:nvPr/>
              </p:nvSpPr>
              <p:spPr>
                <a:xfrm>
                  <a:off x="7598582" y="6235071"/>
                  <a:ext cx="12674" cy="12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4" h="12550">
                      <a:moveTo>
                        <a:pt x="0" y="0"/>
                      </a:moveTo>
                      <a:lnTo>
                        <a:pt x="0" y="12550"/>
                      </a:lnTo>
                      <a:lnTo>
                        <a:pt x="12674" y="91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54" name="Freeform 12053"/>
                <p:cNvSpPr/>
                <p:nvPr/>
              </p:nvSpPr>
              <p:spPr>
                <a:xfrm>
                  <a:off x="7635452" y="6273863"/>
                  <a:ext cx="12674" cy="18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4" h="18255">
                      <a:moveTo>
                        <a:pt x="0" y="0"/>
                      </a:moveTo>
                      <a:lnTo>
                        <a:pt x="0" y="18255"/>
                      </a:lnTo>
                      <a:lnTo>
                        <a:pt x="12674" y="1255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55" name="Freeform 12054"/>
                <p:cNvSpPr/>
                <p:nvPr/>
              </p:nvSpPr>
              <p:spPr>
                <a:xfrm>
                  <a:off x="7667713" y="6298963"/>
                  <a:ext cx="14979" cy="216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79" h="21677">
                      <a:moveTo>
                        <a:pt x="0" y="0"/>
                      </a:moveTo>
                      <a:lnTo>
                        <a:pt x="3457" y="21677"/>
                      </a:lnTo>
                      <a:lnTo>
                        <a:pt x="1497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56" name="Freeform 12055"/>
                <p:cNvSpPr/>
                <p:nvPr/>
              </p:nvSpPr>
              <p:spPr>
                <a:xfrm>
                  <a:off x="7649278" y="6298963"/>
                  <a:ext cx="12674" cy="14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4" h="14832">
                      <a:moveTo>
                        <a:pt x="0" y="0"/>
                      </a:moveTo>
                      <a:lnTo>
                        <a:pt x="3457" y="14832"/>
                      </a:lnTo>
                      <a:lnTo>
                        <a:pt x="1267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57" name="Freeform 12056"/>
                <p:cNvSpPr/>
                <p:nvPr/>
              </p:nvSpPr>
              <p:spPr>
                <a:xfrm>
                  <a:off x="7689633" y="6303535"/>
                  <a:ext cx="16113" cy="217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13" h="21704">
                      <a:moveTo>
                        <a:pt x="-27" y="2273"/>
                      </a:moveTo>
                      <a:cubicBezTo>
                        <a:pt x="-27" y="5696"/>
                        <a:pt x="16113" y="21669"/>
                        <a:pt x="16113" y="21669"/>
                      </a:cubicBezTo>
                      <a:lnTo>
                        <a:pt x="16113" y="0"/>
                      </a:lnTo>
                      <a:lnTo>
                        <a:pt x="-27" y="2273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58" name="Freeform 12057"/>
                <p:cNvSpPr/>
                <p:nvPr/>
              </p:nvSpPr>
              <p:spPr>
                <a:xfrm>
                  <a:off x="7727628" y="6286413"/>
                  <a:ext cx="18435" cy="1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35" h="19396">
                      <a:moveTo>
                        <a:pt x="0" y="12550"/>
                      </a:moveTo>
                      <a:lnTo>
                        <a:pt x="18435" y="19396"/>
                      </a:lnTo>
                      <a:lnTo>
                        <a:pt x="10370" y="0"/>
                      </a:lnTo>
                      <a:lnTo>
                        <a:pt x="0" y="1255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59" name="Freeform 12058"/>
                <p:cNvSpPr/>
                <p:nvPr/>
              </p:nvSpPr>
              <p:spPr>
                <a:xfrm>
                  <a:off x="7718437" y="6305809"/>
                  <a:ext cx="12107" cy="16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07" h="16579">
                      <a:moveTo>
                        <a:pt x="-27" y="4564"/>
                      </a:moveTo>
                      <a:cubicBezTo>
                        <a:pt x="2277" y="4564"/>
                        <a:pt x="11495" y="15973"/>
                        <a:pt x="12071" y="16543"/>
                      </a:cubicBezTo>
                      <a:lnTo>
                        <a:pt x="11495" y="0"/>
                      </a:lnTo>
                      <a:lnTo>
                        <a:pt x="-27" y="4564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60" name="Freeform 12059"/>
                <p:cNvSpPr/>
                <p:nvPr/>
              </p:nvSpPr>
              <p:spPr>
                <a:xfrm>
                  <a:off x="7746063" y="6265876"/>
                  <a:ext cx="20740" cy="102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40" h="10268">
                      <a:moveTo>
                        <a:pt x="0" y="0"/>
                      </a:moveTo>
                      <a:lnTo>
                        <a:pt x="20740" y="0"/>
                      </a:lnTo>
                      <a:lnTo>
                        <a:pt x="3457" y="102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61" name="Freeform 12060"/>
                <p:cNvSpPr/>
                <p:nvPr/>
              </p:nvSpPr>
              <p:spPr>
                <a:xfrm>
                  <a:off x="7746063" y="6277285"/>
                  <a:ext cx="18435" cy="1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35" h="19396">
                      <a:moveTo>
                        <a:pt x="0" y="9127"/>
                      </a:moveTo>
                      <a:lnTo>
                        <a:pt x="18435" y="19396"/>
                      </a:lnTo>
                      <a:lnTo>
                        <a:pt x="9218" y="0"/>
                      </a:lnTo>
                      <a:lnTo>
                        <a:pt x="0" y="9127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62" name="Freeform 12061"/>
                <p:cNvSpPr/>
                <p:nvPr/>
              </p:nvSpPr>
              <p:spPr>
                <a:xfrm>
                  <a:off x="7618340" y="6138949"/>
                  <a:ext cx="16248" cy="205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248" h="20590">
                      <a:moveTo>
                        <a:pt x="1845" y="0"/>
                      </a:moveTo>
                      <a:cubicBezTo>
                        <a:pt x="1845" y="0"/>
                        <a:pt x="-3556" y="26740"/>
                        <a:pt x="4006" y="19253"/>
                      </a:cubicBezTo>
                      <a:cubicBezTo>
                        <a:pt x="11567" y="11766"/>
                        <a:pt x="16248" y="4992"/>
                        <a:pt x="16248" y="4992"/>
                      </a:cubicBezTo>
                      <a:lnTo>
                        <a:pt x="1845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63" name="Freeform 12062"/>
                <p:cNvSpPr/>
                <p:nvPr/>
              </p:nvSpPr>
              <p:spPr>
                <a:xfrm>
                  <a:off x="7644085" y="6121122"/>
                  <a:ext cx="15708" cy="20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08" h="20679">
                      <a:moveTo>
                        <a:pt x="2745" y="0"/>
                      </a:moveTo>
                      <a:cubicBezTo>
                        <a:pt x="2745" y="0"/>
                        <a:pt x="-1575" y="20679"/>
                        <a:pt x="585" y="20679"/>
                      </a:cubicBezTo>
                      <a:cubicBezTo>
                        <a:pt x="2745" y="20679"/>
                        <a:pt x="15708" y="12835"/>
                        <a:pt x="15708" y="12835"/>
                      </a:cubicBezTo>
                      <a:lnTo>
                        <a:pt x="2745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64" name="Freeform 12063"/>
                <p:cNvSpPr/>
                <p:nvPr/>
              </p:nvSpPr>
              <p:spPr>
                <a:xfrm>
                  <a:off x="7664833" y="6113992"/>
                  <a:ext cx="17283" cy="192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3" h="19253">
                      <a:moveTo>
                        <a:pt x="0" y="14975"/>
                      </a:moveTo>
                      <a:cubicBezTo>
                        <a:pt x="1800" y="13192"/>
                        <a:pt x="15123" y="0"/>
                        <a:pt x="15123" y="0"/>
                      </a:cubicBezTo>
                      <a:lnTo>
                        <a:pt x="17283" y="19253"/>
                      </a:lnTo>
                      <a:lnTo>
                        <a:pt x="0" y="14975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65" name="Freeform 12064"/>
                <p:cNvSpPr/>
                <p:nvPr/>
              </p:nvSpPr>
              <p:spPr>
                <a:xfrm>
                  <a:off x="7690757" y="6114705"/>
                  <a:ext cx="15123" cy="178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123" h="17827">
                      <a:moveTo>
                        <a:pt x="15123" y="17827"/>
                      </a:moveTo>
                      <a:cubicBezTo>
                        <a:pt x="15123" y="14975"/>
                        <a:pt x="11522" y="0"/>
                        <a:pt x="11522" y="0"/>
                      </a:cubicBezTo>
                      <a:lnTo>
                        <a:pt x="0" y="13548"/>
                      </a:lnTo>
                      <a:lnTo>
                        <a:pt x="15123" y="17827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66" name="Freeform 12065"/>
                <p:cNvSpPr/>
                <p:nvPr/>
              </p:nvSpPr>
              <p:spPr>
                <a:xfrm>
                  <a:off x="7715962" y="6115774"/>
                  <a:ext cx="14763" cy="167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63" h="16757">
                      <a:moveTo>
                        <a:pt x="0" y="14618"/>
                      </a:moveTo>
                      <a:cubicBezTo>
                        <a:pt x="1800" y="12835"/>
                        <a:pt x="14763" y="0"/>
                        <a:pt x="14763" y="0"/>
                      </a:cubicBezTo>
                      <a:lnTo>
                        <a:pt x="14763" y="16757"/>
                      </a:lnTo>
                      <a:lnTo>
                        <a:pt x="0" y="14618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67" name="Freeform 12066"/>
                <p:cNvSpPr/>
                <p:nvPr/>
              </p:nvSpPr>
              <p:spPr>
                <a:xfrm>
                  <a:off x="7730724" y="6132532"/>
                  <a:ext cx="17643" cy="176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43" h="17649">
                      <a:moveTo>
                        <a:pt x="0" y="4278"/>
                      </a:moveTo>
                      <a:lnTo>
                        <a:pt x="17643" y="0"/>
                      </a:lnTo>
                      <a:lnTo>
                        <a:pt x="13502" y="17649"/>
                      </a:lnTo>
                      <a:lnTo>
                        <a:pt x="0" y="4278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68" name="Freeform 12067"/>
                <p:cNvSpPr/>
                <p:nvPr/>
              </p:nvSpPr>
              <p:spPr>
                <a:xfrm>
                  <a:off x="7749808" y="6157489"/>
                  <a:ext cx="15843" cy="20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3" h="20679">
                      <a:moveTo>
                        <a:pt x="0" y="5705"/>
                      </a:moveTo>
                      <a:lnTo>
                        <a:pt x="15843" y="0"/>
                      </a:lnTo>
                      <a:lnTo>
                        <a:pt x="9362" y="20679"/>
                      </a:lnTo>
                      <a:lnTo>
                        <a:pt x="0" y="5705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69" name="Freeform 12068"/>
                <p:cNvSpPr/>
                <p:nvPr/>
              </p:nvSpPr>
              <p:spPr>
                <a:xfrm>
                  <a:off x="7759170" y="6185299"/>
                  <a:ext cx="18003" cy="131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03" h="13192">
                      <a:moveTo>
                        <a:pt x="0" y="0"/>
                      </a:moveTo>
                      <a:lnTo>
                        <a:pt x="18003" y="1426"/>
                      </a:lnTo>
                      <a:lnTo>
                        <a:pt x="6121" y="131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70" name="Freeform 12069"/>
                <p:cNvSpPr/>
                <p:nvPr/>
              </p:nvSpPr>
              <p:spPr>
                <a:xfrm>
                  <a:off x="7765291" y="6205265"/>
                  <a:ext cx="24124" cy="1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24" h="14975">
                      <a:moveTo>
                        <a:pt x="0" y="0"/>
                      </a:moveTo>
                      <a:lnTo>
                        <a:pt x="24124" y="2852"/>
                      </a:lnTo>
                      <a:lnTo>
                        <a:pt x="6121" y="149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71" name="Freeform 12070"/>
                <p:cNvSpPr/>
                <p:nvPr/>
              </p:nvSpPr>
              <p:spPr>
                <a:xfrm>
                  <a:off x="7769252" y="6225231"/>
                  <a:ext cx="17283" cy="15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3" h="15688">
                      <a:moveTo>
                        <a:pt x="0" y="0"/>
                      </a:moveTo>
                      <a:lnTo>
                        <a:pt x="17283" y="5705"/>
                      </a:lnTo>
                      <a:lnTo>
                        <a:pt x="0" y="156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72" name="Freeform 12071"/>
                <p:cNvSpPr/>
                <p:nvPr/>
              </p:nvSpPr>
              <p:spPr>
                <a:xfrm>
                  <a:off x="7754849" y="6246267"/>
                  <a:ext cx="22324" cy="131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24" h="13192">
                      <a:moveTo>
                        <a:pt x="0" y="13192"/>
                      </a:moveTo>
                      <a:lnTo>
                        <a:pt x="22324" y="13192"/>
                      </a:lnTo>
                      <a:lnTo>
                        <a:pt x="13322" y="0"/>
                      </a:lnTo>
                      <a:lnTo>
                        <a:pt x="6121" y="7131"/>
                      </a:lnTo>
                      <a:lnTo>
                        <a:pt x="0" y="1319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73" name="Freeform 12072"/>
                <p:cNvSpPr/>
                <p:nvPr/>
              </p:nvSpPr>
              <p:spPr>
                <a:xfrm>
                  <a:off x="7615145" y="6189577"/>
                  <a:ext cx="18723" cy="171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23" h="17114">
                      <a:moveTo>
                        <a:pt x="15123" y="0"/>
                      </a:moveTo>
                      <a:cubicBezTo>
                        <a:pt x="15123" y="0"/>
                        <a:pt x="0" y="6418"/>
                        <a:pt x="0" y="7844"/>
                      </a:cubicBezTo>
                      <a:cubicBezTo>
                        <a:pt x="0" y="9270"/>
                        <a:pt x="18723" y="17114"/>
                        <a:pt x="18723" y="17114"/>
                      </a:cubicBezTo>
                      <a:lnTo>
                        <a:pt x="15123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74" name="Freeform 12073"/>
                <p:cNvSpPr/>
                <p:nvPr/>
              </p:nvSpPr>
              <p:spPr>
                <a:xfrm>
                  <a:off x="7627387" y="6161768"/>
                  <a:ext cx="10082" cy="15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82" h="15688">
                      <a:moveTo>
                        <a:pt x="5041" y="15688"/>
                      </a:moveTo>
                      <a:lnTo>
                        <a:pt x="10082" y="1426"/>
                      </a:lnTo>
                      <a:lnTo>
                        <a:pt x="0" y="0"/>
                      </a:lnTo>
                      <a:lnTo>
                        <a:pt x="5041" y="15688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75" name="Freeform 12074"/>
                <p:cNvSpPr/>
                <p:nvPr/>
              </p:nvSpPr>
              <p:spPr>
                <a:xfrm>
                  <a:off x="7651151" y="6141801"/>
                  <a:ext cx="16563" cy="213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63" h="21392">
                      <a:moveTo>
                        <a:pt x="0" y="21392"/>
                      </a:moveTo>
                      <a:cubicBezTo>
                        <a:pt x="0" y="18540"/>
                        <a:pt x="7201" y="0"/>
                        <a:pt x="7201" y="0"/>
                      </a:cubicBezTo>
                      <a:lnTo>
                        <a:pt x="16563" y="21392"/>
                      </a:lnTo>
                      <a:lnTo>
                        <a:pt x="0" y="21392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76" name="Freeform 12075"/>
                <p:cNvSpPr/>
                <p:nvPr/>
              </p:nvSpPr>
              <p:spPr>
                <a:xfrm>
                  <a:off x="7682116" y="6141801"/>
                  <a:ext cx="17283" cy="18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3" h="18540">
                      <a:moveTo>
                        <a:pt x="0" y="17114"/>
                      </a:moveTo>
                      <a:cubicBezTo>
                        <a:pt x="0" y="15688"/>
                        <a:pt x="10082" y="0"/>
                        <a:pt x="10082" y="0"/>
                      </a:cubicBezTo>
                      <a:lnTo>
                        <a:pt x="17283" y="18540"/>
                      </a:lnTo>
                      <a:lnTo>
                        <a:pt x="0" y="17114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77" name="Freeform 12076"/>
                <p:cNvSpPr/>
                <p:nvPr/>
              </p:nvSpPr>
              <p:spPr>
                <a:xfrm>
                  <a:off x="7707681" y="6137523"/>
                  <a:ext cx="21964" cy="256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64" h="25671">
                      <a:moveTo>
                        <a:pt x="0" y="19610"/>
                      </a:moveTo>
                      <a:lnTo>
                        <a:pt x="19803" y="0"/>
                      </a:lnTo>
                      <a:lnTo>
                        <a:pt x="21964" y="25671"/>
                      </a:lnTo>
                      <a:lnTo>
                        <a:pt x="0" y="1961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78" name="Freeform 12077"/>
                <p:cNvSpPr/>
                <p:nvPr/>
              </p:nvSpPr>
              <p:spPr>
                <a:xfrm>
                  <a:off x="7729644" y="6170324"/>
                  <a:ext cx="14402" cy="164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02" h="16401">
                      <a:moveTo>
                        <a:pt x="0" y="2852"/>
                      </a:moveTo>
                      <a:lnTo>
                        <a:pt x="14402" y="0"/>
                      </a:lnTo>
                      <a:lnTo>
                        <a:pt x="9362" y="16401"/>
                      </a:lnTo>
                      <a:lnTo>
                        <a:pt x="0" y="285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79" name="Freeform 12078"/>
                <p:cNvSpPr/>
                <p:nvPr/>
              </p:nvSpPr>
              <p:spPr>
                <a:xfrm>
                  <a:off x="7741166" y="6193143"/>
                  <a:ext cx="13682" cy="1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82" h="14975">
                      <a:moveTo>
                        <a:pt x="0" y="0"/>
                      </a:moveTo>
                      <a:lnTo>
                        <a:pt x="13682" y="0"/>
                      </a:lnTo>
                      <a:lnTo>
                        <a:pt x="5761" y="149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80" name="Freeform 12079"/>
                <p:cNvSpPr/>
                <p:nvPr/>
              </p:nvSpPr>
              <p:spPr>
                <a:xfrm>
                  <a:off x="7749808" y="6223047"/>
                  <a:ext cx="12692" cy="207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2" h="20724">
                      <a:moveTo>
                        <a:pt x="2160" y="45"/>
                      </a:moveTo>
                      <a:cubicBezTo>
                        <a:pt x="720" y="45"/>
                        <a:pt x="0" y="20724"/>
                        <a:pt x="0" y="20724"/>
                      </a:cubicBezTo>
                      <a:cubicBezTo>
                        <a:pt x="0" y="20724"/>
                        <a:pt x="9362" y="15019"/>
                        <a:pt x="12242" y="15019"/>
                      </a:cubicBezTo>
                      <a:cubicBezTo>
                        <a:pt x="15123" y="15019"/>
                        <a:pt x="3601" y="-1382"/>
                        <a:pt x="2160" y="45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81" name="Freeform 12080"/>
                <p:cNvSpPr/>
                <p:nvPr/>
              </p:nvSpPr>
              <p:spPr>
                <a:xfrm>
                  <a:off x="7655471" y="6270868"/>
                  <a:ext cx="16563" cy="199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63" h="19966">
                      <a:moveTo>
                        <a:pt x="3601" y="0"/>
                      </a:moveTo>
                      <a:cubicBezTo>
                        <a:pt x="720" y="6418"/>
                        <a:pt x="0" y="19966"/>
                        <a:pt x="0" y="19966"/>
                      </a:cubicBezTo>
                      <a:lnTo>
                        <a:pt x="16563" y="12835"/>
                      </a:lnTo>
                      <a:lnTo>
                        <a:pt x="3601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82" name="Freeform 12081"/>
                <p:cNvSpPr/>
                <p:nvPr/>
              </p:nvSpPr>
              <p:spPr>
                <a:xfrm>
                  <a:off x="7687157" y="6278712"/>
                  <a:ext cx="15843" cy="178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3" h="17871">
                      <a:moveTo>
                        <a:pt x="0" y="0"/>
                      </a:moveTo>
                      <a:cubicBezTo>
                        <a:pt x="0" y="0"/>
                        <a:pt x="3601" y="16401"/>
                        <a:pt x="3601" y="17827"/>
                      </a:cubicBezTo>
                      <a:cubicBezTo>
                        <a:pt x="3601" y="19253"/>
                        <a:pt x="15843" y="2139"/>
                        <a:pt x="15843" y="213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83" name="Freeform 12082"/>
                <p:cNvSpPr/>
                <p:nvPr/>
              </p:nvSpPr>
              <p:spPr>
                <a:xfrm>
                  <a:off x="7709481" y="6270155"/>
                  <a:ext cx="20163" cy="171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163" h="17114">
                      <a:moveTo>
                        <a:pt x="0" y="10696"/>
                      </a:moveTo>
                      <a:lnTo>
                        <a:pt x="20163" y="17114"/>
                      </a:lnTo>
                      <a:lnTo>
                        <a:pt x="15843" y="0"/>
                      </a:lnTo>
                      <a:lnTo>
                        <a:pt x="0" y="10696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84" name="Freeform 12083"/>
                <p:cNvSpPr/>
                <p:nvPr/>
              </p:nvSpPr>
              <p:spPr>
                <a:xfrm>
                  <a:off x="7730365" y="6249476"/>
                  <a:ext cx="13682" cy="164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82" h="16401">
                      <a:moveTo>
                        <a:pt x="2880" y="0"/>
                      </a:moveTo>
                      <a:lnTo>
                        <a:pt x="13682" y="16401"/>
                      </a:lnTo>
                      <a:lnTo>
                        <a:pt x="0" y="14975"/>
                      </a:lnTo>
                      <a:lnTo>
                        <a:pt x="288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85" name="Freeform 12084"/>
                <p:cNvSpPr/>
                <p:nvPr/>
              </p:nvSpPr>
              <p:spPr>
                <a:xfrm>
                  <a:off x="7731805" y="6225231"/>
                  <a:ext cx="15123" cy="15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123" h="15688">
                      <a:moveTo>
                        <a:pt x="0" y="0"/>
                      </a:moveTo>
                      <a:lnTo>
                        <a:pt x="1440" y="15688"/>
                      </a:lnTo>
                      <a:lnTo>
                        <a:pt x="15123" y="57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86" name="Freeform 12085"/>
                <p:cNvSpPr/>
                <p:nvPr/>
              </p:nvSpPr>
              <p:spPr>
                <a:xfrm>
                  <a:off x="7715242" y="6196708"/>
                  <a:ext cx="24484" cy="199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84" h="19966">
                      <a:moveTo>
                        <a:pt x="0" y="2852"/>
                      </a:moveTo>
                      <a:cubicBezTo>
                        <a:pt x="0" y="2852"/>
                        <a:pt x="10082" y="19966"/>
                        <a:pt x="11522" y="19966"/>
                      </a:cubicBezTo>
                      <a:cubicBezTo>
                        <a:pt x="12962" y="19966"/>
                        <a:pt x="24484" y="0"/>
                        <a:pt x="24484" y="0"/>
                      </a:cubicBezTo>
                      <a:lnTo>
                        <a:pt x="0" y="2852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87" name="Freeform 12086"/>
                <p:cNvSpPr/>
                <p:nvPr/>
              </p:nvSpPr>
              <p:spPr>
                <a:xfrm>
                  <a:off x="7697239" y="6168185"/>
                  <a:ext cx="20884" cy="24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884" h="24958">
                      <a:moveTo>
                        <a:pt x="0" y="15688"/>
                      </a:moveTo>
                      <a:cubicBezTo>
                        <a:pt x="1800" y="13905"/>
                        <a:pt x="20884" y="0"/>
                        <a:pt x="20884" y="0"/>
                      </a:cubicBezTo>
                      <a:lnTo>
                        <a:pt x="18003" y="24958"/>
                      </a:lnTo>
                      <a:lnTo>
                        <a:pt x="0" y="15688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88" name="Freeform 12087"/>
                <p:cNvSpPr/>
                <p:nvPr/>
              </p:nvSpPr>
              <p:spPr>
                <a:xfrm>
                  <a:off x="7660332" y="6166046"/>
                  <a:ext cx="16023" cy="192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23" h="19253">
                      <a:moveTo>
                        <a:pt x="180" y="19253"/>
                      </a:moveTo>
                      <a:cubicBezTo>
                        <a:pt x="3781" y="15688"/>
                        <a:pt x="8101" y="0"/>
                        <a:pt x="8101" y="0"/>
                      </a:cubicBezTo>
                      <a:cubicBezTo>
                        <a:pt x="8101" y="0"/>
                        <a:pt x="16023" y="11409"/>
                        <a:pt x="16023" y="14261"/>
                      </a:cubicBezTo>
                      <a:cubicBezTo>
                        <a:pt x="16023" y="17114"/>
                        <a:pt x="-1980" y="19253"/>
                        <a:pt x="180" y="19253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89" name="Freeform 12088"/>
                <p:cNvSpPr/>
                <p:nvPr/>
              </p:nvSpPr>
              <p:spPr>
                <a:xfrm>
                  <a:off x="7639629" y="6193856"/>
                  <a:ext cx="18723" cy="128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23" h="12835">
                      <a:moveTo>
                        <a:pt x="18723" y="0"/>
                      </a:moveTo>
                      <a:lnTo>
                        <a:pt x="0" y="1426"/>
                      </a:lnTo>
                      <a:lnTo>
                        <a:pt x="18723" y="12835"/>
                      </a:lnTo>
                      <a:lnTo>
                        <a:pt x="18723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90" name="Freeform 12089"/>
                <p:cNvSpPr/>
                <p:nvPr/>
              </p:nvSpPr>
              <p:spPr>
                <a:xfrm>
                  <a:off x="7625946" y="6217388"/>
                  <a:ext cx="23764" cy="199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64" h="19966">
                      <a:moveTo>
                        <a:pt x="17283" y="0"/>
                      </a:moveTo>
                      <a:lnTo>
                        <a:pt x="0" y="10696"/>
                      </a:lnTo>
                      <a:lnTo>
                        <a:pt x="23764" y="19966"/>
                      </a:lnTo>
                      <a:lnTo>
                        <a:pt x="17283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91" name="Freeform 12090"/>
                <p:cNvSpPr/>
                <p:nvPr/>
              </p:nvSpPr>
              <p:spPr>
                <a:xfrm>
                  <a:off x="7642510" y="6245910"/>
                  <a:ext cx="16923" cy="18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23" h="18540">
                      <a:moveTo>
                        <a:pt x="5041" y="0"/>
                      </a:moveTo>
                      <a:lnTo>
                        <a:pt x="0" y="18540"/>
                      </a:lnTo>
                      <a:lnTo>
                        <a:pt x="16923" y="11766"/>
                      </a:lnTo>
                      <a:lnTo>
                        <a:pt x="5041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92" name="Freeform 12091"/>
                <p:cNvSpPr/>
                <p:nvPr/>
              </p:nvSpPr>
              <p:spPr>
                <a:xfrm>
                  <a:off x="7666994" y="6253041"/>
                  <a:ext cx="17283" cy="242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3" h="24245">
                      <a:moveTo>
                        <a:pt x="0" y="0"/>
                      </a:moveTo>
                      <a:lnTo>
                        <a:pt x="5761" y="24245"/>
                      </a:lnTo>
                      <a:lnTo>
                        <a:pt x="17283" y="427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93" name="Freeform 12092"/>
                <p:cNvSpPr/>
                <p:nvPr/>
              </p:nvSpPr>
              <p:spPr>
                <a:xfrm>
                  <a:off x="7692919" y="6248763"/>
                  <a:ext cx="15843" cy="18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3" h="18540">
                      <a:moveTo>
                        <a:pt x="0" y="5705"/>
                      </a:moveTo>
                      <a:lnTo>
                        <a:pt x="15843" y="18540"/>
                      </a:lnTo>
                      <a:lnTo>
                        <a:pt x="12242" y="0"/>
                      </a:lnTo>
                      <a:lnTo>
                        <a:pt x="0" y="5705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94" name="Freeform 12093"/>
                <p:cNvSpPr/>
                <p:nvPr/>
              </p:nvSpPr>
              <p:spPr>
                <a:xfrm>
                  <a:off x="7716322" y="6231292"/>
                  <a:ext cx="14853" cy="203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853" h="20323">
                      <a:moveTo>
                        <a:pt x="0" y="0"/>
                      </a:moveTo>
                      <a:lnTo>
                        <a:pt x="0" y="20323"/>
                      </a:lnTo>
                      <a:cubicBezTo>
                        <a:pt x="0" y="20323"/>
                        <a:pt x="13322" y="15331"/>
                        <a:pt x="14763" y="14618"/>
                      </a:cubicBezTo>
                      <a:cubicBezTo>
                        <a:pt x="16203" y="1390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95" name="Freeform 12094"/>
                <p:cNvSpPr/>
                <p:nvPr/>
              </p:nvSpPr>
              <p:spPr>
                <a:xfrm>
                  <a:off x="7697959" y="6204552"/>
                  <a:ext cx="18723" cy="193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23" h="19342">
                      <a:moveTo>
                        <a:pt x="0" y="0"/>
                      </a:moveTo>
                      <a:lnTo>
                        <a:pt x="18723" y="5705"/>
                      </a:lnTo>
                      <a:cubicBezTo>
                        <a:pt x="18723" y="5705"/>
                        <a:pt x="5761" y="20679"/>
                        <a:pt x="5041" y="19253"/>
                      </a:cubicBezTo>
                      <a:cubicBezTo>
                        <a:pt x="4321" y="1782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96" name="Freeform 12095"/>
                <p:cNvSpPr/>
                <p:nvPr/>
              </p:nvSpPr>
              <p:spPr>
                <a:xfrm>
                  <a:off x="7674915" y="6178168"/>
                  <a:ext cx="18723" cy="213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23" h="21392">
                      <a:moveTo>
                        <a:pt x="0" y="19966"/>
                      </a:moveTo>
                      <a:lnTo>
                        <a:pt x="12962" y="0"/>
                      </a:lnTo>
                      <a:lnTo>
                        <a:pt x="18723" y="21392"/>
                      </a:lnTo>
                      <a:lnTo>
                        <a:pt x="0" y="19966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97" name="Freeform 12096"/>
                <p:cNvSpPr/>
                <p:nvPr/>
              </p:nvSpPr>
              <p:spPr>
                <a:xfrm>
                  <a:off x="7654032" y="6210257"/>
                  <a:ext cx="22324" cy="135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24" h="13548">
                      <a:moveTo>
                        <a:pt x="20884" y="0"/>
                      </a:moveTo>
                      <a:lnTo>
                        <a:pt x="0" y="3565"/>
                      </a:lnTo>
                      <a:lnTo>
                        <a:pt x="22324" y="13548"/>
                      </a:lnTo>
                      <a:lnTo>
                        <a:pt x="20884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98" name="Freeform 12097"/>
                <p:cNvSpPr/>
                <p:nvPr/>
              </p:nvSpPr>
              <p:spPr>
                <a:xfrm>
                  <a:off x="7660422" y="6230223"/>
                  <a:ext cx="19533" cy="179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33" h="17961">
                      <a:moveTo>
                        <a:pt x="4411" y="0"/>
                      </a:moveTo>
                      <a:cubicBezTo>
                        <a:pt x="4411" y="0"/>
                        <a:pt x="-630" y="19966"/>
                        <a:pt x="90" y="17827"/>
                      </a:cubicBezTo>
                      <a:cubicBezTo>
                        <a:pt x="810" y="15688"/>
                        <a:pt x="19533" y="9983"/>
                        <a:pt x="19533" y="9983"/>
                      </a:cubicBezTo>
                      <a:lnTo>
                        <a:pt x="4411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099" name="Freeform 12098"/>
                <p:cNvSpPr/>
                <p:nvPr/>
              </p:nvSpPr>
              <p:spPr>
                <a:xfrm>
                  <a:off x="7686797" y="6230222"/>
                  <a:ext cx="14763" cy="16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63" h="16802">
                      <a:moveTo>
                        <a:pt x="0" y="3209"/>
                      </a:moveTo>
                      <a:cubicBezTo>
                        <a:pt x="0" y="3209"/>
                        <a:pt x="7921" y="19610"/>
                        <a:pt x="11162" y="16401"/>
                      </a:cubicBezTo>
                      <a:cubicBezTo>
                        <a:pt x="14402" y="13192"/>
                        <a:pt x="14763" y="0"/>
                        <a:pt x="14763" y="0"/>
                      </a:cubicBezTo>
                      <a:lnTo>
                        <a:pt x="0" y="3209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00" name="Freeform 12099"/>
                <p:cNvSpPr/>
                <p:nvPr/>
              </p:nvSpPr>
              <p:spPr>
                <a:xfrm>
                  <a:off x="7683556" y="6206512"/>
                  <a:ext cx="14402" cy="162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02" h="16209">
                      <a:moveTo>
                        <a:pt x="4401" y="0"/>
                      </a:moveTo>
                      <a:cubicBezTo>
                        <a:pt x="4401" y="0"/>
                        <a:pt x="533" y="14922"/>
                        <a:pt x="0" y="15978"/>
                      </a:cubicBezTo>
                      <a:cubicBezTo>
                        <a:pt x="-533" y="17035"/>
                        <a:pt x="14402" y="14394"/>
                        <a:pt x="14402" y="14394"/>
                      </a:cubicBezTo>
                      <a:lnTo>
                        <a:pt x="4401" y="0"/>
                      </a:lnTo>
                      <a:close/>
                    </a:path>
                  </a:pathLst>
                </a:custGeom>
                <a:solidFill>
                  <a:srgbClr val="C02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01" name="Freeform 12100"/>
                <p:cNvSpPr/>
                <p:nvPr/>
              </p:nvSpPr>
              <p:spPr>
                <a:xfrm>
                  <a:off x="7751698" y="6046303"/>
                  <a:ext cx="17283" cy="239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3" h="23959">
                      <a:moveTo>
                        <a:pt x="13826" y="0"/>
                      </a:moveTo>
                      <a:lnTo>
                        <a:pt x="0" y="23959"/>
                      </a:lnTo>
                      <a:lnTo>
                        <a:pt x="17283" y="21677"/>
                      </a:lnTo>
                      <a:lnTo>
                        <a:pt x="13826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02" name="Freeform 12101"/>
                <p:cNvSpPr/>
                <p:nvPr/>
              </p:nvSpPr>
              <p:spPr>
                <a:xfrm>
                  <a:off x="7750546" y="6087376"/>
                  <a:ext cx="18435" cy="216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35" h="21677">
                      <a:moveTo>
                        <a:pt x="5761" y="0"/>
                      </a:moveTo>
                      <a:lnTo>
                        <a:pt x="0" y="21677"/>
                      </a:lnTo>
                      <a:lnTo>
                        <a:pt x="18435" y="14832"/>
                      </a:lnTo>
                      <a:lnTo>
                        <a:pt x="5761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03" name="Freeform 12102"/>
                <p:cNvSpPr/>
                <p:nvPr/>
              </p:nvSpPr>
              <p:spPr>
                <a:xfrm>
                  <a:off x="7765524" y="6121604"/>
                  <a:ext cx="20740" cy="228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40" h="22818">
                      <a:moveTo>
                        <a:pt x="3457" y="0"/>
                      </a:moveTo>
                      <a:lnTo>
                        <a:pt x="0" y="22818"/>
                      </a:lnTo>
                      <a:lnTo>
                        <a:pt x="20740" y="20537"/>
                      </a:lnTo>
                      <a:lnTo>
                        <a:pt x="3457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04" name="Freeform 12103"/>
                <p:cNvSpPr/>
                <p:nvPr/>
              </p:nvSpPr>
              <p:spPr>
                <a:xfrm>
                  <a:off x="7749393" y="6121603"/>
                  <a:ext cx="12674" cy="12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4" h="12550">
                      <a:moveTo>
                        <a:pt x="0" y="0"/>
                      </a:moveTo>
                      <a:lnTo>
                        <a:pt x="0" y="12550"/>
                      </a:lnTo>
                      <a:lnTo>
                        <a:pt x="12674" y="91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05" name="Freeform 12104"/>
                <p:cNvSpPr/>
                <p:nvPr/>
              </p:nvSpPr>
              <p:spPr>
                <a:xfrm>
                  <a:off x="7786264" y="6160395"/>
                  <a:ext cx="12674" cy="18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4" h="18255">
                      <a:moveTo>
                        <a:pt x="0" y="0"/>
                      </a:moveTo>
                      <a:lnTo>
                        <a:pt x="0" y="18255"/>
                      </a:lnTo>
                      <a:lnTo>
                        <a:pt x="12674" y="1255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06" name="Freeform 12105"/>
                <p:cNvSpPr/>
                <p:nvPr/>
              </p:nvSpPr>
              <p:spPr>
                <a:xfrm>
                  <a:off x="7818526" y="6185495"/>
                  <a:ext cx="14979" cy="216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79" h="21677">
                      <a:moveTo>
                        <a:pt x="0" y="0"/>
                      </a:moveTo>
                      <a:lnTo>
                        <a:pt x="3457" y="21677"/>
                      </a:lnTo>
                      <a:lnTo>
                        <a:pt x="1497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07" name="Freeform 12106"/>
                <p:cNvSpPr/>
                <p:nvPr/>
              </p:nvSpPr>
              <p:spPr>
                <a:xfrm>
                  <a:off x="7800090" y="6185495"/>
                  <a:ext cx="12674" cy="14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74" h="14832">
                      <a:moveTo>
                        <a:pt x="0" y="0"/>
                      </a:moveTo>
                      <a:lnTo>
                        <a:pt x="3457" y="14832"/>
                      </a:lnTo>
                      <a:lnTo>
                        <a:pt x="1267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08" name="Freeform 12107"/>
                <p:cNvSpPr/>
                <p:nvPr/>
              </p:nvSpPr>
              <p:spPr>
                <a:xfrm>
                  <a:off x="7840444" y="6190067"/>
                  <a:ext cx="16113" cy="217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13" h="21704">
                      <a:moveTo>
                        <a:pt x="-27" y="2273"/>
                      </a:moveTo>
                      <a:cubicBezTo>
                        <a:pt x="-27" y="5696"/>
                        <a:pt x="16113" y="21669"/>
                        <a:pt x="16113" y="21669"/>
                      </a:cubicBezTo>
                      <a:lnTo>
                        <a:pt x="16113" y="0"/>
                      </a:lnTo>
                      <a:lnTo>
                        <a:pt x="-27" y="2273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09" name="Freeform 12108"/>
                <p:cNvSpPr/>
                <p:nvPr/>
              </p:nvSpPr>
              <p:spPr>
                <a:xfrm>
                  <a:off x="7878440" y="6172945"/>
                  <a:ext cx="18435" cy="1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35" h="19396">
                      <a:moveTo>
                        <a:pt x="0" y="12550"/>
                      </a:moveTo>
                      <a:lnTo>
                        <a:pt x="18435" y="19396"/>
                      </a:lnTo>
                      <a:lnTo>
                        <a:pt x="10370" y="0"/>
                      </a:lnTo>
                      <a:lnTo>
                        <a:pt x="0" y="1255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10" name="Freeform 12109"/>
                <p:cNvSpPr/>
                <p:nvPr/>
              </p:nvSpPr>
              <p:spPr>
                <a:xfrm>
                  <a:off x="7869250" y="6192341"/>
                  <a:ext cx="12107" cy="16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07" h="16579">
                      <a:moveTo>
                        <a:pt x="-27" y="4564"/>
                      </a:moveTo>
                      <a:cubicBezTo>
                        <a:pt x="2277" y="4564"/>
                        <a:pt x="11495" y="15973"/>
                        <a:pt x="12071" y="16543"/>
                      </a:cubicBezTo>
                      <a:lnTo>
                        <a:pt x="11495" y="0"/>
                      </a:lnTo>
                      <a:lnTo>
                        <a:pt x="-27" y="4564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11" name="Freeform 12110"/>
                <p:cNvSpPr/>
                <p:nvPr/>
              </p:nvSpPr>
              <p:spPr>
                <a:xfrm>
                  <a:off x="7896875" y="6152408"/>
                  <a:ext cx="20740" cy="102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40" h="10268">
                      <a:moveTo>
                        <a:pt x="0" y="0"/>
                      </a:moveTo>
                      <a:lnTo>
                        <a:pt x="20740" y="0"/>
                      </a:lnTo>
                      <a:lnTo>
                        <a:pt x="3457" y="102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12" name="Freeform 12111"/>
                <p:cNvSpPr/>
                <p:nvPr/>
              </p:nvSpPr>
              <p:spPr>
                <a:xfrm>
                  <a:off x="7896875" y="6163818"/>
                  <a:ext cx="18435" cy="1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35" h="19396">
                      <a:moveTo>
                        <a:pt x="0" y="9127"/>
                      </a:moveTo>
                      <a:lnTo>
                        <a:pt x="18435" y="19396"/>
                      </a:lnTo>
                      <a:lnTo>
                        <a:pt x="9218" y="0"/>
                      </a:lnTo>
                      <a:lnTo>
                        <a:pt x="0" y="9127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13" name="Freeform 12112"/>
                <p:cNvSpPr/>
                <p:nvPr/>
              </p:nvSpPr>
              <p:spPr>
                <a:xfrm>
                  <a:off x="7769152" y="6025481"/>
                  <a:ext cx="16248" cy="205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248" h="20590">
                      <a:moveTo>
                        <a:pt x="1845" y="0"/>
                      </a:moveTo>
                      <a:cubicBezTo>
                        <a:pt x="1845" y="0"/>
                        <a:pt x="-3556" y="26740"/>
                        <a:pt x="4006" y="19253"/>
                      </a:cubicBezTo>
                      <a:cubicBezTo>
                        <a:pt x="11567" y="11766"/>
                        <a:pt x="16248" y="4992"/>
                        <a:pt x="16248" y="4992"/>
                      </a:cubicBezTo>
                      <a:lnTo>
                        <a:pt x="1845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14" name="Freeform 12113"/>
                <p:cNvSpPr/>
                <p:nvPr/>
              </p:nvSpPr>
              <p:spPr>
                <a:xfrm>
                  <a:off x="7794897" y="6007654"/>
                  <a:ext cx="15708" cy="20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08" h="20679">
                      <a:moveTo>
                        <a:pt x="2745" y="0"/>
                      </a:moveTo>
                      <a:cubicBezTo>
                        <a:pt x="2745" y="0"/>
                        <a:pt x="-1575" y="20679"/>
                        <a:pt x="585" y="20679"/>
                      </a:cubicBezTo>
                      <a:cubicBezTo>
                        <a:pt x="2745" y="20679"/>
                        <a:pt x="15708" y="12835"/>
                        <a:pt x="15708" y="12835"/>
                      </a:cubicBezTo>
                      <a:lnTo>
                        <a:pt x="2745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15" name="Freeform 12114"/>
                <p:cNvSpPr/>
                <p:nvPr/>
              </p:nvSpPr>
              <p:spPr>
                <a:xfrm>
                  <a:off x="7815645" y="6000523"/>
                  <a:ext cx="17283" cy="192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3" h="19253">
                      <a:moveTo>
                        <a:pt x="0" y="14975"/>
                      </a:moveTo>
                      <a:cubicBezTo>
                        <a:pt x="1800" y="13192"/>
                        <a:pt x="15123" y="0"/>
                        <a:pt x="15123" y="0"/>
                      </a:cubicBezTo>
                      <a:lnTo>
                        <a:pt x="17283" y="19253"/>
                      </a:lnTo>
                      <a:lnTo>
                        <a:pt x="0" y="14975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16" name="Freeform 12115"/>
                <p:cNvSpPr/>
                <p:nvPr/>
              </p:nvSpPr>
              <p:spPr>
                <a:xfrm>
                  <a:off x="7841569" y="6001236"/>
                  <a:ext cx="15123" cy="178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123" h="17827">
                      <a:moveTo>
                        <a:pt x="15123" y="17827"/>
                      </a:moveTo>
                      <a:cubicBezTo>
                        <a:pt x="15123" y="14975"/>
                        <a:pt x="11522" y="0"/>
                        <a:pt x="11522" y="0"/>
                      </a:cubicBezTo>
                      <a:lnTo>
                        <a:pt x="0" y="13548"/>
                      </a:lnTo>
                      <a:lnTo>
                        <a:pt x="15123" y="17827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17" name="Freeform 12116"/>
                <p:cNvSpPr/>
                <p:nvPr/>
              </p:nvSpPr>
              <p:spPr>
                <a:xfrm>
                  <a:off x="7866774" y="6002306"/>
                  <a:ext cx="14763" cy="167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63" h="16757">
                      <a:moveTo>
                        <a:pt x="0" y="14618"/>
                      </a:moveTo>
                      <a:cubicBezTo>
                        <a:pt x="1800" y="12835"/>
                        <a:pt x="14763" y="0"/>
                        <a:pt x="14763" y="0"/>
                      </a:cubicBezTo>
                      <a:lnTo>
                        <a:pt x="14763" y="16757"/>
                      </a:lnTo>
                      <a:lnTo>
                        <a:pt x="0" y="14618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18" name="Freeform 12117"/>
                <p:cNvSpPr/>
                <p:nvPr/>
              </p:nvSpPr>
              <p:spPr>
                <a:xfrm>
                  <a:off x="7881537" y="6019064"/>
                  <a:ext cx="17643" cy="176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43" h="17649">
                      <a:moveTo>
                        <a:pt x="0" y="4278"/>
                      </a:moveTo>
                      <a:lnTo>
                        <a:pt x="17643" y="0"/>
                      </a:lnTo>
                      <a:lnTo>
                        <a:pt x="13502" y="17649"/>
                      </a:lnTo>
                      <a:lnTo>
                        <a:pt x="0" y="4278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19" name="Freeform 12118"/>
                <p:cNvSpPr/>
                <p:nvPr/>
              </p:nvSpPr>
              <p:spPr>
                <a:xfrm>
                  <a:off x="7900619" y="6044021"/>
                  <a:ext cx="15843" cy="206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3" h="20679">
                      <a:moveTo>
                        <a:pt x="0" y="5705"/>
                      </a:moveTo>
                      <a:lnTo>
                        <a:pt x="15843" y="0"/>
                      </a:lnTo>
                      <a:lnTo>
                        <a:pt x="9362" y="20679"/>
                      </a:lnTo>
                      <a:lnTo>
                        <a:pt x="0" y="5705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20" name="Freeform 12119"/>
                <p:cNvSpPr/>
                <p:nvPr/>
              </p:nvSpPr>
              <p:spPr>
                <a:xfrm>
                  <a:off x="7909981" y="6071831"/>
                  <a:ext cx="18003" cy="131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03" h="13192">
                      <a:moveTo>
                        <a:pt x="0" y="0"/>
                      </a:moveTo>
                      <a:lnTo>
                        <a:pt x="18003" y="1426"/>
                      </a:lnTo>
                      <a:lnTo>
                        <a:pt x="6121" y="131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21" name="Freeform 12120"/>
                <p:cNvSpPr/>
                <p:nvPr/>
              </p:nvSpPr>
              <p:spPr>
                <a:xfrm>
                  <a:off x="7916102" y="6091797"/>
                  <a:ext cx="24124" cy="1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24" h="14975">
                      <a:moveTo>
                        <a:pt x="0" y="0"/>
                      </a:moveTo>
                      <a:lnTo>
                        <a:pt x="24124" y="2852"/>
                      </a:lnTo>
                      <a:lnTo>
                        <a:pt x="6121" y="149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22" name="Freeform 12121"/>
                <p:cNvSpPr/>
                <p:nvPr/>
              </p:nvSpPr>
              <p:spPr>
                <a:xfrm>
                  <a:off x="7920063" y="6111763"/>
                  <a:ext cx="17283" cy="15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3" h="15688">
                      <a:moveTo>
                        <a:pt x="0" y="0"/>
                      </a:moveTo>
                      <a:lnTo>
                        <a:pt x="17283" y="5705"/>
                      </a:lnTo>
                      <a:lnTo>
                        <a:pt x="0" y="156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23" name="Freeform 12122"/>
                <p:cNvSpPr/>
                <p:nvPr/>
              </p:nvSpPr>
              <p:spPr>
                <a:xfrm>
                  <a:off x="7905661" y="6132799"/>
                  <a:ext cx="22324" cy="131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24" h="13192">
                      <a:moveTo>
                        <a:pt x="0" y="13192"/>
                      </a:moveTo>
                      <a:lnTo>
                        <a:pt x="22324" y="13192"/>
                      </a:lnTo>
                      <a:lnTo>
                        <a:pt x="13322" y="0"/>
                      </a:lnTo>
                      <a:lnTo>
                        <a:pt x="6121" y="7131"/>
                      </a:lnTo>
                      <a:lnTo>
                        <a:pt x="0" y="1319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24" name="Freeform 12123"/>
                <p:cNvSpPr/>
                <p:nvPr/>
              </p:nvSpPr>
              <p:spPr>
                <a:xfrm>
                  <a:off x="7765957" y="6076109"/>
                  <a:ext cx="18723" cy="171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23" h="17114">
                      <a:moveTo>
                        <a:pt x="15123" y="0"/>
                      </a:moveTo>
                      <a:cubicBezTo>
                        <a:pt x="15123" y="0"/>
                        <a:pt x="0" y="6418"/>
                        <a:pt x="0" y="7844"/>
                      </a:cubicBezTo>
                      <a:cubicBezTo>
                        <a:pt x="0" y="9270"/>
                        <a:pt x="18723" y="17114"/>
                        <a:pt x="18723" y="17114"/>
                      </a:cubicBezTo>
                      <a:lnTo>
                        <a:pt x="15123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25" name="Freeform 12124"/>
                <p:cNvSpPr/>
                <p:nvPr/>
              </p:nvSpPr>
              <p:spPr>
                <a:xfrm>
                  <a:off x="7778198" y="6048300"/>
                  <a:ext cx="10082" cy="15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82" h="15688">
                      <a:moveTo>
                        <a:pt x="5041" y="15688"/>
                      </a:moveTo>
                      <a:lnTo>
                        <a:pt x="10082" y="1426"/>
                      </a:lnTo>
                      <a:lnTo>
                        <a:pt x="0" y="0"/>
                      </a:lnTo>
                      <a:lnTo>
                        <a:pt x="5041" y="15688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26" name="Freeform 12125"/>
                <p:cNvSpPr/>
                <p:nvPr/>
              </p:nvSpPr>
              <p:spPr>
                <a:xfrm>
                  <a:off x="7801963" y="6028334"/>
                  <a:ext cx="16563" cy="213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63" h="21392">
                      <a:moveTo>
                        <a:pt x="0" y="21392"/>
                      </a:moveTo>
                      <a:cubicBezTo>
                        <a:pt x="0" y="18540"/>
                        <a:pt x="7201" y="0"/>
                        <a:pt x="7201" y="0"/>
                      </a:cubicBezTo>
                      <a:lnTo>
                        <a:pt x="16563" y="21392"/>
                      </a:lnTo>
                      <a:lnTo>
                        <a:pt x="0" y="2139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27" name="Freeform 12126"/>
                <p:cNvSpPr/>
                <p:nvPr/>
              </p:nvSpPr>
              <p:spPr>
                <a:xfrm>
                  <a:off x="7832927" y="6028333"/>
                  <a:ext cx="17283" cy="18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3" h="18540">
                      <a:moveTo>
                        <a:pt x="0" y="17114"/>
                      </a:moveTo>
                      <a:cubicBezTo>
                        <a:pt x="0" y="15688"/>
                        <a:pt x="10082" y="0"/>
                        <a:pt x="10082" y="0"/>
                      </a:cubicBezTo>
                      <a:lnTo>
                        <a:pt x="17283" y="18540"/>
                      </a:lnTo>
                      <a:lnTo>
                        <a:pt x="0" y="17114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28" name="Freeform 12127"/>
                <p:cNvSpPr/>
                <p:nvPr/>
              </p:nvSpPr>
              <p:spPr>
                <a:xfrm>
                  <a:off x="7858492" y="6024055"/>
                  <a:ext cx="21964" cy="256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64" h="25671">
                      <a:moveTo>
                        <a:pt x="0" y="19610"/>
                      </a:moveTo>
                      <a:lnTo>
                        <a:pt x="19803" y="0"/>
                      </a:lnTo>
                      <a:lnTo>
                        <a:pt x="21964" y="25671"/>
                      </a:lnTo>
                      <a:lnTo>
                        <a:pt x="0" y="1961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29" name="Freeform 12128"/>
                <p:cNvSpPr/>
                <p:nvPr/>
              </p:nvSpPr>
              <p:spPr>
                <a:xfrm>
                  <a:off x="7880456" y="6056856"/>
                  <a:ext cx="14402" cy="164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02" h="16401">
                      <a:moveTo>
                        <a:pt x="0" y="2852"/>
                      </a:moveTo>
                      <a:lnTo>
                        <a:pt x="14402" y="0"/>
                      </a:lnTo>
                      <a:lnTo>
                        <a:pt x="9362" y="16401"/>
                      </a:lnTo>
                      <a:lnTo>
                        <a:pt x="0" y="285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30" name="Freeform 12129"/>
                <p:cNvSpPr/>
                <p:nvPr/>
              </p:nvSpPr>
              <p:spPr>
                <a:xfrm>
                  <a:off x="7891977" y="6079675"/>
                  <a:ext cx="13682" cy="1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82" h="14975">
                      <a:moveTo>
                        <a:pt x="0" y="0"/>
                      </a:moveTo>
                      <a:lnTo>
                        <a:pt x="13682" y="0"/>
                      </a:lnTo>
                      <a:lnTo>
                        <a:pt x="5761" y="149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31" name="Freeform 12130"/>
                <p:cNvSpPr/>
                <p:nvPr/>
              </p:nvSpPr>
              <p:spPr>
                <a:xfrm>
                  <a:off x="7900620" y="6109580"/>
                  <a:ext cx="12692" cy="207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92" h="20724">
                      <a:moveTo>
                        <a:pt x="2160" y="45"/>
                      </a:moveTo>
                      <a:cubicBezTo>
                        <a:pt x="720" y="45"/>
                        <a:pt x="0" y="20724"/>
                        <a:pt x="0" y="20724"/>
                      </a:cubicBezTo>
                      <a:cubicBezTo>
                        <a:pt x="0" y="20724"/>
                        <a:pt x="9362" y="15019"/>
                        <a:pt x="12242" y="15019"/>
                      </a:cubicBezTo>
                      <a:cubicBezTo>
                        <a:pt x="15123" y="15019"/>
                        <a:pt x="3601" y="-1382"/>
                        <a:pt x="2160" y="45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32" name="Freeform 12131"/>
                <p:cNvSpPr/>
                <p:nvPr/>
              </p:nvSpPr>
              <p:spPr>
                <a:xfrm>
                  <a:off x="7806284" y="6157399"/>
                  <a:ext cx="16563" cy="199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63" h="19966">
                      <a:moveTo>
                        <a:pt x="3601" y="0"/>
                      </a:moveTo>
                      <a:cubicBezTo>
                        <a:pt x="720" y="6418"/>
                        <a:pt x="0" y="19966"/>
                        <a:pt x="0" y="19966"/>
                      </a:cubicBezTo>
                      <a:lnTo>
                        <a:pt x="16563" y="12835"/>
                      </a:lnTo>
                      <a:lnTo>
                        <a:pt x="3601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33" name="Freeform 12132"/>
                <p:cNvSpPr/>
                <p:nvPr/>
              </p:nvSpPr>
              <p:spPr>
                <a:xfrm>
                  <a:off x="7837969" y="6165243"/>
                  <a:ext cx="15843" cy="178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3" h="17871">
                      <a:moveTo>
                        <a:pt x="0" y="0"/>
                      </a:moveTo>
                      <a:cubicBezTo>
                        <a:pt x="0" y="0"/>
                        <a:pt x="3601" y="16401"/>
                        <a:pt x="3601" y="17827"/>
                      </a:cubicBezTo>
                      <a:cubicBezTo>
                        <a:pt x="3601" y="19253"/>
                        <a:pt x="15843" y="2139"/>
                        <a:pt x="15843" y="213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34" name="Freeform 12133"/>
                <p:cNvSpPr/>
                <p:nvPr/>
              </p:nvSpPr>
              <p:spPr>
                <a:xfrm>
                  <a:off x="7860293" y="6156687"/>
                  <a:ext cx="20163" cy="171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163" h="17114">
                      <a:moveTo>
                        <a:pt x="0" y="10696"/>
                      </a:moveTo>
                      <a:lnTo>
                        <a:pt x="20163" y="17114"/>
                      </a:lnTo>
                      <a:lnTo>
                        <a:pt x="15843" y="0"/>
                      </a:lnTo>
                      <a:lnTo>
                        <a:pt x="0" y="10696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35" name="Freeform 12134"/>
                <p:cNvSpPr/>
                <p:nvPr/>
              </p:nvSpPr>
              <p:spPr>
                <a:xfrm>
                  <a:off x="7881176" y="6136007"/>
                  <a:ext cx="13682" cy="164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682" h="16401">
                      <a:moveTo>
                        <a:pt x="2880" y="0"/>
                      </a:moveTo>
                      <a:lnTo>
                        <a:pt x="13682" y="16401"/>
                      </a:lnTo>
                      <a:lnTo>
                        <a:pt x="0" y="14975"/>
                      </a:lnTo>
                      <a:lnTo>
                        <a:pt x="288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36" name="Freeform 12135"/>
                <p:cNvSpPr/>
                <p:nvPr/>
              </p:nvSpPr>
              <p:spPr>
                <a:xfrm>
                  <a:off x="7882617" y="6111763"/>
                  <a:ext cx="15123" cy="156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123" h="15688">
                      <a:moveTo>
                        <a:pt x="0" y="0"/>
                      </a:moveTo>
                      <a:lnTo>
                        <a:pt x="1440" y="15688"/>
                      </a:lnTo>
                      <a:lnTo>
                        <a:pt x="15123" y="57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37" name="Freeform 12136"/>
                <p:cNvSpPr/>
                <p:nvPr/>
              </p:nvSpPr>
              <p:spPr>
                <a:xfrm>
                  <a:off x="7866054" y="6083240"/>
                  <a:ext cx="24484" cy="199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84" h="19966">
                      <a:moveTo>
                        <a:pt x="0" y="2852"/>
                      </a:moveTo>
                      <a:cubicBezTo>
                        <a:pt x="0" y="2852"/>
                        <a:pt x="10082" y="19966"/>
                        <a:pt x="11522" y="19966"/>
                      </a:cubicBezTo>
                      <a:cubicBezTo>
                        <a:pt x="12962" y="19966"/>
                        <a:pt x="24484" y="0"/>
                        <a:pt x="24484" y="0"/>
                      </a:cubicBezTo>
                      <a:lnTo>
                        <a:pt x="0" y="285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38" name="Freeform 12137"/>
                <p:cNvSpPr/>
                <p:nvPr/>
              </p:nvSpPr>
              <p:spPr>
                <a:xfrm>
                  <a:off x="7848050" y="6054717"/>
                  <a:ext cx="20884" cy="24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884" h="24958">
                      <a:moveTo>
                        <a:pt x="0" y="15688"/>
                      </a:moveTo>
                      <a:cubicBezTo>
                        <a:pt x="1800" y="13905"/>
                        <a:pt x="20884" y="0"/>
                        <a:pt x="20884" y="0"/>
                      </a:cubicBezTo>
                      <a:lnTo>
                        <a:pt x="18003" y="24958"/>
                      </a:lnTo>
                      <a:lnTo>
                        <a:pt x="0" y="15688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39" name="Freeform 12138"/>
                <p:cNvSpPr/>
                <p:nvPr/>
              </p:nvSpPr>
              <p:spPr>
                <a:xfrm>
                  <a:off x="7811145" y="6052578"/>
                  <a:ext cx="16023" cy="192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23" h="19253">
                      <a:moveTo>
                        <a:pt x="180" y="19253"/>
                      </a:moveTo>
                      <a:cubicBezTo>
                        <a:pt x="3781" y="15688"/>
                        <a:pt x="8101" y="0"/>
                        <a:pt x="8101" y="0"/>
                      </a:cubicBezTo>
                      <a:cubicBezTo>
                        <a:pt x="8101" y="0"/>
                        <a:pt x="16023" y="11409"/>
                        <a:pt x="16023" y="14261"/>
                      </a:cubicBezTo>
                      <a:cubicBezTo>
                        <a:pt x="16023" y="17114"/>
                        <a:pt x="-1980" y="19253"/>
                        <a:pt x="180" y="19253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40" name="Freeform 12139"/>
                <p:cNvSpPr/>
                <p:nvPr/>
              </p:nvSpPr>
              <p:spPr>
                <a:xfrm>
                  <a:off x="7790441" y="6080388"/>
                  <a:ext cx="18723" cy="128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23" h="12835">
                      <a:moveTo>
                        <a:pt x="18723" y="0"/>
                      </a:moveTo>
                      <a:lnTo>
                        <a:pt x="0" y="1426"/>
                      </a:lnTo>
                      <a:lnTo>
                        <a:pt x="18723" y="12835"/>
                      </a:lnTo>
                      <a:lnTo>
                        <a:pt x="18723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41" name="Freeform 12140"/>
                <p:cNvSpPr/>
                <p:nvPr/>
              </p:nvSpPr>
              <p:spPr>
                <a:xfrm>
                  <a:off x="7776758" y="6103919"/>
                  <a:ext cx="23764" cy="199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64" h="19966">
                      <a:moveTo>
                        <a:pt x="17283" y="0"/>
                      </a:moveTo>
                      <a:lnTo>
                        <a:pt x="0" y="10696"/>
                      </a:lnTo>
                      <a:lnTo>
                        <a:pt x="23764" y="19966"/>
                      </a:lnTo>
                      <a:lnTo>
                        <a:pt x="17283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42" name="Freeform 12141"/>
                <p:cNvSpPr/>
                <p:nvPr/>
              </p:nvSpPr>
              <p:spPr>
                <a:xfrm>
                  <a:off x="7793320" y="6132442"/>
                  <a:ext cx="16923" cy="18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23" h="18540">
                      <a:moveTo>
                        <a:pt x="5041" y="0"/>
                      </a:moveTo>
                      <a:lnTo>
                        <a:pt x="0" y="18540"/>
                      </a:lnTo>
                      <a:lnTo>
                        <a:pt x="16923" y="11766"/>
                      </a:lnTo>
                      <a:lnTo>
                        <a:pt x="5041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43" name="Freeform 12142"/>
                <p:cNvSpPr/>
                <p:nvPr/>
              </p:nvSpPr>
              <p:spPr>
                <a:xfrm>
                  <a:off x="7817805" y="6139573"/>
                  <a:ext cx="17283" cy="242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83" h="24245">
                      <a:moveTo>
                        <a:pt x="0" y="0"/>
                      </a:moveTo>
                      <a:lnTo>
                        <a:pt x="5761" y="24245"/>
                      </a:lnTo>
                      <a:lnTo>
                        <a:pt x="17283" y="427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44" name="Freeform 12143"/>
                <p:cNvSpPr/>
                <p:nvPr/>
              </p:nvSpPr>
              <p:spPr>
                <a:xfrm>
                  <a:off x="7843730" y="6135295"/>
                  <a:ext cx="15843" cy="18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43" h="18540">
                      <a:moveTo>
                        <a:pt x="0" y="5705"/>
                      </a:moveTo>
                      <a:lnTo>
                        <a:pt x="15843" y="18540"/>
                      </a:lnTo>
                      <a:lnTo>
                        <a:pt x="12242" y="0"/>
                      </a:lnTo>
                      <a:lnTo>
                        <a:pt x="0" y="5705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45" name="Freeform 12144"/>
                <p:cNvSpPr/>
                <p:nvPr/>
              </p:nvSpPr>
              <p:spPr>
                <a:xfrm>
                  <a:off x="7867135" y="6117824"/>
                  <a:ext cx="14853" cy="203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853" h="20323">
                      <a:moveTo>
                        <a:pt x="0" y="0"/>
                      </a:moveTo>
                      <a:lnTo>
                        <a:pt x="0" y="20323"/>
                      </a:lnTo>
                      <a:cubicBezTo>
                        <a:pt x="0" y="20323"/>
                        <a:pt x="13322" y="15331"/>
                        <a:pt x="14763" y="14618"/>
                      </a:cubicBezTo>
                      <a:cubicBezTo>
                        <a:pt x="16203" y="1390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46" name="Freeform 12145"/>
                <p:cNvSpPr/>
                <p:nvPr/>
              </p:nvSpPr>
              <p:spPr>
                <a:xfrm>
                  <a:off x="7848771" y="6091084"/>
                  <a:ext cx="18723" cy="193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23" h="19342">
                      <a:moveTo>
                        <a:pt x="0" y="0"/>
                      </a:moveTo>
                      <a:lnTo>
                        <a:pt x="18723" y="5705"/>
                      </a:lnTo>
                      <a:cubicBezTo>
                        <a:pt x="18723" y="5705"/>
                        <a:pt x="5761" y="20679"/>
                        <a:pt x="5041" y="19253"/>
                      </a:cubicBezTo>
                      <a:cubicBezTo>
                        <a:pt x="4321" y="1782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47" name="Freeform 12146"/>
                <p:cNvSpPr/>
                <p:nvPr/>
              </p:nvSpPr>
              <p:spPr>
                <a:xfrm>
                  <a:off x="7825727" y="6064700"/>
                  <a:ext cx="18723" cy="213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23" h="21392">
                      <a:moveTo>
                        <a:pt x="0" y="19966"/>
                      </a:moveTo>
                      <a:lnTo>
                        <a:pt x="12962" y="0"/>
                      </a:lnTo>
                      <a:lnTo>
                        <a:pt x="18723" y="21392"/>
                      </a:lnTo>
                      <a:lnTo>
                        <a:pt x="0" y="19966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48" name="Freeform 12147"/>
                <p:cNvSpPr/>
                <p:nvPr/>
              </p:nvSpPr>
              <p:spPr>
                <a:xfrm>
                  <a:off x="7804843" y="6096789"/>
                  <a:ext cx="22324" cy="135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24" h="13548">
                      <a:moveTo>
                        <a:pt x="20884" y="0"/>
                      </a:moveTo>
                      <a:lnTo>
                        <a:pt x="0" y="3565"/>
                      </a:lnTo>
                      <a:lnTo>
                        <a:pt x="22324" y="13548"/>
                      </a:lnTo>
                      <a:lnTo>
                        <a:pt x="20884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49" name="Freeform 12148"/>
                <p:cNvSpPr/>
                <p:nvPr/>
              </p:nvSpPr>
              <p:spPr>
                <a:xfrm>
                  <a:off x="7811235" y="6116755"/>
                  <a:ext cx="19533" cy="179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33" h="17961">
                      <a:moveTo>
                        <a:pt x="4411" y="0"/>
                      </a:moveTo>
                      <a:cubicBezTo>
                        <a:pt x="4411" y="0"/>
                        <a:pt x="-630" y="19966"/>
                        <a:pt x="90" y="17827"/>
                      </a:cubicBezTo>
                      <a:cubicBezTo>
                        <a:pt x="810" y="15688"/>
                        <a:pt x="19533" y="9983"/>
                        <a:pt x="19533" y="9983"/>
                      </a:cubicBezTo>
                      <a:lnTo>
                        <a:pt x="4411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50" name="Freeform 12149"/>
                <p:cNvSpPr/>
                <p:nvPr/>
              </p:nvSpPr>
              <p:spPr>
                <a:xfrm>
                  <a:off x="7837609" y="6116754"/>
                  <a:ext cx="14763" cy="16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63" h="16802">
                      <a:moveTo>
                        <a:pt x="0" y="3209"/>
                      </a:moveTo>
                      <a:cubicBezTo>
                        <a:pt x="0" y="3209"/>
                        <a:pt x="7921" y="19610"/>
                        <a:pt x="11162" y="16401"/>
                      </a:cubicBezTo>
                      <a:cubicBezTo>
                        <a:pt x="14402" y="13192"/>
                        <a:pt x="14763" y="0"/>
                        <a:pt x="14763" y="0"/>
                      </a:cubicBezTo>
                      <a:lnTo>
                        <a:pt x="0" y="3209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51" name="Freeform 12150"/>
                <p:cNvSpPr/>
                <p:nvPr/>
              </p:nvSpPr>
              <p:spPr>
                <a:xfrm>
                  <a:off x="7834368" y="6093045"/>
                  <a:ext cx="14402" cy="162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02" h="16209">
                      <a:moveTo>
                        <a:pt x="4401" y="0"/>
                      </a:moveTo>
                      <a:cubicBezTo>
                        <a:pt x="4401" y="0"/>
                        <a:pt x="533" y="14922"/>
                        <a:pt x="0" y="15978"/>
                      </a:cubicBezTo>
                      <a:cubicBezTo>
                        <a:pt x="-533" y="17035"/>
                        <a:pt x="14402" y="14394"/>
                        <a:pt x="14402" y="14394"/>
                      </a:cubicBezTo>
                      <a:lnTo>
                        <a:pt x="4401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2152" name="Group 12151"/>
              <p:cNvGrpSpPr/>
              <p:nvPr/>
            </p:nvGrpSpPr>
            <p:grpSpPr>
              <a:xfrm>
                <a:off x="7914948" y="6131927"/>
                <a:ext cx="222721" cy="209808"/>
                <a:chOff x="7914948" y="6131927"/>
                <a:chExt cx="222721" cy="209808"/>
              </a:xfrm>
            </p:grpSpPr>
            <p:sp>
              <p:nvSpPr>
                <p:cNvPr id="12153" name="Freeform 12152"/>
                <p:cNvSpPr/>
                <p:nvPr/>
              </p:nvSpPr>
              <p:spPr>
                <a:xfrm>
                  <a:off x="7914948" y="6163481"/>
                  <a:ext cx="222721" cy="1782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2721" h="178253">
                      <a:moveTo>
                        <a:pt x="5704" y="76426"/>
                      </a:moveTo>
                      <a:lnTo>
                        <a:pt x="3887" y="87666"/>
                      </a:lnTo>
                      <a:cubicBezTo>
                        <a:pt x="3887" y="87666"/>
                        <a:pt x="255" y="89913"/>
                        <a:pt x="709" y="90813"/>
                      </a:cubicBezTo>
                      <a:cubicBezTo>
                        <a:pt x="1163" y="91712"/>
                        <a:pt x="-1107" y="96658"/>
                        <a:pt x="709" y="96658"/>
                      </a:cubicBezTo>
                      <a:cubicBezTo>
                        <a:pt x="2525" y="96658"/>
                        <a:pt x="6612" y="100703"/>
                        <a:pt x="6612" y="100703"/>
                      </a:cubicBezTo>
                      <a:cubicBezTo>
                        <a:pt x="6612" y="100703"/>
                        <a:pt x="6612" y="105648"/>
                        <a:pt x="5704" y="107896"/>
                      </a:cubicBezTo>
                      <a:cubicBezTo>
                        <a:pt x="4796" y="110145"/>
                        <a:pt x="4796" y="116438"/>
                        <a:pt x="5704" y="116438"/>
                      </a:cubicBezTo>
                      <a:cubicBezTo>
                        <a:pt x="6612" y="116438"/>
                        <a:pt x="17054" y="117787"/>
                        <a:pt x="17054" y="117787"/>
                      </a:cubicBezTo>
                      <a:cubicBezTo>
                        <a:pt x="17054" y="117787"/>
                        <a:pt x="14330" y="128576"/>
                        <a:pt x="14784" y="129476"/>
                      </a:cubicBezTo>
                      <a:cubicBezTo>
                        <a:pt x="15238" y="130375"/>
                        <a:pt x="19324" y="131274"/>
                        <a:pt x="19324" y="131274"/>
                      </a:cubicBezTo>
                      <a:lnTo>
                        <a:pt x="24772" y="133971"/>
                      </a:lnTo>
                      <a:lnTo>
                        <a:pt x="23410" y="142963"/>
                      </a:lnTo>
                      <a:lnTo>
                        <a:pt x="33852" y="142963"/>
                      </a:lnTo>
                      <a:lnTo>
                        <a:pt x="33852" y="151954"/>
                      </a:lnTo>
                      <a:cubicBezTo>
                        <a:pt x="33852" y="151954"/>
                        <a:pt x="41117" y="146559"/>
                        <a:pt x="40662" y="147908"/>
                      </a:cubicBezTo>
                      <a:cubicBezTo>
                        <a:pt x="40209" y="149256"/>
                        <a:pt x="40662" y="153753"/>
                        <a:pt x="40662" y="153753"/>
                      </a:cubicBezTo>
                      <a:lnTo>
                        <a:pt x="43387" y="153753"/>
                      </a:lnTo>
                      <a:lnTo>
                        <a:pt x="43387" y="157798"/>
                      </a:lnTo>
                      <a:lnTo>
                        <a:pt x="49289" y="156450"/>
                      </a:lnTo>
                      <a:lnTo>
                        <a:pt x="58823" y="164542"/>
                      </a:lnTo>
                      <a:lnTo>
                        <a:pt x="61547" y="161844"/>
                      </a:lnTo>
                      <a:lnTo>
                        <a:pt x="62909" y="165891"/>
                      </a:lnTo>
                      <a:lnTo>
                        <a:pt x="71081" y="164542"/>
                      </a:lnTo>
                      <a:lnTo>
                        <a:pt x="70173" y="170387"/>
                      </a:lnTo>
                      <a:lnTo>
                        <a:pt x="78118" y="167464"/>
                      </a:lnTo>
                      <a:lnTo>
                        <a:pt x="78118" y="173308"/>
                      </a:lnTo>
                      <a:lnTo>
                        <a:pt x="81069" y="170387"/>
                      </a:lnTo>
                      <a:lnTo>
                        <a:pt x="86518" y="175781"/>
                      </a:lnTo>
                      <a:lnTo>
                        <a:pt x="89696" y="170387"/>
                      </a:lnTo>
                      <a:lnTo>
                        <a:pt x="97641" y="178253"/>
                      </a:lnTo>
                      <a:lnTo>
                        <a:pt x="101046" y="172185"/>
                      </a:lnTo>
                      <a:lnTo>
                        <a:pt x="106041" y="178253"/>
                      </a:lnTo>
                      <a:lnTo>
                        <a:pt x="110126" y="171286"/>
                      </a:lnTo>
                      <a:lnTo>
                        <a:pt x="117845" y="175781"/>
                      </a:lnTo>
                      <a:lnTo>
                        <a:pt x="118752" y="173308"/>
                      </a:lnTo>
                      <a:lnTo>
                        <a:pt x="126017" y="178253"/>
                      </a:lnTo>
                      <a:lnTo>
                        <a:pt x="127379" y="171286"/>
                      </a:lnTo>
                      <a:lnTo>
                        <a:pt x="129648" y="171286"/>
                      </a:lnTo>
                      <a:lnTo>
                        <a:pt x="131919" y="169038"/>
                      </a:lnTo>
                      <a:lnTo>
                        <a:pt x="140545" y="173308"/>
                      </a:lnTo>
                      <a:lnTo>
                        <a:pt x="143269" y="167464"/>
                      </a:lnTo>
                      <a:lnTo>
                        <a:pt x="146447" y="167464"/>
                      </a:lnTo>
                      <a:lnTo>
                        <a:pt x="149399" y="170387"/>
                      </a:lnTo>
                      <a:lnTo>
                        <a:pt x="152803" y="165891"/>
                      </a:lnTo>
                      <a:lnTo>
                        <a:pt x="155073" y="160046"/>
                      </a:lnTo>
                      <a:lnTo>
                        <a:pt x="157344" y="157798"/>
                      </a:lnTo>
                      <a:lnTo>
                        <a:pt x="165062" y="161844"/>
                      </a:lnTo>
                      <a:lnTo>
                        <a:pt x="165062" y="151954"/>
                      </a:lnTo>
                      <a:lnTo>
                        <a:pt x="175958" y="151055"/>
                      </a:lnTo>
                      <a:lnTo>
                        <a:pt x="177774" y="144761"/>
                      </a:lnTo>
                      <a:lnTo>
                        <a:pt x="182314" y="144761"/>
                      </a:lnTo>
                      <a:lnTo>
                        <a:pt x="182314" y="138917"/>
                      </a:lnTo>
                      <a:lnTo>
                        <a:pt x="185038" y="133971"/>
                      </a:lnTo>
                      <a:lnTo>
                        <a:pt x="191395" y="131274"/>
                      </a:lnTo>
                      <a:lnTo>
                        <a:pt x="195935" y="132622"/>
                      </a:lnTo>
                      <a:lnTo>
                        <a:pt x="196842" y="118686"/>
                      </a:lnTo>
                      <a:lnTo>
                        <a:pt x="206376" y="116438"/>
                      </a:lnTo>
                      <a:lnTo>
                        <a:pt x="208647" y="112842"/>
                      </a:lnTo>
                      <a:lnTo>
                        <a:pt x="204220" y="107110"/>
                      </a:lnTo>
                      <a:lnTo>
                        <a:pt x="211144" y="104524"/>
                      </a:lnTo>
                      <a:lnTo>
                        <a:pt x="208420" y="96658"/>
                      </a:lnTo>
                      <a:lnTo>
                        <a:pt x="212052" y="94409"/>
                      </a:lnTo>
                      <a:lnTo>
                        <a:pt x="208647" y="90813"/>
                      </a:lnTo>
                      <a:lnTo>
                        <a:pt x="216819" y="82721"/>
                      </a:lnTo>
                      <a:lnTo>
                        <a:pt x="213187" y="81372"/>
                      </a:lnTo>
                      <a:lnTo>
                        <a:pt x="218181" y="77775"/>
                      </a:lnTo>
                      <a:lnTo>
                        <a:pt x="215457" y="72380"/>
                      </a:lnTo>
                      <a:lnTo>
                        <a:pt x="222721" y="69233"/>
                      </a:lnTo>
                      <a:lnTo>
                        <a:pt x="215457" y="65187"/>
                      </a:lnTo>
                      <a:lnTo>
                        <a:pt x="220451" y="62040"/>
                      </a:lnTo>
                      <a:lnTo>
                        <a:pt x="216365" y="56646"/>
                      </a:lnTo>
                      <a:lnTo>
                        <a:pt x="217727" y="55297"/>
                      </a:lnTo>
                      <a:lnTo>
                        <a:pt x="216365" y="49902"/>
                      </a:lnTo>
                      <a:lnTo>
                        <a:pt x="212052" y="44507"/>
                      </a:lnTo>
                      <a:lnTo>
                        <a:pt x="208420" y="35965"/>
                      </a:lnTo>
                      <a:lnTo>
                        <a:pt x="204220" y="27873"/>
                      </a:lnTo>
                      <a:cubicBezTo>
                        <a:pt x="204220" y="27873"/>
                        <a:pt x="196842" y="20680"/>
                        <a:pt x="198659" y="16184"/>
                      </a:cubicBezTo>
                      <a:cubicBezTo>
                        <a:pt x="200475" y="11689"/>
                        <a:pt x="198659" y="4046"/>
                        <a:pt x="198659" y="4046"/>
                      </a:cubicBezTo>
                      <a:lnTo>
                        <a:pt x="198659" y="0"/>
                      </a:lnTo>
                      <a:cubicBezTo>
                        <a:pt x="198659" y="0"/>
                        <a:pt x="192302" y="4945"/>
                        <a:pt x="192757" y="5844"/>
                      </a:cubicBezTo>
                      <a:cubicBezTo>
                        <a:pt x="193210" y="6744"/>
                        <a:pt x="191395" y="7193"/>
                        <a:pt x="190486" y="8092"/>
                      </a:cubicBezTo>
                      <a:cubicBezTo>
                        <a:pt x="189578" y="8991"/>
                        <a:pt x="185038" y="8879"/>
                        <a:pt x="185038" y="8879"/>
                      </a:cubicBezTo>
                      <a:cubicBezTo>
                        <a:pt x="185038" y="8879"/>
                        <a:pt x="206376" y="217591"/>
                        <a:pt x="5704" y="76426"/>
                      </a:cubicBezTo>
                      <a:close/>
                    </a:path>
                  </a:pathLst>
                </a:custGeom>
                <a:solidFill>
                  <a:srgbClr val="960C0C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54" name="Freeform 12153"/>
                <p:cNvSpPr/>
                <p:nvPr/>
              </p:nvSpPr>
              <p:spPr>
                <a:xfrm>
                  <a:off x="7920197" y="6164829"/>
                  <a:ext cx="204106" cy="1596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106" h="159681">
                      <a:moveTo>
                        <a:pt x="0" y="82271"/>
                      </a:moveTo>
                      <a:cubicBezTo>
                        <a:pt x="0" y="82271"/>
                        <a:pt x="9988" y="123631"/>
                        <a:pt x="21792" y="130824"/>
                      </a:cubicBezTo>
                      <a:cubicBezTo>
                        <a:pt x="33597" y="138018"/>
                        <a:pt x="44493" y="144311"/>
                        <a:pt x="47217" y="147009"/>
                      </a:cubicBezTo>
                      <a:cubicBezTo>
                        <a:pt x="49941" y="149706"/>
                        <a:pt x="57660" y="150605"/>
                        <a:pt x="59022" y="151504"/>
                      </a:cubicBezTo>
                      <a:cubicBezTo>
                        <a:pt x="60384" y="152404"/>
                        <a:pt x="75366" y="157349"/>
                        <a:pt x="80814" y="158697"/>
                      </a:cubicBezTo>
                      <a:cubicBezTo>
                        <a:pt x="86262" y="160047"/>
                        <a:pt x="98975" y="159681"/>
                        <a:pt x="103969" y="159681"/>
                      </a:cubicBezTo>
                      <a:cubicBezTo>
                        <a:pt x="108963" y="159681"/>
                        <a:pt x="116681" y="160495"/>
                        <a:pt x="119859" y="157349"/>
                      </a:cubicBezTo>
                      <a:cubicBezTo>
                        <a:pt x="123037" y="154202"/>
                        <a:pt x="123491" y="149256"/>
                        <a:pt x="130756" y="151504"/>
                      </a:cubicBezTo>
                      <a:cubicBezTo>
                        <a:pt x="138020" y="153753"/>
                        <a:pt x="138474" y="154202"/>
                        <a:pt x="142560" y="152404"/>
                      </a:cubicBezTo>
                      <a:cubicBezTo>
                        <a:pt x="146646" y="150605"/>
                        <a:pt x="159585" y="144536"/>
                        <a:pt x="162082" y="142064"/>
                      </a:cubicBezTo>
                      <a:cubicBezTo>
                        <a:pt x="164580" y="139591"/>
                        <a:pt x="175703" y="124081"/>
                        <a:pt x="178427" y="122732"/>
                      </a:cubicBezTo>
                      <a:cubicBezTo>
                        <a:pt x="181151" y="121383"/>
                        <a:pt x="188869" y="108796"/>
                        <a:pt x="188869" y="106547"/>
                      </a:cubicBezTo>
                      <a:cubicBezTo>
                        <a:pt x="188869" y="104299"/>
                        <a:pt x="192501" y="102501"/>
                        <a:pt x="194317" y="99355"/>
                      </a:cubicBezTo>
                      <a:cubicBezTo>
                        <a:pt x="196133" y="96208"/>
                        <a:pt x="197495" y="91712"/>
                        <a:pt x="198403" y="87666"/>
                      </a:cubicBezTo>
                      <a:cubicBezTo>
                        <a:pt x="199312" y="83620"/>
                        <a:pt x="199312" y="84069"/>
                        <a:pt x="200673" y="78674"/>
                      </a:cubicBezTo>
                      <a:cubicBezTo>
                        <a:pt x="202035" y="73280"/>
                        <a:pt x="202944" y="72830"/>
                        <a:pt x="202944" y="68784"/>
                      </a:cubicBezTo>
                      <a:cubicBezTo>
                        <a:pt x="202944" y="64738"/>
                        <a:pt x="202944" y="67885"/>
                        <a:pt x="203851" y="60692"/>
                      </a:cubicBezTo>
                      <a:cubicBezTo>
                        <a:pt x="204760" y="53499"/>
                        <a:pt x="202944" y="49003"/>
                        <a:pt x="202944" y="46306"/>
                      </a:cubicBezTo>
                      <a:cubicBezTo>
                        <a:pt x="202944" y="43608"/>
                        <a:pt x="198403" y="33718"/>
                        <a:pt x="198403" y="32818"/>
                      </a:cubicBezTo>
                      <a:cubicBezTo>
                        <a:pt x="198403" y="31919"/>
                        <a:pt x="196133" y="24726"/>
                        <a:pt x="195225" y="22478"/>
                      </a:cubicBezTo>
                      <a:cubicBezTo>
                        <a:pt x="194317" y="20231"/>
                        <a:pt x="194317" y="11689"/>
                        <a:pt x="194317" y="8991"/>
                      </a:cubicBezTo>
                      <a:cubicBezTo>
                        <a:pt x="194317" y="6294"/>
                        <a:pt x="193409" y="0"/>
                        <a:pt x="193409" y="0"/>
                      </a:cubicBezTo>
                      <a:lnTo>
                        <a:pt x="186599" y="8991"/>
                      </a:lnTo>
                      <a:lnTo>
                        <a:pt x="182059" y="6744"/>
                      </a:lnTo>
                      <a:cubicBezTo>
                        <a:pt x="182059" y="6744"/>
                        <a:pt x="177519" y="2697"/>
                        <a:pt x="176157" y="8991"/>
                      </a:cubicBezTo>
                      <a:cubicBezTo>
                        <a:pt x="174795" y="15285"/>
                        <a:pt x="207482" y="-21579"/>
                        <a:pt x="174340" y="49902"/>
                      </a:cubicBezTo>
                      <a:cubicBezTo>
                        <a:pt x="141197" y="121383"/>
                        <a:pt x="128031" y="130824"/>
                        <a:pt x="113730" y="134645"/>
                      </a:cubicBezTo>
                      <a:cubicBezTo>
                        <a:pt x="99429" y="138467"/>
                        <a:pt x="87624" y="139366"/>
                        <a:pt x="80360" y="136219"/>
                      </a:cubicBezTo>
                      <a:cubicBezTo>
                        <a:pt x="73096" y="133072"/>
                        <a:pt x="50395" y="123631"/>
                        <a:pt x="48125" y="122732"/>
                      </a:cubicBezTo>
                      <a:cubicBezTo>
                        <a:pt x="45855" y="121833"/>
                        <a:pt x="33597" y="111493"/>
                        <a:pt x="33597" y="111493"/>
                      </a:cubicBezTo>
                      <a:lnTo>
                        <a:pt x="0" y="82271"/>
                      </a:lnTo>
                      <a:close/>
                    </a:path>
                  </a:pathLst>
                </a:custGeom>
                <a:solidFill>
                  <a:srgbClr val="F4C1B6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55" name="Freeform 12154"/>
                <p:cNvSpPr/>
                <p:nvPr/>
              </p:nvSpPr>
              <p:spPr>
                <a:xfrm>
                  <a:off x="7918835" y="6131927"/>
                  <a:ext cx="199765" cy="1832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765" h="183255">
                      <a:moveTo>
                        <a:pt x="92164" y="5929"/>
                      </a:moveTo>
                      <a:cubicBezTo>
                        <a:pt x="92164" y="5929"/>
                        <a:pt x="74458" y="7727"/>
                        <a:pt x="67648" y="7727"/>
                      </a:cubicBezTo>
                      <a:cubicBezTo>
                        <a:pt x="60838" y="7727"/>
                        <a:pt x="49941" y="12672"/>
                        <a:pt x="49941" y="12672"/>
                      </a:cubicBezTo>
                      <a:cubicBezTo>
                        <a:pt x="49941" y="12672"/>
                        <a:pt x="34959" y="18067"/>
                        <a:pt x="31327" y="23911"/>
                      </a:cubicBezTo>
                      <a:cubicBezTo>
                        <a:pt x="27695" y="29756"/>
                        <a:pt x="18161" y="32004"/>
                        <a:pt x="16344" y="37399"/>
                      </a:cubicBezTo>
                      <a:cubicBezTo>
                        <a:pt x="14528" y="42793"/>
                        <a:pt x="-908" y="62574"/>
                        <a:pt x="0" y="85502"/>
                      </a:cubicBezTo>
                      <a:cubicBezTo>
                        <a:pt x="908" y="108430"/>
                        <a:pt x="1816" y="120119"/>
                        <a:pt x="11350" y="136303"/>
                      </a:cubicBezTo>
                      <a:cubicBezTo>
                        <a:pt x="20884" y="152488"/>
                        <a:pt x="39953" y="161030"/>
                        <a:pt x="44947" y="163278"/>
                      </a:cubicBezTo>
                      <a:cubicBezTo>
                        <a:pt x="49941" y="165526"/>
                        <a:pt x="59476" y="172268"/>
                        <a:pt x="64016" y="175416"/>
                      </a:cubicBezTo>
                      <a:cubicBezTo>
                        <a:pt x="68556" y="178563"/>
                        <a:pt x="97158" y="187105"/>
                        <a:pt x="127124" y="181260"/>
                      </a:cubicBezTo>
                      <a:cubicBezTo>
                        <a:pt x="157088" y="175416"/>
                        <a:pt x="170708" y="157433"/>
                        <a:pt x="170708" y="157433"/>
                      </a:cubicBezTo>
                      <a:cubicBezTo>
                        <a:pt x="170708" y="157433"/>
                        <a:pt x="182967" y="139450"/>
                        <a:pt x="187961" y="134505"/>
                      </a:cubicBezTo>
                      <a:cubicBezTo>
                        <a:pt x="192955" y="129560"/>
                        <a:pt x="196133" y="112926"/>
                        <a:pt x="196133" y="112926"/>
                      </a:cubicBezTo>
                      <a:cubicBezTo>
                        <a:pt x="196133" y="112926"/>
                        <a:pt x="199765" y="98989"/>
                        <a:pt x="199765" y="93595"/>
                      </a:cubicBezTo>
                      <a:cubicBezTo>
                        <a:pt x="199765" y="88200"/>
                        <a:pt x="197950" y="85502"/>
                        <a:pt x="197950" y="83704"/>
                      </a:cubicBezTo>
                      <a:cubicBezTo>
                        <a:pt x="197950" y="81906"/>
                        <a:pt x="200219" y="70666"/>
                        <a:pt x="196133" y="62125"/>
                      </a:cubicBezTo>
                      <a:cubicBezTo>
                        <a:pt x="192047" y="53583"/>
                        <a:pt x="185237" y="42793"/>
                        <a:pt x="184783" y="41894"/>
                      </a:cubicBezTo>
                      <a:cubicBezTo>
                        <a:pt x="184329" y="40995"/>
                        <a:pt x="172297" y="23687"/>
                        <a:pt x="170708" y="22113"/>
                      </a:cubicBezTo>
                      <a:cubicBezTo>
                        <a:pt x="169120" y="20540"/>
                        <a:pt x="144830" y="-13403"/>
                        <a:pt x="92164" y="5929"/>
                      </a:cubicBezTo>
                      <a:close/>
                    </a:path>
                  </a:pathLst>
                </a:custGeom>
                <a:gradFill>
                  <a:gsLst>
                    <a:gs pos="26000">
                      <a:srgbClr val="F9F0E6"/>
                    </a:gs>
                    <a:gs pos="100000">
                      <a:srgbClr val="F5E5D4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156" name="Freeform 12155"/>
                <p:cNvSpPr/>
                <p:nvPr/>
              </p:nvSpPr>
              <p:spPr>
                <a:xfrm>
                  <a:off x="8000700" y="6174270"/>
                  <a:ext cx="34392" cy="203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392" h="20399">
                      <a:moveTo>
                        <a:pt x="766" y="11239"/>
                      </a:moveTo>
                      <a:cubicBezTo>
                        <a:pt x="766" y="11239"/>
                        <a:pt x="-4682" y="15735"/>
                        <a:pt x="13479" y="13937"/>
                      </a:cubicBezTo>
                      <a:cubicBezTo>
                        <a:pt x="31639" y="12138"/>
                        <a:pt x="31866" y="21804"/>
                        <a:pt x="33455" y="20231"/>
                      </a:cubicBezTo>
                      <a:cubicBezTo>
                        <a:pt x="35044" y="18657"/>
                        <a:pt x="34392" y="12138"/>
                        <a:pt x="33455" y="9441"/>
                      </a:cubicBezTo>
                      <a:cubicBezTo>
                        <a:pt x="32547" y="6744"/>
                        <a:pt x="29369" y="0"/>
                        <a:pt x="27553" y="0"/>
                      </a:cubicBezTo>
                      <a:cubicBezTo>
                        <a:pt x="25737" y="0"/>
                        <a:pt x="11208" y="3597"/>
                        <a:pt x="11208" y="3597"/>
                      </a:cubicBezTo>
                      <a:lnTo>
                        <a:pt x="766" y="11239"/>
                      </a:lnTo>
                      <a:close/>
                    </a:path>
                  </a:pathLst>
                </a:custGeom>
                <a:solidFill>
                  <a:srgbClr val="BF640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57" name="Freeform 12156"/>
                <p:cNvSpPr/>
                <p:nvPr/>
              </p:nvSpPr>
              <p:spPr>
                <a:xfrm>
                  <a:off x="7982397" y="6212399"/>
                  <a:ext cx="47671" cy="832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71" h="83254">
                      <a:moveTo>
                        <a:pt x="46309" y="84"/>
                      </a:moveTo>
                      <a:cubicBezTo>
                        <a:pt x="46309" y="84"/>
                        <a:pt x="29057" y="15819"/>
                        <a:pt x="29057" y="21664"/>
                      </a:cubicBezTo>
                      <a:cubicBezTo>
                        <a:pt x="29057" y="27508"/>
                        <a:pt x="10442" y="56280"/>
                        <a:pt x="10442" y="56280"/>
                      </a:cubicBezTo>
                      <a:lnTo>
                        <a:pt x="0" y="83254"/>
                      </a:lnTo>
                      <a:cubicBezTo>
                        <a:pt x="0" y="83254"/>
                        <a:pt x="7264" y="63024"/>
                        <a:pt x="14074" y="52684"/>
                      </a:cubicBezTo>
                      <a:cubicBezTo>
                        <a:pt x="20885" y="42344"/>
                        <a:pt x="28603" y="30655"/>
                        <a:pt x="29965" y="26609"/>
                      </a:cubicBezTo>
                      <a:cubicBezTo>
                        <a:pt x="31327" y="22563"/>
                        <a:pt x="38591" y="4130"/>
                        <a:pt x="44493" y="4130"/>
                      </a:cubicBezTo>
                      <a:cubicBezTo>
                        <a:pt x="50395" y="4130"/>
                        <a:pt x="46309" y="-815"/>
                        <a:pt x="46309" y="8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58" name="Freeform 12157"/>
                <p:cNvSpPr/>
                <p:nvPr/>
              </p:nvSpPr>
              <p:spPr>
                <a:xfrm>
                  <a:off x="8035091" y="6212343"/>
                  <a:ext cx="21367" cy="976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67" h="97696">
                      <a:moveTo>
                        <a:pt x="880" y="140"/>
                      </a:moveTo>
                      <a:cubicBezTo>
                        <a:pt x="-28" y="140"/>
                        <a:pt x="-1844" y="8682"/>
                        <a:pt x="5420" y="17224"/>
                      </a:cubicBezTo>
                      <a:cubicBezTo>
                        <a:pt x="12684" y="25766"/>
                        <a:pt x="18586" y="43299"/>
                        <a:pt x="18586" y="48244"/>
                      </a:cubicBezTo>
                      <a:cubicBezTo>
                        <a:pt x="18586" y="53190"/>
                        <a:pt x="16770" y="81962"/>
                        <a:pt x="16770" y="86458"/>
                      </a:cubicBezTo>
                      <a:cubicBezTo>
                        <a:pt x="16770" y="90953"/>
                        <a:pt x="18586" y="97696"/>
                        <a:pt x="18586" y="97696"/>
                      </a:cubicBezTo>
                      <a:lnTo>
                        <a:pt x="20856" y="90504"/>
                      </a:lnTo>
                      <a:cubicBezTo>
                        <a:pt x="20856" y="90504"/>
                        <a:pt x="18132" y="63530"/>
                        <a:pt x="20402" y="54538"/>
                      </a:cubicBezTo>
                      <a:cubicBezTo>
                        <a:pt x="22672" y="45547"/>
                        <a:pt x="20856" y="38354"/>
                        <a:pt x="16770" y="30262"/>
                      </a:cubicBezTo>
                      <a:cubicBezTo>
                        <a:pt x="12684" y="22169"/>
                        <a:pt x="7690" y="19472"/>
                        <a:pt x="5420" y="10930"/>
                      </a:cubicBezTo>
                      <a:cubicBezTo>
                        <a:pt x="3150" y="2388"/>
                        <a:pt x="880" y="-759"/>
                        <a:pt x="880" y="140"/>
                      </a:cubicBezTo>
                      <a:close/>
                    </a:path>
                  </a:pathLst>
                </a:custGeom>
                <a:solidFill>
                  <a:srgbClr val="FFFFFF">
                    <a:alpha val="3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159" name="Freeform 12158"/>
                <p:cNvSpPr/>
                <p:nvPr/>
              </p:nvSpPr>
              <p:spPr>
                <a:xfrm>
                  <a:off x="8044143" y="6205572"/>
                  <a:ext cx="29738" cy="282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738" h="28267">
                      <a:moveTo>
                        <a:pt x="0" y="1967"/>
                      </a:moveTo>
                      <a:cubicBezTo>
                        <a:pt x="0" y="1967"/>
                        <a:pt x="11804" y="10509"/>
                        <a:pt x="15890" y="14555"/>
                      </a:cubicBezTo>
                      <a:cubicBezTo>
                        <a:pt x="19977" y="18601"/>
                        <a:pt x="29738" y="28267"/>
                        <a:pt x="29738" y="28267"/>
                      </a:cubicBezTo>
                      <a:cubicBezTo>
                        <a:pt x="29738" y="28267"/>
                        <a:pt x="7718" y="6463"/>
                        <a:pt x="4540" y="1967"/>
                      </a:cubicBezTo>
                      <a:cubicBezTo>
                        <a:pt x="1362" y="-2529"/>
                        <a:pt x="0" y="1967"/>
                        <a:pt x="0" y="19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60" name="Freeform 12159"/>
                <p:cNvSpPr/>
                <p:nvPr/>
              </p:nvSpPr>
              <p:spPr>
                <a:xfrm>
                  <a:off x="8040057" y="6182868"/>
                  <a:ext cx="67194" cy="147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194" h="14780">
                      <a:moveTo>
                        <a:pt x="0" y="2641"/>
                      </a:moveTo>
                      <a:cubicBezTo>
                        <a:pt x="0" y="2641"/>
                        <a:pt x="22247" y="1293"/>
                        <a:pt x="33143" y="3540"/>
                      </a:cubicBezTo>
                      <a:cubicBezTo>
                        <a:pt x="44039" y="5788"/>
                        <a:pt x="50395" y="7137"/>
                        <a:pt x="54935" y="9834"/>
                      </a:cubicBezTo>
                      <a:cubicBezTo>
                        <a:pt x="59475" y="12532"/>
                        <a:pt x="67194" y="14780"/>
                        <a:pt x="67194" y="14780"/>
                      </a:cubicBezTo>
                      <a:cubicBezTo>
                        <a:pt x="67194" y="14780"/>
                        <a:pt x="65378" y="9834"/>
                        <a:pt x="62200" y="9834"/>
                      </a:cubicBezTo>
                      <a:cubicBezTo>
                        <a:pt x="59021" y="9834"/>
                        <a:pt x="51303" y="4439"/>
                        <a:pt x="49941" y="4889"/>
                      </a:cubicBezTo>
                      <a:cubicBezTo>
                        <a:pt x="48579" y="5339"/>
                        <a:pt x="45855" y="2641"/>
                        <a:pt x="42223" y="2641"/>
                      </a:cubicBezTo>
                      <a:cubicBezTo>
                        <a:pt x="38591" y="2641"/>
                        <a:pt x="34959" y="393"/>
                        <a:pt x="29965" y="393"/>
                      </a:cubicBezTo>
                      <a:cubicBezTo>
                        <a:pt x="24971" y="393"/>
                        <a:pt x="21793" y="393"/>
                        <a:pt x="19068" y="393"/>
                      </a:cubicBezTo>
                      <a:cubicBezTo>
                        <a:pt x="16344" y="393"/>
                        <a:pt x="7264" y="-506"/>
                        <a:pt x="6810" y="393"/>
                      </a:cubicBezTo>
                      <a:cubicBezTo>
                        <a:pt x="6356" y="1293"/>
                        <a:pt x="0" y="2641"/>
                        <a:pt x="0" y="26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61" name="Freeform 12160"/>
                <p:cNvSpPr/>
                <p:nvPr/>
              </p:nvSpPr>
              <p:spPr>
                <a:xfrm>
                  <a:off x="8035063" y="6159968"/>
                  <a:ext cx="59930" cy="192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930" h="19247">
                      <a:moveTo>
                        <a:pt x="0" y="19247"/>
                      </a:moveTo>
                      <a:cubicBezTo>
                        <a:pt x="1362" y="17898"/>
                        <a:pt x="11350" y="9357"/>
                        <a:pt x="12712" y="9357"/>
                      </a:cubicBezTo>
                      <a:cubicBezTo>
                        <a:pt x="14074" y="9357"/>
                        <a:pt x="14528" y="10705"/>
                        <a:pt x="18161" y="9357"/>
                      </a:cubicBezTo>
                      <a:cubicBezTo>
                        <a:pt x="21793" y="8008"/>
                        <a:pt x="22701" y="5760"/>
                        <a:pt x="27241" y="4861"/>
                      </a:cubicBezTo>
                      <a:cubicBezTo>
                        <a:pt x="31781" y="3962"/>
                        <a:pt x="34051" y="3063"/>
                        <a:pt x="38137" y="2164"/>
                      </a:cubicBezTo>
                      <a:cubicBezTo>
                        <a:pt x="42223" y="1264"/>
                        <a:pt x="44039" y="365"/>
                        <a:pt x="46763" y="365"/>
                      </a:cubicBezTo>
                      <a:cubicBezTo>
                        <a:pt x="49487" y="365"/>
                        <a:pt x="50849" y="-534"/>
                        <a:pt x="53573" y="365"/>
                      </a:cubicBezTo>
                      <a:cubicBezTo>
                        <a:pt x="56298" y="1264"/>
                        <a:pt x="59930" y="2164"/>
                        <a:pt x="59930" y="2164"/>
                      </a:cubicBezTo>
                      <a:cubicBezTo>
                        <a:pt x="59930" y="2164"/>
                        <a:pt x="59930" y="815"/>
                        <a:pt x="59930" y="2164"/>
                      </a:cubicBezTo>
                      <a:cubicBezTo>
                        <a:pt x="59930" y="3512"/>
                        <a:pt x="54935" y="2164"/>
                        <a:pt x="51757" y="2164"/>
                      </a:cubicBezTo>
                      <a:cubicBezTo>
                        <a:pt x="48579" y="2164"/>
                        <a:pt x="44039" y="815"/>
                        <a:pt x="40407" y="2164"/>
                      </a:cubicBezTo>
                      <a:cubicBezTo>
                        <a:pt x="36775" y="3512"/>
                        <a:pt x="31327" y="4861"/>
                        <a:pt x="29284" y="6884"/>
                      </a:cubicBezTo>
                      <a:cubicBezTo>
                        <a:pt x="27241" y="8907"/>
                        <a:pt x="21793" y="10256"/>
                        <a:pt x="21112" y="10930"/>
                      </a:cubicBezTo>
                      <a:cubicBezTo>
                        <a:pt x="20431" y="11605"/>
                        <a:pt x="14528" y="12953"/>
                        <a:pt x="13620" y="13852"/>
                      </a:cubicBezTo>
                      <a:cubicBezTo>
                        <a:pt x="12712" y="14751"/>
                        <a:pt x="6810" y="13852"/>
                        <a:pt x="5448" y="15201"/>
                      </a:cubicBezTo>
                      <a:cubicBezTo>
                        <a:pt x="4086" y="16550"/>
                        <a:pt x="1362" y="19247"/>
                        <a:pt x="0" y="192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62" name="Freeform 12161"/>
                <p:cNvSpPr/>
                <p:nvPr/>
              </p:nvSpPr>
              <p:spPr>
                <a:xfrm>
                  <a:off x="8049591" y="6190427"/>
                  <a:ext cx="66172" cy="60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172" h="60720">
                      <a:moveTo>
                        <a:pt x="0" y="0"/>
                      </a:moveTo>
                      <a:lnTo>
                        <a:pt x="24971" y="4973"/>
                      </a:lnTo>
                      <a:cubicBezTo>
                        <a:pt x="24971" y="4973"/>
                        <a:pt x="39499" y="7221"/>
                        <a:pt x="40861" y="8570"/>
                      </a:cubicBezTo>
                      <a:cubicBezTo>
                        <a:pt x="42223" y="9919"/>
                        <a:pt x="44947" y="14414"/>
                        <a:pt x="46763" y="14414"/>
                      </a:cubicBezTo>
                      <a:cubicBezTo>
                        <a:pt x="48579" y="14414"/>
                        <a:pt x="52665" y="17112"/>
                        <a:pt x="53573" y="18011"/>
                      </a:cubicBezTo>
                      <a:cubicBezTo>
                        <a:pt x="54482" y="18910"/>
                        <a:pt x="58114" y="20259"/>
                        <a:pt x="58114" y="22507"/>
                      </a:cubicBezTo>
                      <a:cubicBezTo>
                        <a:pt x="58114" y="24754"/>
                        <a:pt x="59703" y="27227"/>
                        <a:pt x="60838" y="28351"/>
                      </a:cubicBezTo>
                      <a:cubicBezTo>
                        <a:pt x="61973" y="29475"/>
                        <a:pt x="63562" y="22057"/>
                        <a:pt x="65378" y="31498"/>
                      </a:cubicBezTo>
                      <a:cubicBezTo>
                        <a:pt x="67194" y="40939"/>
                        <a:pt x="65378" y="52628"/>
                        <a:pt x="65378" y="52628"/>
                      </a:cubicBezTo>
                      <a:lnTo>
                        <a:pt x="63108" y="60720"/>
                      </a:lnTo>
                      <a:cubicBezTo>
                        <a:pt x="63108" y="60720"/>
                        <a:pt x="64243" y="35769"/>
                        <a:pt x="54482" y="26103"/>
                      </a:cubicBezTo>
                      <a:cubicBezTo>
                        <a:pt x="44720" y="16437"/>
                        <a:pt x="7718" y="-87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63" name="Freeform 12162"/>
                <p:cNvSpPr/>
                <p:nvPr/>
              </p:nvSpPr>
              <p:spPr>
                <a:xfrm>
                  <a:off x="8008134" y="6135607"/>
                  <a:ext cx="5136" cy="382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36" h="38213">
                      <a:moveTo>
                        <a:pt x="5136" y="38213"/>
                      </a:moveTo>
                      <a:cubicBezTo>
                        <a:pt x="2866" y="34617"/>
                        <a:pt x="-766" y="22928"/>
                        <a:pt x="142" y="14836"/>
                      </a:cubicBezTo>
                      <a:cubicBezTo>
                        <a:pt x="1050" y="6744"/>
                        <a:pt x="2866" y="2248"/>
                        <a:pt x="2866" y="2248"/>
                      </a:cubicBezTo>
                      <a:lnTo>
                        <a:pt x="5136" y="0"/>
                      </a:lnTo>
                      <a:cubicBezTo>
                        <a:pt x="5136" y="0"/>
                        <a:pt x="-1674" y="28323"/>
                        <a:pt x="5136" y="382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64" name="Freeform 12163"/>
                <p:cNvSpPr/>
                <p:nvPr/>
              </p:nvSpPr>
              <p:spPr>
                <a:xfrm>
                  <a:off x="7966507" y="6144037"/>
                  <a:ext cx="36094" cy="329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94" h="32931">
                      <a:moveTo>
                        <a:pt x="0" y="1011"/>
                      </a:moveTo>
                      <a:cubicBezTo>
                        <a:pt x="0" y="1011"/>
                        <a:pt x="25425" y="5507"/>
                        <a:pt x="30419" y="14948"/>
                      </a:cubicBezTo>
                      <a:cubicBezTo>
                        <a:pt x="35413" y="24389"/>
                        <a:pt x="34051" y="32931"/>
                        <a:pt x="34051" y="32931"/>
                      </a:cubicBezTo>
                      <a:cubicBezTo>
                        <a:pt x="34051" y="32931"/>
                        <a:pt x="43585" y="16297"/>
                        <a:pt x="21793" y="6406"/>
                      </a:cubicBezTo>
                      <a:cubicBezTo>
                        <a:pt x="0" y="-3484"/>
                        <a:pt x="0" y="1011"/>
                        <a:pt x="0" y="10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65" name="Freeform 12164"/>
                <p:cNvSpPr/>
                <p:nvPr/>
              </p:nvSpPr>
              <p:spPr>
                <a:xfrm>
                  <a:off x="7945168" y="6156737"/>
                  <a:ext cx="45855" cy="130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855" h="13037">
                      <a:moveTo>
                        <a:pt x="0" y="3147"/>
                      </a:moveTo>
                      <a:cubicBezTo>
                        <a:pt x="0" y="3147"/>
                        <a:pt x="15890" y="-899"/>
                        <a:pt x="25425" y="3147"/>
                      </a:cubicBezTo>
                      <a:cubicBezTo>
                        <a:pt x="34959" y="7193"/>
                        <a:pt x="45855" y="13037"/>
                        <a:pt x="45855" y="13037"/>
                      </a:cubicBezTo>
                      <a:lnTo>
                        <a:pt x="44493" y="11689"/>
                      </a:lnTo>
                      <a:cubicBezTo>
                        <a:pt x="44493" y="11689"/>
                        <a:pt x="37229" y="5395"/>
                        <a:pt x="35867" y="4945"/>
                      </a:cubicBezTo>
                      <a:cubicBezTo>
                        <a:pt x="34505" y="4496"/>
                        <a:pt x="27241" y="1349"/>
                        <a:pt x="27241" y="1349"/>
                      </a:cubicBezTo>
                      <a:lnTo>
                        <a:pt x="19977" y="0"/>
                      </a:lnTo>
                      <a:lnTo>
                        <a:pt x="13620" y="0"/>
                      </a:lnTo>
                      <a:cubicBezTo>
                        <a:pt x="13620" y="0"/>
                        <a:pt x="10896" y="0"/>
                        <a:pt x="9080" y="0"/>
                      </a:cubicBezTo>
                      <a:cubicBezTo>
                        <a:pt x="7264" y="0"/>
                        <a:pt x="2724" y="1349"/>
                        <a:pt x="0" y="31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66" name="Freeform 12165"/>
                <p:cNvSpPr/>
                <p:nvPr/>
              </p:nvSpPr>
              <p:spPr>
                <a:xfrm>
                  <a:off x="7920197" y="6171573"/>
                  <a:ext cx="65832" cy="543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832" h="54398">
                      <a:moveTo>
                        <a:pt x="0" y="54398"/>
                      </a:moveTo>
                      <a:cubicBezTo>
                        <a:pt x="0" y="54398"/>
                        <a:pt x="1362" y="35965"/>
                        <a:pt x="6810" y="28772"/>
                      </a:cubicBezTo>
                      <a:cubicBezTo>
                        <a:pt x="12258" y="21579"/>
                        <a:pt x="15890" y="16184"/>
                        <a:pt x="15890" y="16184"/>
                      </a:cubicBezTo>
                      <a:cubicBezTo>
                        <a:pt x="15890" y="16184"/>
                        <a:pt x="17706" y="11689"/>
                        <a:pt x="20884" y="9890"/>
                      </a:cubicBezTo>
                      <a:cubicBezTo>
                        <a:pt x="24063" y="8092"/>
                        <a:pt x="27241" y="2473"/>
                        <a:pt x="33370" y="2473"/>
                      </a:cubicBezTo>
                      <a:cubicBezTo>
                        <a:pt x="39499" y="2473"/>
                        <a:pt x="41315" y="3597"/>
                        <a:pt x="44493" y="2473"/>
                      </a:cubicBezTo>
                      <a:cubicBezTo>
                        <a:pt x="47671" y="1349"/>
                        <a:pt x="47671" y="0"/>
                        <a:pt x="51303" y="0"/>
                      </a:cubicBezTo>
                      <a:cubicBezTo>
                        <a:pt x="54935" y="0"/>
                        <a:pt x="60384" y="899"/>
                        <a:pt x="61292" y="899"/>
                      </a:cubicBezTo>
                      <a:cubicBezTo>
                        <a:pt x="62200" y="899"/>
                        <a:pt x="64470" y="899"/>
                        <a:pt x="64470" y="2473"/>
                      </a:cubicBezTo>
                      <a:cubicBezTo>
                        <a:pt x="64470" y="4046"/>
                        <a:pt x="65832" y="5395"/>
                        <a:pt x="65832" y="5395"/>
                      </a:cubicBezTo>
                      <a:cubicBezTo>
                        <a:pt x="65832" y="5395"/>
                        <a:pt x="47444" y="2697"/>
                        <a:pt x="40407" y="4046"/>
                      </a:cubicBezTo>
                      <a:cubicBezTo>
                        <a:pt x="33370" y="5395"/>
                        <a:pt x="22701" y="11239"/>
                        <a:pt x="21793" y="12138"/>
                      </a:cubicBezTo>
                      <a:cubicBezTo>
                        <a:pt x="20884" y="13037"/>
                        <a:pt x="18387" y="17308"/>
                        <a:pt x="15890" y="19781"/>
                      </a:cubicBezTo>
                      <a:cubicBezTo>
                        <a:pt x="13393" y="22254"/>
                        <a:pt x="10442" y="30571"/>
                        <a:pt x="9534" y="31470"/>
                      </a:cubicBezTo>
                      <a:cubicBezTo>
                        <a:pt x="8626" y="32369"/>
                        <a:pt x="4086" y="44058"/>
                        <a:pt x="4086" y="44058"/>
                      </a:cubicBezTo>
                      <a:lnTo>
                        <a:pt x="0" y="543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67" name="Freeform 12166"/>
                <p:cNvSpPr/>
                <p:nvPr/>
              </p:nvSpPr>
              <p:spPr>
                <a:xfrm>
                  <a:off x="7923461" y="6209112"/>
                  <a:ext cx="13308" cy="627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08" h="62715">
                      <a:moveTo>
                        <a:pt x="10811" y="62715"/>
                      </a:moveTo>
                      <a:cubicBezTo>
                        <a:pt x="10811" y="61816"/>
                        <a:pt x="1731" y="48328"/>
                        <a:pt x="1731" y="40236"/>
                      </a:cubicBezTo>
                      <a:cubicBezTo>
                        <a:pt x="1731" y="32144"/>
                        <a:pt x="-993" y="25401"/>
                        <a:pt x="369" y="22703"/>
                      </a:cubicBezTo>
                      <a:cubicBezTo>
                        <a:pt x="1731" y="20006"/>
                        <a:pt x="1277" y="16409"/>
                        <a:pt x="2639" y="15060"/>
                      </a:cubicBezTo>
                      <a:cubicBezTo>
                        <a:pt x="4001" y="13712"/>
                        <a:pt x="5817" y="10115"/>
                        <a:pt x="7633" y="10115"/>
                      </a:cubicBezTo>
                      <a:cubicBezTo>
                        <a:pt x="9449" y="10115"/>
                        <a:pt x="12173" y="1124"/>
                        <a:pt x="12173" y="1124"/>
                      </a:cubicBezTo>
                      <a:lnTo>
                        <a:pt x="13308" y="0"/>
                      </a:lnTo>
                      <a:cubicBezTo>
                        <a:pt x="13308" y="0"/>
                        <a:pt x="12173" y="6519"/>
                        <a:pt x="12173" y="7867"/>
                      </a:cubicBezTo>
                      <a:cubicBezTo>
                        <a:pt x="12173" y="9216"/>
                        <a:pt x="4001" y="14611"/>
                        <a:pt x="4001" y="19107"/>
                      </a:cubicBezTo>
                      <a:cubicBezTo>
                        <a:pt x="4001" y="23602"/>
                        <a:pt x="-85" y="31245"/>
                        <a:pt x="2639" y="33942"/>
                      </a:cubicBezTo>
                      <a:cubicBezTo>
                        <a:pt x="5363" y="36640"/>
                        <a:pt x="7633" y="52375"/>
                        <a:pt x="8541" y="55522"/>
                      </a:cubicBezTo>
                      <a:cubicBezTo>
                        <a:pt x="9449" y="58669"/>
                        <a:pt x="10811" y="62715"/>
                        <a:pt x="10811" y="627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68" name="Freeform 12167"/>
                <p:cNvSpPr/>
                <p:nvPr/>
              </p:nvSpPr>
              <p:spPr>
                <a:xfrm>
                  <a:off x="7940032" y="6184610"/>
                  <a:ext cx="24715" cy="1119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715" h="111998">
                      <a:moveTo>
                        <a:pt x="22843" y="0"/>
                      </a:moveTo>
                      <a:cubicBezTo>
                        <a:pt x="20573" y="0"/>
                        <a:pt x="10130" y="8991"/>
                        <a:pt x="10130" y="16184"/>
                      </a:cubicBezTo>
                      <a:cubicBezTo>
                        <a:pt x="10130" y="23378"/>
                        <a:pt x="7860" y="37314"/>
                        <a:pt x="8314" y="38213"/>
                      </a:cubicBezTo>
                      <a:cubicBezTo>
                        <a:pt x="8768" y="39112"/>
                        <a:pt x="5136" y="34167"/>
                        <a:pt x="1504" y="47205"/>
                      </a:cubicBezTo>
                      <a:cubicBezTo>
                        <a:pt x="-2128" y="60242"/>
                        <a:pt x="1504" y="71481"/>
                        <a:pt x="3320" y="74628"/>
                      </a:cubicBezTo>
                      <a:cubicBezTo>
                        <a:pt x="5136" y="77775"/>
                        <a:pt x="6952" y="88565"/>
                        <a:pt x="10130" y="91711"/>
                      </a:cubicBezTo>
                      <a:cubicBezTo>
                        <a:pt x="13308" y="94859"/>
                        <a:pt x="19664" y="110144"/>
                        <a:pt x="22843" y="111043"/>
                      </a:cubicBezTo>
                      <a:cubicBezTo>
                        <a:pt x="26021" y="111998"/>
                        <a:pt x="24659" y="113291"/>
                        <a:pt x="22843" y="109245"/>
                      </a:cubicBezTo>
                      <a:cubicBezTo>
                        <a:pt x="21027" y="105198"/>
                        <a:pt x="15124" y="95309"/>
                        <a:pt x="13762" y="91711"/>
                      </a:cubicBezTo>
                      <a:cubicBezTo>
                        <a:pt x="12400" y="88115"/>
                        <a:pt x="10130" y="85418"/>
                        <a:pt x="9222" y="78225"/>
                      </a:cubicBezTo>
                      <a:cubicBezTo>
                        <a:pt x="8314" y="71032"/>
                        <a:pt x="4682" y="67885"/>
                        <a:pt x="4682" y="63389"/>
                      </a:cubicBezTo>
                      <a:cubicBezTo>
                        <a:pt x="4682" y="58893"/>
                        <a:pt x="4682" y="49902"/>
                        <a:pt x="4682" y="49003"/>
                      </a:cubicBezTo>
                      <a:cubicBezTo>
                        <a:pt x="4682" y="48104"/>
                        <a:pt x="10130" y="40011"/>
                        <a:pt x="10130" y="40011"/>
                      </a:cubicBezTo>
                      <a:cubicBezTo>
                        <a:pt x="10130" y="40011"/>
                        <a:pt x="8995" y="18207"/>
                        <a:pt x="12400" y="12588"/>
                      </a:cubicBezTo>
                      <a:cubicBezTo>
                        <a:pt x="15805" y="6968"/>
                        <a:pt x="22843" y="2248"/>
                        <a:pt x="2284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169" name="Freeform 12168"/>
                <p:cNvSpPr/>
                <p:nvPr/>
              </p:nvSpPr>
              <p:spPr>
                <a:xfrm>
                  <a:off x="7972637" y="6189106"/>
                  <a:ext cx="25652" cy="287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652" h="28772">
                      <a:moveTo>
                        <a:pt x="25652" y="0"/>
                      </a:moveTo>
                      <a:cubicBezTo>
                        <a:pt x="25652" y="0"/>
                        <a:pt x="14755" y="7193"/>
                        <a:pt x="8399" y="11239"/>
                      </a:cubicBezTo>
                      <a:cubicBezTo>
                        <a:pt x="2043" y="15285"/>
                        <a:pt x="-1589" y="29672"/>
                        <a:pt x="681" y="28772"/>
                      </a:cubicBezTo>
                      <a:cubicBezTo>
                        <a:pt x="2951" y="27873"/>
                        <a:pt x="2724" y="25401"/>
                        <a:pt x="6583" y="20231"/>
                      </a:cubicBezTo>
                      <a:cubicBezTo>
                        <a:pt x="10442" y="15061"/>
                        <a:pt x="8399" y="17084"/>
                        <a:pt x="11350" y="14161"/>
                      </a:cubicBezTo>
                      <a:cubicBezTo>
                        <a:pt x="14301" y="11239"/>
                        <a:pt x="14755" y="9441"/>
                        <a:pt x="16117" y="9441"/>
                      </a:cubicBezTo>
                      <a:cubicBezTo>
                        <a:pt x="17479" y="9441"/>
                        <a:pt x="20204" y="6744"/>
                        <a:pt x="21112" y="5844"/>
                      </a:cubicBezTo>
                      <a:cubicBezTo>
                        <a:pt x="22020" y="4945"/>
                        <a:pt x="25652" y="0"/>
                        <a:pt x="2565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170" name="Freeform 12169"/>
                <p:cNvSpPr/>
                <p:nvPr/>
              </p:nvSpPr>
              <p:spPr>
                <a:xfrm>
                  <a:off x="7973487" y="6190342"/>
                  <a:ext cx="55588" cy="886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588" h="88678">
                      <a:moveTo>
                        <a:pt x="34335" y="4608"/>
                      </a:moveTo>
                      <a:cubicBezTo>
                        <a:pt x="34335" y="4608"/>
                        <a:pt x="18898" y="12700"/>
                        <a:pt x="18898" y="13599"/>
                      </a:cubicBezTo>
                      <a:cubicBezTo>
                        <a:pt x="18898" y="14499"/>
                        <a:pt x="6640" y="31582"/>
                        <a:pt x="6640" y="33380"/>
                      </a:cubicBezTo>
                      <a:cubicBezTo>
                        <a:pt x="6640" y="35179"/>
                        <a:pt x="2554" y="37876"/>
                        <a:pt x="1646" y="43721"/>
                      </a:cubicBezTo>
                      <a:cubicBezTo>
                        <a:pt x="738" y="49565"/>
                        <a:pt x="-1532" y="49565"/>
                        <a:pt x="1646" y="55409"/>
                      </a:cubicBezTo>
                      <a:cubicBezTo>
                        <a:pt x="4824" y="61254"/>
                        <a:pt x="5732" y="55859"/>
                        <a:pt x="8002" y="65300"/>
                      </a:cubicBezTo>
                      <a:cubicBezTo>
                        <a:pt x="10272" y="74741"/>
                        <a:pt x="9364" y="67997"/>
                        <a:pt x="12542" y="76989"/>
                      </a:cubicBezTo>
                      <a:cubicBezTo>
                        <a:pt x="15720" y="85980"/>
                        <a:pt x="18898" y="86429"/>
                        <a:pt x="19806" y="86429"/>
                      </a:cubicBezTo>
                      <a:cubicBezTo>
                        <a:pt x="20714" y="86429"/>
                        <a:pt x="17990" y="92274"/>
                        <a:pt x="22530" y="85080"/>
                      </a:cubicBezTo>
                      <a:cubicBezTo>
                        <a:pt x="27070" y="77888"/>
                        <a:pt x="27978" y="81035"/>
                        <a:pt x="27978" y="69795"/>
                      </a:cubicBezTo>
                      <a:cubicBezTo>
                        <a:pt x="27978" y="58556"/>
                        <a:pt x="22530" y="61254"/>
                        <a:pt x="27070" y="53611"/>
                      </a:cubicBezTo>
                      <a:cubicBezTo>
                        <a:pt x="31611" y="45968"/>
                        <a:pt x="29795" y="45069"/>
                        <a:pt x="34335" y="39225"/>
                      </a:cubicBezTo>
                      <a:cubicBezTo>
                        <a:pt x="38875" y="33380"/>
                        <a:pt x="37059" y="33830"/>
                        <a:pt x="41145" y="31133"/>
                      </a:cubicBezTo>
                      <a:cubicBezTo>
                        <a:pt x="45231" y="28435"/>
                        <a:pt x="46366" y="27311"/>
                        <a:pt x="48409" y="23940"/>
                      </a:cubicBezTo>
                      <a:cubicBezTo>
                        <a:pt x="50452" y="20568"/>
                        <a:pt x="50225" y="21242"/>
                        <a:pt x="52041" y="16746"/>
                      </a:cubicBezTo>
                      <a:cubicBezTo>
                        <a:pt x="53857" y="12251"/>
                        <a:pt x="53403" y="15398"/>
                        <a:pt x="54311" y="10902"/>
                      </a:cubicBezTo>
                      <a:cubicBezTo>
                        <a:pt x="55219" y="6406"/>
                        <a:pt x="56127" y="7305"/>
                        <a:pt x="55219" y="4608"/>
                      </a:cubicBezTo>
                      <a:cubicBezTo>
                        <a:pt x="54311" y="1911"/>
                        <a:pt x="51587" y="562"/>
                        <a:pt x="48409" y="562"/>
                      </a:cubicBezTo>
                      <a:cubicBezTo>
                        <a:pt x="45231" y="562"/>
                        <a:pt x="45231" y="-787"/>
                        <a:pt x="42507" y="562"/>
                      </a:cubicBezTo>
                      <a:cubicBezTo>
                        <a:pt x="39783" y="1911"/>
                        <a:pt x="33427" y="4608"/>
                        <a:pt x="34335" y="4608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12171" name="Raspberry"/>
            <p:cNvGrpSpPr/>
            <p:nvPr/>
          </p:nvGrpSpPr>
          <p:grpSpPr>
            <a:xfrm>
              <a:off x="6387628" y="5243677"/>
              <a:ext cx="486400" cy="364800"/>
              <a:chOff x="6387628" y="5243677"/>
              <a:chExt cx="486400" cy="364800"/>
            </a:xfrm>
          </p:grpSpPr>
          <p:grpSp>
            <p:nvGrpSpPr>
              <p:cNvPr id="12172" name="Group 12171"/>
              <p:cNvGrpSpPr/>
              <p:nvPr/>
            </p:nvGrpSpPr>
            <p:grpSpPr>
              <a:xfrm flipH="1">
                <a:off x="6387589" y="5370064"/>
                <a:ext cx="273057" cy="219910"/>
                <a:chOff x="6387589" y="5370064"/>
                <a:chExt cx="273057" cy="219910"/>
              </a:xfrm>
            </p:grpSpPr>
            <p:sp>
              <p:nvSpPr>
                <p:cNvPr id="12173" name="Freeform 12172"/>
                <p:cNvSpPr/>
                <p:nvPr/>
              </p:nvSpPr>
              <p:spPr>
                <a:xfrm>
                  <a:off x="6387589" y="5370064"/>
                  <a:ext cx="273057" cy="2199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057" h="219910">
                      <a:moveTo>
                        <a:pt x="145540" y="66261"/>
                      </a:moveTo>
                      <a:lnTo>
                        <a:pt x="130220" y="48421"/>
                      </a:lnTo>
                      <a:cubicBezTo>
                        <a:pt x="130220" y="48421"/>
                        <a:pt x="127517" y="40048"/>
                        <a:pt x="128868" y="35679"/>
                      </a:cubicBezTo>
                      <a:cubicBezTo>
                        <a:pt x="130220" y="31310"/>
                        <a:pt x="131572" y="28397"/>
                        <a:pt x="131572" y="28397"/>
                      </a:cubicBezTo>
                      <a:lnTo>
                        <a:pt x="127967" y="29490"/>
                      </a:lnTo>
                      <a:lnTo>
                        <a:pt x="123461" y="18932"/>
                      </a:lnTo>
                      <a:lnTo>
                        <a:pt x="115801" y="10558"/>
                      </a:lnTo>
                      <a:lnTo>
                        <a:pt x="115801" y="14199"/>
                      </a:lnTo>
                      <a:lnTo>
                        <a:pt x="108367" y="9648"/>
                      </a:lnTo>
                      <a:lnTo>
                        <a:pt x="99129" y="4369"/>
                      </a:lnTo>
                      <a:lnTo>
                        <a:pt x="99129" y="7645"/>
                      </a:lnTo>
                      <a:lnTo>
                        <a:pt x="86964" y="0"/>
                      </a:lnTo>
                      <a:lnTo>
                        <a:pt x="90118" y="5825"/>
                      </a:lnTo>
                      <a:lnTo>
                        <a:pt x="68039" y="728"/>
                      </a:lnTo>
                      <a:lnTo>
                        <a:pt x="75248" y="14199"/>
                      </a:lnTo>
                      <a:lnTo>
                        <a:pt x="61731" y="14199"/>
                      </a:lnTo>
                      <a:lnTo>
                        <a:pt x="63533" y="16747"/>
                      </a:lnTo>
                      <a:lnTo>
                        <a:pt x="57450" y="17657"/>
                      </a:lnTo>
                      <a:lnTo>
                        <a:pt x="61731" y="20024"/>
                      </a:lnTo>
                      <a:lnTo>
                        <a:pt x="45059" y="24029"/>
                      </a:lnTo>
                      <a:lnTo>
                        <a:pt x="58576" y="28397"/>
                      </a:lnTo>
                      <a:lnTo>
                        <a:pt x="49339" y="27487"/>
                      </a:lnTo>
                      <a:lnTo>
                        <a:pt x="51592" y="33312"/>
                      </a:lnTo>
                      <a:lnTo>
                        <a:pt x="35146" y="34223"/>
                      </a:lnTo>
                      <a:lnTo>
                        <a:pt x="39652" y="39320"/>
                      </a:lnTo>
                      <a:lnTo>
                        <a:pt x="35146" y="37863"/>
                      </a:lnTo>
                      <a:lnTo>
                        <a:pt x="35146" y="39684"/>
                      </a:lnTo>
                      <a:lnTo>
                        <a:pt x="18925" y="43324"/>
                      </a:lnTo>
                      <a:lnTo>
                        <a:pt x="25458" y="49696"/>
                      </a:lnTo>
                      <a:lnTo>
                        <a:pt x="12616" y="53882"/>
                      </a:lnTo>
                      <a:lnTo>
                        <a:pt x="17798" y="55521"/>
                      </a:lnTo>
                      <a:lnTo>
                        <a:pt x="0" y="66261"/>
                      </a:lnTo>
                      <a:lnTo>
                        <a:pt x="28387" y="72086"/>
                      </a:lnTo>
                      <a:cubicBezTo>
                        <a:pt x="28387" y="72086"/>
                        <a:pt x="28387" y="73542"/>
                        <a:pt x="28387" y="74270"/>
                      </a:cubicBezTo>
                      <a:cubicBezTo>
                        <a:pt x="28387" y="74998"/>
                        <a:pt x="32217" y="75180"/>
                        <a:pt x="32217" y="75180"/>
                      </a:cubicBezTo>
                      <a:lnTo>
                        <a:pt x="22079" y="78275"/>
                      </a:lnTo>
                      <a:lnTo>
                        <a:pt x="30640" y="84100"/>
                      </a:lnTo>
                      <a:lnTo>
                        <a:pt x="22079" y="89197"/>
                      </a:lnTo>
                      <a:cubicBezTo>
                        <a:pt x="22079" y="89197"/>
                        <a:pt x="25233" y="89561"/>
                        <a:pt x="25233" y="90290"/>
                      </a:cubicBezTo>
                      <a:cubicBezTo>
                        <a:pt x="25233" y="91018"/>
                        <a:pt x="17573" y="101211"/>
                        <a:pt x="17573" y="101211"/>
                      </a:cubicBezTo>
                      <a:lnTo>
                        <a:pt x="35146" y="99755"/>
                      </a:lnTo>
                      <a:lnTo>
                        <a:pt x="32217" y="103760"/>
                      </a:lnTo>
                      <a:lnTo>
                        <a:pt x="39652" y="102668"/>
                      </a:lnTo>
                      <a:lnTo>
                        <a:pt x="33794" y="115410"/>
                      </a:lnTo>
                      <a:lnTo>
                        <a:pt x="47199" y="116593"/>
                      </a:lnTo>
                      <a:lnTo>
                        <a:pt x="41229" y="121418"/>
                      </a:lnTo>
                      <a:lnTo>
                        <a:pt x="43707" y="121418"/>
                      </a:lnTo>
                      <a:cubicBezTo>
                        <a:pt x="43707" y="121418"/>
                        <a:pt x="40215" y="129518"/>
                        <a:pt x="41229" y="130337"/>
                      </a:cubicBezTo>
                      <a:cubicBezTo>
                        <a:pt x="42243" y="131156"/>
                        <a:pt x="48664" y="128517"/>
                        <a:pt x="48664" y="128517"/>
                      </a:cubicBezTo>
                      <a:lnTo>
                        <a:pt x="48664" y="139075"/>
                      </a:lnTo>
                      <a:lnTo>
                        <a:pt x="57450" y="137436"/>
                      </a:lnTo>
                      <a:lnTo>
                        <a:pt x="61731" y="158734"/>
                      </a:lnTo>
                      <a:lnTo>
                        <a:pt x="88315" y="139803"/>
                      </a:lnTo>
                      <a:lnTo>
                        <a:pt x="92145" y="140713"/>
                      </a:lnTo>
                      <a:lnTo>
                        <a:pt x="102284" y="133977"/>
                      </a:lnTo>
                      <a:lnTo>
                        <a:pt x="109493" y="137436"/>
                      </a:lnTo>
                      <a:lnTo>
                        <a:pt x="116703" y="130337"/>
                      </a:lnTo>
                      <a:lnTo>
                        <a:pt x="121659" y="135798"/>
                      </a:lnTo>
                      <a:lnTo>
                        <a:pt x="115801" y="147812"/>
                      </a:lnTo>
                      <a:lnTo>
                        <a:pt x="128868" y="151453"/>
                      </a:lnTo>
                      <a:lnTo>
                        <a:pt x="127967" y="162011"/>
                      </a:lnTo>
                      <a:lnTo>
                        <a:pt x="133374" y="162011"/>
                      </a:lnTo>
                      <a:lnTo>
                        <a:pt x="136528" y="172933"/>
                      </a:lnTo>
                      <a:lnTo>
                        <a:pt x="146892" y="173662"/>
                      </a:lnTo>
                      <a:lnTo>
                        <a:pt x="148243" y="188224"/>
                      </a:lnTo>
                      <a:lnTo>
                        <a:pt x="155453" y="187132"/>
                      </a:lnTo>
                      <a:lnTo>
                        <a:pt x="159508" y="202423"/>
                      </a:lnTo>
                      <a:lnTo>
                        <a:pt x="166267" y="201331"/>
                      </a:lnTo>
                      <a:lnTo>
                        <a:pt x="191950" y="219910"/>
                      </a:lnTo>
                      <a:lnTo>
                        <a:pt x="194654" y="210433"/>
                      </a:lnTo>
                      <a:lnTo>
                        <a:pt x="196231" y="209158"/>
                      </a:lnTo>
                      <a:lnTo>
                        <a:pt x="197583" y="203333"/>
                      </a:lnTo>
                      <a:lnTo>
                        <a:pt x="203666" y="204607"/>
                      </a:lnTo>
                      <a:lnTo>
                        <a:pt x="204793" y="194960"/>
                      </a:lnTo>
                      <a:cubicBezTo>
                        <a:pt x="204793" y="194960"/>
                        <a:pt x="209073" y="194049"/>
                        <a:pt x="209974" y="194049"/>
                      </a:cubicBezTo>
                      <a:cubicBezTo>
                        <a:pt x="210875" y="194049"/>
                        <a:pt x="211326" y="189680"/>
                        <a:pt x="211326" y="189680"/>
                      </a:cubicBezTo>
                      <a:lnTo>
                        <a:pt x="213128" y="187132"/>
                      </a:lnTo>
                      <a:lnTo>
                        <a:pt x="217634" y="187132"/>
                      </a:lnTo>
                      <a:lnTo>
                        <a:pt x="220788" y="179850"/>
                      </a:lnTo>
                      <a:lnTo>
                        <a:pt x="220788" y="173662"/>
                      </a:lnTo>
                      <a:lnTo>
                        <a:pt x="220788" y="167836"/>
                      </a:lnTo>
                      <a:lnTo>
                        <a:pt x="233405" y="175118"/>
                      </a:lnTo>
                      <a:cubicBezTo>
                        <a:pt x="233405" y="175118"/>
                        <a:pt x="232504" y="158370"/>
                        <a:pt x="232504" y="160191"/>
                      </a:cubicBezTo>
                      <a:cubicBezTo>
                        <a:pt x="232504" y="162011"/>
                        <a:pt x="237460" y="163103"/>
                        <a:pt x="237460" y="163103"/>
                      </a:cubicBezTo>
                      <a:lnTo>
                        <a:pt x="241064" y="160191"/>
                      </a:lnTo>
                      <a:lnTo>
                        <a:pt x="255484" y="181671"/>
                      </a:lnTo>
                      <a:lnTo>
                        <a:pt x="255484" y="158734"/>
                      </a:lnTo>
                      <a:lnTo>
                        <a:pt x="263594" y="160191"/>
                      </a:lnTo>
                      <a:lnTo>
                        <a:pt x="257286" y="149269"/>
                      </a:lnTo>
                      <a:lnTo>
                        <a:pt x="263594" y="149997"/>
                      </a:lnTo>
                      <a:lnTo>
                        <a:pt x="259764" y="141441"/>
                      </a:lnTo>
                      <a:lnTo>
                        <a:pt x="263594" y="139075"/>
                      </a:lnTo>
                      <a:lnTo>
                        <a:pt x="255484" y="137436"/>
                      </a:lnTo>
                      <a:lnTo>
                        <a:pt x="266297" y="135798"/>
                      </a:lnTo>
                      <a:lnTo>
                        <a:pt x="252780" y="122327"/>
                      </a:lnTo>
                      <a:lnTo>
                        <a:pt x="260891" y="121418"/>
                      </a:lnTo>
                      <a:lnTo>
                        <a:pt x="252780" y="114136"/>
                      </a:lnTo>
                      <a:lnTo>
                        <a:pt x="273057" y="113226"/>
                      </a:lnTo>
                      <a:lnTo>
                        <a:pt x="266297" y="105944"/>
                      </a:lnTo>
                      <a:lnTo>
                        <a:pt x="266974" y="102668"/>
                      </a:lnTo>
                      <a:lnTo>
                        <a:pt x="261792" y="101211"/>
                      </a:lnTo>
                      <a:lnTo>
                        <a:pt x="264946" y="95022"/>
                      </a:lnTo>
                      <a:lnTo>
                        <a:pt x="252780" y="91199"/>
                      </a:lnTo>
                      <a:lnTo>
                        <a:pt x="270353" y="86648"/>
                      </a:lnTo>
                      <a:lnTo>
                        <a:pt x="261792" y="84828"/>
                      </a:lnTo>
                      <a:lnTo>
                        <a:pt x="257286" y="79368"/>
                      </a:lnTo>
                      <a:lnTo>
                        <a:pt x="261792" y="77183"/>
                      </a:lnTo>
                      <a:lnTo>
                        <a:pt x="246021" y="69173"/>
                      </a:lnTo>
                      <a:lnTo>
                        <a:pt x="249626" y="66261"/>
                      </a:lnTo>
                      <a:lnTo>
                        <a:pt x="241064" y="64076"/>
                      </a:lnTo>
                      <a:lnTo>
                        <a:pt x="244444" y="58069"/>
                      </a:lnTo>
                      <a:lnTo>
                        <a:pt x="235207" y="54610"/>
                      </a:lnTo>
                      <a:lnTo>
                        <a:pt x="228899" y="53882"/>
                      </a:lnTo>
                      <a:lnTo>
                        <a:pt x="231152" y="49878"/>
                      </a:lnTo>
                      <a:lnTo>
                        <a:pt x="220788" y="48421"/>
                      </a:lnTo>
                      <a:lnTo>
                        <a:pt x="225745" y="39320"/>
                      </a:lnTo>
                      <a:lnTo>
                        <a:pt x="209974" y="37863"/>
                      </a:lnTo>
                      <a:lnTo>
                        <a:pt x="208848" y="33312"/>
                      </a:lnTo>
                      <a:lnTo>
                        <a:pt x="193302" y="39320"/>
                      </a:lnTo>
                      <a:lnTo>
                        <a:pt x="189698" y="34223"/>
                      </a:lnTo>
                      <a:cubicBezTo>
                        <a:pt x="189698" y="34223"/>
                        <a:pt x="177982" y="42960"/>
                        <a:pt x="175729" y="48421"/>
                      </a:cubicBezTo>
                      <a:cubicBezTo>
                        <a:pt x="173477" y="53882"/>
                        <a:pt x="169871" y="59343"/>
                        <a:pt x="169871" y="59343"/>
                      </a:cubicBezTo>
                      <a:lnTo>
                        <a:pt x="153200" y="63712"/>
                      </a:lnTo>
                      <a:cubicBezTo>
                        <a:pt x="153200" y="63712"/>
                        <a:pt x="148243" y="66261"/>
                        <a:pt x="145540" y="66261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174" name="Freeform 12173"/>
                <p:cNvSpPr/>
                <p:nvPr/>
              </p:nvSpPr>
              <p:spPr>
                <a:xfrm>
                  <a:off x="6387589" y="5426347"/>
                  <a:ext cx="145568" cy="1024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568" h="102463" fill="none">
                      <a:moveTo>
                        <a:pt x="0" y="9978"/>
                      </a:moveTo>
                      <a:cubicBezTo>
                        <a:pt x="0" y="9978"/>
                        <a:pt x="45960" y="5609"/>
                        <a:pt x="46861" y="5609"/>
                      </a:cubicBezTo>
                      <a:cubicBezTo>
                        <a:pt x="47762" y="5609"/>
                        <a:pt x="70292" y="3060"/>
                        <a:pt x="71643" y="3060"/>
                      </a:cubicBezTo>
                      <a:cubicBezTo>
                        <a:pt x="72995" y="3060"/>
                        <a:pt x="95524" y="512"/>
                        <a:pt x="96876" y="148"/>
                      </a:cubicBezTo>
                      <a:cubicBezTo>
                        <a:pt x="98228" y="-216"/>
                        <a:pt x="112647" y="148"/>
                        <a:pt x="112647" y="148"/>
                      </a:cubicBezTo>
                      <a:lnTo>
                        <a:pt x="136077" y="7065"/>
                      </a:lnTo>
                      <a:lnTo>
                        <a:pt x="145568" y="9978"/>
                      </a:lnTo>
                      <a:lnTo>
                        <a:pt x="141034" y="13618"/>
                      </a:lnTo>
                      <a:lnTo>
                        <a:pt x="110169" y="38557"/>
                      </a:lnTo>
                      <a:lnTo>
                        <a:pt x="74347" y="75146"/>
                      </a:lnTo>
                      <a:lnTo>
                        <a:pt x="62181" y="97354"/>
                      </a:lnTo>
                      <a:lnTo>
                        <a:pt x="61731" y="10246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12175" name="Freeform 12174"/>
                <p:cNvSpPr/>
                <p:nvPr/>
              </p:nvSpPr>
              <p:spPr>
                <a:xfrm>
                  <a:off x="6534509" y="5436347"/>
                  <a:ext cx="108564" cy="153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64" h="153626" fill="none">
                      <a:moveTo>
                        <a:pt x="108564" y="114296"/>
                      </a:moveTo>
                      <a:cubicBezTo>
                        <a:pt x="108564" y="110654"/>
                        <a:pt x="99552" y="95728"/>
                        <a:pt x="99552" y="93907"/>
                      </a:cubicBezTo>
                      <a:cubicBezTo>
                        <a:pt x="99552" y="92087"/>
                        <a:pt x="87386" y="79345"/>
                        <a:pt x="86485" y="78617"/>
                      </a:cubicBezTo>
                      <a:cubicBezTo>
                        <a:pt x="85584" y="77889"/>
                        <a:pt x="75671" y="64054"/>
                        <a:pt x="75220" y="63325"/>
                      </a:cubicBezTo>
                      <a:cubicBezTo>
                        <a:pt x="74770" y="62597"/>
                        <a:pt x="58999" y="46578"/>
                        <a:pt x="58098" y="45486"/>
                      </a:cubicBezTo>
                      <a:cubicBezTo>
                        <a:pt x="57197" y="44394"/>
                        <a:pt x="44355" y="33290"/>
                        <a:pt x="44355" y="33290"/>
                      </a:cubicBezTo>
                      <a:cubicBezTo>
                        <a:pt x="44805" y="33654"/>
                        <a:pt x="27458" y="20001"/>
                        <a:pt x="27007" y="19273"/>
                      </a:cubicBezTo>
                      <a:cubicBezTo>
                        <a:pt x="26557" y="18545"/>
                        <a:pt x="0" y="0"/>
                        <a:pt x="0" y="0"/>
                      </a:cubicBezTo>
                      <a:cubicBezTo>
                        <a:pt x="0" y="0"/>
                        <a:pt x="5379" y="18181"/>
                        <a:pt x="5379" y="18909"/>
                      </a:cubicBezTo>
                      <a:cubicBezTo>
                        <a:pt x="5379" y="19637"/>
                        <a:pt x="15742" y="54588"/>
                        <a:pt x="15742" y="54588"/>
                      </a:cubicBezTo>
                      <a:lnTo>
                        <a:pt x="24304" y="87718"/>
                      </a:lnTo>
                      <a:cubicBezTo>
                        <a:pt x="24304" y="87718"/>
                        <a:pt x="29711" y="103737"/>
                        <a:pt x="29711" y="104465"/>
                      </a:cubicBezTo>
                      <a:cubicBezTo>
                        <a:pt x="29711" y="105194"/>
                        <a:pt x="33766" y="123761"/>
                        <a:pt x="33766" y="124490"/>
                      </a:cubicBezTo>
                      <a:cubicBezTo>
                        <a:pt x="33766" y="125218"/>
                        <a:pt x="33766" y="132863"/>
                        <a:pt x="33766" y="132863"/>
                      </a:cubicBezTo>
                      <a:cubicBezTo>
                        <a:pt x="33766" y="132863"/>
                        <a:pt x="44129" y="153626"/>
                        <a:pt x="45031" y="15362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76" name="Freeform 12175"/>
                <p:cNvSpPr/>
                <p:nvPr/>
              </p:nvSpPr>
              <p:spPr>
                <a:xfrm>
                  <a:off x="6534509" y="5436348"/>
                  <a:ext cx="121659" cy="203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659" h="20377" fill="none">
                      <a:moveTo>
                        <a:pt x="0" y="0"/>
                      </a:moveTo>
                      <a:cubicBezTo>
                        <a:pt x="0" y="0"/>
                        <a:pt x="21150" y="2890"/>
                        <a:pt x="22051" y="2162"/>
                      </a:cubicBezTo>
                      <a:cubicBezTo>
                        <a:pt x="22952" y="1434"/>
                        <a:pt x="49987" y="5438"/>
                        <a:pt x="50888" y="5074"/>
                      </a:cubicBezTo>
                      <a:cubicBezTo>
                        <a:pt x="51789" y="4710"/>
                        <a:pt x="74319" y="10899"/>
                        <a:pt x="74319" y="10899"/>
                      </a:cubicBezTo>
                      <a:lnTo>
                        <a:pt x="91892" y="14540"/>
                      </a:lnTo>
                      <a:lnTo>
                        <a:pt x="102706" y="17817"/>
                      </a:lnTo>
                      <a:lnTo>
                        <a:pt x="111718" y="19273"/>
                      </a:lnTo>
                      <a:lnTo>
                        <a:pt x="121659" y="2037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77" name="Freeform 12176"/>
                <p:cNvSpPr/>
                <p:nvPr/>
              </p:nvSpPr>
              <p:spPr>
                <a:xfrm>
                  <a:off x="6556560" y="5410475"/>
                  <a:ext cx="54535" cy="280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35" h="28056" fill="none">
                      <a:moveTo>
                        <a:pt x="0" y="28056"/>
                      </a:moveTo>
                      <a:lnTo>
                        <a:pt x="12616" y="20388"/>
                      </a:lnTo>
                      <a:lnTo>
                        <a:pt x="23881" y="13471"/>
                      </a:lnTo>
                      <a:cubicBezTo>
                        <a:pt x="23881" y="13471"/>
                        <a:pt x="31541" y="9830"/>
                        <a:pt x="32442" y="9830"/>
                      </a:cubicBezTo>
                      <a:cubicBezTo>
                        <a:pt x="33344" y="9830"/>
                        <a:pt x="46861" y="4369"/>
                        <a:pt x="46861" y="4369"/>
                      </a:cubicBezTo>
                      <a:lnTo>
                        <a:pt x="54535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78" name="Freeform 12177"/>
                <p:cNvSpPr/>
                <p:nvPr/>
              </p:nvSpPr>
              <p:spPr>
                <a:xfrm>
                  <a:off x="6584059" y="5428156"/>
                  <a:ext cx="47988" cy="132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988" h="13277" fill="none">
                      <a:moveTo>
                        <a:pt x="0" y="13277"/>
                      </a:moveTo>
                      <a:cubicBezTo>
                        <a:pt x="0" y="12174"/>
                        <a:pt x="10800" y="8169"/>
                        <a:pt x="13954" y="6348"/>
                      </a:cubicBezTo>
                      <a:cubicBezTo>
                        <a:pt x="17108" y="4528"/>
                        <a:pt x="23417" y="2708"/>
                        <a:pt x="23417" y="2708"/>
                      </a:cubicBezTo>
                      <a:lnTo>
                        <a:pt x="31978" y="1616"/>
                      </a:lnTo>
                      <a:lnTo>
                        <a:pt x="40990" y="523"/>
                      </a:lnTo>
                      <a:lnTo>
                        <a:pt x="47988" y="-2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79" name="Freeform 12178"/>
                <p:cNvSpPr/>
                <p:nvPr/>
              </p:nvSpPr>
              <p:spPr>
                <a:xfrm>
                  <a:off x="6564219" y="5457441"/>
                  <a:ext cx="91470" cy="236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470" h="23664" fill="none">
                      <a:moveTo>
                        <a:pt x="0" y="0"/>
                      </a:moveTo>
                      <a:lnTo>
                        <a:pt x="40102" y="7281"/>
                      </a:lnTo>
                      <a:lnTo>
                        <a:pt x="48213" y="10922"/>
                      </a:lnTo>
                      <a:lnTo>
                        <a:pt x="62181" y="15291"/>
                      </a:lnTo>
                      <a:lnTo>
                        <a:pt x="91470" y="2366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80" name="Freeform 12179"/>
                <p:cNvSpPr/>
                <p:nvPr/>
              </p:nvSpPr>
              <p:spPr>
                <a:xfrm>
                  <a:off x="6585411" y="5474575"/>
                  <a:ext cx="65561" cy="30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561" h="30036" fill="none">
                      <a:moveTo>
                        <a:pt x="0" y="0"/>
                      </a:moveTo>
                      <a:lnTo>
                        <a:pt x="17559" y="5438"/>
                      </a:lnTo>
                      <a:cubicBezTo>
                        <a:pt x="17559" y="5438"/>
                        <a:pt x="28373" y="9807"/>
                        <a:pt x="30626" y="10535"/>
                      </a:cubicBezTo>
                      <a:cubicBezTo>
                        <a:pt x="32879" y="11263"/>
                        <a:pt x="41440" y="16360"/>
                        <a:pt x="43693" y="17088"/>
                      </a:cubicBezTo>
                      <a:cubicBezTo>
                        <a:pt x="45946" y="17817"/>
                        <a:pt x="55408" y="21821"/>
                        <a:pt x="57661" y="23642"/>
                      </a:cubicBezTo>
                      <a:cubicBezTo>
                        <a:pt x="59914" y="25462"/>
                        <a:pt x="65561" y="30036"/>
                        <a:pt x="65561" y="3003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81" name="Freeform 12180"/>
                <p:cNvSpPr/>
                <p:nvPr/>
              </p:nvSpPr>
              <p:spPr>
                <a:xfrm>
                  <a:off x="6607504" y="5498228"/>
                  <a:ext cx="40553" cy="185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53" h="18568" fill="none">
                      <a:moveTo>
                        <a:pt x="0" y="0"/>
                      </a:moveTo>
                      <a:lnTo>
                        <a:pt x="20699" y="6542"/>
                      </a:lnTo>
                      <a:cubicBezTo>
                        <a:pt x="20699" y="6542"/>
                        <a:pt x="32865" y="11275"/>
                        <a:pt x="34667" y="12731"/>
                      </a:cubicBezTo>
                      <a:cubicBezTo>
                        <a:pt x="36470" y="14187"/>
                        <a:pt x="40553" y="18568"/>
                        <a:pt x="40553" y="185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82" name="Freeform 12181"/>
                <p:cNvSpPr/>
                <p:nvPr/>
              </p:nvSpPr>
              <p:spPr>
                <a:xfrm>
                  <a:off x="6620093" y="5513144"/>
                  <a:ext cx="29316" cy="174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316" h="17475" fill="none">
                      <a:moveTo>
                        <a:pt x="0" y="0"/>
                      </a:moveTo>
                      <a:cubicBezTo>
                        <a:pt x="0" y="0"/>
                        <a:pt x="15320" y="6917"/>
                        <a:pt x="16221" y="6917"/>
                      </a:cubicBezTo>
                      <a:cubicBezTo>
                        <a:pt x="17122" y="6917"/>
                        <a:pt x="25233" y="10922"/>
                        <a:pt x="25233" y="10922"/>
                      </a:cubicBezTo>
                      <a:lnTo>
                        <a:pt x="27936" y="14927"/>
                      </a:lnTo>
                      <a:lnTo>
                        <a:pt x="29316" y="1747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83" name="Freeform 12182"/>
                <p:cNvSpPr/>
                <p:nvPr/>
              </p:nvSpPr>
              <p:spPr>
                <a:xfrm>
                  <a:off x="6575935" y="5471093"/>
                  <a:ext cx="3830" cy="114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30" h="11468" fill="none">
                      <a:moveTo>
                        <a:pt x="3830" y="0"/>
                      </a:moveTo>
                      <a:lnTo>
                        <a:pt x="0" y="1146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84" name="Freeform 12183"/>
                <p:cNvSpPr/>
                <p:nvPr/>
              </p:nvSpPr>
              <p:spPr>
                <a:xfrm>
                  <a:off x="6587650" y="5482562"/>
                  <a:ext cx="3605" cy="9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5" h="9466" fill="none">
                      <a:moveTo>
                        <a:pt x="3605" y="0"/>
                      </a:moveTo>
                      <a:lnTo>
                        <a:pt x="0" y="946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85" name="Freeform 12184"/>
                <p:cNvSpPr/>
                <p:nvPr/>
              </p:nvSpPr>
              <p:spPr>
                <a:xfrm>
                  <a:off x="6593507" y="5489479"/>
                  <a:ext cx="3605" cy="134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5" h="13471" fill="none">
                      <a:moveTo>
                        <a:pt x="3605" y="0"/>
                      </a:moveTo>
                      <a:lnTo>
                        <a:pt x="0" y="1347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86" name="Freeform 12185"/>
                <p:cNvSpPr/>
                <p:nvPr/>
              </p:nvSpPr>
              <p:spPr>
                <a:xfrm>
                  <a:off x="6605223" y="5498228"/>
                  <a:ext cx="2281" cy="105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81" h="10547" fill="none">
                      <a:moveTo>
                        <a:pt x="2281" y="0"/>
                      </a:moveTo>
                      <a:lnTo>
                        <a:pt x="0" y="1054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87" name="Freeform 12186"/>
                <p:cNvSpPr/>
                <p:nvPr/>
              </p:nvSpPr>
              <p:spPr>
                <a:xfrm>
                  <a:off x="6505643" y="5471639"/>
                  <a:ext cx="37849" cy="462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49" h="46237" fill="none">
                      <a:moveTo>
                        <a:pt x="37849" y="0"/>
                      </a:moveTo>
                      <a:lnTo>
                        <a:pt x="17122" y="21844"/>
                      </a:lnTo>
                      <a:lnTo>
                        <a:pt x="9012" y="33130"/>
                      </a:lnTo>
                      <a:lnTo>
                        <a:pt x="0" y="4623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88" name="Freeform 12187"/>
                <p:cNvSpPr/>
                <p:nvPr/>
              </p:nvSpPr>
              <p:spPr>
                <a:xfrm>
                  <a:off x="6524117" y="5504781"/>
                  <a:ext cx="22093" cy="371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93" h="37135" fill="none">
                      <a:moveTo>
                        <a:pt x="22093" y="0"/>
                      </a:moveTo>
                      <a:cubicBezTo>
                        <a:pt x="20952" y="899"/>
                        <a:pt x="11046" y="8908"/>
                        <a:pt x="11046" y="8908"/>
                      </a:cubicBezTo>
                      <a:lnTo>
                        <a:pt x="4956" y="29114"/>
                      </a:lnTo>
                      <a:lnTo>
                        <a:pt x="0" y="3713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89" name="Freeform 12188"/>
                <p:cNvSpPr/>
                <p:nvPr/>
              </p:nvSpPr>
              <p:spPr>
                <a:xfrm>
                  <a:off x="6537184" y="5524065"/>
                  <a:ext cx="21628" cy="327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28" h="32766" fill="none">
                      <a:moveTo>
                        <a:pt x="21628" y="0"/>
                      </a:moveTo>
                      <a:lnTo>
                        <a:pt x="9913" y="10558"/>
                      </a:lnTo>
                      <a:lnTo>
                        <a:pt x="6759" y="17839"/>
                      </a:lnTo>
                      <a:lnTo>
                        <a:pt x="4506" y="24029"/>
                      </a:lnTo>
                      <a:lnTo>
                        <a:pt x="4506" y="29126"/>
                      </a:lnTo>
                      <a:lnTo>
                        <a:pt x="0" y="3276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90" name="Freeform 12189"/>
                <p:cNvSpPr/>
                <p:nvPr/>
              </p:nvSpPr>
              <p:spPr>
                <a:xfrm>
                  <a:off x="6547773" y="5543725"/>
                  <a:ext cx="12842" cy="274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42" h="27487" fill="none">
                      <a:moveTo>
                        <a:pt x="12842" y="0"/>
                      </a:moveTo>
                      <a:lnTo>
                        <a:pt x="5632" y="10922"/>
                      </a:lnTo>
                      <a:lnTo>
                        <a:pt x="4281" y="17111"/>
                      </a:lnTo>
                      <a:lnTo>
                        <a:pt x="4281" y="24029"/>
                      </a:lnTo>
                      <a:lnTo>
                        <a:pt x="0" y="2748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91" name="Freeform 12190"/>
                <p:cNvSpPr/>
                <p:nvPr/>
              </p:nvSpPr>
              <p:spPr>
                <a:xfrm>
                  <a:off x="6406091" y="5449795"/>
                  <a:ext cx="105860" cy="18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860" h="18226" fill="none">
                      <a:moveTo>
                        <a:pt x="0" y="18204"/>
                      </a:moveTo>
                      <a:lnTo>
                        <a:pt x="27007" y="11650"/>
                      </a:lnTo>
                      <a:lnTo>
                        <a:pt x="44129" y="7645"/>
                      </a:lnTo>
                      <a:cubicBezTo>
                        <a:pt x="44129" y="7645"/>
                        <a:pt x="45031" y="3095"/>
                        <a:pt x="49762" y="3095"/>
                      </a:cubicBezTo>
                      <a:cubicBezTo>
                        <a:pt x="54493" y="3095"/>
                        <a:pt x="70264" y="1092"/>
                        <a:pt x="71165" y="728"/>
                      </a:cubicBezTo>
                      <a:cubicBezTo>
                        <a:pt x="72066" y="364"/>
                        <a:pt x="92793" y="0"/>
                        <a:pt x="92793" y="0"/>
                      </a:cubicBezTo>
                      <a:lnTo>
                        <a:pt x="105860" y="309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92" name="Freeform 12191"/>
                <p:cNvSpPr/>
                <p:nvPr/>
              </p:nvSpPr>
              <p:spPr>
                <a:xfrm>
                  <a:off x="6422735" y="5466178"/>
                  <a:ext cx="72995" cy="171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995" h="17134" fill="none">
                      <a:moveTo>
                        <a:pt x="0" y="17111"/>
                      </a:moveTo>
                      <a:cubicBezTo>
                        <a:pt x="0" y="17111"/>
                        <a:pt x="12166" y="17111"/>
                        <a:pt x="13968" y="15655"/>
                      </a:cubicBezTo>
                      <a:cubicBezTo>
                        <a:pt x="15771" y="14199"/>
                        <a:pt x="24782" y="8738"/>
                        <a:pt x="24782" y="8738"/>
                      </a:cubicBezTo>
                      <a:cubicBezTo>
                        <a:pt x="24782" y="8738"/>
                        <a:pt x="32442" y="8010"/>
                        <a:pt x="34245" y="6553"/>
                      </a:cubicBezTo>
                      <a:cubicBezTo>
                        <a:pt x="36047" y="5097"/>
                        <a:pt x="39652" y="4733"/>
                        <a:pt x="44608" y="4005"/>
                      </a:cubicBezTo>
                      <a:cubicBezTo>
                        <a:pt x="49565" y="3277"/>
                        <a:pt x="57225" y="1456"/>
                        <a:pt x="58576" y="1456"/>
                      </a:cubicBezTo>
                      <a:cubicBezTo>
                        <a:pt x="59928" y="1456"/>
                        <a:pt x="72995" y="0"/>
                        <a:pt x="7299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93" name="Freeform 12192"/>
                <p:cNvSpPr/>
                <p:nvPr/>
              </p:nvSpPr>
              <p:spPr>
                <a:xfrm>
                  <a:off x="6428142" y="5481845"/>
                  <a:ext cx="52719" cy="174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719" h="17475" fill="none">
                      <a:moveTo>
                        <a:pt x="0" y="17475"/>
                      </a:moveTo>
                      <a:lnTo>
                        <a:pt x="14869" y="10547"/>
                      </a:lnTo>
                      <a:cubicBezTo>
                        <a:pt x="14869" y="10547"/>
                        <a:pt x="29288" y="5450"/>
                        <a:pt x="30189" y="5086"/>
                      </a:cubicBezTo>
                      <a:cubicBezTo>
                        <a:pt x="31091" y="4722"/>
                        <a:pt x="41905" y="1809"/>
                        <a:pt x="41905" y="1809"/>
                      </a:cubicBezTo>
                      <a:lnTo>
                        <a:pt x="5271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94" name="Freeform 12193"/>
                <p:cNvSpPr/>
                <p:nvPr/>
              </p:nvSpPr>
              <p:spPr>
                <a:xfrm>
                  <a:off x="6436252" y="5493484"/>
                  <a:ext cx="32907" cy="145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907" h="14574" fill="none">
                      <a:moveTo>
                        <a:pt x="0" y="14574"/>
                      </a:moveTo>
                      <a:cubicBezTo>
                        <a:pt x="0" y="14574"/>
                        <a:pt x="10814" y="5825"/>
                        <a:pt x="10814" y="5825"/>
                      </a:cubicBezTo>
                      <a:cubicBezTo>
                        <a:pt x="10814" y="5825"/>
                        <a:pt x="20727" y="3277"/>
                        <a:pt x="20727" y="3277"/>
                      </a:cubicBezTo>
                      <a:cubicBezTo>
                        <a:pt x="20727" y="3277"/>
                        <a:pt x="26585" y="1820"/>
                        <a:pt x="27486" y="1456"/>
                      </a:cubicBezTo>
                      <a:cubicBezTo>
                        <a:pt x="28387" y="1092"/>
                        <a:pt x="32907" y="0"/>
                        <a:pt x="3290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95" name="Freeform 12194"/>
                <p:cNvSpPr/>
                <p:nvPr/>
              </p:nvSpPr>
              <p:spPr>
                <a:xfrm>
                  <a:off x="6472750" y="5492756"/>
                  <a:ext cx="6984" cy="180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84" h="18021" fill="none">
                      <a:moveTo>
                        <a:pt x="0" y="0"/>
                      </a:moveTo>
                      <a:lnTo>
                        <a:pt x="6308" y="5097"/>
                      </a:lnTo>
                      <a:lnTo>
                        <a:pt x="6308" y="9830"/>
                      </a:lnTo>
                      <a:lnTo>
                        <a:pt x="6984" y="1802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96" name="Freeform 12195"/>
                <p:cNvSpPr/>
                <p:nvPr/>
              </p:nvSpPr>
              <p:spPr>
                <a:xfrm>
                  <a:off x="6497082" y="5466543"/>
                  <a:ext cx="5858" cy="40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58" h="40958" fill="none">
                      <a:moveTo>
                        <a:pt x="451" y="0"/>
                      </a:moveTo>
                      <a:lnTo>
                        <a:pt x="5858" y="10922"/>
                      </a:lnTo>
                      <a:lnTo>
                        <a:pt x="2704" y="22936"/>
                      </a:lnTo>
                      <a:lnTo>
                        <a:pt x="0" y="4095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97" name="Freeform 12196"/>
                <p:cNvSpPr/>
                <p:nvPr/>
              </p:nvSpPr>
              <p:spPr>
                <a:xfrm>
                  <a:off x="6416229" y="5421944"/>
                  <a:ext cx="20023" cy="238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023" h="23858" fill="none">
                      <a:moveTo>
                        <a:pt x="-28" y="0"/>
                      </a:moveTo>
                      <a:cubicBezTo>
                        <a:pt x="5604" y="3823"/>
                        <a:pt x="16869" y="10012"/>
                        <a:pt x="16869" y="10012"/>
                      </a:cubicBezTo>
                      <a:lnTo>
                        <a:pt x="20023" y="14381"/>
                      </a:lnTo>
                      <a:cubicBezTo>
                        <a:pt x="20023" y="14381"/>
                        <a:pt x="11912" y="18386"/>
                        <a:pt x="10561" y="18750"/>
                      </a:cubicBezTo>
                      <a:cubicBezTo>
                        <a:pt x="9209" y="19114"/>
                        <a:pt x="6956" y="23858"/>
                        <a:pt x="6956" y="238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98" name="Freeform 12197"/>
                <p:cNvSpPr/>
                <p:nvPr/>
              </p:nvSpPr>
              <p:spPr>
                <a:xfrm>
                  <a:off x="6410146" y="5413411"/>
                  <a:ext cx="45960" cy="347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960" h="34746" fill="none">
                      <a:moveTo>
                        <a:pt x="0" y="0"/>
                      </a:moveTo>
                      <a:lnTo>
                        <a:pt x="28809" y="6895"/>
                      </a:lnTo>
                      <a:lnTo>
                        <a:pt x="42778" y="12720"/>
                      </a:lnTo>
                      <a:lnTo>
                        <a:pt x="45960" y="16724"/>
                      </a:lnTo>
                      <a:lnTo>
                        <a:pt x="39624" y="28375"/>
                      </a:lnTo>
                      <a:cubicBezTo>
                        <a:pt x="39624" y="28375"/>
                        <a:pt x="36920" y="31287"/>
                        <a:pt x="36019" y="31287"/>
                      </a:cubicBezTo>
                      <a:cubicBezTo>
                        <a:pt x="35118" y="31287"/>
                        <a:pt x="31738" y="34746"/>
                        <a:pt x="31738" y="3474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199" name="Freeform 12198"/>
                <p:cNvSpPr/>
                <p:nvPr/>
              </p:nvSpPr>
              <p:spPr>
                <a:xfrm>
                  <a:off x="6427044" y="5405219"/>
                  <a:ext cx="52930" cy="40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930" h="40958" fill="none">
                      <a:moveTo>
                        <a:pt x="0" y="0"/>
                      </a:moveTo>
                      <a:cubicBezTo>
                        <a:pt x="0" y="0"/>
                        <a:pt x="17770" y="6713"/>
                        <a:pt x="18671" y="6713"/>
                      </a:cubicBezTo>
                      <a:cubicBezTo>
                        <a:pt x="19572" y="6713"/>
                        <a:pt x="29936" y="7805"/>
                        <a:pt x="30837" y="8533"/>
                      </a:cubicBezTo>
                      <a:cubicBezTo>
                        <a:pt x="31738" y="9261"/>
                        <a:pt x="38047" y="12174"/>
                        <a:pt x="39398" y="13266"/>
                      </a:cubicBezTo>
                      <a:cubicBezTo>
                        <a:pt x="40750" y="14358"/>
                        <a:pt x="52015" y="19091"/>
                        <a:pt x="52015" y="19091"/>
                      </a:cubicBezTo>
                      <a:lnTo>
                        <a:pt x="52930" y="21639"/>
                      </a:lnTo>
                      <a:cubicBezTo>
                        <a:pt x="52930" y="21639"/>
                        <a:pt x="46608" y="27829"/>
                        <a:pt x="45256" y="28921"/>
                      </a:cubicBezTo>
                      <a:cubicBezTo>
                        <a:pt x="43904" y="30013"/>
                        <a:pt x="39398" y="35474"/>
                        <a:pt x="39398" y="36202"/>
                      </a:cubicBezTo>
                      <a:cubicBezTo>
                        <a:pt x="39398" y="36930"/>
                        <a:pt x="38948" y="38387"/>
                        <a:pt x="38047" y="39115"/>
                      </a:cubicBezTo>
                      <a:cubicBezTo>
                        <a:pt x="37145" y="39843"/>
                        <a:pt x="34892" y="40958"/>
                        <a:pt x="34892" y="409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00" name="Freeform 12199"/>
                <p:cNvSpPr/>
                <p:nvPr/>
              </p:nvSpPr>
              <p:spPr>
                <a:xfrm>
                  <a:off x="6443476" y="5393376"/>
                  <a:ext cx="58591" cy="334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591" h="33483" fill="none">
                      <a:moveTo>
                        <a:pt x="0" y="0"/>
                      </a:moveTo>
                      <a:cubicBezTo>
                        <a:pt x="2689" y="3265"/>
                        <a:pt x="24768" y="10183"/>
                        <a:pt x="24768" y="10183"/>
                      </a:cubicBezTo>
                      <a:cubicBezTo>
                        <a:pt x="24768" y="10183"/>
                        <a:pt x="30626" y="14915"/>
                        <a:pt x="31302" y="15462"/>
                      </a:cubicBezTo>
                      <a:cubicBezTo>
                        <a:pt x="31978" y="16008"/>
                        <a:pt x="45270" y="25291"/>
                        <a:pt x="46847" y="26566"/>
                      </a:cubicBezTo>
                      <a:cubicBezTo>
                        <a:pt x="48424" y="27840"/>
                        <a:pt x="58591" y="33483"/>
                        <a:pt x="58591" y="3348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01" name="Freeform 12200"/>
                <p:cNvSpPr/>
                <p:nvPr/>
              </p:nvSpPr>
              <p:spPr>
                <a:xfrm>
                  <a:off x="6461049" y="5372248"/>
                  <a:ext cx="62646" cy="611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646" h="61164" fill="none">
                      <a:moveTo>
                        <a:pt x="0" y="0"/>
                      </a:moveTo>
                      <a:lnTo>
                        <a:pt x="22515" y="18203"/>
                      </a:lnTo>
                      <a:cubicBezTo>
                        <a:pt x="22515" y="18203"/>
                        <a:pt x="36258" y="26213"/>
                        <a:pt x="36258" y="29308"/>
                      </a:cubicBezTo>
                      <a:cubicBezTo>
                        <a:pt x="36258" y="32402"/>
                        <a:pt x="39187" y="38955"/>
                        <a:pt x="42341" y="42596"/>
                      </a:cubicBezTo>
                      <a:cubicBezTo>
                        <a:pt x="45495" y="46237"/>
                        <a:pt x="48650" y="48421"/>
                        <a:pt x="51804" y="52062"/>
                      </a:cubicBezTo>
                      <a:cubicBezTo>
                        <a:pt x="54958" y="55703"/>
                        <a:pt x="62646" y="60800"/>
                        <a:pt x="62646" y="6116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02" name="Freeform 12201"/>
                <p:cNvSpPr/>
                <p:nvPr/>
              </p:nvSpPr>
              <p:spPr>
                <a:xfrm>
                  <a:off x="6508825" y="5390474"/>
                  <a:ext cx="3126" cy="298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26" h="29831" fill="none">
                      <a:moveTo>
                        <a:pt x="-28" y="0"/>
                      </a:moveTo>
                      <a:lnTo>
                        <a:pt x="3126" y="12356"/>
                      </a:lnTo>
                      <a:cubicBezTo>
                        <a:pt x="3126" y="12356"/>
                        <a:pt x="1774" y="19637"/>
                        <a:pt x="1774" y="21093"/>
                      </a:cubicBezTo>
                      <a:cubicBezTo>
                        <a:pt x="1774" y="22550"/>
                        <a:pt x="-28" y="29831"/>
                        <a:pt x="-28" y="2983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03" name="Freeform 12202"/>
                <p:cNvSpPr/>
                <p:nvPr/>
              </p:nvSpPr>
              <p:spPr>
                <a:xfrm>
                  <a:off x="6497307" y="5386083"/>
                  <a:ext cx="676" cy="141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6" h="14199" fill="none">
                      <a:moveTo>
                        <a:pt x="0" y="14199"/>
                      </a:moveTo>
                      <a:lnTo>
                        <a:pt x="0" y="509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04" name="Freeform 12203"/>
                <p:cNvSpPr/>
                <p:nvPr/>
              </p:nvSpPr>
              <p:spPr>
                <a:xfrm>
                  <a:off x="6544844" y="5472367"/>
                  <a:ext cx="76150" cy="728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50" h="72814" fill="none">
                      <a:moveTo>
                        <a:pt x="0" y="0"/>
                      </a:moveTo>
                      <a:lnTo>
                        <a:pt x="29288" y="21844"/>
                      </a:lnTo>
                      <a:lnTo>
                        <a:pt x="49114" y="39684"/>
                      </a:lnTo>
                      <a:lnTo>
                        <a:pt x="59928" y="54246"/>
                      </a:lnTo>
                      <a:lnTo>
                        <a:pt x="66687" y="59707"/>
                      </a:lnTo>
                      <a:lnTo>
                        <a:pt x="76150" y="7281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05" name="Freeform 12204"/>
                <p:cNvSpPr/>
                <p:nvPr/>
              </p:nvSpPr>
              <p:spPr>
                <a:xfrm>
                  <a:off x="6554320" y="5503313"/>
                  <a:ext cx="50902" cy="538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902" h="53894" fill="none">
                      <a:moveTo>
                        <a:pt x="0" y="0"/>
                      </a:moveTo>
                      <a:lnTo>
                        <a:pt x="16658" y="12014"/>
                      </a:lnTo>
                      <a:cubicBezTo>
                        <a:pt x="16658" y="12014"/>
                        <a:pt x="27472" y="19296"/>
                        <a:pt x="27472" y="20752"/>
                      </a:cubicBezTo>
                      <a:cubicBezTo>
                        <a:pt x="27472" y="22208"/>
                        <a:pt x="30626" y="30582"/>
                        <a:pt x="32879" y="32402"/>
                      </a:cubicBezTo>
                      <a:cubicBezTo>
                        <a:pt x="35132" y="34223"/>
                        <a:pt x="44594" y="44052"/>
                        <a:pt x="45946" y="44052"/>
                      </a:cubicBezTo>
                      <a:cubicBezTo>
                        <a:pt x="47298" y="44052"/>
                        <a:pt x="50902" y="53894"/>
                        <a:pt x="50902" y="5389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06" name="Freeform 12205"/>
                <p:cNvSpPr/>
                <p:nvPr/>
              </p:nvSpPr>
              <p:spPr>
                <a:xfrm>
                  <a:off x="6562896" y="5530619"/>
                  <a:ext cx="28809" cy="262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09" h="26213" fill="none">
                      <a:moveTo>
                        <a:pt x="0" y="0"/>
                      </a:moveTo>
                      <a:cubicBezTo>
                        <a:pt x="0" y="0"/>
                        <a:pt x="10335" y="6189"/>
                        <a:pt x="10786" y="7281"/>
                      </a:cubicBezTo>
                      <a:cubicBezTo>
                        <a:pt x="11236" y="8374"/>
                        <a:pt x="17995" y="16019"/>
                        <a:pt x="17995" y="16019"/>
                      </a:cubicBezTo>
                      <a:lnTo>
                        <a:pt x="27683" y="23847"/>
                      </a:lnTo>
                      <a:lnTo>
                        <a:pt x="28809" y="2621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12207" name="Group 12206"/>
              <p:cNvGrpSpPr/>
              <p:nvPr/>
            </p:nvGrpSpPr>
            <p:grpSpPr>
              <a:xfrm>
                <a:off x="6600947" y="5370063"/>
                <a:ext cx="273057" cy="219910"/>
                <a:chOff x="6600947" y="5370063"/>
                <a:chExt cx="273057" cy="219910"/>
              </a:xfrm>
            </p:grpSpPr>
            <p:sp>
              <p:nvSpPr>
                <p:cNvPr id="12208" name="Freeform 12207"/>
                <p:cNvSpPr/>
                <p:nvPr/>
              </p:nvSpPr>
              <p:spPr>
                <a:xfrm>
                  <a:off x="6600947" y="5370063"/>
                  <a:ext cx="273057" cy="2199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057" h="219910">
                      <a:moveTo>
                        <a:pt x="145540" y="66261"/>
                      </a:moveTo>
                      <a:lnTo>
                        <a:pt x="130220" y="48421"/>
                      </a:lnTo>
                      <a:cubicBezTo>
                        <a:pt x="130220" y="48421"/>
                        <a:pt x="127517" y="40048"/>
                        <a:pt x="128869" y="35679"/>
                      </a:cubicBezTo>
                      <a:cubicBezTo>
                        <a:pt x="130220" y="31310"/>
                        <a:pt x="131572" y="28397"/>
                        <a:pt x="131572" y="28397"/>
                      </a:cubicBezTo>
                      <a:lnTo>
                        <a:pt x="127967" y="29490"/>
                      </a:lnTo>
                      <a:lnTo>
                        <a:pt x="123461" y="18932"/>
                      </a:lnTo>
                      <a:lnTo>
                        <a:pt x="115801" y="10558"/>
                      </a:lnTo>
                      <a:lnTo>
                        <a:pt x="115801" y="14199"/>
                      </a:lnTo>
                      <a:lnTo>
                        <a:pt x="108367" y="9648"/>
                      </a:lnTo>
                      <a:lnTo>
                        <a:pt x="99130" y="4369"/>
                      </a:lnTo>
                      <a:lnTo>
                        <a:pt x="99130" y="7645"/>
                      </a:lnTo>
                      <a:lnTo>
                        <a:pt x="86964" y="0"/>
                      </a:lnTo>
                      <a:lnTo>
                        <a:pt x="90118" y="5825"/>
                      </a:lnTo>
                      <a:lnTo>
                        <a:pt x="68039" y="728"/>
                      </a:lnTo>
                      <a:lnTo>
                        <a:pt x="75248" y="14199"/>
                      </a:lnTo>
                      <a:lnTo>
                        <a:pt x="61731" y="14199"/>
                      </a:lnTo>
                      <a:lnTo>
                        <a:pt x="63533" y="16747"/>
                      </a:lnTo>
                      <a:lnTo>
                        <a:pt x="57450" y="17657"/>
                      </a:lnTo>
                      <a:lnTo>
                        <a:pt x="61731" y="20024"/>
                      </a:lnTo>
                      <a:lnTo>
                        <a:pt x="45059" y="24029"/>
                      </a:lnTo>
                      <a:lnTo>
                        <a:pt x="58576" y="28397"/>
                      </a:lnTo>
                      <a:lnTo>
                        <a:pt x="49339" y="27487"/>
                      </a:lnTo>
                      <a:lnTo>
                        <a:pt x="51592" y="33312"/>
                      </a:lnTo>
                      <a:lnTo>
                        <a:pt x="35146" y="34223"/>
                      </a:lnTo>
                      <a:lnTo>
                        <a:pt x="39652" y="39320"/>
                      </a:lnTo>
                      <a:lnTo>
                        <a:pt x="35146" y="37863"/>
                      </a:lnTo>
                      <a:lnTo>
                        <a:pt x="35146" y="39684"/>
                      </a:lnTo>
                      <a:lnTo>
                        <a:pt x="18925" y="43324"/>
                      </a:lnTo>
                      <a:lnTo>
                        <a:pt x="25458" y="49696"/>
                      </a:lnTo>
                      <a:lnTo>
                        <a:pt x="12617" y="53882"/>
                      </a:lnTo>
                      <a:lnTo>
                        <a:pt x="17798" y="55521"/>
                      </a:lnTo>
                      <a:lnTo>
                        <a:pt x="0" y="66261"/>
                      </a:lnTo>
                      <a:lnTo>
                        <a:pt x="28387" y="72086"/>
                      </a:lnTo>
                      <a:cubicBezTo>
                        <a:pt x="28387" y="72086"/>
                        <a:pt x="28387" y="73542"/>
                        <a:pt x="28387" y="74270"/>
                      </a:cubicBezTo>
                      <a:cubicBezTo>
                        <a:pt x="28387" y="74998"/>
                        <a:pt x="32217" y="75180"/>
                        <a:pt x="32217" y="75180"/>
                      </a:cubicBezTo>
                      <a:lnTo>
                        <a:pt x="22079" y="78275"/>
                      </a:lnTo>
                      <a:lnTo>
                        <a:pt x="30640" y="84100"/>
                      </a:lnTo>
                      <a:lnTo>
                        <a:pt x="22079" y="89197"/>
                      </a:lnTo>
                      <a:cubicBezTo>
                        <a:pt x="22079" y="89197"/>
                        <a:pt x="25233" y="89561"/>
                        <a:pt x="25233" y="90290"/>
                      </a:cubicBezTo>
                      <a:cubicBezTo>
                        <a:pt x="25233" y="91018"/>
                        <a:pt x="17573" y="101211"/>
                        <a:pt x="17573" y="101211"/>
                      </a:cubicBezTo>
                      <a:lnTo>
                        <a:pt x="35146" y="99755"/>
                      </a:lnTo>
                      <a:lnTo>
                        <a:pt x="32217" y="103760"/>
                      </a:lnTo>
                      <a:lnTo>
                        <a:pt x="39652" y="102668"/>
                      </a:lnTo>
                      <a:lnTo>
                        <a:pt x="33794" y="115410"/>
                      </a:lnTo>
                      <a:lnTo>
                        <a:pt x="47199" y="116593"/>
                      </a:lnTo>
                      <a:lnTo>
                        <a:pt x="41229" y="121418"/>
                      </a:lnTo>
                      <a:lnTo>
                        <a:pt x="43707" y="121418"/>
                      </a:lnTo>
                      <a:cubicBezTo>
                        <a:pt x="43707" y="121418"/>
                        <a:pt x="40215" y="129518"/>
                        <a:pt x="41229" y="130337"/>
                      </a:cubicBezTo>
                      <a:cubicBezTo>
                        <a:pt x="42243" y="131156"/>
                        <a:pt x="48664" y="128517"/>
                        <a:pt x="48664" y="128517"/>
                      </a:cubicBezTo>
                      <a:lnTo>
                        <a:pt x="48664" y="139075"/>
                      </a:lnTo>
                      <a:lnTo>
                        <a:pt x="57450" y="137436"/>
                      </a:lnTo>
                      <a:lnTo>
                        <a:pt x="61731" y="158734"/>
                      </a:lnTo>
                      <a:lnTo>
                        <a:pt x="88315" y="139803"/>
                      </a:lnTo>
                      <a:lnTo>
                        <a:pt x="92145" y="140713"/>
                      </a:lnTo>
                      <a:lnTo>
                        <a:pt x="102284" y="133977"/>
                      </a:lnTo>
                      <a:lnTo>
                        <a:pt x="109493" y="137436"/>
                      </a:lnTo>
                      <a:lnTo>
                        <a:pt x="116703" y="130337"/>
                      </a:lnTo>
                      <a:lnTo>
                        <a:pt x="121659" y="135798"/>
                      </a:lnTo>
                      <a:lnTo>
                        <a:pt x="115801" y="147812"/>
                      </a:lnTo>
                      <a:lnTo>
                        <a:pt x="128869" y="151453"/>
                      </a:lnTo>
                      <a:lnTo>
                        <a:pt x="127967" y="162011"/>
                      </a:lnTo>
                      <a:lnTo>
                        <a:pt x="133375" y="162011"/>
                      </a:lnTo>
                      <a:lnTo>
                        <a:pt x="136529" y="172933"/>
                      </a:lnTo>
                      <a:lnTo>
                        <a:pt x="146892" y="173662"/>
                      </a:lnTo>
                      <a:lnTo>
                        <a:pt x="148243" y="188224"/>
                      </a:lnTo>
                      <a:lnTo>
                        <a:pt x="155453" y="187132"/>
                      </a:lnTo>
                      <a:lnTo>
                        <a:pt x="159508" y="202423"/>
                      </a:lnTo>
                      <a:lnTo>
                        <a:pt x="166267" y="201331"/>
                      </a:lnTo>
                      <a:lnTo>
                        <a:pt x="191951" y="219910"/>
                      </a:lnTo>
                      <a:lnTo>
                        <a:pt x="194654" y="210433"/>
                      </a:lnTo>
                      <a:lnTo>
                        <a:pt x="196231" y="209158"/>
                      </a:lnTo>
                      <a:lnTo>
                        <a:pt x="197583" y="203333"/>
                      </a:lnTo>
                      <a:lnTo>
                        <a:pt x="203666" y="204607"/>
                      </a:lnTo>
                      <a:lnTo>
                        <a:pt x="204793" y="194960"/>
                      </a:lnTo>
                      <a:cubicBezTo>
                        <a:pt x="204793" y="194960"/>
                        <a:pt x="209074" y="194049"/>
                        <a:pt x="209974" y="194049"/>
                      </a:cubicBezTo>
                      <a:cubicBezTo>
                        <a:pt x="210876" y="194049"/>
                        <a:pt x="211326" y="189680"/>
                        <a:pt x="211326" y="189680"/>
                      </a:cubicBezTo>
                      <a:lnTo>
                        <a:pt x="213128" y="187132"/>
                      </a:lnTo>
                      <a:lnTo>
                        <a:pt x="217634" y="187132"/>
                      </a:lnTo>
                      <a:lnTo>
                        <a:pt x="220788" y="179850"/>
                      </a:lnTo>
                      <a:lnTo>
                        <a:pt x="220788" y="173662"/>
                      </a:lnTo>
                      <a:lnTo>
                        <a:pt x="220788" y="167836"/>
                      </a:lnTo>
                      <a:lnTo>
                        <a:pt x="233405" y="175118"/>
                      </a:lnTo>
                      <a:cubicBezTo>
                        <a:pt x="233405" y="175118"/>
                        <a:pt x="232504" y="158370"/>
                        <a:pt x="232504" y="160191"/>
                      </a:cubicBezTo>
                      <a:cubicBezTo>
                        <a:pt x="232504" y="162011"/>
                        <a:pt x="237460" y="163103"/>
                        <a:pt x="237460" y="163103"/>
                      </a:cubicBezTo>
                      <a:lnTo>
                        <a:pt x="241065" y="160191"/>
                      </a:lnTo>
                      <a:lnTo>
                        <a:pt x="255484" y="181671"/>
                      </a:lnTo>
                      <a:lnTo>
                        <a:pt x="255484" y="158734"/>
                      </a:lnTo>
                      <a:lnTo>
                        <a:pt x="263595" y="160191"/>
                      </a:lnTo>
                      <a:lnTo>
                        <a:pt x="257286" y="149269"/>
                      </a:lnTo>
                      <a:lnTo>
                        <a:pt x="263595" y="149997"/>
                      </a:lnTo>
                      <a:lnTo>
                        <a:pt x="259764" y="141441"/>
                      </a:lnTo>
                      <a:lnTo>
                        <a:pt x="263595" y="139075"/>
                      </a:lnTo>
                      <a:lnTo>
                        <a:pt x="255484" y="137436"/>
                      </a:lnTo>
                      <a:lnTo>
                        <a:pt x="266298" y="135798"/>
                      </a:lnTo>
                      <a:lnTo>
                        <a:pt x="252781" y="122327"/>
                      </a:lnTo>
                      <a:lnTo>
                        <a:pt x="260891" y="121418"/>
                      </a:lnTo>
                      <a:lnTo>
                        <a:pt x="252781" y="114136"/>
                      </a:lnTo>
                      <a:lnTo>
                        <a:pt x="273057" y="113226"/>
                      </a:lnTo>
                      <a:lnTo>
                        <a:pt x="266298" y="105944"/>
                      </a:lnTo>
                      <a:lnTo>
                        <a:pt x="266974" y="102668"/>
                      </a:lnTo>
                      <a:lnTo>
                        <a:pt x="261792" y="101211"/>
                      </a:lnTo>
                      <a:lnTo>
                        <a:pt x="264947" y="95022"/>
                      </a:lnTo>
                      <a:lnTo>
                        <a:pt x="252781" y="91199"/>
                      </a:lnTo>
                      <a:lnTo>
                        <a:pt x="270353" y="86648"/>
                      </a:lnTo>
                      <a:lnTo>
                        <a:pt x="261792" y="84828"/>
                      </a:lnTo>
                      <a:lnTo>
                        <a:pt x="257286" y="79368"/>
                      </a:lnTo>
                      <a:lnTo>
                        <a:pt x="261792" y="77183"/>
                      </a:lnTo>
                      <a:lnTo>
                        <a:pt x="246022" y="69173"/>
                      </a:lnTo>
                      <a:lnTo>
                        <a:pt x="249627" y="66261"/>
                      </a:lnTo>
                      <a:lnTo>
                        <a:pt x="241065" y="64076"/>
                      </a:lnTo>
                      <a:lnTo>
                        <a:pt x="244445" y="58069"/>
                      </a:lnTo>
                      <a:lnTo>
                        <a:pt x="235207" y="54610"/>
                      </a:lnTo>
                      <a:lnTo>
                        <a:pt x="228899" y="53882"/>
                      </a:lnTo>
                      <a:lnTo>
                        <a:pt x="231152" y="49878"/>
                      </a:lnTo>
                      <a:lnTo>
                        <a:pt x="220788" y="48421"/>
                      </a:lnTo>
                      <a:lnTo>
                        <a:pt x="225745" y="39320"/>
                      </a:lnTo>
                      <a:lnTo>
                        <a:pt x="209974" y="37863"/>
                      </a:lnTo>
                      <a:lnTo>
                        <a:pt x="208848" y="33312"/>
                      </a:lnTo>
                      <a:lnTo>
                        <a:pt x="193303" y="39320"/>
                      </a:lnTo>
                      <a:lnTo>
                        <a:pt x="189698" y="34223"/>
                      </a:lnTo>
                      <a:cubicBezTo>
                        <a:pt x="189698" y="34223"/>
                        <a:pt x="177983" y="42960"/>
                        <a:pt x="175729" y="48421"/>
                      </a:cubicBezTo>
                      <a:cubicBezTo>
                        <a:pt x="173477" y="53882"/>
                        <a:pt x="169872" y="59343"/>
                        <a:pt x="169872" y="59343"/>
                      </a:cubicBezTo>
                      <a:lnTo>
                        <a:pt x="153200" y="63712"/>
                      </a:lnTo>
                      <a:cubicBezTo>
                        <a:pt x="153200" y="63712"/>
                        <a:pt x="148243" y="66261"/>
                        <a:pt x="145540" y="66261"/>
                      </a:cubicBezTo>
                      <a:close/>
                    </a:path>
                  </a:pathLst>
                </a:custGeom>
                <a:gradFill>
                  <a:gsLst>
                    <a:gs pos="36000">
                      <a:srgbClr val="A5D720"/>
                    </a:gs>
                    <a:gs pos="100000">
                      <a:srgbClr val="70980B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209" name="Freeform 12208"/>
                <p:cNvSpPr/>
                <p:nvPr/>
              </p:nvSpPr>
              <p:spPr>
                <a:xfrm>
                  <a:off x="6600947" y="5426346"/>
                  <a:ext cx="145568" cy="1024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568" h="102463" fill="none">
                      <a:moveTo>
                        <a:pt x="0" y="9978"/>
                      </a:moveTo>
                      <a:cubicBezTo>
                        <a:pt x="0" y="9978"/>
                        <a:pt x="45960" y="5609"/>
                        <a:pt x="46861" y="5609"/>
                      </a:cubicBezTo>
                      <a:cubicBezTo>
                        <a:pt x="47762" y="5609"/>
                        <a:pt x="70292" y="3060"/>
                        <a:pt x="71644" y="3060"/>
                      </a:cubicBezTo>
                      <a:cubicBezTo>
                        <a:pt x="72995" y="3060"/>
                        <a:pt x="95525" y="512"/>
                        <a:pt x="96876" y="148"/>
                      </a:cubicBezTo>
                      <a:cubicBezTo>
                        <a:pt x="98228" y="-216"/>
                        <a:pt x="112647" y="148"/>
                        <a:pt x="112647" y="148"/>
                      </a:cubicBezTo>
                      <a:lnTo>
                        <a:pt x="136078" y="7065"/>
                      </a:lnTo>
                      <a:lnTo>
                        <a:pt x="145568" y="9978"/>
                      </a:lnTo>
                      <a:lnTo>
                        <a:pt x="141034" y="13618"/>
                      </a:lnTo>
                      <a:lnTo>
                        <a:pt x="110169" y="38557"/>
                      </a:lnTo>
                      <a:lnTo>
                        <a:pt x="74347" y="75146"/>
                      </a:lnTo>
                      <a:lnTo>
                        <a:pt x="62181" y="97354"/>
                      </a:lnTo>
                      <a:lnTo>
                        <a:pt x="61731" y="10246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0F6D6"/>
                  </a:solidFill>
                  <a:bevel/>
                </a:ln>
              </p:spPr>
            </p:sp>
            <p:sp>
              <p:nvSpPr>
                <p:cNvPr id="12210" name="Freeform 12209"/>
                <p:cNvSpPr/>
                <p:nvPr/>
              </p:nvSpPr>
              <p:spPr>
                <a:xfrm>
                  <a:off x="6747866" y="5436347"/>
                  <a:ext cx="108564" cy="153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64" h="153626" fill="none">
                      <a:moveTo>
                        <a:pt x="108564" y="114296"/>
                      </a:moveTo>
                      <a:cubicBezTo>
                        <a:pt x="108564" y="110654"/>
                        <a:pt x="99552" y="95728"/>
                        <a:pt x="99552" y="93907"/>
                      </a:cubicBezTo>
                      <a:cubicBezTo>
                        <a:pt x="99552" y="92087"/>
                        <a:pt x="87386" y="79345"/>
                        <a:pt x="86485" y="78617"/>
                      </a:cubicBezTo>
                      <a:cubicBezTo>
                        <a:pt x="85584" y="77889"/>
                        <a:pt x="75671" y="64054"/>
                        <a:pt x="75220" y="63325"/>
                      </a:cubicBezTo>
                      <a:cubicBezTo>
                        <a:pt x="74770" y="62597"/>
                        <a:pt x="58999" y="46578"/>
                        <a:pt x="58098" y="45486"/>
                      </a:cubicBezTo>
                      <a:cubicBezTo>
                        <a:pt x="57197" y="44394"/>
                        <a:pt x="44355" y="33290"/>
                        <a:pt x="44355" y="33290"/>
                      </a:cubicBezTo>
                      <a:cubicBezTo>
                        <a:pt x="44805" y="33654"/>
                        <a:pt x="27458" y="20001"/>
                        <a:pt x="27007" y="19273"/>
                      </a:cubicBezTo>
                      <a:cubicBezTo>
                        <a:pt x="26557" y="18545"/>
                        <a:pt x="0" y="0"/>
                        <a:pt x="0" y="0"/>
                      </a:cubicBezTo>
                      <a:cubicBezTo>
                        <a:pt x="0" y="0"/>
                        <a:pt x="5379" y="18181"/>
                        <a:pt x="5379" y="18909"/>
                      </a:cubicBezTo>
                      <a:cubicBezTo>
                        <a:pt x="5379" y="19637"/>
                        <a:pt x="15742" y="54588"/>
                        <a:pt x="15742" y="54588"/>
                      </a:cubicBezTo>
                      <a:lnTo>
                        <a:pt x="24304" y="87718"/>
                      </a:lnTo>
                      <a:cubicBezTo>
                        <a:pt x="24304" y="87718"/>
                        <a:pt x="29711" y="103737"/>
                        <a:pt x="29711" y="104465"/>
                      </a:cubicBezTo>
                      <a:cubicBezTo>
                        <a:pt x="29711" y="105194"/>
                        <a:pt x="33766" y="123761"/>
                        <a:pt x="33766" y="124490"/>
                      </a:cubicBezTo>
                      <a:cubicBezTo>
                        <a:pt x="33766" y="125218"/>
                        <a:pt x="33766" y="132863"/>
                        <a:pt x="33766" y="132863"/>
                      </a:cubicBezTo>
                      <a:cubicBezTo>
                        <a:pt x="33766" y="132863"/>
                        <a:pt x="44129" y="153626"/>
                        <a:pt x="45031" y="15362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11" name="Freeform 12210"/>
                <p:cNvSpPr/>
                <p:nvPr/>
              </p:nvSpPr>
              <p:spPr>
                <a:xfrm>
                  <a:off x="6747867" y="5436347"/>
                  <a:ext cx="121659" cy="203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659" h="20377" fill="none">
                      <a:moveTo>
                        <a:pt x="0" y="0"/>
                      </a:moveTo>
                      <a:cubicBezTo>
                        <a:pt x="0" y="0"/>
                        <a:pt x="21150" y="2890"/>
                        <a:pt x="22051" y="2162"/>
                      </a:cubicBezTo>
                      <a:cubicBezTo>
                        <a:pt x="22952" y="1434"/>
                        <a:pt x="49987" y="5438"/>
                        <a:pt x="50888" y="5074"/>
                      </a:cubicBezTo>
                      <a:cubicBezTo>
                        <a:pt x="51790" y="4710"/>
                        <a:pt x="74319" y="10899"/>
                        <a:pt x="74319" y="10899"/>
                      </a:cubicBezTo>
                      <a:lnTo>
                        <a:pt x="91892" y="14540"/>
                      </a:lnTo>
                      <a:lnTo>
                        <a:pt x="102706" y="17817"/>
                      </a:lnTo>
                      <a:lnTo>
                        <a:pt x="111718" y="19273"/>
                      </a:lnTo>
                      <a:lnTo>
                        <a:pt x="121659" y="2037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12" name="Freeform 12211"/>
                <p:cNvSpPr/>
                <p:nvPr/>
              </p:nvSpPr>
              <p:spPr>
                <a:xfrm>
                  <a:off x="6769918" y="5410475"/>
                  <a:ext cx="54535" cy="280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35" h="28056" fill="none">
                      <a:moveTo>
                        <a:pt x="0" y="28056"/>
                      </a:moveTo>
                      <a:lnTo>
                        <a:pt x="12617" y="20388"/>
                      </a:lnTo>
                      <a:lnTo>
                        <a:pt x="23881" y="13471"/>
                      </a:lnTo>
                      <a:cubicBezTo>
                        <a:pt x="23881" y="13471"/>
                        <a:pt x="31541" y="9830"/>
                        <a:pt x="32443" y="9830"/>
                      </a:cubicBezTo>
                      <a:cubicBezTo>
                        <a:pt x="33344" y="9830"/>
                        <a:pt x="46861" y="4369"/>
                        <a:pt x="46861" y="4369"/>
                      </a:cubicBezTo>
                      <a:lnTo>
                        <a:pt x="54535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13" name="Freeform 12212"/>
                <p:cNvSpPr/>
                <p:nvPr/>
              </p:nvSpPr>
              <p:spPr>
                <a:xfrm>
                  <a:off x="6797417" y="5428155"/>
                  <a:ext cx="47988" cy="132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988" h="13277" fill="none">
                      <a:moveTo>
                        <a:pt x="0" y="13277"/>
                      </a:moveTo>
                      <a:cubicBezTo>
                        <a:pt x="0" y="12174"/>
                        <a:pt x="10800" y="8169"/>
                        <a:pt x="13954" y="6348"/>
                      </a:cubicBezTo>
                      <a:cubicBezTo>
                        <a:pt x="17108" y="4528"/>
                        <a:pt x="23417" y="2708"/>
                        <a:pt x="23417" y="2708"/>
                      </a:cubicBezTo>
                      <a:lnTo>
                        <a:pt x="31978" y="1616"/>
                      </a:lnTo>
                      <a:lnTo>
                        <a:pt x="40990" y="523"/>
                      </a:lnTo>
                      <a:lnTo>
                        <a:pt x="47988" y="-2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14" name="Freeform 12213"/>
                <p:cNvSpPr/>
                <p:nvPr/>
              </p:nvSpPr>
              <p:spPr>
                <a:xfrm>
                  <a:off x="6777577" y="5457440"/>
                  <a:ext cx="91470" cy="236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470" h="23664" fill="none">
                      <a:moveTo>
                        <a:pt x="0" y="0"/>
                      </a:moveTo>
                      <a:lnTo>
                        <a:pt x="40103" y="7281"/>
                      </a:lnTo>
                      <a:lnTo>
                        <a:pt x="48213" y="10922"/>
                      </a:lnTo>
                      <a:lnTo>
                        <a:pt x="62181" y="15291"/>
                      </a:lnTo>
                      <a:lnTo>
                        <a:pt x="91470" y="2366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15" name="Freeform 12214"/>
                <p:cNvSpPr/>
                <p:nvPr/>
              </p:nvSpPr>
              <p:spPr>
                <a:xfrm>
                  <a:off x="6798769" y="5474574"/>
                  <a:ext cx="65561" cy="30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561" h="30036" fill="none">
                      <a:moveTo>
                        <a:pt x="0" y="0"/>
                      </a:moveTo>
                      <a:lnTo>
                        <a:pt x="17559" y="5438"/>
                      </a:lnTo>
                      <a:cubicBezTo>
                        <a:pt x="17559" y="5438"/>
                        <a:pt x="28373" y="9807"/>
                        <a:pt x="30626" y="10535"/>
                      </a:cubicBezTo>
                      <a:cubicBezTo>
                        <a:pt x="32879" y="11263"/>
                        <a:pt x="41440" y="16360"/>
                        <a:pt x="43693" y="17088"/>
                      </a:cubicBezTo>
                      <a:cubicBezTo>
                        <a:pt x="45946" y="17817"/>
                        <a:pt x="55408" y="21821"/>
                        <a:pt x="57661" y="23642"/>
                      </a:cubicBezTo>
                      <a:cubicBezTo>
                        <a:pt x="59914" y="25462"/>
                        <a:pt x="65561" y="30036"/>
                        <a:pt x="65561" y="3003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16" name="Freeform 12215"/>
                <p:cNvSpPr/>
                <p:nvPr/>
              </p:nvSpPr>
              <p:spPr>
                <a:xfrm>
                  <a:off x="6820862" y="5498227"/>
                  <a:ext cx="40553" cy="185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53" h="18568" fill="none">
                      <a:moveTo>
                        <a:pt x="0" y="0"/>
                      </a:moveTo>
                      <a:lnTo>
                        <a:pt x="20699" y="6542"/>
                      </a:lnTo>
                      <a:cubicBezTo>
                        <a:pt x="20699" y="6542"/>
                        <a:pt x="32865" y="11275"/>
                        <a:pt x="34667" y="12731"/>
                      </a:cubicBezTo>
                      <a:cubicBezTo>
                        <a:pt x="36470" y="14187"/>
                        <a:pt x="40553" y="18568"/>
                        <a:pt x="40553" y="1856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17" name="Freeform 12216"/>
                <p:cNvSpPr/>
                <p:nvPr/>
              </p:nvSpPr>
              <p:spPr>
                <a:xfrm>
                  <a:off x="6833450" y="5513143"/>
                  <a:ext cx="29316" cy="174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316" h="17475" fill="none">
                      <a:moveTo>
                        <a:pt x="0" y="0"/>
                      </a:moveTo>
                      <a:cubicBezTo>
                        <a:pt x="0" y="0"/>
                        <a:pt x="15320" y="6917"/>
                        <a:pt x="16221" y="6917"/>
                      </a:cubicBezTo>
                      <a:cubicBezTo>
                        <a:pt x="17122" y="6917"/>
                        <a:pt x="25233" y="10922"/>
                        <a:pt x="25233" y="10922"/>
                      </a:cubicBezTo>
                      <a:lnTo>
                        <a:pt x="27937" y="14927"/>
                      </a:lnTo>
                      <a:lnTo>
                        <a:pt x="29316" y="1747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18" name="Freeform 12217"/>
                <p:cNvSpPr/>
                <p:nvPr/>
              </p:nvSpPr>
              <p:spPr>
                <a:xfrm>
                  <a:off x="6789293" y="5471093"/>
                  <a:ext cx="3830" cy="114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30" h="11468" fill="none">
                      <a:moveTo>
                        <a:pt x="3830" y="0"/>
                      </a:moveTo>
                      <a:lnTo>
                        <a:pt x="0" y="1146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19" name="Freeform 12218"/>
                <p:cNvSpPr/>
                <p:nvPr/>
              </p:nvSpPr>
              <p:spPr>
                <a:xfrm>
                  <a:off x="6801008" y="5482561"/>
                  <a:ext cx="3605" cy="9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5" h="9466" fill="none">
                      <a:moveTo>
                        <a:pt x="3605" y="0"/>
                      </a:moveTo>
                      <a:lnTo>
                        <a:pt x="0" y="946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20" name="Freeform 12219"/>
                <p:cNvSpPr/>
                <p:nvPr/>
              </p:nvSpPr>
              <p:spPr>
                <a:xfrm>
                  <a:off x="6806866" y="5489478"/>
                  <a:ext cx="3605" cy="134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5" h="13471" fill="none">
                      <a:moveTo>
                        <a:pt x="3605" y="0"/>
                      </a:moveTo>
                      <a:lnTo>
                        <a:pt x="0" y="1347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21" name="Freeform 12220"/>
                <p:cNvSpPr/>
                <p:nvPr/>
              </p:nvSpPr>
              <p:spPr>
                <a:xfrm>
                  <a:off x="6818581" y="5498228"/>
                  <a:ext cx="2281" cy="105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81" h="10547" fill="none">
                      <a:moveTo>
                        <a:pt x="2281" y="0"/>
                      </a:moveTo>
                      <a:lnTo>
                        <a:pt x="0" y="1054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22" name="Freeform 12221"/>
                <p:cNvSpPr/>
                <p:nvPr/>
              </p:nvSpPr>
              <p:spPr>
                <a:xfrm>
                  <a:off x="6719000" y="5471639"/>
                  <a:ext cx="37850" cy="462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50" h="46237" fill="none">
                      <a:moveTo>
                        <a:pt x="37850" y="0"/>
                      </a:moveTo>
                      <a:lnTo>
                        <a:pt x="17122" y="21844"/>
                      </a:lnTo>
                      <a:lnTo>
                        <a:pt x="9012" y="33130"/>
                      </a:lnTo>
                      <a:lnTo>
                        <a:pt x="0" y="4623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23" name="Freeform 12222"/>
                <p:cNvSpPr/>
                <p:nvPr/>
              </p:nvSpPr>
              <p:spPr>
                <a:xfrm>
                  <a:off x="6737475" y="5504781"/>
                  <a:ext cx="22093" cy="371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93" h="37135" fill="none">
                      <a:moveTo>
                        <a:pt x="22093" y="0"/>
                      </a:moveTo>
                      <a:cubicBezTo>
                        <a:pt x="20952" y="899"/>
                        <a:pt x="11046" y="8908"/>
                        <a:pt x="11046" y="8908"/>
                      </a:cubicBezTo>
                      <a:lnTo>
                        <a:pt x="4956" y="29114"/>
                      </a:lnTo>
                      <a:lnTo>
                        <a:pt x="0" y="3713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24" name="Freeform 12223"/>
                <p:cNvSpPr/>
                <p:nvPr/>
              </p:nvSpPr>
              <p:spPr>
                <a:xfrm>
                  <a:off x="6750542" y="5524064"/>
                  <a:ext cx="21628" cy="327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28" h="32766" fill="none">
                      <a:moveTo>
                        <a:pt x="21628" y="0"/>
                      </a:moveTo>
                      <a:lnTo>
                        <a:pt x="9913" y="10558"/>
                      </a:lnTo>
                      <a:lnTo>
                        <a:pt x="6759" y="17839"/>
                      </a:lnTo>
                      <a:lnTo>
                        <a:pt x="4506" y="24029"/>
                      </a:lnTo>
                      <a:lnTo>
                        <a:pt x="4506" y="29126"/>
                      </a:lnTo>
                      <a:lnTo>
                        <a:pt x="0" y="3276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25" name="Freeform 12224"/>
                <p:cNvSpPr/>
                <p:nvPr/>
              </p:nvSpPr>
              <p:spPr>
                <a:xfrm>
                  <a:off x="6761131" y="5543725"/>
                  <a:ext cx="12842" cy="274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42" h="27487" fill="none">
                      <a:moveTo>
                        <a:pt x="12842" y="0"/>
                      </a:moveTo>
                      <a:lnTo>
                        <a:pt x="5632" y="10922"/>
                      </a:lnTo>
                      <a:lnTo>
                        <a:pt x="4281" y="17111"/>
                      </a:lnTo>
                      <a:lnTo>
                        <a:pt x="4281" y="24029"/>
                      </a:lnTo>
                      <a:lnTo>
                        <a:pt x="0" y="2748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26" name="Freeform 12225"/>
                <p:cNvSpPr/>
                <p:nvPr/>
              </p:nvSpPr>
              <p:spPr>
                <a:xfrm>
                  <a:off x="6619449" y="5449794"/>
                  <a:ext cx="105860" cy="18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860" h="18226" fill="none">
                      <a:moveTo>
                        <a:pt x="0" y="18204"/>
                      </a:moveTo>
                      <a:lnTo>
                        <a:pt x="27007" y="11650"/>
                      </a:lnTo>
                      <a:lnTo>
                        <a:pt x="44130" y="7645"/>
                      </a:lnTo>
                      <a:cubicBezTo>
                        <a:pt x="44130" y="7645"/>
                        <a:pt x="45031" y="3095"/>
                        <a:pt x="49762" y="3095"/>
                      </a:cubicBezTo>
                      <a:cubicBezTo>
                        <a:pt x="54493" y="3095"/>
                        <a:pt x="70264" y="1092"/>
                        <a:pt x="71165" y="728"/>
                      </a:cubicBezTo>
                      <a:cubicBezTo>
                        <a:pt x="72066" y="364"/>
                        <a:pt x="92793" y="0"/>
                        <a:pt x="92793" y="0"/>
                      </a:cubicBezTo>
                      <a:lnTo>
                        <a:pt x="105860" y="309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27" name="Freeform 12226"/>
                <p:cNvSpPr/>
                <p:nvPr/>
              </p:nvSpPr>
              <p:spPr>
                <a:xfrm>
                  <a:off x="6636092" y="5466178"/>
                  <a:ext cx="72995" cy="171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995" h="17134" fill="none">
                      <a:moveTo>
                        <a:pt x="0" y="17111"/>
                      </a:moveTo>
                      <a:cubicBezTo>
                        <a:pt x="0" y="17111"/>
                        <a:pt x="12166" y="17111"/>
                        <a:pt x="13968" y="15655"/>
                      </a:cubicBezTo>
                      <a:cubicBezTo>
                        <a:pt x="15771" y="14199"/>
                        <a:pt x="24782" y="8738"/>
                        <a:pt x="24782" y="8738"/>
                      </a:cubicBezTo>
                      <a:cubicBezTo>
                        <a:pt x="24782" y="8738"/>
                        <a:pt x="32442" y="8010"/>
                        <a:pt x="34245" y="6553"/>
                      </a:cubicBezTo>
                      <a:cubicBezTo>
                        <a:pt x="36047" y="5097"/>
                        <a:pt x="39652" y="4733"/>
                        <a:pt x="44608" y="4005"/>
                      </a:cubicBezTo>
                      <a:cubicBezTo>
                        <a:pt x="49565" y="3277"/>
                        <a:pt x="57225" y="1456"/>
                        <a:pt x="58577" y="1456"/>
                      </a:cubicBezTo>
                      <a:cubicBezTo>
                        <a:pt x="59928" y="1456"/>
                        <a:pt x="72995" y="0"/>
                        <a:pt x="72995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28" name="Freeform 12227"/>
                <p:cNvSpPr/>
                <p:nvPr/>
              </p:nvSpPr>
              <p:spPr>
                <a:xfrm>
                  <a:off x="6641500" y="5481844"/>
                  <a:ext cx="52719" cy="174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719" h="17475" fill="none">
                      <a:moveTo>
                        <a:pt x="0" y="17475"/>
                      </a:moveTo>
                      <a:lnTo>
                        <a:pt x="14869" y="10547"/>
                      </a:lnTo>
                      <a:cubicBezTo>
                        <a:pt x="14869" y="10547"/>
                        <a:pt x="29288" y="5450"/>
                        <a:pt x="30189" y="5086"/>
                      </a:cubicBezTo>
                      <a:cubicBezTo>
                        <a:pt x="31091" y="4722"/>
                        <a:pt x="41905" y="1809"/>
                        <a:pt x="41905" y="1809"/>
                      </a:cubicBezTo>
                      <a:lnTo>
                        <a:pt x="5271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29" name="Freeform 12228"/>
                <p:cNvSpPr/>
                <p:nvPr/>
              </p:nvSpPr>
              <p:spPr>
                <a:xfrm>
                  <a:off x="6649610" y="5493484"/>
                  <a:ext cx="32907" cy="145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907" h="14574" fill="none">
                      <a:moveTo>
                        <a:pt x="0" y="14574"/>
                      </a:moveTo>
                      <a:cubicBezTo>
                        <a:pt x="0" y="14574"/>
                        <a:pt x="10814" y="5825"/>
                        <a:pt x="10814" y="5825"/>
                      </a:cubicBezTo>
                      <a:cubicBezTo>
                        <a:pt x="10814" y="5825"/>
                        <a:pt x="20727" y="3277"/>
                        <a:pt x="20727" y="3277"/>
                      </a:cubicBezTo>
                      <a:cubicBezTo>
                        <a:pt x="20727" y="3277"/>
                        <a:pt x="26585" y="1820"/>
                        <a:pt x="27486" y="1456"/>
                      </a:cubicBezTo>
                      <a:cubicBezTo>
                        <a:pt x="28387" y="1092"/>
                        <a:pt x="32907" y="0"/>
                        <a:pt x="32907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30" name="Freeform 12229"/>
                <p:cNvSpPr/>
                <p:nvPr/>
              </p:nvSpPr>
              <p:spPr>
                <a:xfrm>
                  <a:off x="6686107" y="5492755"/>
                  <a:ext cx="6984" cy="180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84" h="18021" fill="none">
                      <a:moveTo>
                        <a:pt x="0" y="0"/>
                      </a:moveTo>
                      <a:lnTo>
                        <a:pt x="6308" y="5097"/>
                      </a:lnTo>
                      <a:lnTo>
                        <a:pt x="6308" y="9830"/>
                      </a:lnTo>
                      <a:lnTo>
                        <a:pt x="6984" y="1802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31" name="Freeform 12230"/>
                <p:cNvSpPr/>
                <p:nvPr/>
              </p:nvSpPr>
              <p:spPr>
                <a:xfrm>
                  <a:off x="6710440" y="5466542"/>
                  <a:ext cx="5858" cy="40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58" h="40958" fill="none">
                      <a:moveTo>
                        <a:pt x="451" y="0"/>
                      </a:moveTo>
                      <a:lnTo>
                        <a:pt x="5858" y="10922"/>
                      </a:lnTo>
                      <a:lnTo>
                        <a:pt x="2704" y="22936"/>
                      </a:lnTo>
                      <a:lnTo>
                        <a:pt x="0" y="40958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32" name="Freeform 12231"/>
                <p:cNvSpPr/>
                <p:nvPr/>
              </p:nvSpPr>
              <p:spPr>
                <a:xfrm>
                  <a:off x="6629587" y="5421943"/>
                  <a:ext cx="20023" cy="238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023" h="23858" fill="none">
                      <a:moveTo>
                        <a:pt x="-28" y="0"/>
                      </a:moveTo>
                      <a:cubicBezTo>
                        <a:pt x="5604" y="3823"/>
                        <a:pt x="16869" y="10012"/>
                        <a:pt x="16869" y="10012"/>
                      </a:cubicBezTo>
                      <a:lnTo>
                        <a:pt x="20023" y="14381"/>
                      </a:lnTo>
                      <a:cubicBezTo>
                        <a:pt x="20023" y="14381"/>
                        <a:pt x="11912" y="18386"/>
                        <a:pt x="10561" y="18750"/>
                      </a:cubicBezTo>
                      <a:cubicBezTo>
                        <a:pt x="9209" y="19114"/>
                        <a:pt x="6956" y="23858"/>
                        <a:pt x="6956" y="238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33" name="Freeform 12232"/>
                <p:cNvSpPr/>
                <p:nvPr/>
              </p:nvSpPr>
              <p:spPr>
                <a:xfrm>
                  <a:off x="6623504" y="5413410"/>
                  <a:ext cx="45960" cy="347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960" h="34746" fill="none">
                      <a:moveTo>
                        <a:pt x="0" y="0"/>
                      </a:moveTo>
                      <a:lnTo>
                        <a:pt x="28810" y="6895"/>
                      </a:lnTo>
                      <a:lnTo>
                        <a:pt x="42778" y="12720"/>
                      </a:lnTo>
                      <a:lnTo>
                        <a:pt x="45960" y="16724"/>
                      </a:lnTo>
                      <a:lnTo>
                        <a:pt x="39624" y="28375"/>
                      </a:lnTo>
                      <a:cubicBezTo>
                        <a:pt x="39624" y="28375"/>
                        <a:pt x="36920" y="31287"/>
                        <a:pt x="36019" y="31287"/>
                      </a:cubicBezTo>
                      <a:cubicBezTo>
                        <a:pt x="35118" y="31287"/>
                        <a:pt x="31738" y="34746"/>
                        <a:pt x="31738" y="3474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34" name="Freeform 12233"/>
                <p:cNvSpPr/>
                <p:nvPr/>
              </p:nvSpPr>
              <p:spPr>
                <a:xfrm>
                  <a:off x="6640401" y="5405219"/>
                  <a:ext cx="52930" cy="40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930" h="40958" fill="none">
                      <a:moveTo>
                        <a:pt x="0" y="0"/>
                      </a:moveTo>
                      <a:cubicBezTo>
                        <a:pt x="0" y="0"/>
                        <a:pt x="17770" y="6713"/>
                        <a:pt x="18671" y="6713"/>
                      </a:cubicBezTo>
                      <a:cubicBezTo>
                        <a:pt x="19572" y="6713"/>
                        <a:pt x="29936" y="7805"/>
                        <a:pt x="30837" y="8533"/>
                      </a:cubicBezTo>
                      <a:cubicBezTo>
                        <a:pt x="31738" y="9261"/>
                        <a:pt x="38047" y="12174"/>
                        <a:pt x="39398" y="13266"/>
                      </a:cubicBezTo>
                      <a:cubicBezTo>
                        <a:pt x="40750" y="14358"/>
                        <a:pt x="52015" y="19091"/>
                        <a:pt x="52015" y="19091"/>
                      </a:cubicBezTo>
                      <a:lnTo>
                        <a:pt x="52930" y="21639"/>
                      </a:lnTo>
                      <a:cubicBezTo>
                        <a:pt x="52930" y="21639"/>
                        <a:pt x="46608" y="27829"/>
                        <a:pt x="45256" y="28921"/>
                      </a:cubicBezTo>
                      <a:cubicBezTo>
                        <a:pt x="43904" y="30013"/>
                        <a:pt x="39398" y="35474"/>
                        <a:pt x="39398" y="36202"/>
                      </a:cubicBezTo>
                      <a:cubicBezTo>
                        <a:pt x="39398" y="36930"/>
                        <a:pt x="38948" y="38387"/>
                        <a:pt x="38047" y="39115"/>
                      </a:cubicBezTo>
                      <a:cubicBezTo>
                        <a:pt x="37145" y="39843"/>
                        <a:pt x="34893" y="40958"/>
                        <a:pt x="34893" y="4095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35" name="Freeform 12234"/>
                <p:cNvSpPr/>
                <p:nvPr/>
              </p:nvSpPr>
              <p:spPr>
                <a:xfrm>
                  <a:off x="6656834" y="5393375"/>
                  <a:ext cx="58591" cy="334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591" h="33483" fill="none">
                      <a:moveTo>
                        <a:pt x="0" y="0"/>
                      </a:moveTo>
                      <a:cubicBezTo>
                        <a:pt x="2689" y="3265"/>
                        <a:pt x="24768" y="10183"/>
                        <a:pt x="24768" y="10183"/>
                      </a:cubicBezTo>
                      <a:cubicBezTo>
                        <a:pt x="24768" y="10183"/>
                        <a:pt x="30626" y="14915"/>
                        <a:pt x="31302" y="15462"/>
                      </a:cubicBezTo>
                      <a:cubicBezTo>
                        <a:pt x="31978" y="16008"/>
                        <a:pt x="45270" y="25291"/>
                        <a:pt x="46847" y="26566"/>
                      </a:cubicBezTo>
                      <a:cubicBezTo>
                        <a:pt x="48424" y="27840"/>
                        <a:pt x="58591" y="33483"/>
                        <a:pt x="58591" y="3348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36" name="Freeform 12235"/>
                <p:cNvSpPr/>
                <p:nvPr/>
              </p:nvSpPr>
              <p:spPr>
                <a:xfrm>
                  <a:off x="6674407" y="5372248"/>
                  <a:ext cx="62646" cy="611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646" h="61164" fill="none">
                      <a:moveTo>
                        <a:pt x="0" y="0"/>
                      </a:moveTo>
                      <a:lnTo>
                        <a:pt x="22515" y="18203"/>
                      </a:lnTo>
                      <a:cubicBezTo>
                        <a:pt x="22515" y="18203"/>
                        <a:pt x="36258" y="26213"/>
                        <a:pt x="36258" y="29308"/>
                      </a:cubicBezTo>
                      <a:cubicBezTo>
                        <a:pt x="36258" y="32402"/>
                        <a:pt x="39187" y="38955"/>
                        <a:pt x="42341" y="42596"/>
                      </a:cubicBezTo>
                      <a:cubicBezTo>
                        <a:pt x="45495" y="46237"/>
                        <a:pt x="48650" y="48421"/>
                        <a:pt x="51804" y="52062"/>
                      </a:cubicBezTo>
                      <a:cubicBezTo>
                        <a:pt x="54958" y="55703"/>
                        <a:pt x="62646" y="60800"/>
                        <a:pt x="62646" y="6116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37" name="Freeform 12236"/>
                <p:cNvSpPr/>
                <p:nvPr/>
              </p:nvSpPr>
              <p:spPr>
                <a:xfrm>
                  <a:off x="6722184" y="5390474"/>
                  <a:ext cx="3126" cy="298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26" h="29831" fill="none">
                      <a:moveTo>
                        <a:pt x="-28" y="0"/>
                      </a:moveTo>
                      <a:lnTo>
                        <a:pt x="3126" y="12356"/>
                      </a:lnTo>
                      <a:cubicBezTo>
                        <a:pt x="3126" y="12356"/>
                        <a:pt x="1774" y="19637"/>
                        <a:pt x="1774" y="21093"/>
                      </a:cubicBezTo>
                      <a:cubicBezTo>
                        <a:pt x="1774" y="22550"/>
                        <a:pt x="-28" y="29831"/>
                        <a:pt x="-28" y="2983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38" name="Freeform 12237"/>
                <p:cNvSpPr/>
                <p:nvPr/>
              </p:nvSpPr>
              <p:spPr>
                <a:xfrm>
                  <a:off x="6710665" y="5386083"/>
                  <a:ext cx="676" cy="141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6" h="14199" fill="none">
                      <a:moveTo>
                        <a:pt x="0" y="14199"/>
                      </a:moveTo>
                      <a:lnTo>
                        <a:pt x="0" y="509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39" name="Freeform 12238"/>
                <p:cNvSpPr/>
                <p:nvPr/>
              </p:nvSpPr>
              <p:spPr>
                <a:xfrm>
                  <a:off x="6758203" y="5472367"/>
                  <a:ext cx="76150" cy="728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150" h="72814" fill="none">
                      <a:moveTo>
                        <a:pt x="0" y="0"/>
                      </a:moveTo>
                      <a:lnTo>
                        <a:pt x="29288" y="21844"/>
                      </a:lnTo>
                      <a:lnTo>
                        <a:pt x="49114" y="39684"/>
                      </a:lnTo>
                      <a:lnTo>
                        <a:pt x="59928" y="54246"/>
                      </a:lnTo>
                      <a:lnTo>
                        <a:pt x="66687" y="59707"/>
                      </a:lnTo>
                      <a:lnTo>
                        <a:pt x="76150" y="7281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40" name="Freeform 12239"/>
                <p:cNvSpPr/>
                <p:nvPr/>
              </p:nvSpPr>
              <p:spPr>
                <a:xfrm>
                  <a:off x="6767679" y="5503313"/>
                  <a:ext cx="50902" cy="538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902" h="53894" fill="none">
                      <a:moveTo>
                        <a:pt x="0" y="0"/>
                      </a:moveTo>
                      <a:lnTo>
                        <a:pt x="16658" y="12014"/>
                      </a:lnTo>
                      <a:cubicBezTo>
                        <a:pt x="16658" y="12014"/>
                        <a:pt x="27472" y="19296"/>
                        <a:pt x="27472" y="20752"/>
                      </a:cubicBezTo>
                      <a:cubicBezTo>
                        <a:pt x="27472" y="22208"/>
                        <a:pt x="30626" y="30582"/>
                        <a:pt x="32879" y="32402"/>
                      </a:cubicBezTo>
                      <a:cubicBezTo>
                        <a:pt x="35132" y="34223"/>
                        <a:pt x="44594" y="44052"/>
                        <a:pt x="45946" y="44052"/>
                      </a:cubicBezTo>
                      <a:cubicBezTo>
                        <a:pt x="47298" y="44052"/>
                        <a:pt x="50902" y="53894"/>
                        <a:pt x="50902" y="53894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  <p:sp>
              <p:nvSpPr>
                <p:cNvPr id="12241" name="Freeform 12240"/>
                <p:cNvSpPr/>
                <p:nvPr/>
              </p:nvSpPr>
              <p:spPr>
                <a:xfrm>
                  <a:off x="6776254" y="5530618"/>
                  <a:ext cx="28809" cy="262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09" h="26213" fill="none">
                      <a:moveTo>
                        <a:pt x="0" y="0"/>
                      </a:moveTo>
                      <a:cubicBezTo>
                        <a:pt x="0" y="0"/>
                        <a:pt x="10335" y="6189"/>
                        <a:pt x="10786" y="7281"/>
                      </a:cubicBezTo>
                      <a:cubicBezTo>
                        <a:pt x="11237" y="8374"/>
                        <a:pt x="17995" y="16019"/>
                        <a:pt x="17995" y="16019"/>
                      </a:cubicBezTo>
                      <a:lnTo>
                        <a:pt x="27683" y="23847"/>
                      </a:lnTo>
                      <a:lnTo>
                        <a:pt x="28809" y="2621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7E992"/>
                  </a:solidFill>
                  <a:bevel/>
                </a:ln>
              </p:spPr>
            </p:sp>
          </p:grpSp>
          <p:grpSp>
            <p:nvGrpSpPr>
              <p:cNvPr id="12242" name="Group 12241"/>
              <p:cNvGrpSpPr/>
              <p:nvPr/>
            </p:nvGrpSpPr>
            <p:grpSpPr>
              <a:xfrm>
                <a:off x="6475560" y="5294790"/>
                <a:ext cx="195843" cy="210186"/>
                <a:chOff x="6475560" y="5294790"/>
                <a:chExt cx="195843" cy="210186"/>
              </a:xfrm>
            </p:grpSpPr>
            <p:grpSp>
              <p:nvGrpSpPr>
                <p:cNvPr id="12243" name="Group 12242"/>
                <p:cNvGrpSpPr/>
                <p:nvPr/>
              </p:nvGrpSpPr>
              <p:grpSpPr>
                <a:xfrm>
                  <a:off x="6475560" y="5294790"/>
                  <a:ext cx="195843" cy="210186"/>
                  <a:chOff x="6475560" y="5294790"/>
                  <a:chExt cx="195843" cy="210186"/>
                </a:xfrm>
              </p:grpSpPr>
              <p:sp>
                <p:nvSpPr>
                  <p:cNvPr id="12244" name="Freeform 12243"/>
                  <p:cNvSpPr/>
                  <p:nvPr/>
                </p:nvSpPr>
                <p:spPr>
                  <a:xfrm>
                    <a:off x="6579793" y="5479082"/>
                    <a:ext cx="27487" cy="112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487" h="11225">
                        <a:moveTo>
                          <a:pt x="0" y="2468"/>
                        </a:moveTo>
                        <a:cubicBezTo>
                          <a:pt x="0" y="4113"/>
                          <a:pt x="8709" y="12887"/>
                          <a:pt x="16873" y="10968"/>
                        </a:cubicBezTo>
                        <a:cubicBezTo>
                          <a:pt x="25037" y="9048"/>
                          <a:pt x="27487" y="1371"/>
                          <a:pt x="27487" y="274"/>
                        </a:cubicBezTo>
                        <a:cubicBezTo>
                          <a:pt x="27487" y="-823"/>
                          <a:pt x="1633" y="1645"/>
                          <a:pt x="0" y="246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45" name="Freeform 12244"/>
                  <p:cNvSpPr/>
                  <p:nvPr/>
                </p:nvSpPr>
                <p:spPr>
                  <a:xfrm>
                    <a:off x="6627775" y="5429179"/>
                    <a:ext cx="30974" cy="2138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974" h="21387">
                        <a:moveTo>
                          <a:pt x="187" y="4661"/>
                        </a:moveTo>
                        <a:cubicBezTo>
                          <a:pt x="187" y="4661"/>
                          <a:pt x="-2807" y="21936"/>
                          <a:pt x="14883" y="21387"/>
                        </a:cubicBezTo>
                        <a:cubicBezTo>
                          <a:pt x="32573" y="20839"/>
                          <a:pt x="30940" y="0"/>
                          <a:pt x="30940" y="0"/>
                        </a:cubicBezTo>
                        <a:cubicBezTo>
                          <a:pt x="30940" y="0"/>
                          <a:pt x="24408" y="12613"/>
                          <a:pt x="187" y="466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46" name="Freeform 12245"/>
                  <p:cNvSpPr/>
                  <p:nvPr/>
                </p:nvSpPr>
                <p:spPr>
                  <a:xfrm>
                    <a:off x="6622026" y="5444757"/>
                    <a:ext cx="21721" cy="244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21" h="24489">
                        <a:moveTo>
                          <a:pt x="21721" y="4439"/>
                        </a:moveTo>
                        <a:cubicBezTo>
                          <a:pt x="21721" y="4439"/>
                          <a:pt x="20088" y="15132"/>
                          <a:pt x="7297" y="22809"/>
                        </a:cubicBezTo>
                        <a:cubicBezTo>
                          <a:pt x="-5494" y="30487"/>
                          <a:pt x="2398" y="9374"/>
                          <a:pt x="2398" y="9374"/>
                        </a:cubicBezTo>
                        <a:cubicBezTo>
                          <a:pt x="2398" y="9374"/>
                          <a:pt x="13012" y="-7900"/>
                          <a:pt x="21721" y="44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47" name="Freeform 12246"/>
                  <p:cNvSpPr/>
                  <p:nvPr/>
                </p:nvSpPr>
                <p:spPr>
                  <a:xfrm>
                    <a:off x="6593944" y="5463727"/>
                    <a:ext cx="40550" cy="201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50" h="20136">
                        <a:moveTo>
                          <a:pt x="0" y="14258"/>
                        </a:moveTo>
                        <a:cubicBezTo>
                          <a:pt x="680" y="14944"/>
                          <a:pt x="10886" y="24952"/>
                          <a:pt x="24765" y="17274"/>
                        </a:cubicBezTo>
                        <a:cubicBezTo>
                          <a:pt x="38645" y="9597"/>
                          <a:pt x="40550" y="0"/>
                          <a:pt x="40550" y="0"/>
                        </a:cubicBezTo>
                        <a:cubicBezTo>
                          <a:pt x="40550" y="0"/>
                          <a:pt x="29664" y="7129"/>
                          <a:pt x="22044" y="4387"/>
                        </a:cubicBezTo>
                        <a:cubicBezTo>
                          <a:pt x="14424" y="1645"/>
                          <a:pt x="0" y="14258"/>
                          <a:pt x="0" y="1425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48" name="Freeform 12247"/>
                  <p:cNvSpPr/>
                  <p:nvPr/>
                </p:nvSpPr>
                <p:spPr>
                  <a:xfrm>
                    <a:off x="6513048" y="5422581"/>
                    <a:ext cx="16686" cy="211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686" h="21130">
                        <a:moveTo>
                          <a:pt x="68" y="9614"/>
                        </a:moveTo>
                        <a:cubicBezTo>
                          <a:pt x="1837" y="7832"/>
                          <a:pt x="10954" y="-6564"/>
                          <a:pt x="14220" y="3582"/>
                        </a:cubicBezTo>
                        <a:cubicBezTo>
                          <a:pt x="17485" y="13727"/>
                          <a:pt x="18302" y="23598"/>
                          <a:pt x="11770" y="20582"/>
                        </a:cubicBezTo>
                        <a:cubicBezTo>
                          <a:pt x="5239" y="17566"/>
                          <a:pt x="-748" y="9614"/>
                          <a:pt x="68" y="9614"/>
                        </a:cubicBezTo>
                        <a:close/>
                      </a:path>
                    </a:pathLst>
                  </a:custGeom>
                  <a:noFill/>
                  <a:ln w="7600" cap="flat">
                    <a:noFill/>
                    <a:bevel/>
                  </a:ln>
                </p:spPr>
              </p:sp>
              <p:sp>
                <p:nvSpPr>
                  <p:cNvPr id="12249" name="Freeform 12248"/>
                  <p:cNvSpPr/>
                  <p:nvPr/>
                </p:nvSpPr>
                <p:spPr>
                  <a:xfrm>
                    <a:off x="6558752" y="5328276"/>
                    <a:ext cx="84178" cy="701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178" h="70194">
                        <a:moveTo>
                          <a:pt x="64637" y="64437"/>
                        </a:moveTo>
                        <a:cubicBezTo>
                          <a:pt x="64637" y="64437"/>
                          <a:pt x="51850" y="57520"/>
                          <a:pt x="37846" y="50967"/>
                        </a:cubicBezTo>
                        <a:cubicBezTo>
                          <a:pt x="23842" y="44414"/>
                          <a:pt x="10903" y="39864"/>
                          <a:pt x="6184" y="23663"/>
                        </a:cubicBezTo>
                        <a:cubicBezTo>
                          <a:pt x="1465" y="7463"/>
                          <a:pt x="-5689" y="0"/>
                          <a:pt x="7706" y="0"/>
                        </a:cubicBezTo>
                        <a:cubicBezTo>
                          <a:pt x="21102" y="0"/>
                          <a:pt x="30539" y="4005"/>
                          <a:pt x="43630" y="7645"/>
                        </a:cubicBezTo>
                        <a:cubicBezTo>
                          <a:pt x="56721" y="11286"/>
                          <a:pt x="62810" y="16382"/>
                          <a:pt x="65550" y="22571"/>
                        </a:cubicBezTo>
                        <a:cubicBezTo>
                          <a:pt x="68290" y="28760"/>
                          <a:pt x="71335" y="38589"/>
                          <a:pt x="73161" y="44050"/>
                        </a:cubicBezTo>
                        <a:cubicBezTo>
                          <a:pt x="74988" y="49511"/>
                          <a:pt x="81077" y="57156"/>
                          <a:pt x="81077" y="62253"/>
                        </a:cubicBezTo>
                        <a:cubicBezTo>
                          <a:pt x="81077" y="67349"/>
                          <a:pt x="88079" y="68077"/>
                          <a:pt x="81077" y="69898"/>
                        </a:cubicBezTo>
                        <a:cubicBezTo>
                          <a:pt x="74075" y="71718"/>
                          <a:pt x="64028" y="64437"/>
                          <a:pt x="64637" y="64437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50" name="Freeform 12249"/>
                  <p:cNvSpPr/>
                  <p:nvPr/>
                </p:nvSpPr>
                <p:spPr>
                  <a:xfrm>
                    <a:off x="6573771" y="5305518"/>
                    <a:ext cx="30038" cy="389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038" h="38936">
                        <a:moveTo>
                          <a:pt x="9015" y="34000"/>
                        </a:moveTo>
                        <a:cubicBezTo>
                          <a:pt x="9015" y="30161"/>
                          <a:pt x="-8403" y="1097"/>
                          <a:pt x="5205" y="274"/>
                        </a:cubicBezTo>
                        <a:cubicBezTo>
                          <a:pt x="18812" y="-548"/>
                          <a:pt x="29154" y="-274"/>
                          <a:pt x="29987" y="12887"/>
                        </a:cubicBezTo>
                        <a:cubicBezTo>
                          <a:pt x="30787" y="26048"/>
                          <a:pt x="22622" y="38936"/>
                          <a:pt x="17179" y="38936"/>
                        </a:cubicBezTo>
                        <a:cubicBezTo>
                          <a:pt x="11736" y="38936"/>
                          <a:pt x="9015" y="34000"/>
                          <a:pt x="9015" y="34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51" name="Freeform 12250"/>
                  <p:cNvSpPr/>
                  <p:nvPr/>
                </p:nvSpPr>
                <p:spPr>
                  <a:xfrm>
                    <a:off x="6552612" y="5297360"/>
                    <a:ext cx="35379" cy="429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379" h="42911">
                        <a:moveTo>
                          <a:pt x="17928" y="42157"/>
                        </a:moveTo>
                        <a:cubicBezTo>
                          <a:pt x="17928" y="41335"/>
                          <a:pt x="4592" y="30093"/>
                          <a:pt x="782" y="19948"/>
                        </a:cubicBezTo>
                        <a:cubicBezTo>
                          <a:pt x="-3028" y="9802"/>
                          <a:pt x="7586" y="-1714"/>
                          <a:pt x="19288" y="206"/>
                        </a:cubicBezTo>
                        <a:cubicBezTo>
                          <a:pt x="30991" y="2125"/>
                          <a:pt x="34801" y="7060"/>
                          <a:pt x="35379" y="14464"/>
                        </a:cubicBezTo>
                        <a:cubicBezTo>
                          <a:pt x="35890" y="21867"/>
                          <a:pt x="29086" y="47641"/>
                          <a:pt x="17928" y="4215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52" name="Freeform 12251"/>
                  <p:cNvSpPr/>
                  <p:nvPr/>
                </p:nvSpPr>
                <p:spPr>
                  <a:xfrm>
                    <a:off x="6531487" y="5294790"/>
                    <a:ext cx="40550" cy="384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50" h="38421">
                        <a:moveTo>
                          <a:pt x="0" y="8808"/>
                        </a:moveTo>
                        <a:cubicBezTo>
                          <a:pt x="0" y="8808"/>
                          <a:pt x="5443" y="-2708"/>
                          <a:pt x="20955" y="583"/>
                        </a:cubicBezTo>
                        <a:cubicBezTo>
                          <a:pt x="36468" y="3873"/>
                          <a:pt x="40550" y="6889"/>
                          <a:pt x="40550" y="17309"/>
                        </a:cubicBezTo>
                        <a:cubicBezTo>
                          <a:pt x="40550" y="27728"/>
                          <a:pt x="34018" y="38421"/>
                          <a:pt x="34018" y="38421"/>
                        </a:cubicBezTo>
                        <a:cubicBezTo>
                          <a:pt x="34018" y="38421"/>
                          <a:pt x="816" y="19211"/>
                          <a:pt x="0" y="880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53" name="Freeform 12252"/>
                  <p:cNvSpPr/>
                  <p:nvPr/>
                </p:nvSpPr>
                <p:spPr>
                  <a:xfrm>
                    <a:off x="6595169" y="5312440"/>
                    <a:ext cx="34801" cy="373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801" h="37342">
                        <a:moveTo>
                          <a:pt x="0" y="31190"/>
                        </a:moveTo>
                        <a:cubicBezTo>
                          <a:pt x="0" y="28722"/>
                          <a:pt x="0" y="13367"/>
                          <a:pt x="3810" y="5690"/>
                        </a:cubicBezTo>
                        <a:cubicBezTo>
                          <a:pt x="7620" y="-1988"/>
                          <a:pt x="14696" y="-1165"/>
                          <a:pt x="24221" y="3770"/>
                        </a:cubicBezTo>
                        <a:cubicBezTo>
                          <a:pt x="33746" y="8706"/>
                          <a:pt x="37692" y="15561"/>
                          <a:pt x="32522" y="22964"/>
                        </a:cubicBezTo>
                        <a:cubicBezTo>
                          <a:pt x="27351" y="30367"/>
                          <a:pt x="10614" y="45996"/>
                          <a:pt x="0" y="3119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54" name="Freeform 12253"/>
                  <p:cNvSpPr/>
                  <p:nvPr/>
                </p:nvSpPr>
                <p:spPr>
                  <a:xfrm>
                    <a:off x="6612654" y="5328242"/>
                    <a:ext cx="39938" cy="318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938" h="31841">
                        <a:moveTo>
                          <a:pt x="6191" y="31841"/>
                        </a:moveTo>
                        <a:cubicBezTo>
                          <a:pt x="6191" y="31841"/>
                          <a:pt x="-2000" y="30373"/>
                          <a:pt x="449" y="20214"/>
                        </a:cubicBezTo>
                        <a:cubicBezTo>
                          <a:pt x="2898" y="10056"/>
                          <a:pt x="11934" y="-5900"/>
                          <a:pt x="25269" y="2227"/>
                        </a:cubicBezTo>
                        <a:cubicBezTo>
                          <a:pt x="38604" y="10354"/>
                          <a:pt x="39938" y="21530"/>
                          <a:pt x="39938" y="21530"/>
                        </a:cubicBezTo>
                        <a:cubicBezTo>
                          <a:pt x="39938" y="21530"/>
                          <a:pt x="23609" y="18635"/>
                          <a:pt x="6191" y="3184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55" name="Freeform 12254"/>
                  <p:cNvSpPr/>
                  <p:nvPr/>
                </p:nvSpPr>
                <p:spPr>
                  <a:xfrm>
                    <a:off x="6617893" y="5346442"/>
                    <a:ext cx="48578" cy="331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578" h="33177">
                        <a:moveTo>
                          <a:pt x="10015" y="33177"/>
                        </a:moveTo>
                        <a:cubicBezTo>
                          <a:pt x="10015" y="33177"/>
                          <a:pt x="0" y="27267"/>
                          <a:pt x="0" y="19562"/>
                        </a:cubicBezTo>
                        <a:cubicBezTo>
                          <a:pt x="0" y="11857"/>
                          <a:pt x="5307" y="8626"/>
                          <a:pt x="11838" y="5276"/>
                        </a:cubicBezTo>
                        <a:cubicBezTo>
                          <a:pt x="18370" y="1926"/>
                          <a:pt x="27623" y="-5109"/>
                          <a:pt x="39325" y="5946"/>
                        </a:cubicBezTo>
                        <a:cubicBezTo>
                          <a:pt x="51027" y="17002"/>
                          <a:pt x="48306" y="23702"/>
                          <a:pt x="48306" y="23702"/>
                        </a:cubicBezTo>
                        <a:cubicBezTo>
                          <a:pt x="48306" y="23702"/>
                          <a:pt x="25799" y="4017"/>
                          <a:pt x="10015" y="3317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56" name="Freeform 12255"/>
                  <p:cNvSpPr/>
                  <p:nvPr/>
                </p:nvSpPr>
                <p:spPr>
                  <a:xfrm>
                    <a:off x="6628098" y="5358762"/>
                    <a:ext cx="42863" cy="340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863" h="34051">
                        <a:moveTo>
                          <a:pt x="0" y="23529"/>
                        </a:moveTo>
                        <a:cubicBezTo>
                          <a:pt x="0" y="23529"/>
                          <a:pt x="12519" y="14755"/>
                          <a:pt x="22044" y="17497"/>
                        </a:cubicBezTo>
                        <a:cubicBezTo>
                          <a:pt x="31569" y="20239"/>
                          <a:pt x="42863" y="32029"/>
                          <a:pt x="42863" y="33949"/>
                        </a:cubicBezTo>
                        <a:cubicBezTo>
                          <a:pt x="42863" y="35868"/>
                          <a:pt x="41911" y="9271"/>
                          <a:pt x="35107" y="4336"/>
                        </a:cubicBezTo>
                        <a:cubicBezTo>
                          <a:pt x="28303" y="-600"/>
                          <a:pt x="0" y="-7729"/>
                          <a:pt x="0" y="2352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57" name="Freeform 12256"/>
                  <p:cNvSpPr/>
                  <p:nvPr/>
                </p:nvSpPr>
                <p:spPr>
                  <a:xfrm>
                    <a:off x="6628098" y="5375110"/>
                    <a:ext cx="43305" cy="458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3305" h="45808">
                        <a:moveTo>
                          <a:pt x="0" y="7180"/>
                        </a:moveTo>
                        <a:cubicBezTo>
                          <a:pt x="0" y="7180"/>
                          <a:pt x="7620" y="12664"/>
                          <a:pt x="8164" y="14310"/>
                        </a:cubicBezTo>
                        <a:cubicBezTo>
                          <a:pt x="8709" y="15955"/>
                          <a:pt x="18370" y="11568"/>
                          <a:pt x="25718" y="22261"/>
                        </a:cubicBezTo>
                        <a:cubicBezTo>
                          <a:pt x="33066" y="32955"/>
                          <a:pt x="35787" y="43374"/>
                          <a:pt x="34699" y="45568"/>
                        </a:cubicBezTo>
                        <a:cubicBezTo>
                          <a:pt x="33610" y="47761"/>
                          <a:pt x="45448" y="34326"/>
                          <a:pt x="42999" y="18422"/>
                        </a:cubicBezTo>
                        <a:cubicBezTo>
                          <a:pt x="40550" y="2519"/>
                          <a:pt x="13675" y="-7557"/>
                          <a:pt x="0" y="718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58" name="Freeform 12257"/>
                  <p:cNvSpPr/>
                  <p:nvPr/>
                </p:nvSpPr>
                <p:spPr>
                  <a:xfrm>
                    <a:off x="6504612" y="5303530"/>
                    <a:ext cx="45500" cy="280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500" h="28036">
                        <a:moveTo>
                          <a:pt x="1021" y="28036"/>
                        </a:moveTo>
                        <a:cubicBezTo>
                          <a:pt x="1021" y="28036"/>
                          <a:pt x="-5239" y="10246"/>
                          <a:pt x="12995" y="2621"/>
                        </a:cubicBezTo>
                        <a:cubicBezTo>
                          <a:pt x="31229" y="-5004"/>
                          <a:pt x="42931" y="5480"/>
                          <a:pt x="45381" y="15329"/>
                        </a:cubicBezTo>
                        <a:cubicBezTo>
                          <a:pt x="47830" y="25177"/>
                          <a:pt x="9729" y="1668"/>
                          <a:pt x="1021" y="28036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59" name="Freeform 12258"/>
                  <p:cNvSpPr/>
                  <p:nvPr/>
                </p:nvSpPr>
                <p:spPr>
                  <a:xfrm>
                    <a:off x="6477738" y="5369833"/>
                    <a:ext cx="18982" cy="365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982" h="36588">
                        <a:moveTo>
                          <a:pt x="11702" y="36588"/>
                        </a:moveTo>
                        <a:cubicBezTo>
                          <a:pt x="11702" y="36588"/>
                          <a:pt x="-544" y="32475"/>
                          <a:pt x="0" y="22330"/>
                        </a:cubicBezTo>
                        <a:cubicBezTo>
                          <a:pt x="544" y="12184"/>
                          <a:pt x="3810" y="-3445"/>
                          <a:pt x="14696" y="668"/>
                        </a:cubicBezTo>
                        <a:cubicBezTo>
                          <a:pt x="25582" y="4781"/>
                          <a:pt x="12519" y="35765"/>
                          <a:pt x="11702" y="3658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60" name="Freeform 12259"/>
                  <p:cNvSpPr/>
                  <p:nvPr/>
                </p:nvSpPr>
                <p:spPr>
                  <a:xfrm>
                    <a:off x="6491685" y="5321250"/>
                    <a:ext cx="20870" cy="308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870" h="30881">
                        <a:moveTo>
                          <a:pt x="1021" y="30881"/>
                        </a:moveTo>
                        <a:cubicBezTo>
                          <a:pt x="1021" y="30881"/>
                          <a:pt x="-5239" y="9494"/>
                          <a:pt x="12995" y="1268"/>
                        </a:cubicBezTo>
                        <a:cubicBezTo>
                          <a:pt x="31229" y="-6958"/>
                          <a:pt x="13811" y="26494"/>
                          <a:pt x="1021" y="30881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61" name="Freeform 12260"/>
                  <p:cNvSpPr/>
                  <p:nvPr/>
                </p:nvSpPr>
                <p:spPr>
                  <a:xfrm>
                    <a:off x="6483997" y="5339894"/>
                    <a:ext cx="29392" cy="375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392" h="37530">
                        <a:moveTo>
                          <a:pt x="7202" y="37530"/>
                        </a:moveTo>
                        <a:cubicBezTo>
                          <a:pt x="6484" y="37530"/>
                          <a:pt x="-7157" y="29234"/>
                          <a:pt x="5048" y="13919"/>
                        </a:cubicBezTo>
                        <a:cubicBezTo>
                          <a:pt x="17254" y="-1396"/>
                          <a:pt x="21920" y="-3948"/>
                          <a:pt x="28382" y="5623"/>
                        </a:cubicBezTo>
                        <a:cubicBezTo>
                          <a:pt x="34844" y="15195"/>
                          <a:pt x="8997" y="35934"/>
                          <a:pt x="7202" y="37530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62" name="Freeform 12261"/>
                  <p:cNvSpPr/>
                  <p:nvPr/>
                </p:nvSpPr>
                <p:spPr>
                  <a:xfrm>
                    <a:off x="6475560" y="5399035"/>
                    <a:ext cx="16652" cy="350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652" h="35080">
                        <a:moveTo>
                          <a:pt x="14968" y="35080"/>
                        </a:moveTo>
                        <a:cubicBezTo>
                          <a:pt x="14968" y="35080"/>
                          <a:pt x="-544" y="30144"/>
                          <a:pt x="0" y="12322"/>
                        </a:cubicBezTo>
                        <a:cubicBezTo>
                          <a:pt x="544" y="-5501"/>
                          <a:pt x="11974" y="1080"/>
                          <a:pt x="12247" y="1628"/>
                        </a:cubicBezTo>
                        <a:cubicBezTo>
                          <a:pt x="12519" y="2176"/>
                          <a:pt x="19867" y="29047"/>
                          <a:pt x="14968" y="3508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63" name="Freeform 12262"/>
                  <p:cNvSpPr/>
                  <p:nvPr/>
                </p:nvSpPr>
                <p:spPr>
                  <a:xfrm>
                    <a:off x="6482160" y="5442340"/>
                    <a:ext cx="14067" cy="219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67" h="21936">
                        <a:moveTo>
                          <a:pt x="11906" y="21936"/>
                        </a:moveTo>
                        <a:cubicBezTo>
                          <a:pt x="11906" y="21936"/>
                          <a:pt x="2517" y="22347"/>
                          <a:pt x="476" y="15355"/>
                        </a:cubicBezTo>
                        <a:cubicBezTo>
                          <a:pt x="-1565" y="8363"/>
                          <a:pt x="3470" y="0"/>
                          <a:pt x="3470" y="0"/>
                        </a:cubicBezTo>
                        <a:cubicBezTo>
                          <a:pt x="3470" y="0"/>
                          <a:pt x="19799" y="9323"/>
                          <a:pt x="11906" y="2193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64" name="Freeform 12263"/>
                  <p:cNvSpPr/>
                  <p:nvPr/>
                </p:nvSpPr>
                <p:spPr>
                  <a:xfrm>
                    <a:off x="6481003" y="5421776"/>
                    <a:ext cx="30616" cy="393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616" h="39347">
                        <a:moveTo>
                          <a:pt x="20955" y="0"/>
                        </a:moveTo>
                        <a:cubicBezTo>
                          <a:pt x="20955" y="0"/>
                          <a:pt x="0" y="2194"/>
                          <a:pt x="0" y="16452"/>
                        </a:cubicBezTo>
                        <a:cubicBezTo>
                          <a:pt x="0" y="30710"/>
                          <a:pt x="8981" y="39347"/>
                          <a:pt x="22724" y="39347"/>
                        </a:cubicBezTo>
                        <a:cubicBezTo>
                          <a:pt x="36467" y="39347"/>
                          <a:pt x="29936" y="5758"/>
                          <a:pt x="20955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65" name="Freeform 12264"/>
                  <p:cNvSpPr/>
                  <p:nvPr/>
                </p:nvSpPr>
                <p:spPr>
                  <a:xfrm>
                    <a:off x="6499509" y="5471936"/>
                    <a:ext cx="23234" cy="186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234" h="18662">
                        <a:moveTo>
                          <a:pt x="0" y="3307"/>
                        </a:moveTo>
                        <a:cubicBezTo>
                          <a:pt x="0" y="3307"/>
                          <a:pt x="0" y="18114"/>
                          <a:pt x="12519" y="18662"/>
                        </a:cubicBezTo>
                        <a:cubicBezTo>
                          <a:pt x="25037" y="19211"/>
                          <a:pt x="23132" y="2759"/>
                          <a:pt x="23132" y="2759"/>
                        </a:cubicBezTo>
                        <a:cubicBezTo>
                          <a:pt x="23132" y="2759"/>
                          <a:pt x="5171" y="-3822"/>
                          <a:pt x="0" y="3307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66" name="Freeform 12265"/>
                  <p:cNvSpPr/>
                  <p:nvPr/>
                </p:nvSpPr>
                <p:spPr>
                  <a:xfrm>
                    <a:off x="6488368" y="5452486"/>
                    <a:ext cx="16890" cy="318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890" h="31875">
                        <a:moveTo>
                          <a:pt x="16312" y="19468"/>
                        </a:moveTo>
                        <a:cubicBezTo>
                          <a:pt x="16312" y="24952"/>
                          <a:pt x="18761" y="33726"/>
                          <a:pt x="13590" y="31532"/>
                        </a:cubicBezTo>
                        <a:cubicBezTo>
                          <a:pt x="8420" y="29339"/>
                          <a:pt x="-7365" y="16177"/>
                          <a:pt x="4065" y="3290"/>
                        </a:cubicBezTo>
                        <a:cubicBezTo>
                          <a:pt x="15495" y="-9597"/>
                          <a:pt x="17400" y="19468"/>
                          <a:pt x="16312" y="1946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67" name="Freeform 12266"/>
                  <p:cNvSpPr/>
                  <p:nvPr/>
                </p:nvSpPr>
                <p:spPr>
                  <a:xfrm>
                    <a:off x="6481820" y="5393261"/>
                    <a:ext cx="29137" cy="41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137" h="41061">
                        <a:moveTo>
                          <a:pt x="11366" y="0"/>
                        </a:moveTo>
                        <a:cubicBezTo>
                          <a:pt x="11366" y="0"/>
                          <a:pt x="-3345" y="8774"/>
                          <a:pt x="713" y="21661"/>
                        </a:cubicBezTo>
                        <a:cubicBezTo>
                          <a:pt x="4772" y="34548"/>
                          <a:pt x="11366" y="42500"/>
                          <a:pt x="21512" y="40855"/>
                        </a:cubicBezTo>
                        <a:cubicBezTo>
                          <a:pt x="31657" y="39210"/>
                          <a:pt x="34701" y="3839"/>
                          <a:pt x="11366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68" name="Freeform 12267"/>
                  <p:cNvSpPr/>
                  <p:nvPr/>
                </p:nvSpPr>
                <p:spPr>
                  <a:xfrm>
                    <a:off x="6486174" y="5351049"/>
                    <a:ext cx="37250" cy="482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250" h="48275">
                        <a:moveTo>
                          <a:pt x="36468" y="6289"/>
                        </a:moveTo>
                        <a:cubicBezTo>
                          <a:pt x="36468" y="6289"/>
                          <a:pt x="31841" y="-2211"/>
                          <a:pt x="20955" y="531"/>
                        </a:cubicBezTo>
                        <a:cubicBezTo>
                          <a:pt x="10069" y="3273"/>
                          <a:pt x="0" y="18902"/>
                          <a:pt x="0" y="27128"/>
                        </a:cubicBezTo>
                        <a:cubicBezTo>
                          <a:pt x="0" y="35354"/>
                          <a:pt x="3810" y="47144"/>
                          <a:pt x="16873" y="48275"/>
                        </a:cubicBezTo>
                        <a:cubicBezTo>
                          <a:pt x="29936" y="49338"/>
                          <a:pt x="40278" y="26031"/>
                          <a:pt x="36468" y="6289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69" name="Freeform 12268"/>
                  <p:cNvSpPr/>
                  <p:nvPr/>
                </p:nvSpPr>
                <p:spPr>
                  <a:xfrm>
                    <a:off x="6505530" y="5350400"/>
                    <a:ext cx="40516" cy="492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16" h="49218">
                        <a:moveTo>
                          <a:pt x="16839" y="49166"/>
                        </a:moveTo>
                        <a:cubicBezTo>
                          <a:pt x="6770" y="48070"/>
                          <a:pt x="-1667" y="33537"/>
                          <a:pt x="238" y="20650"/>
                        </a:cubicBezTo>
                        <a:cubicBezTo>
                          <a:pt x="2143" y="7763"/>
                          <a:pt x="5409" y="-2108"/>
                          <a:pt x="22010" y="360"/>
                        </a:cubicBezTo>
                        <a:cubicBezTo>
                          <a:pt x="38611" y="2828"/>
                          <a:pt x="40516" y="22569"/>
                          <a:pt x="40516" y="27505"/>
                        </a:cubicBezTo>
                        <a:cubicBezTo>
                          <a:pt x="40516" y="32440"/>
                          <a:pt x="26908" y="50263"/>
                          <a:pt x="16839" y="4916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70" name="Freeform 12269"/>
                  <p:cNvSpPr/>
                  <p:nvPr/>
                </p:nvSpPr>
                <p:spPr>
                  <a:xfrm>
                    <a:off x="6496346" y="5390123"/>
                    <a:ext cx="34324" cy="417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324" h="41780">
                        <a:moveTo>
                          <a:pt x="16499" y="394"/>
                        </a:moveTo>
                        <a:cubicBezTo>
                          <a:pt x="27657" y="3959"/>
                          <a:pt x="27113" y="26717"/>
                          <a:pt x="33372" y="35491"/>
                        </a:cubicBezTo>
                        <a:cubicBezTo>
                          <a:pt x="39631" y="44265"/>
                          <a:pt x="13505" y="44813"/>
                          <a:pt x="3708" y="31104"/>
                        </a:cubicBezTo>
                        <a:cubicBezTo>
                          <a:pt x="-6089" y="17394"/>
                          <a:pt x="5341" y="-3170"/>
                          <a:pt x="16499" y="394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71" name="Freeform 12270"/>
                  <p:cNvSpPr/>
                  <p:nvPr/>
                </p:nvSpPr>
                <p:spPr>
                  <a:xfrm>
                    <a:off x="6502197" y="5423146"/>
                    <a:ext cx="32964" cy="321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964" h="32115">
                        <a:moveTo>
                          <a:pt x="19994" y="823"/>
                        </a:moveTo>
                        <a:cubicBezTo>
                          <a:pt x="19994" y="823"/>
                          <a:pt x="4651" y="-3839"/>
                          <a:pt x="815" y="9048"/>
                        </a:cubicBezTo>
                        <a:cubicBezTo>
                          <a:pt x="-3021" y="21935"/>
                          <a:pt x="6569" y="30984"/>
                          <a:pt x="23446" y="32081"/>
                        </a:cubicBezTo>
                        <a:cubicBezTo>
                          <a:pt x="40324" y="33177"/>
                          <a:pt x="32077" y="8637"/>
                          <a:pt x="19994" y="82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72" name="Freeform 12271"/>
                  <p:cNvSpPr/>
                  <p:nvPr/>
                </p:nvSpPr>
                <p:spPr>
                  <a:xfrm>
                    <a:off x="6499203" y="5450721"/>
                    <a:ext cx="38134" cy="303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134" h="30384">
                        <a:moveTo>
                          <a:pt x="19364" y="120"/>
                        </a:moveTo>
                        <a:cubicBezTo>
                          <a:pt x="19364" y="120"/>
                          <a:pt x="2799" y="-1799"/>
                          <a:pt x="345" y="9991"/>
                        </a:cubicBezTo>
                        <a:cubicBezTo>
                          <a:pt x="-2109" y="21781"/>
                          <a:pt x="8014" y="29185"/>
                          <a:pt x="23966" y="30281"/>
                        </a:cubicBezTo>
                        <a:cubicBezTo>
                          <a:pt x="39918" y="31378"/>
                          <a:pt x="38077" y="23975"/>
                          <a:pt x="38077" y="23975"/>
                        </a:cubicBezTo>
                        <a:cubicBezTo>
                          <a:pt x="38077" y="23975"/>
                          <a:pt x="20285" y="6426"/>
                          <a:pt x="19364" y="12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73" name="Freeform 12272"/>
                  <p:cNvSpPr/>
                  <p:nvPr/>
                </p:nvSpPr>
                <p:spPr>
                  <a:xfrm>
                    <a:off x="6514818" y="5479366"/>
                    <a:ext cx="24604" cy="189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604" h="18910">
                        <a:moveTo>
                          <a:pt x="520" y="243"/>
                        </a:moveTo>
                        <a:cubicBezTo>
                          <a:pt x="520" y="243"/>
                          <a:pt x="-2750" y="10429"/>
                          <a:pt x="7062" y="15821"/>
                        </a:cubicBezTo>
                        <a:cubicBezTo>
                          <a:pt x="16874" y="21213"/>
                          <a:pt x="24604" y="17918"/>
                          <a:pt x="24604" y="17918"/>
                        </a:cubicBezTo>
                        <a:cubicBezTo>
                          <a:pt x="24604" y="17918"/>
                          <a:pt x="18360" y="-2453"/>
                          <a:pt x="520" y="24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74" name="Freeform 12273"/>
                  <p:cNvSpPr/>
                  <p:nvPr/>
                </p:nvSpPr>
                <p:spPr>
                  <a:xfrm>
                    <a:off x="6529173" y="5486914"/>
                    <a:ext cx="19663" cy="131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663" h="13127">
                        <a:moveTo>
                          <a:pt x="0" y="4507"/>
                        </a:moveTo>
                        <a:cubicBezTo>
                          <a:pt x="0" y="5878"/>
                          <a:pt x="6532" y="11910"/>
                          <a:pt x="12247" y="13007"/>
                        </a:cubicBezTo>
                        <a:cubicBezTo>
                          <a:pt x="17962" y="14104"/>
                          <a:pt x="22588" y="6975"/>
                          <a:pt x="17417" y="1765"/>
                        </a:cubicBezTo>
                        <a:cubicBezTo>
                          <a:pt x="12247" y="-3445"/>
                          <a:pt x="0" y="4507"/>
                          <a:pt x="0" y="45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75" name="Freeform 12274"/>
                  <p:cNvSpPr/>
                  <p:nvPr/>
                </p:nvSpPr>
                <p:spPr>
                  <a:xfrm>
                    <a:off x="6519920" y="5466468"/>
                    <a:ext cx="30208" cy="289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208" h="28956">
                        <a:moveTo>
                          <a:pt x="4867" y="0"/>
                        </a:moveTo>
                        <a:cubicBezTo>
                          <a:pt x="4867" y="0"/>
                          <a:pt x="-5164" y="10012"/>
                          <a:pt x="3547" y="20369"/>
                        </a:cubicBezTo>
                        <a:cubicBezTo>
                          <a:pt x="12258" y="30725"/>
                          <a:pt x="21497" y="29690"/>
                          <a:pt x="24665" y="27618"/>
                        </a:cubicBezTo>
                        <a:cubicBezTo>
                          <a:pt x="27832" y="25547"/>
                          <a:pt x="30208" y="17607"/>
                          <a:pt x="30208" y="17607"/>
                        </a:cubicBezTo>
                        <a:cubicBezTo>
                          <a:pt x="30208" y="17607"/>
                          <a:pt x="18857" y="690"/>
                          <a:pt x="4867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76" name="Freeform 12275"/>
                  <p:cNvSpPr/>
                  <p:nvPr/>
                </p:nvSpPr>
                <p:spPr>
                  <a:xfrm>
                    <a:off x="6544108" y="5486760"/>
                    <a:ext cx="35685" cy="182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685" h="18217">
                        <a:moveTo>
                          <a:pt x="578" y="0"/>
                        </a:moveTo>
                        <a:cubicBezTo>
                          <a:pt x="578" y="0"/>
                          <a:pt x="-2960" y="8774"/>
                          <a:pt x="7382" y="15629"/>
                        </a:cubicBezTo>
                        <a:cubicBezTo>
                          <a:pt x="17724" y="22484"/>
                          <a:pt x="28491" y="13984"/>
                          <a:pt x="32232" y="10419"/>
                        </a:cubicBezTo>
                        <a:cubicBezTo>
                          <a:pt x="35973" y="6855"/>
                          <a:pt x="35685" y="4661"/>
                          <a:pt x="35685" y="4661"/>
                        </a:cubicBezTo>
                        <a:cubicBezTo>
                          <a:pt x="35685" y="4661"/>
                          <a:pt x="21729" y="14121"/>
                          <a:pt x="15542" y="8226"/>
                        </a:cubicBezTo>
                        <a:cubicBezTo>
                          <a:pt x="9355" y="2331"/>
                          <a:pt x="2593" y="1097"/>
                          <a:pt x="578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77" name="Freeform 12276"/>
                  <p:cNvSpPr/>
                  <p:nvPr/>
                </p:nvSpPr>
                <p:spPr>
                  <a:xfrm>
                    <a:off x="6543716" y="5475638"/>
                    <a:ext cx="22639" cy="187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39" h="18799">
                        <a:moveTo>
                          <a:pt x="8590" y="428"/>
                        </a:moveTo>
                        <a:cubicBezTo>
                          <a:pt x="8590" y="428"/>
                          <a:pt x="1514" y="-2588"/>
                          <a:pt x="153" y="7283"/>
                        </a:cubicBezTo>
                        <a:cubicBezTo>
                          <a:pt x="-1208" y="17154"/>
                          <a:pt x="6685" y="18799"/>
                          <a:pt x="9134" y="18799"/>
                        </a:cubicBezTo>
                        <a:cubicBezTo>
                          <a:pt x="11583" y="18799"/>
                          <a:pt x="20428" y="18936"/>
                          <a:pt x="22469" y="11122"/>
                        </a:cubicBezTo>
                        <a:cubicBezTo>
                          <a:pt x="24510" y="3307"/>
                          <a:pt x="8045" y="428"/>
                          <a:pt x="8590" y="4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78" name="Freeform 12277"/>
                  <p:cNvSpPr/>
                  <p:nvPr/>
                </p:nvSpPr>
                <p:spPr>
                  <a:xfrm>
                    <a:off x="6555503" y="5475243"/>
                    <a:ext cx="25378" cy="227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378" h="22776">
                        <a:moveTo>
                          <a:pt x="1311" y="1532"/>
                        </a:moveTo>
                        <a:cubicBezTo>
                          <a:pt x="1311" y="1532"/>
                          <a:pt x="-5168" y="22021"/>
                          <a:pt x="10568" y="22753"/>
                        </a:cubicBezTo>
                        <a:cubicBezTo>
                          <a:pt x="26303" y="23485"/>
                          <a:pt x="25378" y="13240"/>
                          <a:pt x="25378" y="13240"/>
                        </a:cubicBezTo>
                        <a:cubicBezTo>
                          <a:pt x="25378" y="13240"/>
                          <a:pt x="25378" y="4459"/>
                          <a:pt x="25378" y="800"/>
                        </a:cubicBezTo>
                        <a:cubicBezTo>
                          <a:pt x="25378" y="-2858"/>
                          <a:pt x="8408" y="7386"/>
                          <a:pt x="1311" y="153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79" name="Freeform 12278"/>
                  <p:cNvSpPr/>
                  <p:nvPr/>
                </p:nvSpPr>
                <p:spPr>
                  <a:xfrm>
                    <a:off x="6570540" y="5474782"/>
                    <a:ext cx="26398" cy="193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398" h="19382">
                        <a:moveTo>
                          <a:pt x="0" y="5672"/>
                        </a:moveTo>
                        <a:cubicBezTo>
                          <a:pt x="0" y="5672"/>
                          <a:pt x="2994" y="19382"/>
                          <a:pt x="13607" y="19382"/>
                        </a:cubicBezTo>
                        <a:cubicBezTo>
                          <a:pt x="24221" y="19382"/>
                          <a:pt x="26398" y="10334"/>
                          <a:pt x="26398" y="8414"/>
                        </a:cubicBezTo>
                        <a:cubicBezTo>
                          <a:pt x="26398" y="6495"/>
                          <a:pt x="16057" y="8414"/>
                          <a:pt x="8981" y="2108"/>
                        </a:cubicBezTo>
                        <a:cubicBezTo>
                          <a:pt x="1905" y="-4199"/>
                          <a:pt x="0" y="5672"/>
                          <a:pt x="0" y="567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80" name="Freeform 12279"/>
                  <p:cNvSpPr/>
                  <p:nvPr/>
                </p:nvSpPr>
                <p:spPr>
                  <a:xfrm>
                    <a:off x="6547424" y="5454130"/>
                    <a:ext cx="36502" cy="315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502" h="31566">
                        <a:moveTo>
                          <a:pt x="5154" y="0"/>
                        </a:moveTo>
                        <a:cubicBezTo>
                          <a:pt x="5154" y="0"/>
                          <a:pt x="11685" y="5210"/>
                          <a:pt x="16856" y="5210"/>
                        </a:cubicBezTo>
                        <a:cubicBezTo>
                          <a:pt x="22027" y="5210"/>
                          <a:pt x="27470" y="1919"/>
                          <a:pt x="28286" y="1919"/>
                        </a:cubicBezTo>
                        <a:cubicBezTo>
                          <a:pt x="29103" y="1919"/>
                          <a:pt x="38356" y="7403"/>
                          <a:pt x="36178" y="13435"/>
                        </a:cubicBezTo>
                        <a:cubicBezTo>
                          <a:pt x="34001" y="19468"/>
                          <a:pt x="30736" y="29887"/>
                          <a:pt x="23932" y="31258"/>
                        </a:cubicBezTo>
                        <a:cubicBezTo>
                          <a:pt x="17128" y="32629"/>
                          <a:pt x="9236" y="29613"/>
                          <a:pt x="5154" y="23855"/>
                        </a:cubicBezTo>
                        <a:cubicBezTo>
                          <a:pt x="1072" y="18097"/>
                          <a:pt x="-4099" y="2468"/>
                          <a:pt x="5154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81" name="Freeform 12280"/>
                  <p:cNvSpPr/>
                  <p:nvPr/>
                </p:nvSpPr>
                <p:spPr>
                  <a:xfrm>
                    <a:off x="6571867" y="5455655"/>
                    <a:ext cx="44394" cy="289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394" h="28911">
                        <a:moveTo>
                          <a:pt x="850" y="13281"/>
                        </a:moveTo>
                        <a:cubicBezTo>
                          <a:pt x="850" y="15201"/>
                          <a:pt x="8198" y="28911"/>
                          <a:pt x="19901" y="28911"/>
                        </a:cubicBezTo>
                        <a:cubicBezTo>
                          <a:pt x="31603" y="28911"/>
                          <a:pt x="37046" y="21233"/>
                          <a:pt x="38407" y="17943"/>
                        </a:cubicBezTo>
                        <a:cubicBezTo>
                          <a:pt x="39767" y="14652"/>
                          <a:pt x="44394" y="1217"/>
                          <a:pt x="44394" y="1217"/>
                        </a:cubicBezTo>
                        <a:cubicBezTo>
                          <a:pt x="44394" y="1217"/>
                          <a:pt x="37998" y="1354"/>
                          <a:pt x="36774" y="120"/>
                        </a:cubicBezTo>
                        <a:cubicBezTo>
                          <a:pt x="35549" y="-1114"/>
                          <a:pt x="36230" y="7523"/>
                          <a:pt x="22622" y="8072"/>
                        </a:cubicBezTo>
                        <a:cubicBezTo>
                          <a:pt x="9015" y="8620"/>
                          <a:pt x="5749" y="2588"/>
                          <a:pt x="5205" y="2588"/>
                        </a:cubicBezTo>
                        <a:cubicBezTo>
                          <a:pt x="4661" y="2588"/>
                          <a:pt x="-2415" y="2862"/>
                          <a:pt x="850" y="1328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82" name="Freeform 12281"/>
                  <p:cNvSpPr/>
                  <p:nvPr/>
                </p:nvSpPr>
                <p:spPr>
                  <a:xfrm>
                    <a:off x="6569417" y="5439324"/>
                    <a:ext cx="38798" cy="301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798" h="30161">
                        <a:moveTo>
                          <a:pt x="10922" y="823"/>
                        </a:moveTo>
                        <a:cubicBezTo>
                          <a:pt x="11525" y="1371"/>
                          <a:pt x="16652" y="3564"/>
                          <a:pt x="24192" y="2194"/>
                        </a:cubicBezTo>
                        <a:cubicBezTo>
                          <a:pt x="31731" y="823"/>
                          <a:pt x="35350" y="0"/>
                          <a:pt x="35350" y="0"/>
                        </a:cubicBezTo>
                        <a:cubicBezTo>
                          <a:pt x="35350" y="0"/>
                          <a:pt x="39572" y="12065"/>
                          <a:pt x="38668" y="16452"/>
                        </a:cubicBezTo>
                        <a:cubicBezTo>
                          <a:pt x="37763" y="20839"/>
                          <a:pt x="30346" y="30161"/>
                          <a:pt x="23711" y="30161"/>
                        </a:cubicBezTo>
                        <a:cubicBezTo>
                          <a:pt x="17076" y="30161"/>
                          <a:pt x="4381" y="25500"/>
                          <a:pt x="1684" y="21113"/>
                        </a:cubicBezTo>
                        <a:cubicBezTo>
                          <a:pt x="-1047" y="16726"/>
                          <a:pt x="-2046" y="823"/>
                          <a:pt x="10922" y="82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83" name="Freeform 12282"/>
                  <p:cNvSpPr/>
                  <p:nvPr/>
                </p:nvSpPr>
                <p:spPr>
                  <a:xfrm>
                    <a:off x="6601547" y="5446453"/>
                    <a:ext cx="32402" cy="259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402" h="25928">
                        <a:moveTo>
                          <a:pt x="0" y="0"/>
                        </a:moveTo>
                        <a:cubicBezTo>
                          <a:pt x="0" y="0"/>
                          <a:pt x="-799" y="24129"/>
                          <a:pt x="12808" y="25774"/>
                        </a:cubicBezTo>
                        <a:cubicBezTo>
                          <a:pt x="26415" y="27419"/>
                          <a:pt x="29137" y="15629"/>
                          <a:pt x="29953" y="13161"/>
                        </a:cubicBezTo>
                        <a:cubicBezTo>
                          <a:pt x="30770" y="10694"/>
                          <a:pt x="32402" y="6855"/>
                          <a:pt x="32402" y="6855"/>
                        </a:cubicBezTo>
                        <a:cubicBezTo>
                          <a:pt x="32402" y="6855"/>
                          <a:pt x="20292" y="14121"/>
                          <a:pt x="13760" y="11379"/>
                        </a:cubicBezTo>
                        <a:cubicBezTo>
                          <a:pt x="7229" y="863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84" name="Freeform 12283"/>
                  <p:cNvSpPr/>
                  <p:nvPr/>
                </p:nvSpPr>
                <p:spPr>
                  <a:xfrm>
                    <a:off x="6601633" y="5424517"/>
                    <a:ext cx="38883" cy="343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883" h="34309">
                        <a:moveTo>
                          <a:pt x="476" y="16177"/>
                        </a:moveTo>
                        <a:cubicBezTo>
                          <a:pt x="-68" y="17823"/>
                          <a:pt x="-3062" y="33452"/>
                          <a:pt x="16805" y="34309"/>
                        </a:cubicBezTo>
                        <a:cubicBezTo>
                          <a:pt x="36672" y="35097"/>
                          <a:pt x="38032" y="21113"/>
                          <a:pt x="38032" y="21113"/>
                        </a:cubicBezTo>
                        <a:cubicBezTo>
                          <a:pt x="38032" y="21113"/>
                          <a:pt x="41570" y="14532"/>
                          <a:pt x="34222" y="8226"/>
                        </a:cubicBezTo>
                        <a:cubicBezTo>
                          <a:pt x="26874" y="1919"/>
                          <a:pt x="24425" y="0"/>
                          <a:pt x="23881" y="0"/>
                        </a:cubicBezTo>
                        <a:cubicBezTo>
                          <a:pt x="23337" y="0"/>
                          <a:pt x="10274" y="15081"/>
                          <a:pt x="476" y="1617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85" name="Freeform 12284"/>
                  <p:cNvSpPr/>
                  <p:nvPr/>
                </p:nvSpPr>
                <p:spPr>
                  <a:xfrm>
                    <a:off x="6624816" y="5387109"/>
                    <a:ext cx="39938" cy="506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938" h="50640">
                        <a:moveTo>
                          <a:pt x="39070" y="32201"/>
                        </a:moveTo>
                        <a:cubicBezTo>
                          <a:pt x="39070" y="32201"/>
                          <a:pt x="32811" y="5055"/>
                          <a:pt x="19203" y="668"/>
                        </a:cubicBezTo>
                        <a:cubicBezTo>
                          <a:pt x="5596" y="-3719"/>
                          <a:pt x="2058" y="14378"/>
                          <a:pt x="697" y="22604"/>
                        </a:cubicBezTo>
                        <a:cubicBezTo>
                          <a:pt x="-663" y="30830"/>
                          <a:pt x="-2568" y="49475"/>
                          <a:pt x="21653" y="50640"/>
                        </a:cubicBezTo>
                        <a:cubicBezTo>
                          <a:pt x="45874" y="51669"/>
                          <a:pt x="39070" y="31652"/>
                          <a:pt x="39070" y="3220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86" name="Freeform 12285"/>
                  <p:cNvSpPr/>
                  <p:nvPr/>
                </p:nvSpPr>
                <p:spPr>
                  <a:xfrm>
                    <a:off x="6528629" y="5453308"/>
                    <a:ext cx="30599" cy="288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599" h="28806">
                        <a:moveTo>
                          <a:pt x="30274" y="18928"/>
                        </a:moveTo>
                        <a:cubicBezTo>
                          <a:pt x="27784" y="29646"/>
                          <a:pt x="18957" y="29419"/>
                          <a:pt x="11714" y="28278"/>
                        </a:cubicBezTo>
                        <a:cubicBezTo>
                          <a:pt x="4470" y="27138"/>
                          <a:pt x="-1641" y="23033"/>
                          <a:pt x="396" y="15735"/>
                        </a:cubicBezTo>
                        <a:cubicBezTo>
                          <a:pt x="2433" y="8438"/>
                          <a:pt x="6055" y="4333"/>
                          <a:pt x="6055" y="4333"/>
                        </a:cubicBezTo>
                        <a:cubicBezTo>
                          <a:pt x="6055" y="4333"/>
                          <a:pt x="5828" y="8438"/>
                          <a:pt x="14430" y="9122"/>
                        </a:cubicBezTo>
                        <a:cubicBezTo>
                          <a:pt x="23031" y="9806"/>
                          <a:pt x="21220" y="0"/>
                          <a:pt x="21220" y="0"/>
                        </a:cubicBezTo>
                        <a:cubicBezTo>
                          <a:pt x="21220" y="0"/>
                          <a:pt x="32764" y="8210"/>
                          <a:pt x="30274" y="189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87" name="Freeform 12286"/>
                  <p:cNvSpPr/>
                  <p:nvPr/>
                </p:nvSpPr>
                <p:spPr>
                  <a:xfrm>
                    <a:off x="6505046" y="5442468"/>
                    <a:ext cx="28090" cy="294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090" h="29484">
                        <a:moveTo>
                          <a:pt x="11602" y="174"/>
                        </a:moveTo>
                        <a:cubicBezTo>
                          <a:pt x="-8408" y="3266"/>
                          <a:pt x="157" y="23165"/>
                          <a:pt x="16832" y="28893"/>
                        </a:cubicBezTo>
                        <a:cubicBezTo>
                          <a:pt x="33507" y="34620"/>
                          <a:pt x="31611" y="-2937"/>
                          <a:pt x="11602" y="17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88" name="Freeform 12287"/>
                  <p:cNvSpPr/>
                  <p:nvPr/>
                </p:nvSpPr>
                <p:spPr>
                  <a:xfrm>
                    <a:off x="6523407" y="5442065"/>
                    <a:ext cx="29426" cy="27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426" h="27437">
                        <a:moveTo>
                          <a:pt x="7127" y="823"/>
                        </a:moveTo>
                        <a:cubicBezTo>
                          <a:pt x="7127" y="823"/>
                          <a:pt x="-765" y="274"/>
                          <a:pt x="51" y="14807"/>
                        </a:cubicBezTo>
                        <a:cubicBezTo>
                          <a:pt x="867" y="29339"/>
                          <a:pt x="21006" y="30984"/>
                          <a:pt x="26449" y="21661"/>
                        </a:cubicBezTo>
                        <a:cubicBezTo>
                          <a:pt x="31892" y="12339"/>
                          <a:pt x="32164" y="-3839"/>
                          <a:pt x="7127" y="82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89" name="Freeform 12288"/>
                  <p:cNvSpPr/>
                  <p:nvPr/>
                </p:nvSpPr>
                <p:spPr>
                  <a:xfrm>
                    <a:off x="6522557" y="5423968"/>
                    <a:ext cx="26398" cy="280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398" h="28002">
                        <a:moveTo>
                          <a:pt x="25667" y="20016"/>
                        </a:moveTo>
                        <a:cubicBezTo>
                          <a:pt x="25667" y="20016"/>
                          <a:pt x="12332" y="33452"/>
                          <a:pt x="4439" y="25500"/>
                        </a:cubicBezTo>
                        <a:cubicBezTo>
                          <a:pt x="-3453" y="17548"/>
                          <a:pt x="-1004" y="0"/>
                          <a:pt x="13148" y="0"/>
                        </a:cubicBezTo>
                        <a:cubicBezTo>
                          <a:pt x="27300" y="0"/>
                          <a:pt x="27300" y="17000"/>
                          <a:pt x="25667" y="20016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90" name="Freeform 12289"/>
                  <p:cNvSpPr/>
                  <p:nvPr/>
                </p:nvSpPr>
                <p:spPr>
                  <a:xfrm>
                    <a:off x="6541624" y="5429452"/>
                    <a:ext cx="38849" cy="314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849" h="31447">
                        <a:moveTo>
                          <a:pt x="10682" y="0"/>
                        </a:moveTo>
                        <a:cubicBezTo>
                          <a:pt x="10682" y="0"/>
                          <a:pt x="884" y="3016"/>
                          <a:pt x="68" y="12613"/>
                        </a:cubicBezTo>
                        <a:cubicBezTo>
                          <a:pt x="-748" y="22210"/>
                          <a:pt x="5783" y="29613"/>
                          <a:pt x="17213" y="31258"/>
                        </a:cubicBezTo>
                        <a:cubicBezTo>
                          <a:pt x="28643" y="32903"/>
                          <a:pt x="37896" y="23306"/>
                          <a:pt x="38713" y="18919"/>
                        </a:cubicBezTo>
                        <a:cubicBezTo>
                          <a:pt x="39529" y="14532"/>
                          <a:pt x="36536" y="4387"/>
                          <a:pt x="32726" y="3839"/>
                        </a:cubicBezTo>
                        <a:cubicBezTo>
                          <a:pt x="28915" y="3290"/>
                          <a:pt x="16941" y="7403"/>
                          <a:pt x="1068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91" name="Freeform 12290"/>
                  <p:cNvSpPr/>
                  <p:nvPr/>
                </p:nvSpPr>
                <p:spPr>
                  <a:xfrm>
                    <a:off x="6516654" y="5380371"/>
                    <a:ext cx="38594" cy="483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594" h="48310">
                        <a:moveTo>
                          <a:pt x="29397" y="274"/>
                        </a:moveTo>
                        <a:cubicBezTo>
                          <a:pt x="29397" y="274"/>
                          <a:pt x="6559" y="-2194"/>
                          <a:pt x="1933" y="7403"/>
                        </a:cubicBezTo>
                        <a:cubicBezTo>
                          <a:pt x="-2692" y="17000"/>
                          <a:pt x="1066" y="47161"/>
                          <a:pt x="11762" y="48258"/>
                        </a:cubicBezTo>
                        <a:cubicBezTo>
                          <a:pt x="22459" y="49355"/>
                          <a:pt x="40094" y="32081"/>
                          <a:pt x="38503" y="19742"/>
                        </a:cubicBezTo>
                        <a:cubicBezTo>
                          <a:pt x="36914" y="7403"/>
                          <a:pt x="30264" y="274"/>
                          <a:pt x="29397" y="274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92" name="Freeform 12291"/>
                  <p:cNvSpPr/>
                  <p:nvPr/>
                </p:nvSpPr>
                <p:spPr>
                  <a:xfrm>
                    <a:off x="6537032" y="5414491"/>
                    <a:ext cx="34784" cy="346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784" h="34617">
                        <a:moveTo>
                          <a:pt x="386" y="10739"/>
                        </a:moveTo>
                        <a:cubicBezTo>
                          <a:pt x="386" y="10739"/>
                          <a:pt x="7878" y="-4920"/>
                          <a:pt x="25561" y="1526"/>
                        </a:cubicBezTo>
                        <a:cubicBezTo>
                          <a:pt x="43245" y="7973"/>
                          <a:pt x="31154" y="24797"/>
                          <a:pt x="25126" y="32236"/>
                        </a:cubicBezTo>
                        <a:cubicBezTo>
                          <a:pt x="19098" y="39674"/>
                          <a:pt x="-3231" y="29088"/>
                          <a:pt x="386" y="1073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93" name="Freeform 12292"/>
                  <p:cNvSpPr/>
                  <p:nvPr/>
                </p:nvSpPr>
                <p:spPr>
                  <a:xfrm>
                    <a:off x="6545451" y="5396703"/>
                    <a:ext cx="37726" cy="385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726" h="38541">
                        <a:moveTo>
                          <a:pt x="9712" y="3410"/>
                        </a:moveTo>
                        <a:cubicBezTo>
                          <a:pt x="8488" y="2862"/>
                          <a:pt x="-10563" y="17394"/>
                          <a:pt x="8215" y="32749"/>
                        </a:cubicBezTo>
                        <a:cubicBezTo>
                          <a:pt x="26993" y="48104"/>
                          <a:pt x="42234" y="30281"/>
                          <a:pt x="36519" y="11088"/>
                        </a:cubicBezTo>
                        <a:cubicBezTo>
                          <a:pt x="30804" y="-8106"/>
                          <a:pt x="8760" y="3410"/>
                          <a:pt x="9712" y="34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94" name="Freeform 12293"/>
                  <p:cNvSpPr/>
                  <p:nvPr/>
                </p:nvSpPr>
                <p:spPr>
                  <a:xfrm>
                    <a:off x="6568635" y="5423364"/>
                    <a:ext cx="31535" cy="300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535" h="30007">
                        <a:moveTo>
                          <a:pt x="0" y="12944"/>
                        </a:moveTo>
                        <a:cubicBezTo>
                          <a:pt x="-544" y="4444"/>
                          <a:pt x="10781" y="-6609"/>
                          <a:pt x="23677" y="4992"/>
                        </a:cubicBezTo>
                        <a:cubicBezTo>
                          <a:pt x="36572" y="16593"/>
                          <a:pt x="32929" y="29016"/>
                          <a:pt x="17731" y="29944"/>
                        </a:cubicBezTo>
                        <a:cubicBezTo>
                          <a:pt x="2533" y="30872"/>
                          <a:pt x="544" y="21444"/>
                          <a:pt x="0" y="1294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95" name="Freeform 12294"/>
                  <p:cNvSpPr/>
                  <p:nvPr/>
                </p:nvSpPr>
                <p:spPr>
                  <a:xfrm>
                    <a:off x="6604370" y="5414921"/>
                    <a:ext cx="30940" cy="35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940" h="35097">
                        <a:moveTo>
                          <a:pt x="27308" y="9791"/>
                        </a:moveTo>
                        <a:cubicBezTo>
                          <a:pt x="34390" y="22810"/>
                          <a:pt x="31485" y="36697"/>
                          <a:pt x="16230" y="34961"/>
                        </a:cubicBezTo>
                        <a:cubicBezTo>
                          <a:pt x="976" y="33225"/>
                          <a:pt x="-3019" y="8489"/>
                          <a:pt x="2066" y="3716"/>
                        </a:cubicBezTo>
                        <a:cubicBezTo>
                          <a:pt x="7150" y="-1058"/>
                          <a:pt x="20225" y="-3228"/>
                          <a:pt x="27308" y="97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96" name="Freeform 12295"/>
                  <p:cNvSpPr/>
                  <p:nvPr/>
                </p:nvSpPr>
                <p:spPr>
                  <a:xfrm>
                    <a:off x="6577616" y="5402394"/>
                    <a:ext cx="41026" cy="385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026" h="38522">
                        <a:moveTo>
                          <a:pt x="20782" y="165"/>
                        </a:moveTo>
                        <a:cubicBezTo>
                          <a:pt x="20782" y="165"/>
                          <a:pt x="2628" y="1609"/>
                          <a:pt x="478" y="10274"/>
                        </a:cubicBezTo>
                        <a:cubicBezTo>
                          <a:pt x="-1672" y="18938"/>
                          <a:pt x="2866" y="35062"/>
                          <a:pt x="18393" y="37950"/>
                        </a:cubicBezTo>
                        <a:cubicBezTo>
                          <a:pt x="33920" y="40838"/>
                          <a:pt x="38458" y="32174"/>
                          <a:pt x="40369" y="28564"/>
                        </a:cubicBezTo>
                        <a:cubicBezTo>
                          <a:pt x="42280" y="24954"/>
                          <a:pt x="41325" y="-2482"/>
                          <a:pt x="20782" y="16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97" name="Freeform 12296"/>
                  <p:cNvSpPr/>
                  <p:nvPr/>
                </p:nvSpPr>
                <p:spPr>
                  <a:xfrm>
                    <a:off x="6575115" y="5363783"/>
                    <a:ext cx="44547" cy="532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547" h="53211">
                        <a:moveTo>
                          <a:pt x="323" y="30024"/>
                        </a:moveTo>
                        <a:cubicBezTo>
                          <a:pt x="3544" y="70331"/>
                          <a:pt x="1276" y="45653"/>
                          <a:pt x="11345" y="46750"/>
                        </a:cubicBezTo>
                        <a:cubicBezTo>
                          <a:pt x="21415" y="47847"/>
                          <a:pt x="31756" y="47573"/>
                          <a:pt x="35294" y="40992"/>
                        </a:cubicBezTo>
                        <a:cubicBezTo>
                          <a:pt x="38832" y="34411"/>
                          <a:pt x="46724" y="23444"/>
                          <a:pt x="44003" y="18234"/>
                        </a:cubicBezTo>
                        <a:cubicBezTo>
                          <a:pt x="41281" y="13024"/>
                          <a:pt x="36655" y="1645"/>
                          <a:pt x="27538" y="1645"/>
                        </a:cubicBezTo>
                        <a:cubicBezTo>
                          <a:pt x="18421" y="1645"/>
                          <a:pt x="-2897" y="-10282"/>
                          <a:pt x="323" y="300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98" name="Freeform 12297"/>
                  <p:cNvSpPr/>
                  <p:nvPr/>
                </p:nvSpPr>
                <p:spPr>
                  <a:xfrm>
                    <a:off x="6607194" y="5381692"/>
                    <a:ext cx="37879" cy="472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879" h="47213">
                        <a:moveTo>
                          <a:pt x="23326" y="106"/>
                        </a:moveTo>
                        <a:cubicBezTo>
                          <a:pt x="23326" y="106"/>
                          <a:pt x="6481" y="-1868"/>
                          <a:pt x="2670" y="10197"/>
                        </a:cubicBezTo>
                        <a:cubicBezTo>
                          <a:pt x="-1140" y="22261"/>
                          <a:pt x="-4133" y="47213"/>
                          <a:pt x="17639" y="47213"/>
                        </a:cubicBezTo>
                        <a:cubicBezTo>
                          <a:pt x="39410" y="47213"/>
                          <a:pt x="47003" y="5607"/>
                          <a:pt x="23326" y="106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299" name="Freeform 12298"/>
                  <p:cNvSpPr/>
                  <p:nvPr/>
                </p:nvSpPr>
                <p:spPr>
                  <a:xfrm>
                    <a:off x="6501159" y="5308740"/>
                    <a:ext cx="51061" cy="445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061" h="44505">
                        <a:moveTo>
                          <a:pt x="21346" y="43940"/>
                        </a:moveTo>
                        <a:cubicBezTo>
                          <a:pt x="19986" y="43940"/>
                          <a:pt x="11481" y="46339"/>
                          <a:pt x="6378" y="41198"/>
                        </a:cubicBezTo>
                        <a:cubicBezTo>
                          <a:pt x="1276" y="36057"/>
                          <a:pt x="-970" y="35714"/>
                          <a:pt x="391" y="26939"/>
                        </a:cubicBezTo>
                        <a:cubicBezTo>
                          <a:pt x="1752" y="18165"/>
                          <a:pt x="12359" y="2426"/>
                          <a:pt x="25728" y="233"/>
                        </a:cubicBezTo>
                        <a:cubicBezTo>
                          <a:pt x="39029" y="-1961"/>
                          <a:pt x="49571" y="10323"/>
                          <a:pt x="51061" y="14710"/>
                        </a:cubicBezTo>
                        <a:cubicBezTo>
                          <a:pt x="52293" y="19097"/>
                          <a:pt x="24612" y="17343"/>
                          <a:pt x="21346" y="4394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00" name="Freeform 12299"/>
                  <p:cNvSpPr/>
                  <p:nvPr/>
                </p:nvSpPr>
                <p:spPr>
                  <a:xfrm>
                    <a:off x="6521672" y="5359260"/>
                    <a:ext cx="35838" cy="401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838" h="40152">
                        <a:moveTo>
                          <a:pt x="12128" y="0"/>
                        </a:moveTo>
                        <a:cubicBezTo>
                          <a:pt x="12672" y="0"/>
                          <a:pt x="31178" y="4935"/>
                          <a:pt x="34444" y="16452"/>
                        </a:cubicBezTo>
                        <a:cubicBezTo>
                          <a:pt x="37709" y="27968"/>
                          <a:pt x="34988" y="35371"/>
                          <a:pt x="29001" y="39484"/>
                        </a:cubicBezTo>
                        <a:cubicBezTo>
                          <a:pt x="23013" y="43597"/>
                          <a:pt x="-20802" y="28790"/>
                          <a:pt x="12128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01" name="Freeform 12300"/>
                  <p:cNvSpPr/>
                  <p:nvPr/>
                </p:nvSpPr>
                <p:spPr>
                  <a:xfrm>
                    <a:off x="6522327" y="5321471"/>
                    <a:ext cx="47532" cy="440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532" h="44094">
                        <a:moveTo>
                          <a:pt x="13012" y="44094"/>
                        </a:moveTo>
                        <a:cubicBezTo>
                          <a:pt x="13012" y="44094"/>
                          <a:pt x="-797" y="41948"/>
                          <a:pt x="0" y="27537"/>
                        </a:cubicBezTo>
                        <a:cubicBezTo>
                          <a:pt x="797" y="13127"/>
                          <a:pt x="17791" y="-6496"/>
                          <a:pt x="32396" y="2089"/>
                        </a:cubicBezTo>
                        <a:cubicBezTo>
                          <a:pt x="47001" y="10674"/>
                          <a:pt x="47532" y="22631"/>
                          <a:pt x="47532" y="22631"/>
                        </a:cubicBezTo>
                        <a:cubicBezTo>
                          <a:pt x="47532" y="22631"/>
                          <a:pt x="32131" y="23245"/>
                          <a:pt x="13012" y="44094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02" name="Freeform 12301"/>
                  <p:cNvSpPr/>
                  <p:nvPr/>
                </p:nvSpPr>
                <p:spPr>
                  <a:xfrm>
                    <a:off x="6536334" y="5341301"/>
                    <a:ext cx="45091" cy="432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091" h="43271">
                        <a:moveTo>
                          <a:pt x="11753" y="42363"/>
                        </a:moveTo>
                        <a:cubicBezTo>
                          <a:pt x="11753" y="42363"/>
                          <a:pt x="-2398" y="32492"/>
                          <a:pt x="323" y="23169"/>
                        </a:cubicBezTo>
                        <a:cubicBezTo>
                          <a:pt x="3045" y="13847"/>
                          <a:pt x="25089" y="-6992"/>
                          <a:pt x="36791" y="2331"/>
                        </a:cubicBezTo>
                        <a:cubicBezTo>
                          <a:pt x="48493" y="11653"/>
                          <a:pt x="44411" y="17960"/>
                          <a:pt x="44411" y="17960"/>
                        </a:cubicBezTo>
                        <a:cubicBezTo>
                          <a:pt x="44411" y="17960"/>
                          <a:pt x="26449" y="48944"/>
                          <a:pt x="11753" y="42363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03" name="Freeform 12302"/>
                  <p:cNvSpPr/>
                  <p:nvPr/>
                </p:nvSpPr>
                <p:spPr>
                  <a:xfrm>
                    <a:off x="6544533" y="5356792"/>
                    <a:ext cx="47504" cy="500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504" h="50060">
                        <a:moveTo>
                          <a:pt x="0" y="28084"/>
                        </a:moveTo>
                        <a:cubicBezTo>
                          <a:pt x="0" y="28084"/>
                          <a:pt x="-988" y="36539"/>
                          <a:pt x="8851" y="44449"/>
                        </a:cubicBezTo>
                        <a:cubicBezTo>
                          <a:pt x="18690" y="52359"/>
                          <a:pt x="31199" y="50996"/>
                          <a:pt x="35135" y="45813"/>
                        </a:cubicBezTo>
                        <a:cubicBezTo>
                          <a:pt x="39071" y="40631"/>
                          <a:pt x="46615" y="21916"/>
                          <a:pt x="47504" y="15097"/>
                        </a:cubicBezTo>
                        <a:cubicBezTo>
                          <a:pt x="48302" y="8278"/>
                          <a:pt x="37702" y="-1461"/>
                          <a:pt x="30956" y="175"/>
                        </a:cubicBezTo>
                        <a:cubicBezTo>
                          <a:pt x="24209" y="1812"/>
                          <a:pt x="8851" y="10082"/>
                          <a:pt x="0" y="2808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2304" name="Freeform 12303"/>
                <p:cNvSpPr/>
                <p:nvPr/>
              </p:nvSpPr>
              <p:spPr>
                <a:xfrm>
                  <a:off x="6506092" y="5489416"/>
                  <a:ext cx="2517" cy="7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17" h="7523" fill="none">
                      <a:moveTo>
                        <a:pt x="2507" y="65"/>
                      </a:moveTo>
                      <a:cubicBezTo>
                        <a:pt x="2507" y="65"/>
                        <a:pt x="-3154" y="-1251"/>
                        <a:pt x="2507" y="752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12305" name="Freeform 12304"/>
                <p:cNvSpPr/>
                <p:nvPr/>
              </p:nvSpPr>
              <p:spPr>
                <a:xfrm>
                  <a:off x="6620513" y="5441398"/>
                  <a:ext cx="4048" cy="81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48" h="8174" fill="none">
                      <a:moveTo>
                        <a:pt x="-7" y="264"/>
                      </a:moveTo>
                      <a:cubicBezTo>
                        <a:pt x="-7" y="264"/>
                        <a:pt x="6960" y="-2368"/>
                        <a:pt x="2606" y="816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12306" name="Group 12305"/>
              <p:cNvGrpSpPr/>
              <p:nvPr/>
            </p:nvGrpSpPr>
            <p:grpSpPr>
              <a:xfrm flipH="1">
                <a:off x="6651579" y="5243653"/>
                <a:ext cx="195843" cy="210186"/>
                <a:chOff x="6651579" y="5243653"/>
                <a:chExt cx="195843" cy="210186"/>
              </a:xfrm>
            </p:grpSpPr>
            <p:grpSp>
              <p:nvGrpSpPr>
                <p:cNvPr id="12307" name="Group 12306"/>
                <p:cNvGrpSpPr/>
                <p:nvPr/>
              </p:nvGrpSpPr>
              <p:grpSpPr>
                <a:xfrm>
                  <a:off x="6651579" y="5243653"/>
                  <a:ext cx="195843" cy="210186"/>
                  <a:chOff x="6651579" y="5243653"/>
                  <a:chExt cx="195843" cy="210186"/>
                </a:xfrm>
              </p:grpSpPr>
              <p:sp>
                <p:nvSpPr>
                  <p:cNvPr id="12308" name="Freeform 12307"/>
                  <p:cNvSpPr/>
                  <p:nvPr/>
                </p:nvSpPr>
                <p:spPr>
                  <a:xfrm>
                    <a:off x="6755811" y="5427946"/>
                    <a:ext cx="27487" cy="112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487" h="11225">
                        <a:moveTo>
                          <a:pt x="0" y="2468"/>
                        </a:moveTo>
                        <a:cubicBezTo>
                          <a:pt x="0" y="4113"/>
                          <a:pt x="8709" y="12887"/>
                          <a:pt x="16873" y="10968"/>
                        </a:cubicBezTo>
                        <a:cubicBezTo>
                          <a:pt x="25037" y="9048"/>
                          <a:pt x="27487" y="1371"/>
                          <a:pt x="27487" y="274"/>
                        </a:cubicBezTo>
                        <a:cubicBezTo>
                          <a:pt x="27487" y="-823"/>
                          <a:pt x="1633" y="1645"/>
                          <a:pt x="0" y="246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09" name="Freeform 12308"/>
                  <p:cNvSpPr/>
                  <p:nvPr/>
                </p:nvSpPr>
                <p:spPr>
                  <a:xfrm>
                    <a:off x="6803793" y="5378042"/>
                    <a:ext cx="30974" cy="2138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974" h="21387">
                        <a:moveTo>
                          <a:pt x="187" y="4661"/>
                        </a:moveTo>
                        <a:cubicBezTo>
                          <a:pt x="187" y="4661"/>
                          <a:pt x="-2807" y="21935"/>
                          <a:pt x="14883" y="21387"/>
                        </a:cubicBezTo>
                        <a:cubicBezTo>
                          <a:pt x="32573" y="20839"/>
                          <a:pt x="30940" y="0"/>
                          <a:pt x="30940" y="0"/>
                        </a:cubicBezTo>
                        <a:cubicBezTo>
                          <a:pt x="30940" y="0"/>
                          <a:pt x="24408" y="12613"/>
                          <a:pt x="187" y="466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10" name="Freeform 12309"/>
                  <p:cNvSpPr/>
                  <p:nvPr/>
                </p:nvSpPr>
                <p:spPr>
                  <a:xfrm>
                    <a:off x="6798044" y="5393620"/>
                    <a:ext cx="21721" cy="244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21" h="24489">
                        <a:moveTo>
                          <a:pt x="21721" y="4438"/>
                        </a:moveTo>
                        <a:cubicBezTo>
                          <a:pt x="21721" y="4438"/>
                          <a:pt x="20088" y="15132"/>
                          <a:pt x="7297" y="22809"/>
                        </a:cubicBezTo>
                        <a:cubicBezTo>
                          <a:pt x="-5494" y="30487"/>
                          <a:pt x="2398" y="9374"/>
                          <a:pt x="2398" y="9374"/>
                        </a:cubicBezTo>
                        <a:cubicBezTo>
                          <a:pt x="2398" y="9374"/>
                          <a:pt x="13012" y="-7900"/>
                          <a:pt x="21721" y="443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11" name="Freeform 12310"/>
                  <p:cNvSpPr/>
                  <p:nvPr/>
                </p:nvSpPr>
                <p:spPr>
                  <a:xfrm>
                    <a:off x="6769962" y="5412591"/>
                    <a:ext cx="40550" cy="201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50" h="20136">
                        <a:moveTo>
                          <a:pt x="0" y="14258"/>
                        </a:moveTo>
                        <a:cubicBezTo>
                          <a:pt x="680" y="14944"/>
                          <a:pt x="10886" y="24952"/>
                          <a:pt x="24765" y="17274"/>
                        </a:cubicBezTo>
                        <a:cubicBezTo>
                          <a:pt x="38645" y="9597"/>
                          <a:pt x="40550" y="0"/>
                          <a:pt x="40550" y="0"/>
                        </a:cubicBezTo>
                        <a:cubicBezTo>
                          <a:pt x="40550" y="0"/>
                          <a:pt x="29664" y="7129"/>
                          <a:pt x="22044" y="4387"/>
                        </a:cubicBezTo>
                        <a:cubicBezTo>
                          <a:pt x="14424" y="1645"/>
                          <a:pt x="0" y="14258"/>
                          <a:pt x="0" y="1425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12" name="Freeform 12311"/>
                  <p:cNvSpPr/>
                  <p:nvPr/>
                </p:nvSpPr>
                <p:spPr>
                  <a:xfrm>
                    <a:off x="6689066" y="5371445"/>
                    <a:ext cx="16686" cy="211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686" h="21130">
                        <a:moveTo>
                          <a:pt x="68" y="9614"/>
                        </a:moveTo>
                        <a:cubicBezTo>
                          <a:pt x="1837" y="7832"/>
                          <a:pt x="10954" y="-6563"/>
                          <a:pt x="14220" y="3582"/>
                        </a:cubicBezTo>
                        <a:cubicBezTo>
                          <a:pt x="17485" y="13727"/>
                          <a:pt x="18302" y="23598"/>
                          <a:pt x="11770" y="20582"/>
                        </a:cubicBezTo>
                        <a:cubicBezTo>
                          <a:pt x="5239" y="17565"/>
                          <a:pt x="-748" y="9614"/>
                          <a:pt x="68" y="9614"/>
                        </a:cubicBezTo>
                        <a:close/>
                      </a:path>
                    </a:pathLst>
                  </a:custGeom>
                  <a:noFill/>
                  <a:ln w="7600" cap="flat">
                    <a:noFill/>
                    <a:bevel/>
                  </a:ln>
                </p:spPr>
              </p:sp>
              <p:sp>
                <p:nvSpPr>
                  <p:cNvPr id="12313" name="Freeform 12312"/>
                  <p:cNvSpPr/>
                  <p:nvPr/>
                </p:nvSpPr>
                <p:spPr>
                  <a:xfrm>
                    <a:off x="6734770" y="5277139"/>
                    <a:ext cx="84178" cy="701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178" h="70193">
                        <a:moveTo>
                          <a:pt x="64637" y="64437"/>
                        </a:moveTo>
                        <a:cubicBezTo>
                          <a:pt x="64637" y="64437"/>
                          <a:pt x="51850" y="57520"/>
                          <a:pt x="37846" y="50967"/>
                        </a:cubicBezTo>
                        <a:cubicBezTo>
                          <a:pt x="23842" y="44414"/>
                          <a:pt x="10903" y="39863"/>
                          <a:pt x="6184" y="23663"/>
                        </a:cubicBezTo>
                        <a:cubicBezTo>
                          <a:pt x="1465" y="7463"/>
                          <a:pt x="-5689" y="0"/>
                          <a:pt x="7706" y="0"/>
                        </a:cubicBezTo>
                        <a:cubicBezTo>
                          <a:pt x="21102" y="0"/>
                          <a:pt x="30539" y="4005"/>
                          <a:pt x="43630" y="7645"/>
                        </a:cubicBezTo>
                        <a:cubicBezTo>
                          <a:pt x="56721" y="11286"/>
                          <a:pt x="62810" y="16382"/>
                          <a:pt x="65550" y="22571"/>
                        </a:cubicBezTo>
                        <a:cubicBezTo>
                          <a:pt x="68290" y="28760"/>
                          <a:pt x="71335" y="38589"/>
                          <a:pt x="73161" y="44050"/>
                        </a:cubicBezTo>
                        <a:cubicBezTo>
                          <a:pt x="74988" y="49511"/>
                          <a:pt x="81077" y="57156"/>
                          <a:pt x="81077" y="62253"/>
                        </a:cubicBezTo>
                        <a:cubicBezTo>
                          <a:pt x="81077" y="67349"/>
                          <a:pt x="88079" y="68077"/>
                          <a:pt x="81077" y="69898"/>
                        </a:cubicBezTo>
                        <a:cubicBezTo>
                          <a:pt x="74075" y="71718"/>
                          <a:pt x="64028" y="64437"/>
                          <a:pt x="64637" y="64437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14" name="Freeform 12313"/>
                  <p:cNvSpPr/>
                  <p:nvPr/>
                </p:nvSpPr>
                <p:spPr>
                  <a:xfrm>
                    <a:off x="6749789" y="5254381"/>
                    <a:ext cx="30038" cy="389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038" h="38936">
                        <a:moveTo>
                          <a:pt x="9015" y="34000"/>
                        </a:moveTo>
                        <a:cubicBezTo>
                          <a:pt x="9015" y="30161"/>
                          <a:pt x="-8403" y="1097"/>
                          <a:pt x="5205" y="274"/>
                        </a:cubicBezTo>
                        <a:cubicBezTo>
                          <a:pt x="18812" y="-548"/>
                          <a:pt x="29154" y="-274"/>
                          <a:pt x="29987" y="12887"/>
                        </a:cubicBezTo>
                        <a:cubicBezTo>
                          <a:pt x="30787" y="26048"/>
                          <a:pt x="22622" y="38936"/>
                          <a:pt x="17179" y="38936"/>
                        </a:cubicBezTo>
                        <a:cubicBezTo>
                          <a:pt x="11736" y="38936"/>
                          <a:pt x="9015" y="34000"/>
                          <a:pt x="9015" y="34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15" name="Freeform 12314"/>
                  <p:cNvSpPr/>
                  <p:nvPr/>
                </p:nvSpPr>
                <p:spPr>
                  <a:xfrm>
                    <a:off x="6728630" y="5246224"/>
                    <a:ext cx="35379" cy="429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379" h="42911">
                        <a:moveTo>
                          <a:pt x="17928" y="42157"/>
                        </a:moveTo>
                        <a:cubicBezTo>
                          <a:pt x="17928" y="41335"/>
                          <a:pt x="4592" y="30093"/>
                          <a:pt x="782" y="19947"/>
                        </a:cubicBezTo>
                        <a:cubicBezTo>
                          <a:pt x="-3028" y="9802"/>
                          <a:pt x="7586" y="-1714"/>
                          <a:pt x="19288" y="206"/>
                        </a:cubicBezTo>
                        <a:cubicBezTo>
                          <a:pt x="30991" y="2125"/>
                          <a:pt x="34801" y="7060"/>
                          <a:pt x="35379" y="14464"/>
                        </a:cubicBezTo>
                        <a:cubicBezTo>
                          <a:pt x="35890" y="21867"/>
                          <a:pt x="29086" y="47641"/>
                          <a:pt x="17928" y="4215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16" name="Freeform 12315"/>
                  <p:cNvSpPr/>
                  <p:nvPr/>
                </p:nvSpPr>
                <p:spPr>
                  <a:xfrm>
                    <a:off x="6707505" y="5243653"/>
                    <a:ext cx="40550" cy="384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50" h="38421">
                        <a:moveTo>
                          <a:pt x="0" y="8808"/>
                        </a:moveTo>
                        <a:cubicBezTo>
                          <a:pt x="0" y="8808"/>
                          <a:pt x="5443" y="-2708"/>
                          <a:pt x="20955" y="583"/>
                        </a:cubicBezTo>
                        <a:cubicBezTo>
                          <a:pt x="36468" y="3873"/>
                          <a:pt x="40550" y="6889"/>
                          <a:pt x="40550" y="17308"/>
                        </a:cubicBezTo>
                        <a:cubicBezTo>
                          <a:pt x="40550" y="27728"/>
                          <a:pt x="34018" y="38421"/>
                          <a:pt x="34018" y="38421"/>
                        </a:cubicBezTo>
                        <a:cubicBezTo>
                          <a:pt x="34018" y="38421"/>
                          <a:pt x="816" y="19211"/>
                          <a:pt x="0" y="880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17" name="Freeform 12316"/>
                  <p:cNvSpPr/>
                  <p:nvPr/>
                </p:nvSpPr>
                <p:spPr>
                  <a:xfrm>
                    <a:off x="6771187" y="5261303"/>
                    <a:ext cx="34801" cy="373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801" h="37342">
                        <a:moveTo>
                          <a:pt x="0" y="31190"/>
                        </a:moveTo>
                        <a:cubicBezTo>
                          <a:pt x="0" y="28722"/>
                          <a:pt x="0" y="13367"/>
                          <a:pt x="3810" y="5690"/>
                        </a:cubicBezTo>
                        <a:cubicBezTo>
                          <a:pt x="7620" y="-1988"/>
                          <a:pt x="14696" y="-1165"/>
                          <a:pt x="24221" y="3770"/>
                        </a:cubicBezTo>
                        <a:cubicBezTo>
                          <a:pt x="33746" y="8706"/>
                          <a:pt x="37692" y="15561"/>
                          <a:pt x="32522" y="22964"/>
                        </a:cubicBezTo>
                        <a:cubicBezTo>
                          <a:pt x="27351" y="30367"/>
                          <a:pt x="10614" y="45996"/>
                          <a:pt x="0" y="3119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18" name="Freeform 12317"/>
                  <p:cNvSpPr/>
                  <p:nvPr/>
                </p:nvSpPr>
                <p:spPr>
                  <a:xfrm>
                    <a:off x="6788672" y="5277105"/>
                    <a:ext cx="39938" cy="318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938" h="31841">
                        <a:moveTo>
                          <a:pt x="6191" y="31841"/>
                        </a:moveTo>
                        <a:cubicBezTo>
                          <a:pt x="6191" y="31841"/>
                          <a:pt x="-2000" y="30373"/>
                          <a:pt x="449" y="20214"/>
                        </a:cubicBezTo>
                        <a:cubicBezTo>
                          <a:pt x="2898" y="10056"/>
                          <a:pt x="11934" y="-5900"/>
                          <a:pt x="25269" y="2227"/>
                        </a:cubicBezTo>
                        <a:cubicBezTo>
                          <a:pt x="38604" y="10354"/>
                          <a:pt x="39938" y="21530"/>
                          <a:pt x="39938" y="21530"/>
                        </a:cubicBezTo>
                        <a:cubicBezTo>
                          <a:pt x="39938" y="21530"/>
                          <a:pt x="23609" y="18635"/>
                          <a:pt x="6191" y="3184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19" name="Freeform 12318"/>
                  <p:cNvSpPr/>
                  <p:nvPr/>
                </p:nvSpPr>
                <p:spPr>
                  <a:xfrm>
                    <a:off x="6793911" y="5295306"/>
                    <a:ext cx="48578" cy="331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578" h="33177">
                        <a:moveTo>
                          <a:pt x="10015" y="33177"/>
                        </a:moveTo>
                        <a:cubicBezTo>
                          <a:pt x="10015" y="33177"/>
                          <a:pt x="0" y="27267"/>
                          <a:pt x="0" y="19562"/>
                        </a:cubicBezTo>
                        <a:cubicBezTo>
                          <a:pt x="0" y="11857"/>
                          <a:pt x="5307" y="8626"/>
                          <a:pt x="11838" y="5276"/>
                        </a:cubicBezTo>
                        <a:cubicBezTo>
                          <a:pt x="18370" y="1926"/>
                          <a:pt x="27623" y="-5109"/>
                          <a:pt x="39325" y="5946"/>
                        </a:cubicBezTo>
                        <a:cubicBezTo>
                          <a:pt x="51027" y="17002"/>
                          <a:pt x="48306" y="23702"/>
                          <a:pt x="48306" y="23702"/>
                        </a:cubicBezTo>
                        <a:cubicBezTo>
                          <a:pt x="48306" y="23702"/>
                          <a:pt x="25799" y="4017"/>
                          <a:pt x="10015" y="3317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20" name="Freeform 12319"/>
                  <p:cNvSpPr/>
                  <p:nvPr/>
                </p:nvSpPr>
                <p:spPr>
                  <a:xfrm>
                    <a:off x="6804116" y="5307625"/>
                    <a:ext cx="42863" cy="340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863" h="34051">
                        <a:moveTo>
                          <a:pt x="0" y="23529"/>
                        </a:moveTo>
                        <a:cubicBezTo>
                          <a:pt x="0" y="23529"/>
                          <a:pt x="12519" y="14755"/>
                          <a:pt x="22044" y="17497"/>
                        </a:cubicBezTo>
                        <a:cubicBezTo>
                          <a:pt x="31569" y="20239"/>
                          <a:pt x="42863" y="32029"/>
                          <a:pt x="42863" y="33949"/>
                        </a:cubicBezTo>
                        <a:cubicBezTo>
                          <a:pt x="42863" y="35868"/>
                          <a:pt x="41911" y="9271"/>
                          <a:pt x="35107" y="4336"/>
                        </a:cubicBezTo>
                        <a:cubicBezTo>
                          <a:pt x="28303" y="-600"/>
                          <a:pt x="0" y="-7729"/>
                          <a:pt x="0" y="2352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21" name="Freeform 12320"/>
                  <p:cNvSpPr/>
                  <p:nvPr/>
                </p:nvSpPr>
                <p:spPr>
                  <a:xfrm>
                    <a:off x="6804116" y="5323973"/>
                    <a:ext cx="43305" cy="458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3305" h="45808">
                        <a:moveTo>
                          <a:pt x="0" y="7180"/>
                        </a:moveTo>
                        <a:cubicBezTo>
                          <a:pt x="0" y="7180"/>
                          <a:pt x="7620" y="12664"/>
                          <a:pt x="8164" y="14309"/>
                        </a:cubicBezTo>
                        <a:cubicBezTo>
                          <a:pt x="8709" y="15955"/>
                          <a:pt x="18370" y="11568"/>
                          <a:pt x="25718" y="22261"/>
                        </a:cubicBezTo>
                        <a:cubicBezTo>
                          <a:pt x="33066" y="32955"/>
                          <a:pt x="35787" y="43374"/>
                          <a:pt x="34699" y="45568"/>
                        </a:cubicBezTo>
                        <a:cubicBezTo>
                          <a:pt x="33610" y="47761"/>
                          <a:pt x="45448" y="34326"/>
                          <a:pt x="42999" y="18422"/>
                        </a:cubicBezTo>
                        <a:cubicBezTo>
                          <a:pt x="40550" y="2519"/>
                          <a:pt x="13675" y="-7557"/>
                          <a:pt x="0" y="718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22" name="Freeform 12321"/>
                  <p:cNvSpPr/>
                  <p:nvPr/>
                </p:nvSpPr>
                <p:spPr>
                  <a:xfrm>
                    <a:off x="6680630" y="5252393"/>
                    <a:ext cx="45500" cy="280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500" h="28036">
                        <a:moveTo>
                          <a:pt x="1021" y="28036"/>
                        </a:moveTo>
                        <a:cubicBezTo>
                          <a:pt x="1021" y="28036"/>
                          <a:pt x="-5239" y="10246"/>
                          <a:pt x="12995" y="2621"/>
                        </a:cubicBezTo>
                        <a:cubicBezTo>
                          <a:pt x="31229" y="-5004"/>
                          <a:pt x="42931" y="5480"/>
                          <a:pt x="45381" y="15329"/>
                        </a:cubicBezTo>
                        <a:cubicBezTo>
                          <a:pt x="47830" y="25177"/>
                          <a:pt x="9729" y="1668"/>
                          <a:pt x="1021" y="28036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23" name="Freeform 12322"/>
                  <p:cNvSpPr/>
                  <p:nvPr/>
                </p:nvSpPr>
                <p:spPr>
                  <a:xfrm>
                    <a:off x="6653756" y="5318696"/>
                    <a:ext cx="18982" cy="365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982" h="36588">
                        <a:moveTo>
                          <a:pt x="11702" y="36588"/>
                        </a:moveTo>
                        <a:cubicBezTo>
                          <a:pt x="11702" y="36588"/>
                          <a:pt x="-544" y="32475"/>
                          <a:pt x="0" y="22330"/>
                        </a:cubicBezTo>
                        <a:cubicBezTo>
                          <a:pt x="544" y="12184"/>
                          <a:pt x="3810" y="-3445"/>
                          <a:pt x="14696" y="668"/>
                        </a:cubicBezTo>
                        <a:cubicBezTo>
                          <a:pt x="25582" y="4781"/>
                          <a:pt x="12519" y="35765"/>
                          <a:pt x="11702" y="3658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24" name="Freeform 12323"/>
                  <p:cNvSpPr/>
                  <p:nvPr/>
                </p:nvSpPr>
                <p:spPr>
                  <a:xfrm>
                    <a:off x="6667703" y="5270113"/>
                    <a:ext cx="20870" cy="308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870" h="30881">
                        <a:moveTo>
                          <a:pt x="1021" y="30881"/>
                        </a:moveTo>
                        <a:cubicBezTo>
                          <a:pt x="1021" y="30881"/>
                          <a:pt x="-5239" y="9494"/>
                          <a:pt x="12995" y="1268"/>
                        </a:cubicBezTo>
                        <a:cubicBezTo>
                          <a:pt x="31229" y="-6958"/>
                          <a:pt x="13811" y="26494"/>
                          <a:pt x="1021" y="30881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25" name="Freeform 12324"/>
                  <p:cNvSpPr/>
                  <p:nvPr/>
                </p:nvSpPr>
                <p:spPr>
                  <a:xfrm>
                    <a:off x="6660015" y="5288758"/>
                    <a:ext cx="29392" cy="375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392" h="37530">
                        <a:moveTo>
                          <a:pt x="7202" y="37530"/>
                        </a:moveTo>
                        <a:cubicBezTo>
                          <a:pt x="6484" y="37530"/>
                          <a:pt x="-7157" y="29234"/>
                          <a:pt x="5048" y="13919"/>
                        </a:cubicBezTo>
                        <a:cubicBezTo>
                          <a:pt x="17254" y="-1396"/>
                          <a:pt x="21920" y="-3948"/>
                          <a:pt x="28382" y="5623"/>
                        </a:cubicBezTo>
                        <a:cubicBezTo>
                          <a:pt x="34844" y="15195"/>
                          <a:pt x="8997" y="35934"/>
                          <a:pt x="7202" y="37530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26" name="Freeform 12325"/>
                  <p:cNvSpPr/>
                  <p:nvPr/>
                </p:nvSpPr>
                <p:spPr>
                  <a:xfrm>
                    <a:off x="6651579" y="5347897"/>
                    <a:ext cx="16652" cy="350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652" h="35080">
                        <a:moveTo>
                          <a:pt x="14968" y="35080"/>
                        </a:moveTo>
                        <a:cubicBezTo>
                          <a:pt x="14968" y="35080"/>
                          <a:pt x="-544" y="30144"/>
                          <a:pt x="0" y="12322"/>
                        </a:cubicBezTo>
                        <a:cubicBezTo>
                          <a:pt x="544" y="-5501"/>
                          <a:pt x="11974" y="1080"/>
                          <a:pt x="12247" y="1628"/>
                        </a:cubicBezTo>
                        <a:cubicBezTo>
                          <a:pt x="12519" y="2176"/>
                          <a:pt x="19867" y="29047"/>
                          <a:pt x="14968" y="3508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27" name="Freeform 12326"/>
                  <p:cNvSpPr/>
                  <p:nvPr/>
                </p:nvSpPr>
                <p:spPr>
                  <a:xfrm>
                    <a:off x="6658178" y="5391203"/>
                    <a:ext cx="14067" cy="219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67" h="21935">
                        <a:moveTo>
                          <a:pt x="11906" y="21935"/>
                        </a:moveTo>
                        <a:cubicBezTo>
                          <a:pt x="11906" y="21935"/>
                          <a:pt x="2517" y="22347"/>
                          <a:pt x="476" y="15355"/>
                        </a:cubicBezTo>
                        <a:cubicBezTo>
                          <a:pt x="-1565" y="8363"/>
                          <a:pt x="3470" y="0"/>
                          <a:pt x="3470" y="0"/>
                        </a:cubicBezTo>
                        <a:cubicBezTo>
                          <a:pt x="3470" y="0"/>
                          <a:pt x="19799" y="9323"/>
                          <a:pt x="11906" y="21935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28" name="Freeform 12327"/>
                  <p:cNvSpPr/>
                  <p:nvPr/>
                </p:nvSpPr>
                <p:spPr>
                  <a:xfrm>
                    <a:off x="6657022" y="5370639"/>
                    <a:ext cx="30616" cy="393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616" h="39347">
                        <a:moveTo>
                          <a:pt x="20955" y="0"/>
                        </a:moveTo>
                        <a:cubicBezTo>
                          <a:pt x="20955" y="0"/>
                          <a:pt x="0" y="2194"/>
                          <a:pt x="0" y="16452"/>
                        </a:cubicBezTo>
                        <a:cubicBezTo>
                          <a:pt x="0" y="30710"/>
                          <a:pt x="8981" y="39347"/>
                          <a:pt x="22724" y="39347"/>
                        </a:cubicBezTo>
                        <a:cubicBezTo>
                          <a:pt x="36467" y="39347"/>
                          <a:pt x="29936" y="5758"/>
                          <a:pt x="20955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29" name="Freeform 12328"/>
                  <p:cNvSpPr/>
                  <p:nvPr/>
                </p:nvSpPr>
                <p:spPr>
                  <a:xfrm>
                    <a:off x="6675528" y="5420799"/>
                    <a:ext cx="23234" cy="186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234" h="18662">
                        <a:moveTo>
                          <a:pt x="0" y="3307"/>
                        </a:moveTo>
                        <a:cubicBezTo>
                          <a:pt x="0" y="3307"/>
                          <a:pt x="0" y="18114"/>
                          <a:pt x="12519" y="18662"/>
                        </a:cubicBezTo>
                        <a:cubicBezTo>
                          <a:pt x="25037" y="19211"/>
                          <a:pt x="23132" y="2759"/>
                          <a:pt x="23132" y="2759"/>
                        </a:cubicBezTo>
                        <a:cubicBezTo>
                          <a:pt x="23132" y="2759"/>
                          <a:pt x="5171" y="-3822"/>
                          <a:pt x="0" y="3307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30" name="Freeform 12329"/>
                  <p:cNvSpPr/>
                  <p:nvPr/>
                </p:nvSpPr>
                <p:spPr>
                  <a:xfrm>
                    <a:off x="6664386" y="5401350"/>
                    <a:ext cx="16890" cy="318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890" h="31875">
                        <a:moveTo>
                          <a:pt x="16312" y="19468"/>
                        </a:moveTo>
                        <a:cubicBezTo>
                          <a:pt x="16312" y="24952"/>
                          <a:pt x="18761" y="33726"/>
                          <a:pt x="13590" y="31532"/>
                        </a:cubicBezTo>
                        <a:cubicBezTo>
                          <a:pt x="8420" y="29339"/>
                          <a:pt x="-7365" y="16177"/>
                          <a:pt x="4065" y="3290"/>
                        </a:cubicBezTo>
                        <a:cubicBezTo>
                          <a:pt x="15495" y="-9597"/>
                          <a:pt x="17400" y="19468"/>
                          <a:pt x="16312" y="1946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31" name="Freeform 12330"/>
                  <p:cNvSpPr/>
                  <p:nvPr/>
                </p:nvSpPr>
                <p:spPr>
                  <a:xfrm>
                    <a:off x="6657838" y="5342124"/>
                    <a:ext cx="29137" cy="41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137" h="41061">
                        <a:moveTo>
                          <a:pt x="11366" y="0"/>
                        </a:moveTo>
                        <a:cubicBezTo>
                          <a:pt x="11366" y="0"/>
                          <a:pt x="-3345" y="8774"/>
                          <a:pt x="713" y="21661"/>
                        </a:cubicBezTo>
                        <a:cubicBezTo>
                          <a:pt x="4772" y="34548"/>
                          <a:pt x="11366" y="42500"/>
                          <a:pt x="21512" y="40855"/>
                        </a:cubicBezTo>
                        <a:cubicBezTo>
                          <a:pt x="31657" y="39210"/>
                          <a:pt x="34701" y="3839"/>
                          <a:pt x="11366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32" name="Freeform 12331"/>
                  <p:cNvSpPr/>
                  <p:nvPr/>
                </p:nvSpPr>
                <p:spPr>
                  <a:xfrm>
                    <a:off x="6662192" y="5299913"/>
                    <a:ext cx="37250" cy="482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250" h="48275">
                        <a:moveTo>
                          <a:pt x="36468" y="6289"/>
                        </a:moveTo>
                        <a:cubicBezTo>
                          <a:pt x="36468" y="6289"/>
                          <a:pt x="31841" y="-2211"/>
                          <a:pt x="20955" y="531"/>
                        </a:cubicBezTo>
                        <a:cubicBezTo>
                          <a:pt x="10069" y="3273"/>
                          <a:pt x="0" y="18902"/>
                          <a:pt x="0" y="27128"/>
                        </a:cubicBezTo>
                        <a:cubicBezTo>
                          <a:pt x="0" y="35354"/>
                          <a:pt x="3810" y="47144"/>
                          <a:pt x="16873" y="48275"/>
                        </a:cubicBezTo>
                        <a:cubicBezTo>
                          <a:pt x="29936" y="49338"/>
                          <a:pt x="40278" y="26031"/>
                          <a:pt x="36468" y="6289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33" name="Freeform 12332"/>
                  <p:cNvSpPr/>
                  <p:nvPr/>
                </p:nvSpPr>
                <p:spPr>
                  <a:xfrm>
                    <a:off x="6681549" y="5299264"/>
                    <a:ext cx="40516" cy="492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16" h="49218">
                        <a:moveTo>
                          <a:pt x="16839" y="49166"/>
                        </a:moveTo>
                        <a:cubicBezTo>
                          <a:pt x="6770" y="48069"/>
                          <a:pt x="-1667" y="33537"/>
                          <a:pt x="238" y="20650"/>
                        </a:cubicBezTo>
                        <a:cubicBezTo>
                          <a:pt x="2143" y="7763"/>
                          <a:pt x="5409" y="-2108"/>
                          <a:pt x="22010" y="360"/>
                        </a:cubicBezTo>
                        <a:cubicBezTo>
                          <a:pt x="38611" y="2828"/>
                          <a:pt x="40516" y="22569"/>
                          <a:pt x="40516" y="27505"/>
                        </a:cubicBezTo>
                        <a:cubicBezTo>
                          <a:pt x="40516" y="32440"/>
                          <a:pt x="26908" y="50263"/>
                          <a:pt x="16839" y="4916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34" name="Freeform 12333"/>
                  <p:cNvSpPr/>
                  <p:nvPr/>
                </p:nvSpPr>
                <p:spPr>
                  <a:xfrm>
                    <a:off x="6672364" y="5338987"/>
                    <a:ext cx="34324" cy="417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324" h="41780">
                        <a:moveTo>
                          <a:pt x="16499" y="394"/>
                        </a:moveTo>
                        <a:cubicBezTo>
                          <a:pt x="27657" y="3959"/>
                          <a:pt x="27113" y="26717"/>
                          <a:pt x="33372" y="35491"/>
                        </a:cubicBezTo>
                        <a:cubicBezTo>
                          <a:pt x="39631" y="44265"/>
                          <a:pt x="13505" y="44813"/>
                          <a:pt x="3708" y="31104"/>
                        </a:cubicBezTo>
                        <a:cubicBezTo>
                          <a:pt x="-6089" y="17394"/>
                          <a:pt x="5341" y="-3170"/>
                          <a:pt x="16499" y="394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35" name="Freeform 12334"/>
                  <p:cNvSpPr/>
                  <p:nvPr/>
                </p:nvSpPr>
                <p:spPr>
                  <a:xfrm>
                    <a:off x="6678215" y="5372009"/>
                    <a:ext cx="32964" cy="321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964" h="32115">
                        <a:moveTo>
                          <a:pt x="19994" y="823"/>
                        </a:moveTo>
                        <a:cubicBezTo>
                          <a:pt x="19994" y="823"/>
                          <a:pt x="4651" y="-3839"/>
                          <a:pt x="815" y="9048"/>
                        </a:cubicBezTo>
                        <a:cubicBezTo>
                          <a:pt x="-3021" y="21935"/>
                          <a:pt x="6569" y="30984"/>
                          <a:pt x="23446" y="32081"/>
                        </a:cubicBezTo>
                        <a:cubicBezTo>
                          <a:pt x="40324" y="33177"/>
                          <a:pt x="32077" y="8637"/>
                          <a:pt x="19994" y="82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36" name="Freeform 12335"/>
                  <p:cNvSpPr/>
                  <p:nvPr/>
                </p:nvSpPr>
                <p:spPr>
                  <a:xfrm>
                    <a:off x="6675221" y="5399583"/>
                    <a:ext cx="38134" cy="303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134" h="30384">
                        <a:moveTo>
                          <a:pt x="19364" y="120"/>
                        </a:moveTo>
                        <a:cubicBezTo>
                          <a:pt x="19364" y="120"/>
                          <a:pt x="2799" y="-1799"/>
                          <a:pt x="345" y="9991"/>
                        </a:cubicBezTo>
                        <a:cubicBezTo>
                          <a:pt x="-2109" y="21781"/>
                          <a:pt x="8014" y="29185"/>
                          <a:pt x="23966" y="30281"/>
                        </a:cubicBezTo>
                        <a:cubicBezTo>
                          <a:pt x="39918" y="31378"/>
                          <a:pt x="38077" y="23975"/>
                          <a:pt x="38077" y="23975"/>
                        </a:cubicBezTo>
                        <a:cubicBezTo>
                          <a:pt x="38077" y="23975"/>
                          <a:pt x="20285" y="6426"/>
                          <a:pt x="19364" y="12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37" name="Freeform 12336"/>
                  <p:cNvSpPr/>
                  <p:nvPr/>
                </p:nvSpPr>
                <p:spPr>
                  <a:xfrm>
                    <a:off x="6690836" y="5428230"/>
                    <a:ext cx="24604" cy="189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604" h="18910">
                        <a:moveTo>
                          <a:pt x="520" y="243"/>
                        </a:moveTo>
                        <a:cubicBezTo>
                          <a:pt x="520" y="243"/>
                          <a:pt x="-2750" y="10429"/>
                          <a:pt x="7062" y="15821"/>
                        </a:cubicBezTo>
                        <a:cubicBezTo>
                          <a:pt x="16874" y="21213"/>
                          <a:pt x="24604" y="17918"/>
                          <a:pt x="24604" y="17918"/>
                        </a:cubicBezTo>
                        <a:cubicBezTo>
                          <a:pt x="24604" y="17918"/>
                          <a:pt x="18360" y="-2453"/>
                          <a:pt x="520" y="24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38" name="Freeform 12337"/>
                  <p:cNvSpPr/>
                  <p:nvPr/>
                </p:nvSpPr>
                <p:spPr>
                  <a:xfrm>
                    <a:off x="6705191" y="5435776"/>
                    <a:ext cx="19663" cy="131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663" h="13127">
                        <a:moveTo>
                          <a:pt x="0" y="4507"/>
                        </a:moveTo>
                        <a:cubicBezTo>
                          <a:pt x="0" y="5878"/>
                          <a:pt x="6532" y="11910"/>
                          <a:pt x="12247" y="13007"/>
                        </a:cubicBezTo>
                        <a:cubicBezTo>
                          <a:pt x="17962" y="14104"/>
                          <a:pt x="22588" y="6975"/>
                          <a:pt x="17417" y="1765"/>
                        </a:cubicBezTo>
                        <a:cubicBezTo>
                          <a:pt x="12247" y="-3445"/>
                          <a:pt x="0" y="4507"/>
                          <a:pt x="0" y="45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39" name="Freeform 12338"/>
                  <p:cNvSpPr/>
                  <p:nvPr/>
                </p:nvSpPr>
                <p:spPr>
                  <a:xfrm>
                    <a:off x="6695938" y="5415332"/>
                    <a:ext cx="30208" cy="289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208" h="28956">
                        <a:moveTo>
                          <a:pt x="4867" y="0"/>
                        </a:moveTo>
                        <a:cubicBezTo>
                          <a:pt x="4867" y="0"/>
                          <a:pt x="-5164" y="10012"/>
                          <a:pt x="3547" y="20369"/>
                        </a:cubicBezTo>
                        <a:cubicBezTo>
                          <a:pt x="12258" y="30725"/>
                          <a:pt x="21497" y="29690"/>
                          <a:pt x="24665" y="27618"/>
                        </a:cubicBezTo>
                        <a:cubicBezTo>
                          <a:pt x="27832" y="25547"/>
                          <a:pt x="30208" y="17607"/>
                          <a:pt x="30208" y="17607"/>
                        </a:cubicBezTo>
                        <a:cubicBezTo>
                          <a:pt x="30208" y="17607"/>
                          <a:pt x="18857" y="690"/>
                          <a:pt x="4867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40" name="Freeform 12339"/>
                  <p:cNvSpPr/>
                  <p:nvPr/>
                </p:nvSpPr>
                <p:spPr>
                  <a:xfrm>
                    <a:off x="6720126" y="5435623"/>
                    <a:ext cx="35685" cy="182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685" h="18217">
                        <a:moveTo>
                          <a:pt x="578" y="0"/>
                        </a:moveTo>
                        <a:cubicBezTo>
                          <a:pt x="578" y="0"/>
                          <a:pt x="-2960" y="8774"/>
                          <a:pt x="7382" y="15629"/>
                        </a:cubicBezTo>
                        <a:cubicBezTo>
                          <a:pt x="17724" y="22484"/>
                          <a:pt x="28491" y="13984"/>
                          <a:pt x="32232" y="10419"/>
                        </a:cubicBezTo>
                        <a:cubicBezTo>
                          <a:pt x="35973" y="6855"/>
                          <a:pt x="35685" y="4661"/>
                          <a:pt x="35685" y="4661"/>
                        </a:cubicBezTo>
                        <a:cubicBezTo>
                          <a:pt x="35685" y="4661"/>
                          <a:pt x="21729" y="14121"/>
                          <a:pt x="15542" y="8226"/>
                        </a:cubicBezTo>
                        <a:cubicBezTo>
                          <a:pt x="9355" y="2331"/>
                          <a:pt x="2593" y="1097"/>
                          <a:pt x="578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41" name="Freeform 12340"/>
                  <p:cNvSpPr/>
                  <p:nvPr/>
                </p:nvSpPr>
                <p:spPr>
                  <a:xfrm>
                    <a:off x="6719735" y="5424501"/>
                    <a:ext cx="22639" cy="187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39" h="18799">
                        <a:moveTo>
                          <a:pt x="8590" y="428"/>
                        </a:moveTo>
                        <a:cubicBezTo>
                          <a:pt x="8590" y="428"/>
                          <a:pt x="1514" y="-2588"/>
                          <a:pt x="153" y="7283"/>
                        </a:cubicBezTo>
                        <a:cubicBezTo>
                          <a:pt x="-1208" y="17154"/>
                          <a:pt x="6685" y="18799"/>
                          <a:pt x="9134" y="18799"/>
                        </a:cubicBezTo>
                        <a:cubicBezTo>
                          <a:pt x="11583" y="18799"/>
                          <a:pt x="20428" y="18936"/>
                          <a:pt x="22469" y="11122"/>
                        </a:cubicBezTo>
                        <a:cubicBezTo>
                          <a:pt x="24510" y="3307"/>
                          <a:pt x="8045" y="428"/>
                          <a:pt x="8590" y="4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42" name="Freeform 12341"/>
                  <p:cNvSpPr/>
                  <p:nvPr/>
                </p:nvSpPr>
                <p:spPr>
                  <a:xfrm>
                    <a:off x="6731521" y="5424107"/>
                    <a:ext cx="25378" cy="227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378" h="22776">
                        <a:moveTo>
                          <a:pt x="1311" y="1532"/>
                        </a:moveTo>
                        <a:cubicBezTo>
                          <a:pt x="1311" y="1532"/>
                          <a:pt x="-5168" y="22021"/>
                          <a:pt x="10568" y="22753"/>
                        </a:cubicBezTo>
                        <a:cubicBezTo>
                          <a:pt x="26303" y="23485"/>
                          <a:pt x="25378" y="13240"/>
                          <a:pt x="25378" y="13240"/>
                        </a:cubicBezTo>
                        <a:cubicBezTo>
                          <a:pt x="25378" y="13240"/>
                          <a:pt x="25378" y="4459"/>
                          <a:pt x="25378" y="800"/>
                        </a:cubicBezTo>
                        <a:cubicBezTo>
                          <a:pt x="25378" y="-2858"/>
                          <a:pt x="8408" y="7386"/>
                          <a:pt x="1311" y="153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43" name="Freeform 12342"/>
                  <p:cNvSpPr/>
                  <p:nvPr/>
                </p:nvSpPr>
                <p:spPr>
                  <a:xfrm>
                    <a:off x="6746558" y="5423645"/>
                    <a:ext cx="26398" cy="193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398" h="19382">
                        <a:moveTo>
                          <a:pt x="0" y="5672"/>
                        </a:moveTo>
                        <a:cubicBezTo>
                          <a:pt x="0" y="5672"/>
                          <a:pt x="2994" y="19382"/>
                          <a:pt x="13607" y="19382"/>
                        </a:cubicBezTo>
                        <a:cubicBezTo>
                          <a:pt x="24221" y="19382"/>
                          <a:pt x="26398" y="10334"/>
                          <a:pt x="26398" y="8414"/>
                        </a:cubicBezTo>
                        <a:cubicBezTo>
                          <a:pt x="26398" y="6495"/>
                          <a:pt x="16057" y="8414"/>
                          <a:pt x="8981" y="2108"/>
                        </a:cubicBezTo>
                        <a:cubicBezTo>
                          <a:pt x="1905" y="-4199"/>
                          <a:pt x="0" y="5672"/>
                          <a:pt x="0" y="567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44" name="Freeform 12343"/>
                  <p:cNvSpPr/>
                  <p:nvPr/>
                </p:nvSpPr>
                <p:spPr>
                  <a:xfrm>
                    <a:off x="6723442" y="5402993"/>
                    <a:ext cx="36502" cy="315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502" h="31566">
                        <a:moveTo>
                          <a:pt x="5154" y="0"/>
                        </a:moveTo>
                        <a:cubicBezTo>
                          <a:pt x="5154" y="0"/>
                          <a:pt x="11685" y="5210"/>
                          <a:pt x="16856" y="5210"/>
                        </a:cubicBezTo>
                        <a:cubicBezTo>
                          <a:pt x="22027" y="5210"/>
                          <a:pt x="27470" y="1919"/>
                          <a:pt x="28286" y="1919"/>
                        </a:cubicBezTo>
                        <a:cubicBezTo>
                          <a:pt x="29103" y="1919"/>
                          <a:pt x="38356" y="7403"/>
                          <a:pt x="36178" y="13435"/>
                        </a:cubicBezTo>
                        <a:cubicBezTo>
                          <a:pt x="34001" y="19468"/>
                          <a:pt x="30736" y="29887"/>
                          <a:pt x="23932" y="31258"/>
                        </a:cubicBezTo>
                        <a:cubicBezTo>
                          <a:pt x="17128" y="32629"/>
                          <a:pt x="9236" y="29613"/>
                          <a:pt x="5154" y="23855"/>
                        </a:cubicBezTo>
                        <a:cubicBezTo>
                          <a:pt x="1072" y="18097"/>
                          <a:pt x="-4099" y="2468"/>
                          <a:pt x="5154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45" name="Freeform 12344"/>
                  <p:cNvSpPr/>
                  <p:nvPr/>
                </p:nvSpPr>
                <p:spPr>
                  <a:xfrm>
                    <a:off x="6747885" y="5404518"/>
                    <a:ext cx="44394" cy="289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394" h="28910">
                        <a:moveTo>
                          <a:pt x="850" y="13281"/>
                        </a:moveTo>
                        <a:cubicBezTo>
                          <a:pt x="850" y="15201"/>
                          <a:pt x="8198" y="28910"/>
                          <a:pt x="19901" y="28910"/>
                        </a:cubicBezTo>
                        <a:cubicBezTo>
                          <a:pt x="31603" y="28910"/>
                          <a:pt x="37046" y="21233"/>
                          <a:pt x="38407" y="17943"/>
                        </a:cubicBezTo>
                        <a:cubicBezTo>
                          <a:pt x="39767" y="14652"/>
                          <a:pt x="44394" y="1217"/>
                          <a:pt x="44394" y="1217"/>
                        </a:cubicBezTo>
                        <a:cubicBezTo>
                          <a:pt x="44394" y="1217"/>
                          <a:pt x="37998" y="1354"/>
                          <a:pt x="36774" y="120"/>
                        </a:cubicBezTo>
                        <a:cubicBezTo>
                          <a:pt x="35549" y="-1114"/>
                          <a:pt x="36230" y="7523"/>
                          <a:pt x="22622" y="8072"/>
                        </a:cubicBezTo>
                        <a:cubicBezTo>
                          <a:pt x="9015" y="8620"/>
                          <a:pt x="5749" y="2588"/>
                          <a:pt x="5205" y="2588"/>
                        </a:cubicBezTo>
                        <a:cubicBezTo>
                          <a:pt x="4661" y="2588"/>
                          <a:pt x="-2415" y="2862"/>
                          <a:pt x="850" y="1328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46" name="Freeform 12345"/>
                  <p:cNvSpPr/>
                  <p:nvPr/>
                </p:nvSpPr>
                <p:spPr>
                  <a:xfrm>
                    <a:off x="6745435" y="5388187"/>
                    <a:ext cx="38798" cy="301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798" h="30161">
                        <a:moveTo>
                          <a:pt x="10922" y="823"/>
                        </a:moveTo>
                        <a:cubicBezTo>
                          <a:pt x="11525" y="1371"/>
                          <a:pt x="16652" y="3564"/>
                          <a:pt x="24192" y="2194"/>
                        </a:cubicBezTo>
                        <a:cubicBezTo>
                          <a:pt x="31731" y="823"/>
                          <a:pt x="35350" y="0"/>
                          <a:pt x="35350" y="0"/>
                        </a:cubicBezTo>
                        <a:cubicBezTo>
                          <a:pt x="35350" y="0"/>
                          <a:pt x="39572" y="12064"/>
                          <a:pt x="38668" y="16452"/>
                        </a:cubicBezTo>
                        <a:cubicBezTo>
                          <a:pt x="37763" y="20839"/>
                          <a:pt x="30346" y="30161"/>
                          <a:pt x="23711" y="30161"/>
                        </a:cubicBezTo>
                        <a:cubicBezTo>
                          <a:pt x="17076" y="30161"/>
                          <a:pt x="4381" y="25500"/>
                          <a:pt x="1684" y="21113"/>
                        </a:cubicBezTo>
                        <a:cubicBezTo>
                          <a:pt x="-1047" y="16726"/>
                          <a:pt x="-2046" y="823"/>
                          <a:pt x="10922" y="82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47" name="Freeform 12346"/>
                  <p:cNvSpPr/>
                  <p:nvPr/>
                </p:nvSpPr>
                <p:spPr>
                  <a:xfrm>
                    <a:off x="6777565" y="5395315"/>
                    <a:ext cx="32402" cy="259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402" h="25928">
                        <a:moveTo>
                          <a:pt x="0" y="0"/>
                        </a:moveTo>
                        <a:cubicBezTo>
                          <a:pt x="0" y="0"/>
                          <a:pt x="-799" y="24129"/>
                          <a:pt x="12808" y="25774"/>
                        </a:cubicBezTo>
                        <a:cubicBezTo>
                          <a:pt x="26415" y="27419"/>
                          <a:pt x="29137" y="15629"/>
                          <a:pt x="29953" y="13161"/>
                        </a:cubicBezTo>
                        <a:cubicBezTo>
                          <a:pt x="30770" y="10694"/>
                          <a:pt x="32402" y="6855"/>
                          <a:pt x="32402" y="6855"/>
                        </a:cubicBezTo>
                        <a:cubicBezTo>
                          <a:pt x="32402" y="6855"/>
                          <a:pt x="20292" y="14121"/>
                          <a:pt x="13760" y="11379"/>
                        </a:cubicBezTo>
                        <a:cubicBezTo>
                          <a:pt x="7229" y="863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48" name="Freeform 12347"/>
                  <p:cNvSpPr/>
                  <p:nvPr/>
                </p:nvSpPr>
                <p:spPr>
                  <a:xfrm>
                    <a:off x="6777651" y="5373380"/>
                    <a:ext cx="38883" cy="343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883" h="34308">
                        <a:moveTo>
                          <a:pt x="476" y="16177"/>
                        </a:moveTo>
                        <a:cubicBezTo>
                          <a:pt x="-68" y="17823"/>
                          <a:pt x="-3062" y="33452"/>
                          <a:pt x="16805" y="34308"/>
                        </a:cubicBezTo>
                        <a:cubicBezTo>
                          <a:pt x="36672" y="35097"/>
                          <a:pt x="38032" y="21113"/>
                          <a:pt x="38032" y="21113"/>
                        </a:cubicBezTo>
                        <a:cubicBezTo>
                          <a:pt x="38032" y="21113"/>
                          <a:pt x="41570" y="14532"/>
                          <a:pt x="34222" y="8226"/>
                        </a:cubicBezTo>
                        <a:cubicBezTo>
                          <a:pt x="26874" y="1919"/>
                          <a:pt x="24425" y="0"/>
                          <a:pt x="23881" y="0"/>
                        </a:cubicBezTo>
                        <a:cubicBezTo>
                          <a:pt x="23337" y="0"/>
                          <a:pt x="10274" y="15081"/>
                          <a:pt x="476" y="1617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49" name="Freeform 12348"/>
                  <p:cNvSpPr/>
                  <p:nvPr/>
                </p:nvSpPr>
                <p:spPr>
                  <a:xfrm>
                    <a:off x="6800834" y="5335972"/>
                    <a:ext cx="39938" cy="506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938" h="50640">
                        <a:moveTo>
                          <a:pt x="39070" y="32201"/>
                        </a:moveTo>
                        <a:cubicBezTo>
                          <a:pt x="39070" y="32201"/>
                          <a:pt x="32811" y="5055"/>
                          <a:pt x="19203" y="668"/>
                        </a:cubicBezTo>
                        <a:cubicBezTo>
                          <a:pt x="5596" y="-3719"/>
                          <a:pt x="2058" y="14378"/>
                          <a:pt x="697" y="22604"/>
                        </a:cubicBezTo>
                        <a:cubicBezTo>
                          <a:pt x="-663" y="30830"/>
                          <a:pt x="-2568" y="49475"/>
                          <a:pt x="21653" y="50640"/>
                        </a:cubicBezTo>
                        <a:cubicBezTo>
                          <a:pt x="45874" y="51669"/>
                          <a:pt x="39070" y="31652"/>
                          <a:pt x="39070" y="3220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50" name="Freeform 12349"/>
                  <p:cNvSpPr/>
                  <p:nvPr/>
                </p:nvSpPr>
                <p:spPr>
                  <a:xfrm>
                    <a:off x="6704647" y="5402171"/>
                    <a:ext cx="30599" cy="288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599" h="28806">
                        <a:moveTo>
                          <a:pt x="30274" y="18928"/>
                        </a:moveTo>
                        <a:cubicBezTo>
                          <a:pt x="27784" y="29646"/>
                          <a:pt x="18957" y="29419"/>
                          <a:pt x="11714" y="28278"/>
                        </a:cubicBezTo>
                        <a:cubicBezTo>
                          <a:pt x="4470" y="27138"/>
                          <a:pt x="-1641" y="23033"/>
                          <a:pt x="396" y="15735"/>
                        </a:cubicBezTo>
                        <a:cubicBezTo>
                          <a:pt x="2433" y="8438"/>
                          <a:pt x="6055" y="4333"/>
                          <a:pt x="6055" y="4333"/>
                        </a:cubicBezTo>
                        <a:cubicBezTo>
                          <a:pt x="6055" y="4333"/>
                          <a:pt x="5828" y="8438"/>
                          <a:pt x="14430" y="9122"/>
                        </a:cubicBezTo>
                        <a:cubicBezTo>
                          <a:pt x="23031" y="9806"/>
                          <a:pt x="21220" y="0"/>
                          <a:pt x="21220" y="0"/>
                        </a:cubicBezTo>
                        <a:cubicBezTo>
                          <a:pt x="21220" y="0"/>
                          <a:pt x="32764" y="8210"/>
                          <a:pt x="30274" y="189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51" name="Freeform 12350"/>
                  <p:cNvSpPr/>
                  <p:nvPr/>
                </p:nvSpPr>
                <p:spPr>
                  <a:xfrm>
                    <a:off x="6681064" y="5391330"/>
                    <a:ext cx="28090" cy="294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090" h="29484">
                        <a:moveTo>
                          <a:pt x="11602" y="174"/>
                        </a:moveTo>
                        <a:cubicBezTo>
                          <a:pt x="-8408" y="3266"/>
                          <a:pt x="157" y="23165"/>
                          <a:pt x="16832" y="28893"/>
                        </a:cubicBezTo>
                        <a:cubicBezTo>
                          <a:pt x="33507" y="34620"/>
                          <a:pt x="31611" y="-2937"/>
                          <a:pt x="11602" y="17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52" name="Freeform 12351"/>
                  <p:cNvSpPr/>
                  <p:nvPr/>
                </p:nvSpPr>
                <p:spPr>
                  <a:xfrm>
                    <a:off x="6699425" y="5390929"/>
                    <a:ext cx="29426" cy="27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426" h="27437">
                        <a:moveTo>
                          <a:pt x="7127" y="823"/>
                        </a:moveTo>
                        <a:cubicBezTo>
                          <a:pt x="7127" y="823"/>
                          <a:pt x="-765" y="274"/>
                          <a:pt x="51" y="14806"/>
                        </a:cubicBezTo>
                        <a:cubicBezTo>
                          <a:pt x="867" y="29339"/>
                          <a:pt x="21006" y="30984"/>
                          <a:pt x="26449" y="21661"/>
                        </a:cubicBezTo>
                        <a:cubicBezTo>
                          <a:pt x="31892" y="12339"/>
                          <a:pt x="32164" y="-3839"/>
                          <a:pt x="7127" y="82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53" name="Freeform 12352"/>
                  <p:cNvSpPr/>
                  <p:nvPr/>
                </p:nvSpPr>
                <p:spPr>
                  <a:xfrm>
                    <a:off x="6698575" y="5372831"/>
                    <a:ext cx="26398" cy="280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398" h="28002">
                        <a:moveTo>
                          <a:pt x="25667" y="20016"/>
                        </a:moveTo>
                        <a:cubicBezTo>
                          <a:pt x="25667" y="20016"/>
                          <a:pt x="12332" y="33452"/>
                          <a:pt x="4439" y="25500"/>
                        </a:cubicBezTo>
                        <a:cubicBezTo>
                          <a:pt x="-3453" y="17548"/>
                          <a:pt x="-1004" y="0"/>
                          <a:pt x="13148" y="0"/>
                        </a:cubicBezTo>
                        <a:cubicBezTo>
                          <a:pt x="27300" y="0"/>
                          <a:pt x="27300" y="17000"/>
                          <a:pt x="25667" y="20016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54" name="Freeform 12353"/>
                  <p:cNvSpPr/>
                  <p:nvPr/>
                </p:nvSpPr>
                <p:spPr>
                  <a:xfrm>
                    <a:off x="6717642" y="5378315"/>
                    <a:ext cx="38849" cy="314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849" h="31447">
                        <a:moveTo>
                          <a:pt x="10682" y="0"/>
                        </a:moveTo>
                        <a:cubicBezTo>
                          <a:pt x="10682" y="0"/>
                          <a:pt x="884" y="3016"/>
                          <a:pt x="68" y="12613"/>
                        </a:cubicBezTo>
                        <a:cubicBezTo>
                          <a:pt x="-748" y="22210"/>
                          <a:pt x="5783" y="29613"/>
                          <a:pt x="17213" y="31258"/>
                        </a:cubicBezTo>
                        <a:cubicBezTo>
                          <a:pt x="28643" y="32903"/>
                          <a:pt x="37896" y="23306"/>
                          <a:pt x="38713" y="18919"/>
                        </a:cubicBezTo>
                        <a:cubicBezTo>
                          <a:pt x="39529" y="14532"/>
                          <a:pt x="36536" y="4387"/>
                          <a:pt x="32726" y="3839"/>
                        </a:cubicBezTo>
                        <a:cubicBezTo>
                          <a:pt x="28915" y="3290"/>
                          <a:pt x="16941" y="7403"/>
                          <a:pt x="1068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55" name="Freeform 12354"/>
                  <p:cNvSpPr/>
                  <p:nvPr/>
                </p:nvSpPr>
                <p:spPr>
                  <a:xfrm>
                    <a:off x="6692673" y="5329235"/>
                    <a:ext cx="38594" cy="483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594" h="48310">
                        <a:moveTo>
                          <a:pt x="29397" y="274"/>
                        </a:moveTo>
                        <a:cubicBezTo>
                          <a:pt x="29397" y="274"/>
                          <a:pt x="6559" y="-2194"/>
                          <a:pt x="1933" y="7403"/>
                        </a:cubicBezTo>
                        <a:cubicBezTo>
                          <a:pt x="-2692" y="17000"/>
                          <a:pt x="1066" y="47161"/>
                          <a:pt x="11762" y="48258"/>
                        </a:cubicBezTo>
                        <a:cubicBezTo>
                          <a:pt x="22459" y="49355"/>
                          <a:pt x="40094" y="32081"/>
                          <a:pt x="38503" y="19742"/>
                        </a:cubicBezTo>
                        <a:cubicBezTo>
                          <a:pt x="36914" y="7403"/>
                          <a:pt x="30264" y="274"/>
                          <a:pt x="29397" y="274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56" name="Freeform 12355"/>
                  <p:cNvSpPr/>
                  <p:nvPr/>
                </p:nvSpPr>
                <p:spPr>
                  <a:xfrm>
                    <a:off x="6713050" y="5363354"/>
                    <a:ext cx="34784" cy="346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784" h="34617">
                        <a:moveTo>
                          <a:pt x="386" y="10739"/>
                        </a:moveTo>
                        <a:cubicBezTo>
                          <a:pt x="386" y="10739"/>
                          <a:pt x="7878" y="-4920"/>
                          <a:pt x="25561" y="1526"/>
                        </a:cubicBezTo>
                        <a:cubicBezTo>
                          <a:pt x="43245" y="7973"/>
                          <a:pt x="31154" y="24797"/>
                          <a:pt x="25126" y="32236"/>
                        </a:cubicBezTo>
                        <a:cubicBezTo>
                          <a:pt x="19098" y="39674"/>
                          <a:pt x="-3231" y="29088"/>
                          <a:pt x="386" y="1073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57" name="Freeform 12356"/>
                  <p:cNvSpPr/>
                  <p:nvPr/>
                </p:nvSpPr>
                <p:spPr>
                  <a:xfrm>
                    <a:off x="6721469" y="5345566"/>
                    <a:ext cx="37726" cy="385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726" h="38541">
                        <a:moveTo>
                          <a:pt x="9712" y="3410"/>
                        </a:moveTo>
                        <a:cubicBezTo>
                          <a:pt x="8488" y="2862"/>
                          <a:pt x="-10563" y="17394"/>
                          <a:pt x="8215" y="32749"/>
                        </a:cubicBezTo>
                        <a:cubicBezTo>
                          <a:pt x="26993" y="48104"/>
                          <a:pt x="42234" y="30281"/>
                          <a:pt x="36519" y="11088"/>
                        </a:cubicBezTo>
                        <a:cubicBezTo>
                          <a:pt x="30804" y="-8106"/>
                          <a:pt x="8760" y="3410"/>
                          <a:pt x="9712" y="34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58" name="Freeform 12357"/>
                  <p:cNvSpPr/>
                  <p:nvPr/>
                </p:nvSpPr>
                <p:spPr>
                  <a:xfrm>
                    <a:off x="6744653" y="5372226"/>
                    <a:ext cx="31535" cy="300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535" h="30007">
                        <a:moveTo>
                          <a:pt x="0" y="12944"/>
                        </a:moveTo>
                        <a:cubicBezTo>
                          <a:pt x="-544" y="4444"/>
                          <a:pt x="10781" y="-6609"/>
                          <a:pt x="23677" y="4992"/>
                        </a:cubicBezTo>
                        <a:cubicBezTo>
                          <a:pt x="36572" y="16592"/>
                          <a:pt x="32929" y="29016"/>
                          <a:pt x="17731" y="29944"/>
                        </a:cubicBezTo>
                        <a:cubicBezTo>
                          <a:pt x="2533" y="30872"/>
                          <a:pt x="544" y="21444"/>
                          <a:pt x="0" y="1294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59" name="Freeform 12358"/>
                  <p:cNvSpPr/>
                  <p:nvPr/>
                </p:nvSpPr>
                <p:spPr>
                  <a:xfrm>
                    <a:off x="6780388" y="5363784"/>
                    <a:ext cx="30940" cy="35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940" h="35097">
                        <a:moveTo>
                          <a:pt x="27308" y="9791"/>
                        </a:moveTo>
                        <a:cubicBezTo>
                          <a:pt x="34390" y="22810"/>
                          <a:pt x="31485" y="36697"/>
                          <a:pt x="16230" y="34961"/>
                        </a:cubicBezTo>
                        <a:cubicBezTo>
                          <a:pt x="976" y="33225"/>
                          <a:pt x="-3019" y="8489"/>
                          <a:pt x="2066" y="3716"/>
                        </a:cubicBezTo>
                        <a:cubicBezTo>
                          <a:pt x="7150" y="-1058"/>
                          <a:pt x="20225" y="-3228"/>
                          <a:pt x="27308" y="97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60" name="Freeform 12359"/>
                  <p:cNvSpPr/>
                  <p:nvPr/>
                </p:nvSpPr>
                <p:spPr>
                  <a:xfrm>
                    <a:off x="6753634" y="5351257"/>
                    <a:ext cx="41026" cy="385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026" h="38522">
                        <a:moveTo>
                          <a:pt x="20782" y="165"/>
                        </a:moveTo>
                        <a:cubicBezTo>
                          <a:pt x="20782" y="165"/>
                          <a:pt x="2628" y="1609"/>
                          <a:pt x="478" y="10274"/>
                        </a:cubicBezTo>
                        <a:cubicBezTo>
                          <a:pt x="-1672" y="18938"/>
                          <a:pt x="2866" y="35062"/>
                          <a:pt x="18393" y="37950"/>
                        </a:cubicBezTo>
                        <a:cubicBezTo>
                          <a:pt x="33920" y="40838"/>
                          <a:pt x="38458" y="32174"/>
                          <a:pt x="40369" y="28564"/>
                        </a:cubicBezTo>
                        <a:cubicBezTo>
                          <a:pt x="42280" y="24954"/>
                          <a:pt x="41325" y="-2482"/>
                          <a:pt x="20782" y="16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61" name="Freeform 12360"/>
                  <p:cNvSpPr/>
                  <p:nvPr/>
                </p:nvSpPr>
                <p:spPr>
                  <a:xfrm>
                    <a:off x="6751133" y="5312646"/>
                    <a:ext cx="44547" cy="532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547" h="53211">
                        <a:moveTo>
                          <a:pt x="323" y="30024"/>
                        </a:moveTo>
                        <a:cubicBezTo>
                          <a:pt x="3544" y="70331"/>
                          <a:pt x="1276" y="45653"/>
                          <a:pt x="11345" y="46750"/>
                        </a:cubicBezTo>
                        <a:cubicBezTo>
                          <a:pt x="21415" y="47847"/>
                          <a:pt x="31756" y="47573"/>
                          <a:pt x="35294" y="40992"/>
                        </a:cubicBezTo>
                        <a:cubicBezTo>
                          <a:pt x="38832" y="34411"/>
                          <a:pt x="46724" y="23444"/>
                          <a:pt x="44003" y="18234"/>
                        </a:cubicBezTo>
                        <a:cubicBezTo>
                          <a:pt x="41281" y="13024"/>
                          <a:pt x="36655" y="1645"/>
                          <a:pt x="27538" y="1645"/>
                        </a:cubicBezTo>
                        <a:cubicBezTo>
                          <a:pt x="18421" y="1645"/>
                          <a:pt x="-2897" y="-10282"/>
                          <a:pt x="323" y="300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62" name="Freeform 12361"/>
                  <p:cNvSpPr/>
                  <p:nvPr/>
                </p:nvSpPr>
                <p:spPr>
                  <a:xfrm>
                    <a:off x="6783212" y="5330555"/>
                    <a:ext cx="37879" cy="472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879" h="47213">
                        <a:moveTo>
                          <a:pt x="23326" y="106"/>
                        </a:moveTo>
                        <a:cubicBezTo>
                          <a:pt x="23326" y="106"/>
                          <a:pt x="6481" y="-1868"/>
                          <a:pt x="2670" y="10197"/>
                        </a:cubicBezTo>
                        <a:cubicBezTo>
                          <a:pt x="-1140" y="22261"/>
                          <a:pt x="-4133" y="47213"/>
                          <a:pt x="17639" y="47213"/>
                        </a:cubicBezTo>
                        <a:cubicBezTo>
                          <a:pt x="39410" y="47213"/>
                          <a:pt x="47003" y="5607"/>
                          <a:pt x="23326" y="106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63" name="Freeform 12362"/>
                  <p:cNvSpPr/>
                  <p:nvPr/>
                </p:nvSpPr>
                <p:spPr>
                  <a:xfrm>
                    <a:off x="6677177" y="5257603"/>
                    <a:ext cx="51061" cy="445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061" h="44505">
                        <a:moveTo>
                          <a:pt x="21346" y="43939"/>
                        </a:moveTo>
                        <a:cubicBezTo>
                          <a:pt x="19986" y="43939"/>
                          <a:pt x="11481" y="46339"/>
                          <a:pt x="6378" y="41198"/>
                        </a:cubicBezTo>
                        <a:cubicBezTo>
                          <a:pt x="1276" y="36056"/>
                          <a:pt x="-970" y="35714"/>
                          <a:pt x="391" y="26939"/>
                        </a:cubicBezTo>
                        <a:cubicBezTo>
                          <a:pt x="1752" y="18165"/>
                          <a:pt x="12359" y="2426"/>
                          <a:pt x="25728" y="233"/>
                        </a:cubicBezTo>
                        <a:cubicBezTo>
                          <a:pt x="39029" y="-1961"/>
                          <a:pt x="49571" y="10323"/>
                          <a:pt x="51061" y="14710"/>
                        </a:cubicBezTo>
                        <a:cubicBezTo>
                          <a:pt x="52293" y="19097"/>
                          <a:pt x="24612" y="17343"/>
                          <a:pt x="21346" y="43939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64" name="Freeform 12363"/>
                  <p:cNvSpPr/>
                  <p:nvPr/>
                </p:nvSpPr>
                <p:spPr>
                  <a:xfrm>
                    <a:off x="6697690" y="5308123"/>
                    <a:ext cx="35838" cy="401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838" h="40152">
                        <a:moveTo>
                          <a:pt x="12128" y="0"/>
                        </a:moveTo>
                        <a:cubicBezTo>
                          <a:pt x="12672" y="0"/>
                          <a:pt x="31178" y="4935"/>
                          <a:pt x="34444" y="16452"/>
                        </a:cubicBezTo>
                        <a:cubicBezTo>
                          <a:pt x="37709" y="27968"/>
                          <a:pt x="34988" y="35371"/>
                          <a:pt x="29001" y="39484"/>
                        </a:cubicBezTo>
                        <a:cubicBezTo>
                          <a:pt x="23013" y="43597"/>
                          <a:pt x="-20802" y="28790"/>
                          <a:pt x="12128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65" name="Freeform 12364"/>
                  <p:cNvSpPr/>
                  <p:nvPr/>
                </p:nvSpPr>
                <p:spPr>
                  <a:xfrm>
                    <a:off x="6698345" y="5270334"/>
                    <a:ext cx="47532" cy="440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532" h="44094">
                        <a:moveTo>
                          <a:pt x="13012" y="44094"/>
                        </a:moveTo>
                        <a:cubicBezTo>
                          <a:pt x="13012" y="44094"/>
                          <a:pt x="-797" y="41948"/>
                          <a:pt x="0" y="27537"/>
                        </a:cubicBezTo>
                        <a:cubicBezTo>
                          <a:pt x="797" y="13127"/>
                          <a:pt x="17791" y="-6496"/>
                          <a:pt x="32396" y="2089"/>
                        </a:cubicBezTo>
                        <a:cubicBezTo>
                          <a:pt x="47001" y="10674"/>
                          <a:pt x="47532" y="22631"/>
                          <a:pt x="47532" y="22631"/>
                        </a:cubicBezTo>
                        <a:cubicBezTo>
                          <a:pt x="47532" y="22631"/>
                          <a:pt x="32131" y="23245"/>
                          <a:pt x="13012" y="44094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66" name="Freeform 12365"/>
                  <p:cNvSpPr/>
                  <p:nvPr/>
                </p:nvSpPr>
                <p:spPr>
                  <a:xfrm>
                    <a:off x="6712352" y="5290164"/>
                    <a:ext cx="45091" cy="432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091" h="43271">
                        <a:moveTo>
                          <a:pt x="11753" y="42363"/>
                        </a:moveTo>
                        <a:cubicBezTo>
                          <a:pt x="11753" y="42363"/>
                          <a:pt x="-2398" y="32492"/>
                          <a:pt x="323" y="23169"/>
                        </a:cubicBezTo>
                        <a:cubicBezTo>
                          <a:pt x="3045" y="13847"/>
                          <a:pt x="25089" y="-6992"/>
                          <a:pt x="36791" y="2331"/>
                        </a:cubicBezTo>
                        <a:cubicBezTo>
                          <a:pt x="48493" y="11653"/>
                          <a:pt x="44411" y="17960"/>
                          <a:pt x="44411" y="17960"/>
                        </a:cubicBezTo>
                        <a:cubicBezTo>
                          <a:pt x="44411" y="17960"/>
                          <a:pt x="26449" y="48944"/>
                          <a:pt x="11753" y="42363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67" name="Freeform 12366"/>
                  <p:cNvSpPr/>
                  <p:nvPr/>
                </p:nvSpPr>
                <p:spPr>
                  <a:xfrm>
                    <a:off x="6720551" y="5305655"/>
                    <a:ext cx="47504" cy="500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504" h="50060">
                        <a:moveTo>
                          <a:pt x="0" y="28084"/>
                        </a:moveTo>
                        <a:cubicBezTo>
                          <a:pt x="0" y="28084"/>
                          <a:pt x="-988" y="36539"/>
                          <a:pt x="8851" y="44449"/>
                        </a:cubicBezTo>
                        <a:cubicBezTo>
                          <a:pt x="18690" y="52359"/>
                          <a:pt x="31199" y="50996"/>
                          <a:pt x="35135" y="45813"/>
                        </a:cubicBezTo>
                        <a:cubicBezTo>
                          <a:pt x="39071" y="40631"/>
                          <a:pt x="46615" y="21916"/>
                          <a:pt x="47504" y="15097"/>
                        </a:cubicBezTo>
                        <a:cubicBezTo>
                          <a:pt x="48302" y="8278"/>
                          <a:pt x="37702" y="-1461"/>
                          <a:pt x="30956" y="175"/>
                        </a:cubicBezTo>
                        <a:cubicBezTo>
                          <a:pt x="24209" y="1812"/>
                          <a:pt x="8851" y="10082"/>
                          <a:pt x="0" y="2808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2368" name="Freeform 12367"/>
                <p:cNvSpPr/>
                <p:nvPr/>
              </p:nvSpPr>
              <p:spPr>
                <a:xfrm>
                  <a:off x="6682110" y="5438279"/>
                  <a:ext cx="2517" cy="7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17" h="7523" fill="none">
                      <a:moveTo>
                        <a:pt x="2507" y="65"/>
                      </a:moveTo>
                      <a:cubicBezTo>
                        <a:pt x="2507" y="65"/>
                        <a:pt x="-3154" y="-1251"/>
                        <a:pt x="2507" y="7523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12369" name="Freeform 12368"/>
                <p:cNvSpPr/>
                <p:nvPr/>
              </p:nvSpPr>
              <p:spPr>
                <a:xfrm>
                  <a:off x="6766220" y="5417732"/>
                  <a:ext cx="6804" cy="197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04" h="19742" fill="none">
                      <a:moveTo>
                        <a:pt x="6790" y="19742"/>
                      </a:moveTo>
                      <a:cubicBezTo>
                        <a:pt x="6790" y="19742"/>
                        <a:pt x="-5402" y="11400"/>
                        <a:pt x="2871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12370" name="Group 12369"/>
              <p:cNvGrpSpPr/>
              <p:nvPr/>
            </p:nvGrpSpPr>
            <p:grpSpPr>
              <a:xfrm>
                <a:off x="6600947" y="5398242"/>
                <a:ext cx="195843" cy="210186"/>
                <a:chOff x="6600947" y="5398242"/>
                <a:chExt cx="195843" cy="210186"/>
              </a:xfrm>
            </p:grpSpPr>
            <p:grpSp>
              <p:nvGrpSpPr>
                <p:cNvPr id="12371" name="Group 12370"/>
                <p:cNvGrpSpPr/>
                <p:nvPr/>
              </p:nvGrpSpPr>
              <p:grpSpPr>
                <a:xfrm>
                  <a:off x="6600947" y="5398242"/>
                  <a:ext cx="195843" cy="210186"/>
                  <a:chOff x="6600947" y="5398242"/>
                  <a:chExt cx="195843" cy="210186"/>
                </a:xfrm>
              </p:grpSpPr>
              <p:sp>
                <p:nvSpPr>
                  <p:cNvPr id="12372" name="Freeform 12371"/>
                  <p:cNvSpPr/>
                  <p:nvPr/>
                </p:nvSpPr>
                <p:spPr>
                  <a:xfrm>
                    <a:off x="6705180" y="5582534"/>
                    <a:ext cx="27487" cy="112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487" h="11225">
                        <a:moveTo>
                          <a:pt x="0" y="2468"/>
                        </a:moveTo>
                        <a:cubicBezTo>
                          <a:pt x="0" y="4113"/>
                          <a:pt x="8709" y="12887"/>
                          <a:pt x="16873" y="10968"/>
                        </a:cubicBezTo>
                        <a:cubicBezTo>
                          <a:pt x="25037" y="9048"/>
                          <a:pt x="27487" y="1371"/>
                          <a:pt x="27487" y="274"/>
                        </a:cubicBezTo>
                        <a:cubicBezTo>
                          <a:pt x="27487" y="-823"/>
                          <a:pt x="1633" y="1645"/>
                          <a:pt x="0" y="246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73" name="Freeform 12372"/>
                  <p:cNvSpPr/>
                  <p:nvPr/>
                </p:nvSpPr>
                <p:spPr>
                  <a:xfrm>
                    <a:off x="6753162" y="5532631"/>
                    <a:ext cx="30974" cy="2138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974" h="21387">
                        <a:moveTo>
                          <a:pt x="187" y="4661"/>
                        </a:moveTo>
                        <a:cubicBezTo>
                          <a:pt x="187" y="4661"/>
                          <a:pt x="-2807" y="21935"/>
                          <a:pt x="14883" y="21387"/>
                        </a:cubicBezTo>
                        <a:cubicBezTo>
                          <a:pt x="32573" y="20839"/>
                          <a:pt x="30940" y="0"/>
                          <a:pt x="30940" y="0"/>
                        </a:cubicBezTo>
                        <a:cubicBezTo>
                          <a:pt x="30940" y="0"/>
                          <a:pt x="24408" y="12613"/>
                          <a:pt x="187" y="466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74" name="Freeform 12373"/>
                  <p:cNvSpPr/>
                  <p:nvPr/>
                </p:nvSpPr>
                <p:spPr>
                  <a:xfrm>
                    <a:off x="6747413" y="5548209"/>
                    <a:ext cx="21721" cy="244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721" h="24489">
                        <a:moveTo>
                          <a:pt x="21721" y="4438"/>
                        </a:moveTo>
                        <a:cubicBezTo>
                          <a:pt x="21721" y="4438"/>
                          <a:pt x="20088" y="15132"/>
                          <a:pt x="7297" y="22809"/>
                        </a:cubicBezTo>
                        <a:cubicBezTo>
                          <a:pt x="-5494" y="30487"/>
                          <a:pt x="2398" y="9374"/>
                          <a:pt x="2398" y="9374"/>
                        </a:cubicBezTo>
                        <a:cubicBezTo>
                          <a:pt x="2398" y="9374"/>
                          <a:pt x="13012" y="-7900"/>
                          <a:pt x="21721" y="443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75" name="Freeform 12374"/>
                  <p:cNvSpPr/>
                  <p:nvPr/>
                </p:nvSpPr>
                <p:spPr>
                  <a:xfrm>
                    <a:off x="6719331" y="5567180"/>
                    <a:ext cx="40550" cy="201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50" h="20136">
                        <a:moveTo>
                          <a:pt x="0" y="14258"/>
                        </a:moveTo>
                        <a:cubicBezTo>
                          <a:pt x="680" y="14944"/>
                          <a:pt x="10886" y="24952"/>
                          <a:pt x="24765" y="17274"/>
                        </a:cubicBezTo>
                        <a:cubicBezTo>
                          <a:pt x="38645" y="9597"/>
                          <a:pt x="40550" y="0"/>
                          <a:pt x="40550" y="0"/>
                        </a:cubicBezTo>
                        <a:cubicBezTo>
                          <a:pt x="40550" y="0"/>
                          <a:pt x="29664" y="7129"/>
                          <a:pt x="22044" y="4387"/>
                        </a:cubicBezTo>
                        <a:cubicBezTo>
                          <a:pt x="14424" y="1645"/>
                          <a:pt x="0" y="14258"/>
                          <a:pt x="0" y="1425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76" name="Freeform 12375"/>
                  <p:cNvSpPr/>
                  <p:nvPr/>
                </p:nvSpPr>
                <p:spPr>
                  <a:xfrm>
                    <a:off x="6638435" y="5526034"/>
                    <a:ext cx="16686" cy="211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686" h="21130">
                        <a:moveTo>
                          <a:pt x="68" y="9614"/>
                        </a:moveTo>
                        <a:cubicBezTo>
                          <a:pt x="1837" y="7832"/>
                          <a:pt x="10954" y="-6563"/>
                          <a:pt x="14220" y="3582"/>
                        </a:cubicBezTo>
                        <a:cubicBezTo>
                          <a:pt x="17485" y="13727"/>
                          <a:pt x="18302" y="23598"/>
                          <a:pt x="11770" y="20582"/>
                        </a:cubicBezTo>
                        <a:cubicBezTo>
                          <a:pt x="5239" y="17565"/>
                          <a:pt x="-748" y="9614"/>
                          <a:pt x="68" y="961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377" name="Freeform 12376"/>
                  <p:cNvSpPr/>
                  <p:nvPr/>
                </p:nvSpPr>
                <p:spPr>
                  <a:xfrm>
                    <a:off x="6684139" y="5431728"/>
                    <a:ext cx="84178" cy="701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178" h="70193">
                        <a:moveTo>
                          <a:pt x="64637" y="64437"/>
                        </a:moveTo>
                        <a:cubicBezTo>
                          <a:pt x="64637" y="64437"/>
                          <a:pt x="51850" y="57520"/>
                          <a:pt x="37846" y="50967"/>
                        </a:cubicBezTo>
                        <a:cubicBezTo>
                          <a:pt x="23842" y="44414"/>
                          <a:pt x="10903" y="39863"/>
                          <a:pt x="6184" y="23663"/>
                        </a:cubicBezTo>
                        <a:cubicBezTo>
                          <a:pt x="1465" y="7463"/>
                          <a:pt x="-5689" y="0"/>
                          <a:pt x="7706" y="0"/>
                        </a:cubicBezTo>
                        <a:cubicBezTo>
                          <a:pt x="21102" y="0"/>
                          <a:pt x="30539" y="4005"/>
                          <a:pt x="43630" y="7645"/>
                        </a:cubicBezTo>
                        <a:cubicBezTo>
                          <a:pt x="56721" y="11286"/>
                          <a:pt x="62810" y="16382"/>
                          <a:pt x="65550" y="22571"/>
                        </a:cubicBezTo>
                        <a:cubicBezTo>
                          <a:pt x="68290" y="28760"/>
                          <a:pt x="71335" y="38589"/>
                          <a:pt x="73161" y="44050"/>
                        </a:cubicBezTo>
                        <a:cubicBezTo>
                          <a:pt x="74988" y="49511"/>
                          <a:pt x="81077" y="57156"/>
                          <a:pt x="81077" y="62253"/>
                        </a:cubicBezTo>
                        <a:cubicBezTo>
                          <a:pt x="81077" y="67349"/>
                          <a:pt x="88079" y="68077"/>
                          <a:pt x="81077" y="69898"/>
                        </a:cubicBezTo>
                        <a:cubicBezTo>
                          <a:pt x="74075" y="71718"/>
                          <a:pt x="64028" y="64437"/>
                          <a:pt x="64637" y="64437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000000"/>
                      </a:gs>
                      <a:gs pos="0">
                        <a:srgbClr val="000000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78" name="Freeform 12377"/>
                  <p:cNvSpPr/>
                  <p:nvPr/>
                </p:nvSpPr>
                <p:spPr>
                  <a:xfrm>
                    <a:off x="6699158" y="5408970"/>
                    <a:ext cx="30038" cy="389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038" h="38936">
                        <a:moveTo>
                          <a:pt x="9015" y="34000"/>
                        </a:moveTo>
                        <a:cubicBezTo>
                          <a:pt x="9015" y="30161"/>
                          <a:pt x="-8403" y="1097"/>
                          <a:pt x="5205" y="274"/>
                        </a:cubicBezTo>
                        <a:cubicBezTo>
                          <a:pt x="18812" y="-548"/>
                          <a:pt x="29154" y="-274"/>
                          <a:pt x="29987" y="12887"/>
                        </a:cubicBezTo>
                        <a:cubicBezTo>
                          <a:pt x="30787" y="26048"/>
                          <a:pt x="22622" y="38936"/>
                          <a:pt x="17179" y="38936"/>
                        </a:cubicBezTo>
                        <a:cubicBezTo>
                          <a:pt x="11736" y="38936"/>
                          <a:pt x="9015" y="34000"/>
                          <a:pt x="9015" y="34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79" name="Freeform 12378"/>
                  <p:cNvSpPr/>
                  <p:nvPr/>
                </p:nvSpPr>
                <p:spPr>
                  <a:xfrm>
                    <a:off x="6677999" y="5400813"/>
                    <a:ext cx="35379" cy="429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379" h="42911">
                        <a:moveTo>
                          <a:pt x="17928" y="42157"/>
                        </a:moveTo>
                        <a:cubicBezTo>
                          <a:pt x="17928" y="41335"/>
                          <a:pt x="4592" y="30093"/>
                          <a:pt x="782" y="19947"/>
                        </a:cubicBezTo>
                        <a:cubicBezTo>
                          <a:pt x="-3028" y="9802"/>
                          <a:pt x="7586" y="-1714"/>
                          <a:pt x="19288" y="206"/>
                        </a:cubicBezTo>
                        <a:cubicBezTo>
                          <a:pt x="30991" y="2125"/>
                          <a:pt x="34801" y="7060"/>
                          <a:pt x="35379" y="14464"/>
                        </a:cubicBezTo>
                        <a:cubicBezTo>
                          <a:pt x="35890" y="21867"/>
                          <a:pt x="29086" y="47641"/>
                          <a:pt x="17928" y="4215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80" name="Freeform 12379"/>
                  <p:cNvSpPr/>
                  <p:nvPr/>
                </p:nvSpPr>
                <p:spPr>
                  <a:xfrm>
                    <a:off x="6656874" y="5398242"/>
                    <a:ext cx="40550" cy="384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50" h="38421">
                        <a:moveTo>
                          <a:pt x="0" y="8808"/>
                        </a:moveTo>
                        <a:cubicBezTo>
                          <a:pt x="0" y="8808"/>
                          <a:pt x="5443" y="-2708"/>
                          <a:pt x="20955" y="583"/>
                        </a:cubicBezTo>
                        <a:cubicBezTo>
                          <a:pt x="36468" y="3873"/>
                          <a:pt x="40550" y="6889"/>
                          <a:pt x="40550" y="17308"/>
                        </a:cubicBezTo>
                        <a:cubicBezTo>
                          <a:pt x="40550" y="27728"/>
                          <a:pt x="34018" y="38421"/>
                          <a:pt x="34018" y="38421"/>
                        </a:cubicBezTo>
                        <a:cubicBezTo>
                          <a:pt x="34018" y="38421"/>
                          <a:pt x="816" y="19211"/>
                          <a:pt x="0" y="880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81" name="Freeform 12380"/>
                  <p:cNvSpPr/>
                  <p:nvPr/>
                </p:nvSpPr>
                <p:spPr>
                  <a:xfrm>
                    <a:off x="6720556" y="5415892"/>
                    <a:ext cx="34801" cy="373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801" h="37342">
                        <a:moveTo>
                          <a:pt x="0" y="31190"/>
                        </a:moveTo>
                        <a:cubicBezTo>
                          <a:pt x="0" y="28722"/>
                          <a:pt x="0" y="13367"/>
                          <a:pt x="3810" y="5690"/>
                        </a:cubicBezTo>
                        <a:cubicBezTo>
                          <a:pt x="7620" y="-1988"/>
                          <a:pt x="14696" y="-1165"/>
                          <a:pt x="24221" y="3770"/>
                        </a:cubicBezTo>
                        <a:cubicBezTo>
                          <a:pt x="33746" y="8706"/>
                          <a:pt x="37692" y="15561"/>
                          <a:pt x="32522" y="22964"/>
                        </a:cubicBezTo>
                        <a:cubicBezTo>
                          <a:pt x="27351" y="30367"/>
                          <a:pt x="10614" y="45996"/>
                          <a:pt x="0" y="3119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82" name="Freeform 12381"/>
                  <p:cNvSpPr/>
                  <p:nvPr/>
                </p:nvSpPr>
                <p:spPr>
                  <a:xfrm>
                    <a:off x="6738041" y="5431694"/>
                    <a:ext cx="39938" cy="318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938" h="31841">
                        <a:moveTo>
                          <a:pt x="6191" y="31841"/>
                        </a:moveTo>
                        <a:cubicBezTo>
                          <a:pt x="6191" y="31841"/>
                          <a:pt x="-2000" y="30373"/>
                          <a:pt x="449" y="20214"/>
                        </a:cubicBezTo>
                        <a:cubicBezTo>
                          <a:pt x="2898" y="10056"/>
                          <a:pt x="11934" y="-5900"/>
                          <a:pt x="25269" y="2227"/>
                        </a:cubicBezTo>
                        <a:cubicBezTo>
                          <a:pt x="38604" y="10354"/>
                          <a:pt x="39938" y="21530"/>
                          <a:pt x="39938" y="21530"/>
                        </a:cubicBezTo>
                        <a:cubicBezTo>
                          <a:pt x="39938" y="21530"/>
                          <a:pt x="23609" y="18635"/>
                          <a:pt x="6191" y="3184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83" name="Freeform 12382"/>
                  <p:cNvSpPr/>
                  <p:nvPr/>
                </p:nvSpPr>
                <p:spPr>
                  <a:xfrm>
                    <a:off x="6743280" y="5449894"/>
                    <a:ext cx="48578" cy="3317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578" h="33177">
                        <a:moveTo>
                          <a:pt x="10015" y="33177"/>
                        </a:moveTo>
                        <a:cubicBezTo>
                          <a:pt x="10015" y="33177"/>
                          <a:pt x="0" y="27267"/>
                          <a:pt x="0" y="19562"/>
                        </a:cubicBezTo>
                        <a:cubicBezTo>
                          <a:pt x="0" y="11857"/>
                          <a:pt x="5307" y="8626"/>
                          <a:pt x="11838" y="5276"/>
                        </a:cubicBezTo>
                        <a:cubicBezTo>
                          <a:pt x="18370" y="1926"/>
                          <a:pt x="27623" y="-5109"/>
                          <a:pt x="39325" y="5946"/>
                        </a:cubicBezTo>
                        <a:cubicBezTo>
                          <a:pt x="51027" y="17002"/>
                          <a:pt x="48306" y="23702"/>
                          <a:pt x="48306" y="23702"/>
                        </a:cubicBezTo>
                        <a:cubicBezTo>
                          <a:pt x="48306" y="23702"/>
                          <a:pt x="25799" y="4017"/>
                          <a:pt x="10015" y="3317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84" name="Freeform 12383"/>
                  <p:cNvSpPr/>
                  <p:nvPr/>
                </p:nvSpPr>
                <p:spPr>
                  <a:xfrm>
                    <a:off x="6753485" y="5462214"/>
                    <a:ext cx="42863" cy="340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863" h="34051">
                        <a:moveTo>
                          <a:pt x="0" y="23529"/>
                        </a:moveTo>
                        <a:cubicBezTo>
                          <a:pt x="0" y="23529"/>
                          <a:pt x="12519" y="14755"/>
                          <a:pt x="22044" y="17497"/>
                        </a:cubicBezTo>
                        <a:cubicBezTo>
                          <a:pt x="31569" y="20239"/>
                          <a:pt x="42863" y="32029"/>
                          <a:pt x="42863" y="33949"/>
                        </a:cubicBezTo>
                        <a:cubicBezTo>
                          <a:pt x="42863" y="35868"/>
                          <a:pt x="41911" y="9271"/>
                          <a:pt x="35107" y="4336"/>
                        </a:cubicBezTo>
                        <a:cubicBezTo>
                          <a:pt x="28303" y="-600"/>
                          <a:pt x="0" y="-7729"/>
                          <a:pt x="0" y="2352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85" name="Freeform 12384"/>
                  <p:cNvSpPr/>
                  <p:nvPr/>
                </p:nvSpPr>
                <p:spPr>
                  <a:xfrm>
                    <a:off x="6753485" y="5478562"/>
                    <a:ext cx="43305" cy="458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3305" h="45808">
                        <a:moveTo>
                          <a:pt x="0" y="7180"/>
                        </a:moveTo>
                        <a:cubicBezTo>
                          <a:pt x="0" y="7180"/>
                          <a:pt x="7620" y="12664"/>
                          <a:pt x="8164" y="14309"/>
                        </a:cubicBezTo>
                        <a:cubicBezTo>
                          <a:pt x="8709" y="15955"/>
                          <a:pt x="18370" y="11568"/>
                          <a:pt x="25718" y="22261"/>
                        </a:cubicBezTo>
                        <a:cubicBezTo>
                          <a:pt x="33066" y="32955"/>
                          <a:pt x="35787" y="43374"/>
                          <a:pt x="34699" y="45568"/>
                        </a:cubicBezTo>
                        <a:cubicBezTo>
                          <a:pt x="33610" y="47761"/>
                          <a:pt x="45448" y="34326"/>
                          <a:pt x="42999" y="18422"/>
                        </a:cubicBezTo>
                        <a:cubicBezTo>
                          <a:pt x="40550" y="2519"/>
                          <a:pt x="13675" y="-7557"/>
                          <a:pt x="0" y="718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86" name="Freeform 12385"/>
                  <p:cNvSpPr/>
                  <p:nvPr/>
                </p:nvSpPr>
                <p:spPr>
                  <a:xfrm>
                    <a:off x="6629999" y="5406982"/>
                    <a:ext cx="45500" cy="280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500" h="28036">
                        <a:moveTo>
                          <a:pt x="1021" y="28036"/>
                        </a:moveTo>
                        <a:cubicBezTo>
                          <a:pt x="1021" y="28036"/>
                          <a:pt x="-5239" y="10246"/>
                          <a:pt x="12995" y="2621"/>
                        </a:cubicBezTo>
                        <a:cubicBezTo>
                          <a:pt x="31229" y="-5004"/>
                          <a:pt x="42931" y="5480"/>
                          <a:pt x="45381" y="15329"/>
                        </a:cubicBezTo>
                        <a:cubicBezTo>
                          <a:pt x="47830" y="25177"/>
                          <a:pt x="9729" y="1668"/>
                          <a:pt x="1021" y="28036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00000"/>
                      </a:gs>
                      <a:gs pos="0">
                        <a:srgbClr val="4F4F4F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87" name="Freeform 12386"/>
                  <p:cNvSpPr/>
                  <p:nvPr/>
                </p:nvSpPr>
                <p:spPr>
                  <a:xfrm>
                    <a:off x="6603125" y="5473285"/>
                    <a:ext cx="18982" cy="365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982" h="36588">
                        <a:moveTo>
                          <a:pt x="11702" y="36588"/>
                        </a:moveTo>
                        <a:cubicBezTo>
                          <a:pt x="11702" y="36588"/>
                          <a:pt x="-544" y="32475"/>
                          <a:pt x="0" y="22330"/>
                        </a:cubicBezTo>
                        <a:cubicBezTo>
                          <a:pt x="544" y="12184"/>
                          <a:pt x="3810" y="-3445"/>
                          <a:pt x="14696" y="668"/>
                        </a:cubicBezTo>
                        <a:cubicBezTo>
                          <a:pt x="25582" y="4781"/>
                          <a:pt x="12519" y="35765"/>
                          <a:pt x="11702" y="3658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88" name="Freeform 12387"/>
                  <p:cNvSpPr/>
                  <p:nvPr/>
                </p:nvSpPr>
                <p:spPr>
                  <a:xfrm>
                    <a:off x="6617072" y="5424702"/>
                    <a:ext cx="20870" cy="308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870" h="30881">
                        <a:moveTo>
                          <a:pt x="1021" y="30881"/>
                        </a:moveTo>
                        <a:cubicBezTo>
                          <a:pt x="1021" y="30881"/>
                          <a:pt x="-5239" y="9494"/>
                          <a:pt x="12995" y="1268"/>
                        </a:cubicBezTo>
                        <a:cubicBezTo>
                          <a:pt x="31229" y="-6958"/>
                          <a:pt x="13811" y="26494"/>
                          <a:pt x="1021" y="30881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89" name="Freeform 12388"/>
                  <p:cNvSpPr/>
                  <p:nvPr/>
                </p:nvSpPr>
                <p:spPr>
                  <a:xfrm>
                    <a:off x="6609384" y="5443346"/>
                    <a:ext cx="29392" cy="375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392" h="37530">
                        <a:moveTo>
                          <a:pt x="7202" y="37530"/>
                        </a:moveTo>
                        <a:cubicBezTo>
                          <a:pt x="6484" y="37530"/>
                          <a:pt x="-7157" y="29234"/>
                          <a:pt x="5048" y="13919"/>
                        </a:cubicBezTo>
                        <a:cubicBezTo>
                          <a:pt x="17254" y="-1396"/>
                          <a:pt x="21920" y="-3948"/>
                          <a:pt x="28382" y="5623"/>
                        </a:cubicBezTo>
                        <a:cubicBezTo>
                          <a:pt x="34844" y="15195"/>
                          <a:pt x="8997" y="35934"/>
                          <a:pt x="7202" y="37530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000000"/>
                      </a:gs>
                      <a:gs pos="0">
                        <a:srgbClr val="6B6B6B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90" name="Freeform 12389"/>
                  <p:cNvSpPr/>
                  <p:nvPr/>
                </p:nvSpPr>
                <p:spPr>
                  <a:xfrm>
                    <a:off x="6600947" y="5502486"/>
                    <a:ext cx="16652" cy="350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652" h="35080">
                        <a:moveTo>
                          <a:pt x="14968" y="35080"/>
                        </a:moveTo>
                        <a:cubicBezTo>
                          <a:pt x="14968" y="35080"/>
                          <a:pt x="-544" y="30144"/>
                          <a:pt x="0" y="12322"/>
                        </a:cubicBezTo>
                        <a:cubicBezTo>
                          <a:pt x="544" y="-5501"/>
                          <a:pt x="11974" y="1080"/>
                          <a:pt x="12247" y="1628"/>
                        </a:cubicBezTo>
                        <a:cubicBezTo>
                          <a:pt x="12519" y="2176"/>
                          <a:pt x="19867" y="29047"/>
                          <a:pt x="14968" y="3508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91" name="Freeform 12390"/>
                  <p:cNvSpPr/>
                  <p:nvPr/>
                </p:nvSpPr>
                <p:spPr>
                  <a:xfrm>
                    <a:off x="6607547" y="5545792"/>
                    <a:ext cx="14067" cy="219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67" h="21935">
                        <a:moveTo>
                          <a:pt x="11906" y="21935"/>
                        </a:moveTo>
                        <a:cubicBezTo>
                          <a:pt x="11906" y="21935"/>
                          <a:pt x="2517" y="22347"/>
                          <a:pt x="476" y="15355"/>
                        </a:cubicBezTo>
                        <a:cubicBezTo>
                          <a:pt x="-1565" y="8363"/>
                          <a:pt x="3470" y="0"/>
                          <a:pt x="3470" y="0"/>
                        </a:cubicBezTo>
                        <a:cubicBezTo>
                          <a:pt x="3470" y="0"/>
                          <a:pt x="19799" y="9323"/>
                          <a:pt x="11906" y="21935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92" name="Freeform 12391"/>
                  <p:cNvSpPr/>
                  <p:nvPr/>
                </p:nvSpPr>
                <p:spPr>
                  <a:xfrm>
                    <a:off x="6606390" y="5525228"/>
                    <a:ext cx="30616" cy="393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616" h="39347">
                        <a:moveTo>
                          <a:pt x="20955" y="0"/>
                        </a:moveTo>
                        <a:cubicBezTo>
                          <a:pt x="20955" y="0"/>
                          <a:pt x="0" y="2194"/>
                          <a:pt x="0" y="16452"/>
                        </a:cubicBezTo>
                        <a:cubicBezTo>
                          <a:pt x="0" y="30710"/>
                          <a:pt x="8981" y="39347"/>
                          <a:pt x="22724" y="39347"/>
                        </a:cubicBezTo>
                        <a:cubicBezTo>
                          <a:pt x="36467" y="39347"/>
                          <a:pt x="29936" y="5758"/>
                          <a:pt x="20955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93" name="Freeform 12392"/>
                  <p:cNvSpPr/>
                  <p:nvPr/>
                </p:nvSpPr>
                <p:spPr>
                  <a:xfrm>
                    <a:off x="6624896" y="5575388"/>
                    <a:ext cx="23234" cy="186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234" h="18662">
                        <a:moveTo>
                          <a:pt x="0" y="3307"/>
                        </a:moveTo>
                        <a:cubicBezTo>
                          <a:pt x="0" y="3307"/>
                          <a:pt x="0" y="18114"/>
                          <a:pt x="12519" y="18662"/>
                        </a:cubicBezTo>
                        <a:cubicBezTo>
                          <a:pt x="25037" y="19211"/>
                          <a:pt x="23132" y="2759"/>
                          <a:pt x="23132" y="2759"/>
                        </a:cubicBezTo>
                        <a:cubicBezTo>
                          <a:pt x="23132" y="2759"/>
                          <a:pt x="5171" y="-3822"/>
                          <a:pt x="0" y="3307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94" name="Freeform 12393"/>
                  <p:cNvSpPr/>
                  <p:nvPr/>
                </p:nvSpPr>
                <p:spPr>
                  <a:xfrm>
                    <a:off x="6613755" y="5555939"/>
                    <a:ext cx="16890" cy="318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890" h="31875">
                        <a:moveTo>
                          <a:pt x="16312" y="19468"/>
                        </a:moveTo>
                        <a:cubicBezTo>
                          <a:pt x="16312" y="24952"/>
                          <a:pt x="18761" y="33726"/>
                          <a:pt x="13590" y="31532"/>
                        </a:cubicBezTo>
                        <a:cubicBezTo>
                          <a:pt x="8420" y="29339"/>
                          <a:pt x="-7365" y="16177"/>
                          <a:pt x="4065" y="3290"/>
                        </a:cubicBezTo>
                        <a:cubicBezTo>
                          <a:pt x="15495" y="-9597"/>
                          <a:pt x="17400" y="19468"/>
                          <a:pt x="16312" y="1946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95" name="Freeform 12394"/>
                  <p:cNvSpPr/>
                  <p:nvPr/>
                </p:nvSpPr>
                <p:spPr>
                  <a:xfrm>
                    <a:off x="6607207" y="5496713"/>
                    <a:ext cx="29137" cy="410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137" h="41061">
                        <a:moveTo>
                          <a:pt x="11366" y="0"/>
                        </a:moveTo>
                        <a:cubicBezTo>
                          <a:pt x="11366" y="0"/>
                          <a:pt x="-3345" y="8774"/>
                          <a:pt x="713" y="21661"/>
                        </a:cubicBezTo>
                        <a:cubicBezTo>
                          <a:pt x="4772" y="34548"/>
                          <a:pt x="11366" y="42500"/>
                          <a:pt x="21512" y="40855"/>
                        </a:cubicBezTo>
                        <a:cubicBezTo>
                          <a:pt x="31657" y="39210"/>
                          <a:pt x="34701" y="3839"/>
                          <a:pt x="11366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96" name="Freeform 12395"/>
                  <p:cNvSpPr/>
                  <p:nvPr/>
                </p:nvSpPr>
                <p:spPr>
                  <a:xfrm>
                    <a:off x="6611561" y="5454502"/>
                    <a:ext cx="37250" cy="482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250" h="48275">
                        <a:moveTo>
                          <a:pt x="36468" y="6289"/>
                        </a:moveTo>
                        <a:cubicBezTo>
                          <a:pt x="36468" y="6289"/>
                          <a:pt x="31841" y="-2211"/>
                          <a:pt x="20955" y="531"/>
                        </a:cubicBezTo>
                        <a:cubicBezTo>
                          <a:pt x="10069" y="3273"/>
                          <a:pt x="0" y="18902"/>
                          <a:pt x="0" y="27128"/>
                        </a:cubicBezTo>
                        <a:cubicBezTo>
                          <a:pt x="0" y="35354"/>
                          <a:pt x="3810" y="47144"/>
                          <a:pt x="16873" y="48275"/>
                        </a:cubicBezTo>
                        <a:cubicBezTo>
                          <a:pt x="29936" y="49338"/>
                          <a:pt x="40278" y="26031"/>
                          <a:pt x="36468" y="6289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97" name="Freeform 12396"/>
                  <p:cNvSpPr/>
                  <p:nvPr/>
                </p:nvSpPr>
                <p:spPr>
                  <a:xfrm>
                    <a:off x="6630917" y="5453853"/>
                    <a:ext cx="40516" cy="492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16" h="49218">
                        <a:moveTo>
                          <a:pt x="16839" y="49166"/>
                        </a:moveTo>
                        <a:cubicBezTo>
                          <a:pt x="6770" y="48069"/>
                          <a:pt x="-1667" y="33537"/>
                          <a:pt x="238" y="20650"/>
                        </a:cubicBezTo>
                        <a:cubicBezTo>
                          <a:pt x="2143" y="7763"/>
                          <a:pt x="5409" y="-2108"/>
                          <a:pt x="22010" y="360"/>
                        </a:cubicBezTo>
                        <a:cubicBezTo>
                          <a:pt x="38611" y="2828"/>
                          <a:pt x="40516" y="22569"/>
                          <a:pt x="40516" y="27505"/>
                        </a:cubicBezTo>
                        <a:cubicBezTo>
                          <a:pt x="40516" y="32440"/>
                          <a:pt x="26908" y="50263"/>
                          <a:pt x="16839" y="4916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66666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98" name="Freeform 12397"/>
                  <p:cNvSpPr/>
                  <p:nvPr/>
                </p:nvSpPr>
                <p:spPr>
                  <a:xfrm>
                    <a:off x="6621733" y="5493575"/>
                    <a:ext cx="34324" cy="417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324" h="41780">
                        <a:moveTo>
                          <a:pt x="16499" y="394"/>
                        </a:moveTo>
                        <a:cubicBezTo>
                          <a:pt x="27657" y="3959"/>
                          <a:pt x="27113" y="26717"/>
                          <a:pt x="33372" y="35491"/>
                        </a:cubicBezTo>
                        <a:cubicBezTo>
                          <a:pt x="39631" y="44265"/>
                          <a:pt x="13505" y="44813"/>
                          <a:pt x="3708" y="31104"/>
                        </a:cubicBezTo>
                        <a:cubicBezTo>
                          <a:pt x="-6089" y="17394"/>
                          <a:pt x="5341" y="-3170"/>
                          <a:pt x="16499" y="394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399" name="Freeform 12398"/>
                  <p:cNvSpPr/>
                  <p:nvPr/>
                </p:nvSpPr>
                <p:spPr>
                  <a:xfrm>
                    <a:off x="6627584" y="5526598"/>
                    <a:ext cx="32964" cy="321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964" h="32115">
                        <a:moveTo>
                          <a:pt x="19994" y="823"/>
                        </a:moveTo>
                        <a:cubicBezTo>
                          <a:pt x="19994" y="823"/>
                          <a:pt x="4651" y="-3839"/>
                          <a:pt x="815" y="9048"/>
                        </a:cubicBezTo>
                        <a:cubicBezTo>
                          <a:pt x="-3021" y="21935"/>
                          <a:pt x="6569" y="30984"/>
                          <a:pt x="23446" y="32081"/>
                        </a:cubicBezTo>
                        <a:cubicBezTo>
                          <a:pt x="40324" y="33177"/>
                          <a:pt x="32077" y="8637"/>
                          <a:pt x="19994" y="82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00" name="Freeform 12399"/>
                  <p:cNvSpPr/>
                  <p:nvPr/>
                </p:nvSpPr>
                <p:spPr>
                  <a:xfrm>
                    <a:off x="6624590" y="5554172"/>
                    <a:ext cx="38134" cy="303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134" h="30384">
                        <a:moveTo>
                          <a:pt x="19364" y="120"/>
                        </a:moveTo>
                        <a:cubicBezTo>
                          <a:pt x="19364" y="120"/>
                          <a:pt x="2799" y="-1799"/>
                          <a:pt x="345" y="9991"/>
                        </a:cubicBezTo>
                        <a:cubicBezTo>
                          <a:pt x="-2109" y="21781"/>
                          <a:pt x="8014" y="29185"/>
                          <a:pt x="23966" y="30281"/>
                        </a:cubicBezTo>
                        <a:cubicBezTo>
                          <a:pt x="39918" y="31378"/>
                          <a:pt x="38077" y="23975"/>
                          <a:pt x="38077" y="23975"/>
                        </a:cubicBezTo>
                        <a:cubicBezTo>
                          <a:pt x="38077" y="23975"/>
                          <a:pt x="20285" y="6426"/>
                          <a:pt x="19364" y="12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01" name="Freeform 12400"/>
                  <p:cNvSpPr/>
                  <p:nvPr/>
                </p:nvSpPr>
                <p:spPr>
                  <a:xfrm>
                    <a:off x="6640205" y="5582819"/>
                    <a:ext cx="24604" cy="189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604" h="18910">
                        <a:moveTo>
                          <a:pt x="520" y="243"/>
                        </a:moveTo>
                        <a:cubicBezTo>
                          <a:pt x="520" y="243"/>
                          <a:pt x="-2750" y="10429"/>
                          <a:pt x="7062" y="15821"/>
                        </a:cubicBezTo>
                        <a:cubicBezTo>
                          <a:pt x="16874" y="21213"/>
                          <a:pt x="24604" y="17918"/>
                          <a:pt x="24604" y="17918"/>
                        </a:cubicBezTo>
                        <a:cubicBezTo>
                          <a:pt x="24604" y="17918"/>
                          <a:pt x="18360" y="-2453"/>
                          <a:pt x="520" y="24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02" name="Freeform 12401"/>
                  <p:cNvSpPr/>
                  <p:nvPr/>
                </p:nvSpPr>
                <p:spPr>
                  <a:xfrm>
                    <a:off x="6654560" y="5590365"/>
                    <a:ext cx="19663" cy="131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663" h="13127">
                        <a:moveTo>
                          <a:pt x="0" y="4507"/>
                        </a:moveTo>
                        <a:cubicBezTo>
                          <a:pt x="0" y="5878"/>
                          <a:pt x="6532" y="11910"/>
                          <a:pt x="12247" y="13007"/>
                        </a:cubicBezTo>
                        <a:cubicBezTo>
                          <a:pt x="17962" y="14104"/>
                          <a:pt x="22588" y="6975"/>
                          <a:pt x="17417" y="1765"/>
                        </a:cubicBezTo>
                        <a:cubicBezTo>
                          <a:pt x="12247" y="-3445"/>
                          <a:pt x="0" y="4507"/>
                          <a:pt x="0" y="45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03" name="Freeform 12402"/>
                  <p:cNvSpPr/>
                  <p:nvPr/>
                </p:nvSpPr>
                <p:spPr>
                  <a:xfrm>
                    <a:off x="6645307" y="5569921"/>
                    <a:ext cx="30208" cy="289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208" h="28956">
                        <a:moveTo>
                          <a:pt x="4867" y="0"/>
                        </a:moveTo>
                        <a:cubicBezTo>
                          <a:pt x="4867" y="0"/>
                          <a:pt x="-5164" y="10012"/>
                          <a:pt x="3547" y="20369"/>
                        </a:cubicBezTo>
                        <a:cubicBezTo>
                          <a:pt x="12258" y="30725"/>
                          <a:pt x="21497" y="29690"/>
                          <a:pt x="24665" y="27618"/>
                        </a:cubicBezTo>
                        <a:cubicBezTo>
                          <a:pt x="27832" y="25547"/>
                          <a:pt x="30208" y="17607"/>
                          <a:pt x="30208" y="17607"/>
                        </a:cubicBezTo>
                        <a:cubicBezTo>
                          <a:pt x="30208" y="17607"/>
                          <a:pt x="18857" y="690"/>
                          <a:pt x="4867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04" name="Freeform 12403"/>
                  <p:cNvSpPr/>
                  <p:nvPr/>
                </p:nvSpPr>
                <p:spPr>
                  <a:xfrm>
                    <a:off x="6669495" y="5590212"/>
                    <a:ext cx="35685" cy="182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685" h="18217">
                        <a:moveTo>
                          <a:pt x="578" y="0"/>
                        </a:moveTo>
                        <a:cubicBezTo>
                          <a:pt x="578" y="0"/>
                          <a:pt x="-2960" y="8774"/>
                          <a:pt x="7382" y="15629"/>
                        </a:cubicBezTo>
                        <a:cubicBezTo>
                          <a:pt x="17724" y="22484"/>
                          <a:pt x="28491" y="13984"/>
                          <a:pt x="32232" y="10419"/>
                        </a:cubicBezTo>
                        <a:cubicBezTo>
                          <a:pt x="35973" y="6855"/>
                          <a:pt x="35685" y="4661"/>
                          <a:pt x="35685" y="4661"/>
                        </a:cubicBezTo>
                        <a:cubicBezTo>
                          <a:pt x="35685" y="4661"/>
                          <a:pt x="21729" y="14121"/>
                          <a:pt x="15542" y="8226"/>
                        </a:cubicBezTo>
                        <a:cubicBezTo>
                          <a:pt x="9355" y="2331"/>
                          <a:pt x="2593" y="1097"/>
                          <a:pt x="578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05" name="Freeform 12404"/>
                  <p:cNvSpPr/>
                  <p:nvPr/>
                </p:nvSpPr>
                <p:spPr>
                  <a:xfrm>
                    <a:off x="6669103" y="5579090"/>
                    <a:ext cx="22639" cy="187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39" h="18799">
                        <a:moveTo>
                          <a:pt x="8590" y="428"/>
                        </a:moveTo>
                        <a:cubicBezTo>
                          <a:pt x="8590" y="428"/>
                          <a:pt x="1514" y="-2588"/>
                          <a:pt x="153" y="7283"/>
                        </a:cubicBezTo>
                        <a:cubicBezTo>
                          <a:pt x="-1208" y="17154"/>
                          <a:pt x="6685" y="18799"/>
                          <a:pt x="9134" y="18799"/>
                        </a:cubicBezTo>
                        <a:cubicBezTo>
                          <a:pt x="11583" y="18799"/>
                          <a:pt x="20428" y="18936"/>
                          <a:pt x="22469" y="11122"/>
                        </a:cubicBezTo>
                        <a:cubicBezTo>
                          <a:pt x="24510" y="3307"/>
                          <a:pt x="8045" y="428"/>
                          <a:pt x="8590" y="4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06" name="Freeform 12405"/>
                  <p:cNvSpPr/>
                  <p:nvPr/>
                </p:nvSpPr>
                <p:spPr>
                  <a:xfrm>
                    <a:off x="6680890" y="5578695"/>
                    <a:ext cx="25378" cy="227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378" h="22776">
                        <a:moveTo>
                          <a:pt x="1311" y="1532"/>
                        </a:moveTo>
                        <a:cubicBezTo>
                          <a:pt x="1311" y="1532"/>
                          <a:pt x="-5168" y="22021"/>
                          <a:pt x="10568" y="22753"/>
                        </a:cubicBezTo>
                        <a:cubicBezTo>
                          <a:pt x="26303" y="23485"/>
                          <a:pt x="25378" y="13240"/>
                          <a:pt x="25378" y="13240"/>
                        </a:cubicBezTo>
                        <a:cubicBezTo>
                          <a:pt x="25378" y="13240"/>
                          <a:pt x="25378" y="4459"/>
                          <a:pt x="25378" y="800"/>
                        </a:cubicBezTo>
                        <a:cubicBezTo>
                          <a:pt x="25378" y="-2858"/>
                          <a:pt x="8408" y="7386"/>
                          <a:pt x="1311" y="153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07" name="Freeform 12406"/>
                  <p:cNvSpPr/>
                  <p:nvPr/>
                </p:nvSpPr>
                <p:spPr>
                  <a:xfrm>
                    <a:off x="6695927" y="5578234"/>
                    <a:ext cx="26398" cy="193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398" h="19382">
                        <a:moveTo>
                          <a:pt x="0" y="5672"/>
                        </a:moveTo>
                        <a:cubicBezTo>
                          <a:pt x="0" y="5672"/>
                          <a:pt x="2994" y="19382"/>
                          <a:pt x="13607" y="19382"/>
                        </a:cubicBezTo>
                        <a:cubicBezTo>
                          <a:pt x="24221" y="19382"/>
                          <a:pt x="26398" y="10334"/>
                          <a:pt x="26398" y="8414"/>
                        </a:cubicBezTo>
                        <a:cubicBezTo>
                          <a:pt x="26398" y="6495"/>
                          <a:pt x="16057" y="8414"/>
                          <a:pt x="8981" y="2108"/>
                        </a:cubicBezTo>
                        <a:cubicBezTo>
                          <a:pt x="1905" y="-4199"/>
                          <a:pt x="0" y="5672"/>
                          <a:pt x="0" y="567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08" name="Freeform 12407"/>
                  <p:cNvSpPr/>
                  <p:nvPr/>
                </p:nvSpPr>
                <p:spPr>
                  <a:xfrm>
                    <a:off x="6672811" y="5557582"/>
                    <a:ext cx="36502" cy="315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502" h="31566">
                        <a:moveTo>
                          <a:pt x="5154" y="0"/>
                        </a:moveTo>
                        <a:cubicBezTo>
                          <a:pt x="5154" y="0"/>
                          <a:pt x="11685" y="5210"/>
                          <a:pt x="16856" y="5210"/>
                        </a:cubicBezTo>
                        <a:cubicBezTo>
                          <a:pt x="22027" y="5210"/>
                          <a:pt x="27470" y="1919"/>
                          <a:pt x="28286" y="1919"/>
                        </a:cubicBezTo>
                        <a:cubicBezTo>
                          <a:pt x="29103" y="1919"/>
                          <a:pt x="38356" y="7403"/>
                          <a:pt x="36178" y="13435"/>
                        </a:cubicBezTo>
                        <a:cubicBezTo>
                          <a:pt x="34001" y="19468"/>
                          <a:pt x="30736" y="29887"/>
                          <a:pt x="23932" y="31258"/>
                        </a:cubicBezTo>
                        <a:cubicBezTo>
                          <a:pt x="17128" y="32629"/>
                          <a:pt x="9236" y="29613"/>
                          <a:pt x="5154" y="23855"/>
                        </a:cubicBezTo>
                        <a:cubicBezTo>
                          <a:pt x="1072" y="18097"/>
                          <a:pt x="-4099" y="2468"/>
                          <a:pt x="5154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09" name="Freeform 12408"/>
                  <p:cNvSpPr/>
                  <p:nvPr/>
                </p:nvSpPr>
                <p:spPr>
                  <a:xfrm>
                    <a:off x="6697254" y="5559107"/>
                    <a:ext cx="44394" cy="289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394" h="28910">
                        <a:moveTo>
                          <a:pt x="850" y="13281"/>
                        </a:moveTo>
                        <a:cubicBezTo>
                          <a:pt x="850" y="15201"/>
                          <a:pt x="8198" y="28910"/>
                          <a:pt x="19901" y="28910"/>
                        </a:cubicBezTo>
                        <a:cubicBezTo>
                          <a:pt x="31603" y="28910"/>
                          <a:pt x="37046" y="21233"/>
                          <a:pt x="38407" y="17943"/>
                        </a:cubicBezTo>
                        <a:cubicBezTo>
                          <a:pt x="39767" y="14652"/>
                          <a:pt x="44394" y="1217"/>
                          <a:pt x="44394" y="1217"/>
                        </a:cubicBezTo>
                        <a:cubicBezTo>
                          <a:pt x="44394" y="1217"/>
                          <a:pt x="37998" y="1354"/>
                          <a:pt x="36774" y="120"/>
                        </a:cubicBezTo>
                        <a:cubicBezTo>
                          <a:pt x="35549" y="-1114"/>
                          <a:pt x="36230" y="7523"/>
                          <a:pt x="22622" y="8072"/>
                        </a:cubicBezTo>
                        <a:cubicBezTo>
                          <a:pt x="9015" y="8620"/>
                          <a:pt x="5749" y="2588"/>
                          <a:pt x="5205" y="2588"/>
                        </a:cubicBezTo>
                        <a:cubicBezTo>
                          <a:pt x="4661" y="2588"/>
                          <a:pt x="-2415" y="2862"/>
                          <a:pt x="850" y="1328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10" name="Freeform 12409"/>
                  <p:cNvSpPr/>
                  <p:nvPr/>
                </p:nvSpPr>
                <p:spPr>
                  <a:xfrm>
                    <a:off x="6694804" y="5542775"/>
                    <a:ext cx="38798" cy="301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798" h="30161">
                        <a:moveTo>
                          <a:pt x="10922" y="823"/>
                        </a:moveTo>
                        <a:cubicBezTo>
                          <a:pt x="11525" y="1371"/>
                          <a:pt x="16652" y="3564"/>
                          <a:pt x="24192" y="2194"/>
                        </a:cubicBezTo>
                        <a:cubicBezTo>
                          <a:pt x="31731" y="823"/>
                          <a:pt x="35350" y="0"/>
                          <a:pt x="35350" y="0"/>
                        </a:cubicBezTo>
                        <a:cubicBezTo>
                          <a:pt x="35350" y="0"/>
                          <a:pt x="39572" y="12064"/>
                          <a:pt x="38668" y="16452"/>
                        </a:cubicBezTo>
                        <a:cubicBezTo>
                          <a:pt x="37763" y="20839"/>
                          <a:pt x="30346" y="30161"/>
                          <a:pt x="23711" y="30161"/>
                        </a:cubicBezTo>
                        <a:cubicBezTo>
                          <a:pt x="17076" y="30161"/>
                          <a:pt x="4381" y="25500"/>
                          <a:pt x="1684" y="21113"/>
                        </a:cubicBezTo>
                        <a:cubicBezTo>
                          <a:pt x="-1047" y="16726"/>
                          <a:pt x="-2046" y="823"/>
                          <a:pt x="10922" y="82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11" name="Freeform 12410"/>
                  <p:cNvSpPr/>
                  <p:nvPr/>
                </p:nvSpPr>
                <p:spPr>
                  <a:xfrm>
                    <a:off x="6726934" y="5549904"/>
                    <a:ext cx="32402" cy="259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402" h="25928">
                        <a:moveTo>
                          <a:pt x="0" y="0"/>
                        </a:moveTo>
                        <a:cubicBezTo>
                          <a:pt x="0" y="0"/>
                          <a:pt x="-799" y="24129"/>
                          <a:pt x="12808" y="25774"/>
                        </a:cubicBezTo>
                        <a:cubicBezTo>
                          <a:pt x="26415" y="27419"/>
                          <a:pt x="29137" y="15629"/>
                          <a:pt x="29953" y="13161"/>
                        </a:cubicBezTo>
                        <a:cubicBezTo>
                          <a:pt x="30770" y="10694"/>
                          <a:pt x="32402" y="6855"/>
                          <a:pt x="32402" y="6855"/>
                        </a:cubicBezTo>
                        <a:cubicBezTo>
                          <a:pt x="32402" y="6855"/>
                          <a:pt x="20292" y="14121"/>
                          <a:pt x="13760" y="11379"/>
                        </a:cubicBezTo>
                        <a:cubicBezTo>
                          <a:pt x="7229" y="863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12" name="Freeform 12411"/>
                  <p:cNvSpPr/>
                  <p:nvPr/>
                </p:nvSpPr>
                <p:spPr>
                  <a:xfrm>
                    <a:off x="6727020" y="5527969"/>
                    <a:ext cx="38883" cy="343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883" h="34308">
                        <a:moveTo>
                          <a:pt x="476" y="16177"/>
                        </a:moveTo>
                        <a:cubicBezTo>
                          <a:pt x="-68" y="17823"/>
                          <a:pt x="-3062" y="33452"/>
                          <a:pt x="16805" y="34308"/>
                        </a:cubicBezTo>
                        <a:cubicBezTo>
                          <a:pt x="36672" y="35097"/>
                          <a:pt x="38032" y="21113"/>
                          <a:pt x="38032" y="21113"/>
                        </a:cubicBezTo>
                        <a:cubicBezTo>
                          <a:pt x="38032" y="21113"/>
                          <a:pt x="41570" y="14532"/>
                          <a:pt x="34222" y="8226"/>
                        </a:cubicBezTo>
                        <a:cubicBezTo>
                          <a:pt x="26874" y="1919"/>
                          <a:pt x="24425" y="0"/>
                          <a:pt x="23881" y="0"/>
                        </a:cubicBezTo>
                        <a:cubicBezTo>
                          <a:pt x="23337" y="0"/>
                          <a:pt x="10274" y="15081"/>
                          <a:pt x="476" y="16177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13" name="Freeform 12412"/>
                  <p:cNvSpPr/>
                  <p:nvPr/>
                </p:nvSpPr>
                <p:spPr>
                  <a:xfrm>
                    <a:off x="6750203" y="5490561"/>
                    <a:ext cx="39938" cy="506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938" h="50640">
                        <a:moveTo>
                          <a:pt x="39070" y="32201"/>
                        </a:moveTo>
                        <a:cubicBezTo>
                          <a:pt x="39070" y="32201"/>
                          <a:pt x="32811" y="5055"/>
                          <a:pt x="19203" y="668"/>
                        </a:cubicBezTo>
                        <a:cubicBezTo>
                          <a:pt x="5596" y="-3719"/>
                          <a:pt x="2058" y="14378"/>
                          <a:pt x="697" y="22604"/>
                        </a:cubicBezTo>
                        <a:cubicBezTo>
                          <a:pt x="-663" y="30830"/>
                          <a:pt x="-2568" y="49475"/>
                          <a:pt x="21653" y="50640"/>
                        </a:cubicBezTo>
                        <a:cubicBezTo>
                          <a:pt x="45874" y="51669"/>
                          <a:pt x="39070" y="31652"/>
                          <a:pt x="39070" y="3220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14" name="Freeform 12413"/>
                  <p:cNvSpPr/>
                  <p:nvPr/>
                </p:nvSpPr>
                <p:spPr>
                  <a:xfrm>
                    <a:off x="6654016" y="5556760"/>
                    <a:ext cx="30599" cy="288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599" h="28806">
                        <a:moveTo>
                          <a:pt x="30274" y="18928"/>
                        </a:moveTo>
                        <a:cubicBezTo>
                          <a:pt x="27784" y="29646"/>
                          <a:pt x="18957" y="29419"/>
                          <a:pt x="11714" y="28278"/>
                        </a:cubicBezTo>
                        <a:cubicBezTo>
                          <a:pt x="4470" y="27138"/>
                          <a:pt x="-1641" y="23033"/>
                          <a:pt x="396" y="15735"/>
                        </a:cubicBezTo>
                        <a:cubicBezTo>
                          <a:pt x="2433" y="8438"/>
                          <a:pt x="6055" y="4333"/>
                          <a:pt x="6055" y="4333"/>
                        </a:cubicBezTo>
                        <a:cubicBezTo>
                          <a:pt x="6055" y="4333"/>
                          <a:pt x="5828" y="8438"/>
                          <a:pt x="14430" y="9122"/>
                        </a:cubicBezTo>
                        <a:cubicBezTo>
                          <a:pt x="23031" y="9806"/>
                          <a:pt x="21220" y="0"/>
                          <a:pt x="21220" y="0"/>
                        </a:cubicBezTo>
                        <a:cubicBezTo>
                          <a:pt x="21220" y="0"/>
                          <a:pt x="32764" y="8210"/>
                          <a:pt x="30274" y="189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15" name="Freeform 12414"/>
                  <p:cNvSpPr/>
                  <p:nvPr/>
                </p:nvSpPr>
                <p:spPr>
                  <a:xfrm>
                    <a:off x="6630433" y="5545919"/>
                    <a:ext cx="28090" cy="294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090" h="29484">
                        <a:moveTo>
                          <a:pt x="11602" y="174"/>
                        </a:moveTo>
                        <a:cubicBezTo>
                          <a:pt x="-8408" y="3266"/>
                          <a:pt x="157" y="23165"/>
                          <a:pt x="16832" y="28893"/>
                        </a:cubicBezTo>
                        <a:cubicBezTo>
                          <a:pt x="33507" y="34620"/>
                          <a:pt x="31611" y="-2937"/>
                          <a:pt x="11602" y="17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16" name="Freeform 12415"/>
                  <p:cNvSpPr/>
                  <p:nvPr/>
                </p:nvSpPr>
                <p:spPr>
                  <a:xfrm>
                    <a:off x="6648794" y="5545517"/>
                    <a:ext cx="29426" cy="27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426" h="27437">
                        <a:moveTo>
                          <a:pt x="7127" y="823"/>
                        </a:moveTo>
                        <a:cubicBezTo>
                          <a:pt x="7127" y="823"/>
                          <a:pt x="-765" y="274"/>
                          <a:pt x="51" y="14806"/>
                        </a:cubicBezTo>
                        <a:cubicBezTo>
                          <a:pt x="867" y="29339"/>
                          <a:pt x="21006" y="30984"/>
                          <a:pt x="26449" y="21661"/>
                        </a:cubicBezTo>
                        <a:cubicBezTo>
                          <a:pt x="31892" y="12339"/>
                          <a:pt x="32164" y="-3839"/>
                          <a:pt x="7127" y="82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17" name="Freeform 12416"/>
                  <p:cNvSpPr/>
                  <p:nvPr/>
                </p:nvSpPr>
                <p:spPr>
                  <a:xfrm>
                    <a:off x="6647944" y="5527420"/>
                    <a:ext cx="26398" cy="280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398" h="28002">
                        <a:moveTo>
                          <a:pt x="25667" y="20016"/>
                        </a:moveTo>
                        <a:cubicBezTo>
                          <a:pt x="25667" y="20016"/>
                          <a:pt x="12332" y="33452"/>
                          <a:pt x="4439" y="25500"/>
                        </a:cubicBezTo>
                        <a:cubicBezTo>
                          <a:pt x="-3453" y="17548"/>
                          <a:pt x="-1004" y="0"/>
                          <a:pt x="13148" y="0"/>
                        </a:cubicBezTo>
                        <a:cubicBezTo>
                          <a:pt x="27300" y="0"/>
                          <a:pt x="27300" y="17000"/>
                          <a:pt x="25667" y="20016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18" name="Freeform 12417"/>
                  <p:cNvSpPr/>
                  <p:nvPr/>
                </p:nvSpPr>
                <p:spPr>
                  <a:xfrm>
                    <a:off x="6667011" y="5532903"/>
                    <a:ext cx="38849" cy="314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849" h="31447">
                        <a:moveTo>
                          <a:pt x="10682" y="0"/>
                        </a:moveTo>
                        <a:cubicBezTo>
                          <a:pt x="10682" y="0"/>
                          <a:pt x="884" y="3016"/>
                          <a:pt x="68" y="12613"/>
                        </a:cubicBezTo>
                        <a:cubicBezTo>
                          <a:pt x="-748" y="22210"/>
                          <a:pt x="5783" y="29613"/>
                          <a:pt x="17213" y="31258"/>
                        </a:cubicBezTo>
                        <a:cubicBezTo>
                          <a:pt x="28643" y="32903"/>
                          <a:pt x="37896" y="23306"/>
                          <a:pt x="38713" y="18919"/>
                        </a:cubicBezTo>
                        <a:cubicBezTo>
                          <a:pt x="39529" y="14532"/>
                          <a:pt x="36536" y="4387"/>
                          <a:pt x="32726" y="3839"/>
                        </a:cubicBezTo>
                        <a:cubicBezTo>
                          <a:pt x="28915" y="3290"/>
                          <a:pt x="16941" y="7403"/>
                          <a:pt x="1068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19" name="Freeform 12418"/>
                  <p:cNvSpPr/>
                  <p:nvPr/>
                </p:nvSpPr>
                <p:spPr>
                  <a:xfrm>
                    <a:off x="6642041" y="5483824"/>
                    <a:ext cx="38594" cy="483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594" h="48310">
                        <a:moveTo>
                          <a:pt x="29397" y="274"/>
                        </a:moveTo>
                        <a:cubicBezTo>
                          <a:pt x="29397" y="274"/>
                          <a:pt x="6559" y="-2194"/>
                          <a:pt x="1933" y="7403"/>
                        </a:cubicBezTo>
                        <a:cubicBezTo>
                          <a:pt x="-2692" y="17000"/>
                          <a:pt x="1066" y="47161"/>
                          <a:pt x="11762" y="48258"/>
                        </a:cubicBezTo>
                        <a:cubicBezTo>
                          <a:pt x="22459" y="49355"/>
                          <a:pt x="40094" y="32081"/>
                          <a:pt x="38503" y="19742"/>
                        </a:cubicBezTo>
                        <a:cubicBezTo>
                          <a:pt x="36914" y="7403"/>
                          <a:pt x="30264" y="274"/>
                          <a:pt x="29397" y="274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20" name="Freeform 12419"/>
                  <p:cNvSpPr/>
                  <p:nvPr/>
                </p:nvSpPr>
                <p:spPr>
                  <a:xfrm>
                    <a:off x="6662419" y="5517943"/>
                    <a:ext cx="34784" cy="346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784" h="34617">
                        <a:moveTo>
                          <a:pt x="386" y="10739"/>
                        </a:moveTo>
                        <a:cubicBezTo>
                          <a:pt x="386" y="10739"/>
                          <a:pt x="7878" y="-4920"/>
                          <a:pt x="25561" y="1526"/>
                        </a:cubicBezTo>
                        <a:cubicBezTo>
                          <a:pt x="43245" y="7973"/>
                          <a:pt x="31154" y="24797"/>
                          <a:pt x="25126" y="32236"/>
                        </a:cubicBezTo>
                        <a:cubicBezTo>
                          <a:pt x="19098" y="39674"/>
                          <a:pt x="-3231" y="29088"/>
                          <a:pt x="386" y="1073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21" name="Freeform 12420"/>
                  <p:cNvSpPr/>
                  <p:nvPr/>
                </p:nvSpPr>
                <p:spPr>
                  <a:xfrm>
                    <a:off x="6670838" y="5500155"/>
                    <a:ext cx="37726" cy="385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726" h="38541">
                        <a:moveTo>
                          <a:pt x="9712" y="3410"/>
                        </a:moveTo>
                        <a:cubicBezTo>
                          <a:pt x="8488" y="2862"/>
                          <a:pt x="-10563" y="17394"/>
                          <a:pt x="8215" y="32749"/>
                        </a:cubicBezTo>
                        <a:cubicBezTo>
                          <a:pt x="26993" y="48104"/>
                          <a:pt x="42234" y="30281"/>
                          <a:pt x="36519" y="11088"/>
                        </a:cubicBezTo>
                        <a:cubicBezTo>
                          <a:pt x="30804" y="-8106"/>
                          <a:pt x="8760" y="3410"/>
                          <a:pt x="9712" y="34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22" name="Freeform 12421"/>
                  <p:cNvSpPr/>
                  <p:nvPr/>
                </p:nvSpPr>
                <p:spPr>
                  <a:xfrm>
                    <a:off x="6694022" y="5526815"/>
                    <a:ext cx="31535" cy="300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535" h="30007">
                        <a:moveTo>
                          <a:pt x="0" y="12944"/>
                        </a:moveTo>
                        <a:cubicBezTo>
                          <a:pt x="-544" y="4444"/>
                          <a:pt x="10781" y="-6609"/>
                          <a:pt x="23677" y="4992"/>
                        </a:cubicBezTo>
                        <a:cubicBezTo>
                          <a:pt x="36572" y="16592"/>
                          <a:pt x="32929" y="29016"/>
                          <a:pt x="17731" y="29944"/>
                        </a:cubicBezTo>
                        <a:cubicBezTo>
                          <a:pt x="2533" y="30872"/>
                          <a:pt x="544" y="21444"/>
                          <a:pt x="0" y="1294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23" name="Freeform 12422"/>
                  <p:cNvSpPr/>
                  <p:nvPr/>
                </p:nvSpPr>
                <p:spPr>
                  <a:xfrm>
                    <a:off x="6729757" y="5518373"/>
                    <a:ext cx="30940" cy="35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940" h="35097">
                        <a:moveTo>
                          <a:pt x="27308" y="9791"/>
                        </a:moveTo>
                        <a:cubicBezTo>
                          <a:pt x="34390" y="22810"/>
                          <a:pt x="31485" y="36697"/>
                          <a:pt x="16230" y="34961"/>
                        </a:cubicBezTo>
                        <a:cubicBezTo>
                          <a:pt x="976" y="33225"/>
                          <a:pt x="-3019" y="8489"/>
                          <a:pt x="2066" y="3716"/>
                        </a:cubicBezTo>
                        <a:cubicBezTo>
                          <a:pt x="7150" y="-1058"/>
                          <a:pt x="20225" y="-3228"/>
                          <a:pt x="27308" y="97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24" name="Freeform 12423"/>
                  <p:cNvSpPr/>
                  <p:nvPr/>
                </p:nvSpPr>
                <p:spPr>
                  <a:xfrm>
                    <a:off x="6703003" y="5505846"/>
                    <a:ext cx="41026" cy="385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026" h="38522">
                        <a:moveTo>
                          <a:pt x="20782" y="165"/>
                        </a:moveTo>
                        <a:cubicBezTo>
                          <a:pt x="20782" y="165"/>
                          <a:pt x="2628" y="1609"/>
                          <a:pt x="478" y="10274"/>
                        </a:cubicBezTo>
                        <a:cubicBezTo>
                          <a:pt x="-1672" y="18938"/>
                          <a:pt x="2866" y="35062"/>
                          <a:pt x="18393" y="37950"/>
                        </a:cubicBezTo>
                        <a:cubicBezTo>
                          <a:pt x="33920" y="40838"/>
                          <a:pt x="38458" y="32174"/>
                          <a:pt x="40369" y="28564"/>
                        </a:cubicBezTo>
                        <a:cubicBezTo>
                          <a:pt x="42280" y="24954"/>
                          <a:pt x="41325" y="-2482"/>
                          <a:pt x="20782" y="16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25" name="Freeform 12424"/>
                  <p:cNvSpPr/>
                  <p:nvPr/>
                </p:nvSpPr>
                <p:spPr>
                  <a:xfrm>
                    <a:off x="6700502" y="5467235"/>
                    <a:ext cx="44547" cy="532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547" h="53211">
                        <a:moveTo>
                          <a:pt x="323" y="30024"/>
                        </a:moveTo>
                        <a:cubicBezTo>
                          <a:pt x="3544" y="70331"/>
                          <a:pt x="1276" y="45653"/>
                          <a:pt x="11345" y="46750"/>
                        </a:cubicBezTo>
                        <a:cubicBezTo>
                          <a:pt x="21415" y="47847"/>
                          <a:pt x="31756" y="47573"/>
                          <a:pt x="35294" y="40992"/>
                        </a:cubicBezTo>
                        <a:cubicBezTo>
                          <a:pt x="38832" y="34411"/>
                          <a:pt x="46724" y="23444"/>
                          <a:pt x="44003" y="18234"/>
                        </a:cubicBezTo>
                        <a:cubicBezTo>
                          <a:pt x="41281" y="13024"/>
                          <a:pt x="36655" y="1645"/>
                          <a:pt x="27538" y="1645"/>
                        </a:cubicBezTo>
                        <a:cubicBezTo>
                          <a:pt x="18421" y="1645"/>
                          <a:pt x="-2897" y="-10282"/>
                          <a:pt x="323" y="300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26" name="Freeform 12425"/>
                  <p:cNvSpPr/>
                  <p:nvPr/>
                </p:nvSpPr>
                <p:spPr>
                  <a:xfrm>
                    <a:off x="6732581" y="5485144"/>
                    <a:ext cx="37879" cy="472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879" h="47213">
                        <a:moveTo>
                          <a:pt x="23326" y="106"/>
                        </a:moveTo>
                        <a:cubicBezTo>
                          <a:pt x="23326" y="106"/>
                          <a:pt x="6481" y="-1868"/>
                          <a:pt x="2670" y="10197"/>
                        </a:cubicBezTo>
                        <a:cubicBezTo>
                          <a:pt x="-1140" y="22261"/>
                          <a:pt x="-4133" y="47213"/>
                          <a:pt x="17639" y="47213"/>
                        </a:cubicBezTo>
                        <a:cubicBezTo>
                          <a:pt x="39410" y="47213"/>
                          <a:pt x="47003" y="5607"/>
                          <a:pt x="23326" y="106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27" name="Freeform 12426"/>
                  <p:cNvSpPr/>
                  <p:nvPr/>
                </p:nvSpPr>
                <p:spPr>
                  <a:xfrm>
                    <a:off x="6626546" y="5412192"/>
                    <a:ext cx="51061" cy="445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061" h="44505">
                        <a:moveTo>
                          <a:pt x="21346" y="43939"/>
                        </a:moveTo>
                        <a:cubicBezTo>
                          <a:pt x="19986" y="43939"/>
                          <a:pt x="11481" y="46339"/>
                          <a:pt x="6378" y="41198"/>
                        </a:cubicBezTo>
                        <a:cubicBezTo>
                          <a:pt x="1276" y="36056"/>
                          <a:pt x="-970" y="35714"/>
                          <a:pt x="391" y="26939"/>
                        </a:cubicBezTo>
                        <a:cubicBezTo>
                          <a:pt x="1752" y="18165"/>
                          <a:pt x="12359" y="2426"/>
                          <a:pt x="25728" y="233"/>
                        </a:cubicBezTo>
                        <a:cubicBezTo>
                          <a:pt x="39029" y="-1961"/>
                          <a:pt x="49571" y="10323"/>
                          <a:pt x="51061" y="14710"/>
                        </a:cubicBezTo>
                        <a:cubicBezTo>
                          <a:pt x="52293" y="19097"/>
                          <a:pt x="24612" y="17343"/>
                          <a:pt x="21346" y="43939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74747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28" name="Freeform 12427"/>
                  <p:cNvSpPr/>
                  <p:nvPr/>
                </p:nvSpPr>
                <p:spPr>
                  <a:xfrm>
                    <a:off x="6647059" y="5462712"/>
                    <a:ext cx="35838" cy="4015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838" h="40152">
                        <a:moveTo>
                          <a:pt x="12128" y="0"/>
                        </a:moveTo>
                        <a:cubicBezTo>
                          <a:pt x="12672" y="0"/>
                          <a:pt x="31178" y="4935"/>
                          <a:pt x="34444" y="16452"/>
                        </a:cubicBezTo>
                        <a:cubicBezTo>
                          <a:pt x="37709" y="27968"/>
                          <a:pt x="34988" y="35371"/>
                          <a:pt x="29001" y="39484"/>
                        </a:cubicBezTo>
                        <a:cubicBezTo>
                          <a:pt x="23013" y="43597"/>
                          <a:pt x="-20802" y="28790"/>
                          <a:pt x="12128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29" name="Freeform 12428"/>
                  <p:cNvSpPr/>
                  <p:nvPr/>
                </p:nvSpPr>
                <p:spPr>
                  <a:xfrm>
                    <a:off x="6647714" y="5424923"/>
                    <a:ext cx="47532" cy="440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532" h="44094">
                        <a:moveTo>
                          <a:pt x="13012" y="44094"/>
                        </a:moveTo>
                        <a:cubicBezTo>
                          <a:pt x="13012" y="44094"/>
                          <a:pt x="-797" y="41948"/>
                          <a:pt x="0" y="27537"/>
                        </a:cubicBezTo>
                        <a:cubicBezTo>
                          <a:pt x="797" y="13127"/>
                          <a:pt x="17791" y="-6496"/>
                          <a:pt x="32396" y="2089"/>
                        </a:cubicBezTo>
                        <a:cubicBezTo>
                          <a:pt x="47001" y="10674"/>
                          <a:pt x="47532" y="22631"/>
                          <a:pt x="47532" y="22631"/>
                        </a:cubicBezTo>
                        <a:cubicBezTo>
                          <a:pt x="47532" y="22631"/>
                          <a:pt x="32131" y="23245"/>
                          <a:pt x="13012" y="44094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404040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30" name="Freeform 12429"/>
                  <p:cNvSpPr/>
                  <p:nvPr/>
                </p:nvSpPr>
                <p:spPr>
                  <a:xfrm>
                    <a:off x="6661721" y="5444753"/>
                    <a:ext cx="45091" cy="432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091" h="43271">
                        <a:moveTo>
                          <a:pt x="11753" y="42363"/>
                        </a:moveTo>
                        <a:cubicBezTo>
                          <a:pt x="11753" y="42363"/>
                          <a:pt x="-2398" y="32492"/>
                          <a:pt x="323" y="23169"/>
                        </a:cubicBezTo>
                        <a:cubicBezTo>
                          <a:pt x="3045" y="13847"/>
                          <a:pt x="25089" y="-6992"/>
                          <a:pt x="36791" y="2331"/>
                        </a:cubicBezTo>
                        <a:cubicBezTo>
                          <a:pt x="48493" y="11653"/>
                          <a:pt x="44411" y="17960"/>
                          <a:pt x="44411" y="17960"/>
                        </a:cubicBezTo>
                        <a:cubicBezTo>
                          <a:pt x="44411" y="17960"/>
                          <a:pt x="26449" y="48944"/>
                          <a:pt x="11753" y="42363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431" name="Freeform 12430"/>
                  <p:cNvSpPr/>
                  <p:nvPr/>
                </p:nvSpPr>
                <p:spPr>
                  <a:xfrm>
                    <a:off x="6669920" y="5460244"/>
                    <a:ext cx="47504" cy="500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504" h="50060">
                        <a:moveTo>
                          <a:pt x="0" y="28084"/>
                        </a:moveTo>
                        <a:cubicBezTo>
                          <a:pt x="0" y="28084"/>
                          <a:pt x="-988" y="36539"/>
                          <a:pt x="8851" y="44449"/>
                        </a:cubicBezTo>
                        <a:cubicBezTo>
                          <a:pt x="18690" y="52359"/>
                          <a:pt x="31199" y="50996"/>
                          <a:pt x="35135" y="45813"/>
                        </a:cubicBezTo>
                        <a:cubicBezTo>
                          <a:pt x="39071" y="40631"/>
                          <a:pt x="46615" y="21916"/>
                          <a:pt x="47504" y="15097"/>
                        </a:cubicBezTo>
                        <a:cubicBezTo>
                          <a:pt x="48302" y="8278"/>
                          <a:pt x="37702" y="-1461"/>
                          <a:pt x="30956" y="175"/>
                        </a:cubicBezTo>
                        <a:cubicBezTo>
                          <a:pt x="24209" y="1812"/>
                          <a:pt x="8851" y="10082"/>
                          <a:pt x="0" y="2808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2432" name="Freeform 12431"/>
                <p:cNvSpPr/>
                <p:nvPr/>
              </p:nvSpPr>
              <p:spPr>
                <a:xfrm>
                  <a:off x="6631479" y="5592868"/>
                  <a:ext cx="2517" cy="7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17" h="7523" fill="none">
                      <a:moveTo>
                        <a:pt x="2507" y="65"/>
                      </a:moveTo>
                      <a:cubicBezTo>
                        <a:pt x="2507" y="65"/>
                        <a:pt x="-3154" y="-1251"/>
                        <a:pt x="2507" y="7523"/>
                      </a:cubicBezTo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FBD4B3"/>
                  </a:solidFill>
                  <a:bevel/>
                </a:ln>
              </p:spPr>
            </p:sp>
          </p:grpSp>
        </p:grpSp>
        <p:grpSp>
          <p:nvGrpSpPr>
            <p:cNvPr id="12433" name="Durian"/>
            <p:cNvGrpSpPr/>
            <p:nvPr/>
          </p:nvGrpSpPr>
          <p:grpSpPr>
            <a:xfrm>
              <a:off x="7564317" y="3544187"/>
              <a:ext cx="666773" cy="425600"/>
              <a:chOff x="7564317" y="3544187"/>
              <a:chExt cx="666773" cy="425600"/>
            </a:xfrm>
          </p:grpSpPr>
          <p:sp>
            <p:nvSpPr>
              <p:cNvPr id="12434" name="Freeform 12433"/>
              <p:cNvSpPr/>
              <p:nvPr/>
            </p:nvSpPr>
            <p:spPr>
              <a:xfrm>
                <a:off x="7564317" y="3689367"/>
                <a:ext cx="140321" cy="54874"/>
              </a:xfrm>
              <a:custGeom>
                <a:avLst/>
                <a:gdLst/>
                <a:ahLst/>
                <a:cxnLst/>
                <a:rect l="0" t="0" r="0" b="0"/>
                <a:pathLst>
                  <a:path w="140321" h="54874">
                    <a:moveTo>
                      <a:pt x="4976" y="5494"/>
                    </a:moveTo>
                    <a:cubicBezTo>
                      <a:pt x="4976" y="5494"/>
                      <a:pt x="0" y="16357"/>
                      <a:pt x="0" y="24258"/>
                    </a:cubicBezTo>
                    <a:cubicBezTo>
                      <a:pt x="0" y="32159"/>
                      <a:pt x="1990" y="42035"/>
                      <a:pt x="1990" y="42035"/>
                    </a:cubicBezTo>
                    <a:cubicBezTo>
                      <a:pt x="1990" y="42035"/>
                      <a:pt x="4976" y="46973"/>
                      <a:pt x="13933" y="46973"/>
                    </a:cubicBezTo>
                    <a:cubicBezTo>
                      <a:pt x="22889" y="46973"/>
                      <a:pt x="24880" y="44011"/>
                      <a:pt x="24880" y="44011"/>
                    </a:cubicBezTo>
                    <a:lnTo>
                      <a:pt x="134350" y="54874"/>
                    </a:lnTo>
                    <a:lnTo>
                      <a:pt x="140321" y="15370"/>
                    </a:lnTo>
                    <a:lnTo>
                      <a:pt x="134350" y="12407"/>
                    </a:lnTo>
                    <a:cubicBezTo>
                      <a:pt x="134350" y="12407"/>
                      <a:pt x="95538" y="15370"/>
                      <a:pt x="74639" y="15370"/>
                    </a:cubicBezTo>
                    <a:cubicBezTo>
                      <a:pt x="53740" y="15370"/>
                      <a:pt x="34831" y="6481"/>
                      <a:pt x="32841" y="7469"/>
                    </a:cubicBezTo>
                    <a:cubicBezTo>
                      <a:pt x="30851" y="8456"/>
                      <a:pt x="13933" y="-8333"/>
                      <a:pt x="4976" y="5494"/>
                    </a:cubicBezTo>
                    <a:close/>
                  </a:path>
                </a:pathLst>
              </a:custGeom>
              <a:gradFill>
                <a:gsLst>
                  <a:gs pos="14000">
                    <a:srgbClr val="C9B10E"/>
                  </a:gs>
                  <a:gs pos="54000">
                    <a:srgbClr val="FBF4C6"/>
                  </a:gs>
                  <a:gs pos="85000">
                    <a:srgbClr val="C9B10E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35" name="Freeform 12434"/>
              <p:cNvSpPr/>
              <p:nvPr/>
            </p:nvSpPr>
            <p:spPr>
              <a:xfrm>
                <a:off x="7642625" y="3545113"/>
                <a:ext cx="588465" cy="424674"/>
              </a:xfrm>
              <a:custGeom>
                <a:avLst/>
                <a:gdLst/>
                <a:ahLst/>
                <a:cxnLst/>
                <a:rect l="0" t="0" r="0" b="0"/>
                <a:pathLst>
                  <a:path w="588465" h="424674">
                    <a:moveTo>
                      <a:pt x="39720" y="148100"/>
                    </a:moveTo>
                    <a:lnTo>
                      <a:pt x="28840" y="138883"/>
                    </a:lnTo>
                    <a:lnTo>
                      <a:pt x="36801" y="127032"/>
                    </a:lnTo>
                    <a:lnTo>
                      <a:pt x="28840" y="117814"/>
                    </a:lnTo>
                    <a:lnTo>
                      <a:pt x="36801" y="111230"/>
                    </a:lnTo>
                    <a:lnTo>
                      <a:pt x="33484" y="99379"/>
                    </a:lnTo>
                    <a:lnTo>
                      <a:pt x="47416" y="99379"/>
                    </a:lnTo>
                    <a:lnTo>
                      <a:pt x="30830" y="91873"/>
                    </a:lnTo>
                    <a:lnTo>
                      <a:pt x="39720" y="79627"/>
                    </a:lnTo>
                    <a:lnTo>
                      <a:pt x="50468" y="79627"/>
                    </a:lnTo>
                    <a:lnTo>
                      <a:pt x="39720" y="59216"/>
                    </a:lnTo>
                    <a:lnTo>
                      <a:pt x="50468" y="59216"/>
                    </a:lnTo>
                    <a:lnTo>
                      <a:pt x="57368" y="59216"/>
                    </a:lnTo>
                    <a:lnTo>
                      <a:pt x="57368" y="43414"/>
                    </a:lnTo>
                    <a:lnTo>
                      <a:pt x="68647" y="49339"/>
                    </a:lnTo>
                    <a:lnTo>
                      <a:pt x="65330" y="28929"/>
                    </a:lnTo>
                    <a:lnTo>
                      <a:pt x="80391" y="39266"/>
                    </a:lnTo>
                    <a:lnTo>
                      <a:pt x="80391" y="24320"/>
                    </a:lnTo>
                    <a:lnTo>
                      <a:pt x="83243" y="14444"/>
                    </a:lnTo>
                    <a:lnTo>
                      <a:pt x="100493" y="27612"/>
                    </a:lnTo>
                    <a:lnTo>
                      <a:pt x="103810" y="11152"/>
                    </a:lnTo>
                    <a:lnTo>
                      <a:pt x="110976" y="26690"/>
                    </a:lnTo>
                    <a:lnTo>
                      <a:pt x="119467" y="11152"/>
                    </a:lnTo>
                    <a:lnTo>
                      <a:pt x="131675" y="19053"/>
                    </a:lnTo>
                    <a:lnTo>
                      <a:pt x="141627" y="14444"/>
                    </a:lnTo>
                    <a:lnTo>
                      <a:pt x="148925" y="21686"/>
                    </a:lnTo>
                    <a:lnTo>
                      <a:pt x="153569" y="5885"/>
                    </a:lnTo>
                    <a:lnTo>
                      <a:pt x="162195" y="14444"/>
                    </a:lnTo>
                    <a:lnTo>
                      <a:pt x="170819" y="5885"/>
                    </a:lnTo>
                    <a:lnTo>
                      <a:pt x="178781" y="17736"/>
                    </a:lnTo>
                    <a:lnTo>
                      <a:pt x="190723" y="0"/>
                    </a:lnTo>
                    <a:lnTo>
                      <a:pt x="196694" y="17736"/>
                    </a:lnTo>
                    <a:lnTo>
                      <a:pt x="206646" y="1276"/>
                    </a:lnTo>
                    <a:lnTo>
                      <a:pt x="211953" y="17736"/>
                    </a:lnTo>
                    <a:lnTo>
                      <a:pt x="221906" y="7860"/>
                    </a:lnTo>
                    <a:lnTo>
                      <a:pt x="221906" y="24320"/>
                    </a:lnTo>
                    <a:lnTo>
                      <a:pt x="231857" y="7860"/>
                    </a:lnTo>
                    <a:lnTo>
                      <a:pt x="234379" y="14839"/>
                    </a:lnTo>
                    <a:lnTo>
                      <a:pt x="245127" y="5885"/>
                    </a:lnTo>
                    <a:lnTo>
                      <a:pt x="245127" y="27612"/>
                    </a:lnTo>
                    <a:lnTo>
                      <a:pt x="255078" y="9835"/>
                    </a:lnTo>
                    <a:lnTo>
                      <a:pt x="262376" y="27612"/>
                    </a:lnTo>
                    <a:lnTo>
                      <a:pt x="267021" y="14444"/>
                    </a:lnTo>
                    <a:lnTo>
                      <a:pt x="270338" y="27612"/>
                    </a:lnTo>
                    <a:lnTo>
                      <a:pt x="277636" y="14444"/>
                    </a:lnTo>
                    <a:lnTo>
                      <a:pt x="281616" y="27612"/>
                    </a:lnTo>
                    <a:lnTo>
                      <a:pt x="285597" y="14444"/>
                    </a:lnTo>
                    <a:cubicBezTo>
                      <a:pt x="285597" y="14444"/>
                      <a:pt x="287588" y="28929"/>
                      <a:pt x="288915" y="28929"/>
                    </a:cubicBezTo>
                    <a:cubicBezTo>
                      <a:pt x="290242" y="28929"/>
                      <a:pt x="294885" y="14444"/>
                      <a:pt x="294885" y="14444"/>
                    </a:cubicBezTo>
                    <a:lnTo>
                      <a:pt x="297539" y="24320"/>
                    </a:lnTo>
                    <a:lnTo>
                      <a:pt x="304174" y="11152"/>
                    </a:lnTo>
                    <a:lnTo>
                      <a:pt x="312135" y="31562"/>
                    </a:lnTo>
                    <a:lnTo>
                      <a:pt x="318106" y="14444"/>
                    </a:lnTo>
                    <a:lnTo>
                      <a:pt x="324741" y="31562"/>
                    </a:lnTo>
                    <a:lnTo>
                      <a:pt x="329385" y="9835"/>
                    </a:lnTo>
                    <a:lnTo>
                      <a:pt x="335356" y="27612"/>
                    </a:lnTo>
                    <a:lnTo>
                      <a:pt x="338674" y="11152"/>
                    </a:lnTo>
                    <a:lnTo>
                      <a:pt x="341991" y="24320"/>
                    </a:lnTo>
                    <a:lnTo>
                      <a:pt x="348626" y="14444"/>
                    </a:lnTo>
                    <a:lnTo>
                      <a:pt x="351280" y="31562"/>
                    </a:lnTo>
                    <a:lnTo>
                      <a:pt x="363221" y="14444"/>
                    </a:lnTo>
                    <a:lnTo>
                      <a:pt x="365875" y="31562"/>
                    </a:lnTo>
                    <a:lnTo>
                      <a:pt x="373836" y="11152"/>
                    </a:lnTo>
                    <a:lnTo>
                      <a:pt x="379808" y="34196"/>
                    </a:lnTo>
                    <a:lnTo>
                      <a:pt x="384452" y="14444"/>
                    </a:lnTo>
                    <a:lnTo>
                      <a:pt x="391087" y="31562"/>
                    </a:lnTo>
                    <a:lnTo>
                      <a:pt x="397058" y="19053"/>
                    </a:lnTo>
                    <a:lnTo>
                      <a:pt x="401370" y="43414"/>
                    </a:lnTo>
                    <a:lnTo>
                      <a:pt x="410327" y="19053"/>
                    </a:lnTo>
                    <a:lnTo>
                      <a:pt x="415635" y="39266"/>
                    </a:lnTo>
                    <a:lnTo>
                      <a:pt x="427378" y="27612"/>
                    </a:lnTo>
                    <a:lnTo>
                      <a:pt x="425586" y="45389"/>
                    </a:lnTo>
                    <a:lnTo>
                      <a:pt x="436865" y="32550"/>
                    </a:lnTo>
                    <a:lnTo>
                      <a:pt x="438524" y="47035"/>
                    </a:lnTo>
                    <a:lnTo>
                      <a:pt x="446817" y="24320"/>
                    </a:lnTo>
                    <a:lnTo>
                      <a:pt x="454779" y="45389"/>
                    </a:lnTo>
                    <a:lnTo>
                      <a:pt x="464398" y="35184"/>
                    </a:lnTo>
                    <a:lnTo>
                      <a:pt x="462076" y="53290"/>
                    </a:lnTo>
                    <a:lnTo>
                      <a:pt x="476208" y="39266"/>
                    </a:lnTo>
                    <a:lnTo>
                      <a:pt x="472691" y="54607"/>
                    </a:lnTo>
                    <a:lnTo>
                      <a:pt x="486624" y="47035"/>
                    </a:lnTo>
                    <a:cubicBezTo>
                      <a:pt x="486624" y="47035"/>
                      <a:pt x="483970" y="60533"/>
                      <a:pt x="483970" y="59216"/>
                    </a:cubicBezTo>
                    <a:cubicBezTo>
                      <a:pt x="483970" y="57899"/>
                      <a:pt x="499230" y="47035"/>
                      <a:pt x="499230" y="47035"/>
                    </a:cubicBezTo>
                    <a:lnTo>
                      <a:pt x="495581" y="66129"/>
                    </a:lnTo>
                    <a:lnTo>
                      <a:pt x="506528" y="59216"/>
                    </a:lnTo>
                    <a:lnTo>
                      <a:pt x="502547" y="71725"/>
                    </a:lnTo>
                    <a:lnTo>
                      <a:pt x="509514" y="64812"/>
                    </a:lnTo>
                    <a:lnTo>
                      <a:pt x="508917" y="71725"/>
                    </a:lnTo>
                    <a:lnTo>
                      <a:pt x="517807" y="68433"/>
                    </a:lnTo>
                    <a:lnTo>
                      <a:pt x="514689" y="77454"/>
                    </a:lnTo>
                    <a:lnTo>
                      <a:pt x="525104" y="74359"/>
                    </a:lnTo>
                    <a:lnTo>
                      <a:pt x="521788" y="86211"/>
                    </a:lnTo>
                    <a:lnTo>
                      <a:pt x="537047" y="77454"/>
                    </a:lnTo>
                    <a:lnTo>
                      <a:pt x="535057" y="87528"/>
                    </a:lnTo>
                    <a:lnTo>
                      <a:pt x="543681" y="87528"/>
                    </a:lnTo>
                    <a:lnTo>
                      <a:pt x="539701" y="94770"/>
                    </a:lnTo>
                    <a:lnTo>
                      <a:pt x="554496" y="94770"/>
                    </a:lnTo>
                    <a:lnTo>
                      <a:pt x="550648" y="101025"/>
                    </a:lnTo>
                    <a:lnTo>
                      <a:pt x="562258" y="99379"/>
                    </a:lnTo>
                    <a:lnTo>
                      <a:pt x="562258" y="109584"/>
                    </a:lnTo>
                    <a:lnTo>
                      <a:pt x="570883" y="105962"/>
                    </a:lnTo>
                    <a:lnTo>
                      <a:pt x="567566" y="117814"/>
                    </a:lnTo>
                    <a:lnTo>
                      <a:pt x="578845" y="120448"/>
                    </a:lnTo>
                    <a:lnTo>
                      <a:pt x="569555" y="128217"/>
                    </a:lnTo>
                    <a:lnTo>
                      <a:pt x="584153" y="136250"/>
                    </a:lnTo>
                    <a:lnTo>
                      <a:pt x="573206" y="143163"/>
                    </a:lnTo>
                    <a:lnTo>
                      <a:pt x="586143" y="153368"/>
                    </a:lnTo>
                    <a:lnTo>
                      <a:pt x="575527" y="159294"/>
                    </a:lnTo>
                    <a:lnTo>
                      <a:pt x="588465" y="164890"/>
                    </a:lnTo>
                    <a:lnTo>
                      <a:pt x="575527" y="173120"/>
                    </a:lnTo>
                    <a:lnTo>
                      <a:pt x="584153" y="181680"/>
                    </a:lnTo>
                    <a:lnTo>
                      <a:pt x="573206" y="184709"/>
                    </a:lnTo>
                    <a:lnTo>
                      <a:pt x="584153" y="194189"/>
                    </a:lnTo>
                    <a:lnTo>
                      <a:pt x="570883" y="198799"/>
                    </a:lnTo>
                    <a:lnTo>
                      <a:pt x="581830" y="209662"/>
                    </a:lnTo>
                    <a:lnTo>
                      <a:pt x="569555" y="219208"/>
                    </a:lnTo>
                    <a:lnTo>
                      <a:pt x="580304" y="227110"/>
                    </a:lnTo>
                    <a:lnTo>
                      <a:pt x="569555" y="227110"/>
                    </a:lnTo>
                    <a:lnTo>
                      <a:pt x="577717" y="236986"/>
                    </a:lnTo>
                    <a:lnTo>
                      <a:pt x="564249" y="235669"/>
                    </a:lnTo>
                    <a:lnTo>
                      <a:pt x="577717" y="249035"/>
                    </a:lnTo>
                    <a:lnTo>
                      <a:pt x="555690" y="251537"/>
                    </a:lnTo>
                    <a:lnTo>
                      <a:pt x="573206" y="258713"/>
                    </a:lnTo>
                    <a:lnTo>
                      <a:pt x="555690" y="260689"/>
                    </a:lnTo>
                    <a:lnTo>
                      <a:pt x="559936" y="277478"/>
                    </a:lnTo>
                    <a:lnTo>
                      <a:pt x="546336" y="277478"/>
                    </a:lnTo>
                    <a:lnTo>
                      <a:pt x="550648" y="294597"/>
                    </a:lnTo>
                    <a:lnTo>
                      <a:pt x="537047" y="295585"/>
                    </a:lnTo>
                    <a:lnTo>
                      <a:pt x="539701" y="307436"/>
                    </a:lnTo>
                    <a:lnTo>
                      <a:pt x="539701" y="312045"/>
                    </a:lnTo>
                    <a:lnTo>
                      <a:pt x="521788" y="307172"/>
                    </a:lnTo>
                    <a:lnTo>
                      <a:pt x="523778" y="330481"/>
                    </a:lnTo>
                    <a:lnTo>
                      <a:pt x="509514" y="325871"/>
                    </a:lnTo>
                    <a:lnTo>
                      <a:pt x="514689" y="348257"/>
                    </a:lnTo>
                    <a:lnTo>
                      <a:pt x="502547" y="336208"/>
                    </a:lnTo>
                    <a:lnTo>
                      <a:pt x="502547" y="355500"/>
                    </a:lnTo>
                    <a:lnTo>
                      <a:pt x="483970" y="347269"/>
                    </a:lnTo>
                    <a:lnTo>
                      <a:pt x="474682" y="368009"/>
                    </a:lnTo>
                    <a:lnTo>
                      <a:pt x="472691" y="353262"/>
                    </a:lnTo>
                    <a:lnTo>
                      <a:pt x="468048" y="374594"/>
                    </a:lnTo>
                    <a:lnTo>
                      <a:pt x="448210" y="358199"/>
                    </a:lnTo>
                    <a:lnTo>
                      <a:pt x="446817" y="378940"/>
                    </a:lnTo>
                    <a:lnTo>
                      <a:pt x="432221" y="368009"/>
                    </a:lnTo>
                    <a:lnTo>
                      <a:pt x="425586" y="387959"/>
                    </a:lnTo>
                    <a:lnTo>
                      <a:pt x="410327" y="370380"/>
                    </a:lnTo>
                    <a:lnTo>
                      <a:pt x="410327" y="393029"/>
                    </a:lnTo>
                    <a:lnTo>
                      <a:pt x="401370" y="381177"/>
                    </a:lnTo>
                    <a:lnTo>
                      <a:pt x="397058" y="393688"/>
                    </a:lnTo>
                    <a:lnTo>
                      <a:pt x="385116" y="379202"/>
                    </a:lnTo>
                    <a:lnTo>
                      <a:pt x="377155" y="399613"/>
                    </a:lnTo>
                    <a:lnTo>
                      <a:pt x="361762" y="388552"/>
                    </a:lnTo>
                    <a:lnTo>
                      <a:pt x="358246" y="405868"/>
                    </a:lnTo>
                    <a:lnTo>
                      <a:pt x="347829" y="390132"/>
                    </a:lnTo>
                    <a:lnTo>
                      <a:pt x="342654" y="408831"/>
                    </a:lnTo>
                    <a:cubicBezTo>
                      <a:pt x="342654" y="408831"/>
                      <a:pt x="333632" y="383021"/>
                      <a:pt x="331508" y="383021"/>
                    </a:cubicBezTo>
                    <a:cubicBezTo>
                      <a:pt x="329385" y="383021"/>
                      <a:pt x="326731" y="413439"/>
                      <a:pt x="324741" y="412781"/>
                    </a:cubicBezTo>
                    <a:cubicBezTo>
                      <a:pt x="322751" y="412123"/>
                      <a:pt x="312135" y="393688"/>
                      <a:pt x="312135" y="393688"/>
                    </a:cubicBezTo>
                    <a:lnTo>
                      <a:pt x="304174" y="417390"/>
                    </a:lnTo>
                    <a:lnTo>
                      <a:pt x="297280" y="399613"/>
                    </a:lnTo>
                    <a:lnTo>
                      <a:pt x="292896" y="417390"/>
                    </a:lnTo>
                    <a:lnTo>
                      <a:pt x="283607" y="399613"/>
                    </a:lnTo>
                    <a:lnTo>
                      <a:pt x="274318" y="424674"/>
                    </a:lnTo>
                    <a:lnTo>
                      <a:pt x="267021" y="410806"/>
                    </a:lnTo>
                    <a:lnTo>
                      <a:pt x="253088" y="424674"/>
                    </a:lnTo>
                    <a:lnTo>
                      <a:pt x="253088" y="399613"/>
                    </a:lnTo>
                    <a:lnTo>
                      <a:pt x="243136" y="417390"/>
                    </a:lnTo>
                    <a:lnTo>
                      <a:pt x="243136" y="399613"/>
                    </a:lnTo>
                    <a:lnTo>
                      <a:pt x="235174" y="417390"/>
                    </a:lnTo>
                    <a:lnTo>
                      <a:pt x="231857" y="405868"/>
                    </a:lnTo>
                    <a:lnTo>
                      <a:pt x="216432" y="421176"/>
                    </a:lnTo>
                    <a:cubicBezTo>
                      <a:pt x="216432" y="421176"/>
                      <a:pt x="215271" y="398296"/>
                      <a:pt x="213612" y="395992"/>
                    </a:cubicBezTo>
                    <a:cubicBezTo>
                      <a:pt x="211953" y="393688"/>
                      <a:pt x="208636" y="417390"/>
                      <a:pt x="208636" y="417390"/>
                    </a:cubicBezTo>
                    <a:lnTo>
                      <a:pt x="201338" y="399613"/>
                    </a:lnTo>
                    <a:lnTo>
                      <a:pt x="196694" y="412781"/>
                    </a:lnTo>
                    <a:lnTo>
                      <a:pt x="195831" y="387959"/>
                    </a:lnTo>
                    <a:lnTo>
                      <a:pt x="182430" y="414427"/>
                    </a:lnTo>
                    <a:lnTo>
                      <a:pt x="178781" y="390132"/>
                    </a:lnTo>
                    <a:lnTo>
                      <a:pt x="172810" y="410806"/>
                    </a:lnTo>
                    <a:lnTo>
                      <a:pt x="169493" y="393688"/>
                    </a:lnTo>
                    <a:lnTo>
                      <a:pt x="158214" y="408831"/>
                    </a:lnTo>
                    <a:lnTo>
                      <a:pt x="158214" y="388552"/>
                    </a:lnTo>
                    <a:lnTo>
                      <a:pt x="148925" y="405868"/>
                    </a:lnTo>
                    <a:lnTo>
                      <a:pt x="141627" y="383152"/>
                    </a:lnTo>
                    <a:lnTo>
                      <a:pt x="129021" y="393688"/>
                    </a:lnTo>
                    <a:lnTo>
                      <a:pt x="128093" y="378940"/>
                    </a:lnTo>
                    <a:lnTo>
                      <a:pt x="116747" y="395992"/>
                    </a:lnTo>
                    <a:lnTo>
                      <a:pt x="121060" y="368009"/>
                    </a:lnTo>
                    <a:lnTo>
                      <a:pt x="100493" y="377228"/>
                    </a:lnTo>
                    <a:lnTo>
                      <a:pt x="100493" y="360109"/>
                    </a:lnTo>
                    <a:lnTo>
                      <a:pt x="80391" y="378940"/>
                    </a:lnTo>
                    <a:lnTo>
                      <a:pt x="88551" y="360109"/>
                    </a:lnTo>
                    <a:lnTo>
                      <a:pt x="68647" y="368009"/>
                    </a:lnTo>
                    <a:lnTo>
                      <a:pt x="77935" y="345624"/>
                    </a:lnTo>
                    <a:lnTo>
                      <a:pt x="55378" y="348257"/>
                    </a:lnTo>
                    <a:lnTo>
                      <a:pt x="41810" y="340653"/>
                    </a:lnTo>
                    <a:lnTo>
                      <a:pt x="54051" y="325871"/>
                    </a:lnTo>
                    <a:lnTo>
                      <a:pt x="47416" y="316653"/>
                    </a:lnTo>
                    <a:lnTo>
                      <a:pt x="24195" y="317312"/>
                    </a:lnTo>
                    <a:lnTo>
                      <a:pt x="27247" y="307172"/>
                    </a:lnTo>
                    <a:lnTo>
                      <a:pt x="36801" y="300193"/>
                    </a:lnTo>
                    <a:lnTo>
                      <a:pt x="15570" y="300193"/>
                    </a:lnTo>
                    <a:lnTo>
                      <a:pt x="30830" y="290976"/>
                    </a:lnTo>
                    <a:lnTo>
                      <a:pt x="0" y="284721"/>
                    </a:lnTo>
                    <a:lnTo>
                      <a:pt x="28840" y="274516"/>
                    </a:lnTo>
                    <a:lnTo>
                      <a:pt x="7211" y="270828"/>
                    </a:lnTo>
                    <a:lnTo>
                      <a:pt x="25522" y="264640"/>
                    </a:lnTo>
                    <a:lnTo>
                      <a:pt x="12253" y="258713"/>
                    </a:lnTo>
                    <a:lnTo>
                      <a:pt x="30830" y="249035"/>
                    </a:lnTo>
                    <a:lnTo>
                      <a:pt x="18224" y="235669"/>
                    </a:lnTo>
                    <a:lnTo>
                      <a:pt x="39720" y="231455"/>
                    </a:lnTo>
                    <a:lnTo>
                      <a:pt x="28840" y="212337"/>
                    </a:lnTo>
                    <a:lnTo>
                      <a:pt x="43436" y="212337"/>
                    </a:lnTo>
                    <a:lnTo>
                      <a:pt x="33484" y="202749"/>
                    </a:lnTo>
                    <a:lnTo>
                      <a:pt x="50468" y="199062"/>
                    </a:lnTo>
                    <a:lnTo>
                      <a:pt x="36801" y="188922"/>
                    </a:lnTo>
                    <a:lnTo>
                      <a:pt x="50468" y="184709"/>
                    </a:lnTo>
                    <a:lnTo>
                      <a:pt x="33484" y="176018"/>
                    </a:lnTo>
                    <a:lnTo>
                      <a:pt x="50468" y="170486"/>
                    </a:lnTo>
                    <a:lnTo>
                      <a:pt x="33484" y="164890"/>
                    </a:lnTo>
                    <a:lnTo>
                      <a:pt x="46089" y="159294"/>
                    </a:lnTo>
                    <a:lnTo>
                      <a:pt x="22205" y="153368"/>
                    </a:lnTo>
                    <a:lnTo>
                      <a:pt x="39720" y="148100"/>
                    </a:lnTo>
                    <a:close/>
                  </a:path>
                </a:pathLst>
              </a:custGeom>
              <a:solidFill>
                <a:srgbClr val="504415"/>
              </a:solidFill>
              <a:ln w="7600" cap="flat">
                <a:solidFill>
                  <a:srgbClr val="454545"/>
                </a:solidFill>
                <a:bevel/>
              </a:ln>
            </p:spPr>
          </p:sp>
          <p:sp>
            <p:nvSpPr>
              <p:cNvPr id="12436" name="Freeform 12435"/>
              <p:cNvSpPr/>
              <p:nvPr/>
            </p:nvSpPr>
            <p:spPr>
              <a:xfrm>
                <a:off x="7650898" y="3544188"/>
                <a:ext cx="578015" cy="410848"/>
              </a:xfrm>
              <a:custGeom>
                <a:avLst/>
                <a:gdLst/>
                <a:ahLst/>
                <a:cxnLst/>
                <a:rect l="0" t="0" r="0" b="0"/>
                <a:pathLst>
                  <a:path w="578015" h="410848">
                    <a:moveTo>
                      <a:pt x="41798" y="158771"/>
                    </a:moveTo>
                    <a:lnTo>
                      <a:pt x="21098" y="154821"/>
                    </a:lnTo>
                    <a:lnTo>
                      <a:pt x="31448" y="150475"/>
                    </a:lnTo>
                    <a:lnTo>
                      <a:pt x="31448" y="144550"/>
                    </a:lnTo>
                    <a:lnTo>
                      <a:pt x="25079" y="140994"/>
                    </a:lnTo>
                    <a:cubicBezTo>
                      <a:pt x="25079" y="140994"/>
                      <a:pt x="23287" y="137636"/>
                      <a:pt x="25079" y="135858"/>
                    </a:cubicBezTo>
                    <a:cubicBezTo>
                      <a:pt x="26870" y="134081"/>
                      <a:pt x="31448" y="133093"/>
                      <a:pt x="32244" y="132303"/>
                    </a:cubicBezTo>
                    <a:cubicBezTo>
                      <a:pt x="33040" y="131513"/>
                      <a:pt x="33040" y="126773"/>
                      <a:pt x="32244" y="125983"/>
                    </a:cubicBezTo>
                    <a:cubicBezTo>
                      <a:pt x="31448" y="125193"/>
                      <a:pt x="23088" y="121242"/>
                      <a:pt x="23088" y="121242"/>
                    </a:cubicBezTo>
                    <a:lnTo>
                      <a:pt x="41798" y="110181"/>
                    </a:lnTo>
                    <a:cubicBezTo>
                      <a:pt x="41798" y="110181"/>
                      <a:pt x="44186" y="104255"/>
                      <a:pt x="42992" y="104650"/>
                    </a:cubicBezTo>
                    <a:cubicBezTo>
                      <a:pt x="41798" y="105045"/>
                      <a:pt x="30652" y="92798"/>
                      <a:pt x="29856" y="92798"/>
                    </a:cubicBezTo>
                    <a:cubicBezTo>
                      <a:pt x="29059" y="92798"/>
                      <a:pt x="25079" y="86873"/>
                      <a:pt x="25079" y="86873"/>
                    </a:cubicBezTo>
                    <a:cubicBezTo>
                      <a:pt x="25079" y="86873"/>
                      <a:pt x="47371" y="80157"/>
                      <a:pt x="48167" y="80157"/>
                    </a:cubicBezTo>
                    <a:cubicBezTo>
                      <a:pt x="48963" y="80157"/>
                      <a:pt x="50555" y="76997"/>
                      <a:pt x="49361" y="75812"/>
                    </a:cubicBezTo>
                    <a:cubicBezTo>
                      <a:pt x="48167" y="74627"/>
                      <a:pt x="39011" y="63960"/>
                      <a:pt x="38215" y="60800"/>
                    </a:cubicBezTo>
                    <a:cubicBezTo>
                      <a:pt x="37419" y="57639"/>
                      <a:pt x="37021" y="55269"/>
                      <a:pt x="38215" y="54479"/>
                    </a:cubicBezTo>
                    <a:cubicBezTo>
                      <a:pt x="39409" y="53689"/>
                      <a:pt x="63294" y="58430"/>
                      <a:pt x="63294" y="58430"/>
                    </a:cubicBezTo>
                    <a:lnTo>
                      <a:pt x="60507" y="31567"/>
                    </a:lnTo>
                    <a:lnTo>
                      <a:pt x="79615" y="40653"/>
                    </a:lnTo>
                    <a:lnTo>
                      <a:pt x="76828" y="19320"/>
                    </a:lnTo>
                    <a:lnTo>
                      <a:pt x="93547" y="33147"/>
                    </a:lnTo>
                    <a:lnTo>
                      <a:pt x="88770" y="18135"/>
                    </a:lnTo>
                    <a:lnTo>
                      <a:pt x="102703" y="27616"/>
                    </a:lnTo>
                    <a:lnTo>
                      <a:pt x="104694" y="13790"/>
                    </a:lnTo>
                    <a:lnTo>
                      <a:pt x="113849" y="22876"/>
                    </a:lnTo>
                    <a:lnTo>
                      <a:pt x="121213" y="9247"/>
                    </a:lnTo>
                    <a:lnTo>
                      <a:pt x="131763" y="22876"/>
                    </a:lnTo>
                    <a:lnTo>
                      <a:pt x="138530" y="22876"/>
                    </a:lnTo>
                    <a:lnTo>
                      <a:pt x="151666" y="0"/>
                    </a:lnTo>
                    <a:lnTo>
                      <a:pt x="157637" y="19320"/>
                    </a:lnTo>
                    <a:lnTo>
                      <a:pt x="162414" y="17345"/>
                    </a:lnTo>
                    <a:lnTo>
                      <a:pt x="169580" y="1148"/>
                    </a:lnTo>
                    <a:lnTo>
                      <a:pt x="177142" y="20110"/>
                    </a:lnTo>
                    <a:lnTo>
                      <a:pt x="189085" y="3123"/>
                    </a:lnTo>
                    <a:lnTo>
                      <a:pt x="195454" y="15765"/>
                    </a:lnTo>
                    <a:lnTo>
                      <a:pt x="204609" y="3123"/>
                    </a:lnTo>
                    <a:lnTo>
                      <a:pt x="210979" y="27616"/>
                    </a:lnTo>
                    <a:lnTo>
                      <a:pt x="217746" y="26036"/>
                    </a:lnTo>
                    <a:lnTo>
                      <a:pt x="226105" y="15765"/>
                    </a:lnTo>
                    <a:lnTo>
                      <a:pt x="226105" y="37492"/>
                    </a:lnTo>
                    <a:lnTo>
                      <a:pt x="237252" y="37492"/>
                    </a:lnTo>
                    <a:lnTo>
                      <a:pt x="251582" y="9839"/>
                    </a:lnTo>
                    <a:lnTo>
                      <a:pt x="253175" y="41838"/>
                    </a:lnTo>
                    <a:lnTo>
                      <a:pt x="264320" y="16555"/>
                    </a:lnTo>
                    <a:lnTo>
                      <a:pt x="271885" y="40653"/>
                    </a:lnTo>
                    <a:lnTo>
                      <a:pt x="270690" y="49739"/>
                    </a:lnTo>
                    <a:lnTo>
                      <a:pt x="286214" y="29591"/>
                    </a:lnTo>
                    <a:lnTo>
                      <a:pt x="282234" y="54479"/>
                    </a:lnTo>
                    <a:lnTo>
                      <a:pt x="294574" y="26036"/>
                    </a:lnTo>
                    <a:lnTo>
                      <a:pt x="302735" y="45986"/>
                    </a:lnTo>
                    <a:cubicBezTo>
                      <a:pt x="302735" y="45986"/>
                      <a:pt x="311692" y="39467"/>
                      <a:pt x="311692" y="41838"/>
                    </a:cubicBezTo>
                    <a:cubicBezTo>
                      <a:pt x="311692" y="44208"/>
                      <a:pt x="314478" y="54479"/>
                      <a:pt x="314478" y="54479"/>
                    </a:cubicBezTo>
                    <a:cubicBezTo>
                      <a:pt x="314478" y="54479"/>
                      <a:pt x="322041" y="29591"/>
                      <a:pt x="324032" y="29591"/>
                    </a:cubicBezTo>
                    <a:cubicBezTo>
                      <a:pt x="326022" y="29591"/>
                      <a:pt x="335177" y="55664"/>
                      <a:pt x="335177" y="57639"/>
                    </a:cubicBezTo>
                    <a:cubicBezTo>
                      <a:pt x="335177" y="59615"/>
                      <a:pt x="350703" y="40653"/>
                      <a:pt x="350703" y="40653"/>
                    </a:cubicBezTo>
                    <a:lnTo>
                      <a:pt x="353489" y="19320"/>
                    </a:lnTo>
                    <a:cubicBezTo>
                      <a:pt x="353489" y="19320"/>
                      <a:pt x="361849" y="42233"/>
                      <a:pt x="361849" y="46973"/>
                    </a:cubicBezTo>
                    <a:cubicBezTo>
                      <a:pt x="361849" y="51714"/>
                      <a:pt x="362246" y="60800"/>
                      <a:pt x="363441" y="59615"/>
                    </a:cubicBezTo>
                    <a:cubicBezTo>
                      <a:pt x="364635" y="58430"/>
                      <a:pt x="377772" y="29591"/>
                      <a:pt x="377772" y="29591"/>
                    </a:cubicBezTo>
                    <a:lnTo>
                      <a:pt x="382947" y="57639"/>
                    </a:lnTo>
                    <a:cubicBezTo>
                      <a:pt x="382947" y="57639"/>
                      <a:pt x="392500" y="56059"/>
                      <a:pt x="392500" y="53294"/>
                    </a:cubicBezTo>
                    <a:cubicBezTo>
                      <a:pt x="392500" y="50529"/>
                      <a:pt x="399666" y="39073"/>
                      <a:pt x="400462" y="38282"/>
                    </a:cubicBezTo>
                    <a:cubicBezTo>
                      <a:pt x="401258" y="37492"/>
                      <a:pt x="405836" y="71268"/>
                      <a:pt x="405239" y="70676"/>
                    </a:cubicBezTo>
                    <a:lnTo>
                      <a:pt x="417579" y="53294"/>
                    </a:lnTo>
                    <a:lnTo>
                      <a:pt x="427133" y="66726"/>
                    </a:lnTo>
                    <a:lnTo>
                      <a:pt x="431114" y="73837"/>
                    </a:lnTo>
                    <a:lnTo>
                      <a:pt x="448231" y="63960"/>
                    </a:lnTo>
                    <a:cubicBezTo>
                      <a:pt x="448231" y="63960"/>
                      <a:pt x="453804" y="76997"/>
                      <a:pt x="453405" y="77787"/>
                    </a:cubicBezTo>
                    <a:cubicBezTo>
                      <a:pt x="453008" y="78577"/>
                      <a:pt x="461765" y="71268"/>
                      <a:pt x="462561" y="71268"/>
                    </a:cubicBezTo>
                    <a:cubicBezTo>
                      <a:pt x="463358" y="71268"/>
                      <a:pt x="469130" y="77787"/>
                      <a:pt x="469130" y="77787"/>
                    </a:cubicBezTo>
                    <a:lnTo>
                      <a:pt x="474504" y="68701"/>
                    </a:lnTo>
                    <a:lnTo>
                      <a:pt x="477389" y="85984"/>
                    </a:lnTo>
                    <a:lnTo>
                      <a:pt x="485252" y="72651"/>
                    </a:lnTo>
                    <a:cubicBezTo>
                      <a:pt x="485252" y="72651"/>
                      <a:pt x="490626" y="81737"/>
                      <a:pt x="490626" y="84700"/>
                    </a:cubicBezTo>
                    <a:cubicBezTo>
                      <a:pt x="490626" y="87663"/>
                      <a:pt x="493213" y="86873"/>
                      <a:pt x="494009" y="86873"/>
                    </a:cubicBezTo>
                    <a:cubicBezTo>
                      <a:pt x="494806" y="86873"/>
                      <a:pt x="503961" y="85984"/>
                      <a:pt x="503961" y="85984"/>
                    </a:cubicBezTo>
                    <a:lnTo>
                      <a:pt x="500379" y="97539"/>
                    </a:lnTo>
                    <a:lnTo>
                      <a:pt x="520282" y="92798"/>
                    </a:lnTo>
                    <a:lnTo>
                      <a:pt x="517496" y="104650"/>
                    </a:lnTo>
                    <a:lnTo>
                      <a:pt x="531428" y="99514"/>
                    </a:lnTo>
                    <a:lnTo>
                      <a:pt x="531428" y="110181"/>
                    </a:lnTo>
                    <a:lnTo>
                      <a:pt x="536603" y="101490"/>
                    </a:lnTo>
                    <a:cubicBezTo>
                      <a:pt x="536603" y="101490"/>
                      <a:pt x="540982" y="108205"/>
                      <a:pt x="540584" y="110181"/>
                    </a:cubicBezTo>
                    <a:cubicBezTo>
                      <a:pt x="540186" y="112156"/>
                      <a:pt x="549342" y="110181"/>
                      <a:pt x="550137" y="110181"/>
                    </a:cubicBezTo>
                    <a:cubicBezTo>
                      <a:pt x="550933" y="110181"/>
                      <a:pt x="548943" y="116897"/>
                      <a:pt x="548943" y="116897"/>
                    </a:cubicBezTo>
                    <a:lnTo>
                      <a:pt x="564468" y="115316"/>
                    </a:lnTo>
                    <a:lnTo>
                      <a:pt x="561284" y="129143"/>
                    </a:lnTo>
                    <a:cubicBezTo>
                      <a:pt x="561284" y="129143"/>
                      <a:pt x="561682" y="139019"/>
                      <a:pt x="562876" y="137438"/>
                    </a:cubicBezTo>
                    <a:cubicBezTo>
                      <a:pt x="564070" y="135858"/>
                      <a:pt x="566061" y="138624"/>
                      <a:pt x="565264" y="139809"/>
                    </a:cubicBezTo>
                    <a:cubicBezTo>
                      <a:pt x="564468" y="140994"/>
                      <a:pt x="553720" y="150475"/>
                      <a:pt x="553720" y="150475"/>
                    </a:cubicBezTo>
                    <a:lnTo>
                      <a:pt x="572032" y="148500"/>
                    </a:lnTo>
                    <a:cubicBezTo>
                      <a:pt x="572032" y="148500"/>
                      <a:pt x="551730" y="168648"/>
                      <a:pt x="552725" y="167660"/>
                    </a:cubicBezTo>
                    <a:cubicBezTo>
                      <a:pt x="553720" y="166672"/>
                      <a:pt x="578015" y="161141"/>
                      <a:pt x="578015" y="162327"/>
                    </a:cubicBezTo>
                    <a:cubicBezTo>
                      <a:pt x="578015" y="163512"/>
                      <a:pt x="559293" y="176943"/>
                      <a:pt x="559293" y="176943"/>
                    </a:cubicBezTo>
                    <a:lnTo>
                      <a:pt x="570838" y="185635"/>
                    </a:lnTo>
                    <a:lnTo>
                      <a:pt x="558099" y="185635"/>
                    </a:lnTo>
                    <a:lnTo>
                      <a:pt x="569444" y="192943"/>
                    </a:lnTo>
                    <a:cubicBezTo>
                      <a:pt x="569444" y="192943"/>
                      <a:pt x="559293" y="201041"/>
                      <a:pt x="558099" y="201041"/>
                    </a:cubicBezTo>
                    <a:cubicBezTo>
                      <a:pt x="556905" y="201041"/>
                      <a:pt x="555710" y="203017"/>
                      <a:pt x="559293" y="205423"/>
                    </a:cubicBezTo>
                    <a:cubicBezTo>
                      <a:pt x="562876" y="207757"/>
                      <a:pt x="573624" y="213682"/>
                      <a:pt x="574022" y="214473"/>
                    </a:cubicBezTo>
                    <a:cubicBezTo>
                      <a:pt x="574420" y="215262"/>
                      <a:pt x="548943" y="220003"/>
                      <a:pt x="548943" y="220794"/>
                    </a:cubicBezTo>
                    <a:cubicBezTo>
                      <a:pt x="548943" y="221583"/>
                      <a:pt x="567653" y="233040"/>
                      <a:pt x="567653" y="233830"/>
                    </a:cubicBezTo>
                    <a:cubicBezTo>
                      <a:pt x="567653" y="234620"/>
                      <a:pt x="552725" y="235608"/>
                      <a:pt x="552725" y="235608"/>
                    </a:cubicBezTo>
                    <a:lnTo>
                      <a:pt x="566061" y="248052"/>
                    </a:lnTo>
                    <a:lnTo>
                      <a:pt x="542176" y="246077"/>
                    </a:lnTo>
                    <a:lnTo>
                      <a:pt x="553720" y="267804"/>
                    </a:lnTo>
                    <a:cubicBezTo>
                      <a:pt x="553720" y="267804"/>
                      <a:pt x="535807" y="261088"/>
                      <a:pt x="535011" y="260693"/>
                    </a:cubicBezTo>
                    <a:cubicBezTo>
                      <a:pt x="534215" y="260298"/>
                      <a:pt x="550137" y="271754"/>
                      <a:pt x="550137" y="271754"/>
                    </a:cubicBezTo>
                    <a:lnTo>
                      <a:pt x="527049" y="272940"/>
                    </a:lnTo>
                    <a:lnTo>
                      <a:pt x="541579" y="296247"/>
                    </a:lnTo>
                    <a:lnTo>
                      <a:pt x="522869" y="290914"/>
                    </a:lnTo>
                    <a:cubicBezTo>
                      <a:pt x="522869" y="290914"/>
                      <a:pt x="511127" y="290914"/>
                      <a:pt x="511922" y="290914"/>
                    </a:cubicBezTo>
                    <a:cubicBezTo>
                      <a:pt x="512719" y="290914"/>
                      <a:pt x="536603" y="303358"/>
                      <a:pt x="536603" y="303358"/>
                    </a:cubicBezTo>
                    <a:lnTo>
                      <a:pt x="515505" y="304543"/>
                    </a:lnTo>
                    <a:lnTo>
                      <a:pt x="515505" y="327061"/>
                    </a:lnTo>
                    <a:lnTo>
                      <a:pt x="489630" y="322715"/>
                    </a:lnTo>
                    <a:lnTo>
                      <a:pt x="485252" y="349973"/>
                    </a:lnTo>
                    <a:lnTo>
                      <a:pt x="465945" y="334764"/>
                    </a:lnTo>
                    <a:lnTo>
                      <a:pt x="458978" y="367750"/>
                    </a:lnTo>
                    <a:lnTo>
                      <a:pt x="433104" y="349973"/>
                    </a:lnTo>
                    <a:lnTo>
                      <a:pt x="417579" y="386712"/>
                    </a:lnTo>
                    <a:lnTo>
                      <a:pt x="402453" y="359849"/>
                    </a:lnTo>
                    <a:lnTo>
                      <a:pt x="390510" y="389873"/>
                    </a:lnTo>
                    <a:lnTo>
                      <a:pt x="372995" y="363010"/>
                    </a:lnTo>
                    <a:cubicBezTo>
                      <a:pt x="372995" y="363010"/>
                      <a:pt x="366427" y="395996"/>
                      <a:pt x="365232" y="394811"/>
                    </a:cubicBezTo>
                    <a:cubicBezTo>
                      <a:pt x="364038" y="393626"/>
                      <a:pt x="345727" y="375454"/>
                      <a:pt x="345727" y="375454"/>
                    </a:cubicBezTo>
                    <a:lnTo>
                      <a:pt x="339557" y="391058"/>
                    </a:lnTo>
                    <a:lnTo>
                      <a:pt x="322837" y="371306"/>
                    </a:lnTo>
                    <a:lnTo>
                      <a:pt x="314478" y="401725"/>
                    </a:lnTo>
                    <a:lnTo>
                      <a:pt x="297759" y="378022"/>
                    </a:lnTo>
                    <a:lnTo>
                      <a:pt x="289007" y="400539"/>
                    </a:lnTo>
                    <a:lnTo>
                      <a:pt x="286214" y="401329"/>
                    </a:lnTo>
                    <a:cubicBezTo>
                      <a:pt x="286214" y="401329"/>
                      <a:pt x="270093" y="376639"/>
                      <a:pt x="269098" y="376837"/>
                    </a:cubicBezTo>
                    <a:cubicBezTo>
                      <a:pt x="268102" y="377034"/>
                      <a:pt x="259544" y="410848"/>
                      <a:pt x="259544" y="410848"/>
                    </a:cubicBezTo>
                    <a:lnTo>
                      <a:pt x="244019" y="380787"/>
                    </a:lnTo>
                    <a:lnTo>
                      <a:pt x="231281" y="389873"/>
                    </a:lnTo>
                    <a:lnTo>
                      <a:pt x="217746" y="410848"/>
                    </a:lnTo>
                    <a:lnTo>
                      <a:pt x="214960" y="380787"/>
                    </a:lnTo>
                    <a:lnTo>
                      <a:pt x="191075" y="398564"/>
                    </a:lnTo>
                    <a:lnTo>
                      <a:pt x="177142" y="371306"/>
                    </a:lnTo>
                    <a:lnTo>
                      <a:pt x="156841" y="401725"/>
                    </a:lnTo>
                    <a:cubicBezTo>
                      <a:pt x="156841" y="401725"/>
                      <a:pt x="148879" y="369726"/>
                      <a:pt x="148084" y="369726"/>
                    </a:cubicBezTo>
                    <a:cubicBezTo>
                      <a:pt x="147287" y="369726"/>
                      <a:pt x="136141" y="373676"/>
                      <a:pt x="136141" y="373676"/>
                    </a:cubicBezTo>
                    <a:cubicBezTo>
                      <a:pt x="136141" y="373676"/>
                      <a:pt x="129374" y="380787"/>
                      <a:pt x="127384" y="380787"/>
                    </a:cubicBezTo>
                    <a:cubicBezTo>
                      <a:pt x="125393" y="380787"/>
                      <a:pt x="121611" y="355109"/>
                      <a:pt x="121611" y="355109"/>
                    </a:cubicBezTo>
                    <a:lnTo>
                      <a:pt x="90761" y="376837"/>
                    </a:lnTo>
                    <a:cubicBezTo>
                      <a:pt x="90761" y="376837"/>
                      <a:pt x="96334" y="349973"/>
                      <a:pt x="93547" y="349973"/>
                    </a:cubicBezTo>
                    <a:cubicBezTo>
                      <a:pt x="90761" y="349973"/>
                      <a:pt x="69265" y="363010"/>
                      <a:pt x="70061" y="363010"/>
                    </a:cubicBezTo>
                    <a:lnTo>
                      <a:pt x="69265" y="338517"/>
                    </a:lnTo>
                    <a:lnTo>
                      <a:pt x="38215" y="342072"/>
                    </a:lnTo>
                    <a:lnTo>
                      <a:pt x="46575" y="314814"/>
                    </a:lnTo>
                    <a:lnTo>
                      <a:pt x="17714" y="316987"/>
                    </a:lnTo>
                    <a:lnTo>
                      <a:pt x="31448" y="290914"/>
                    </a:lnTo>
                    <a:lnTo>
                      <a:pt x="0" y="285581"/>
                    </a:lnTo>
                    <a:lnTo>
                      <a:pt x="21098" y="272149"/>
                    </a:lnTo>
                    <a:cubicBezTo>
                      <a:pt x="21098" y="272149"/>
                      <a:pt x="3583" y="248052"/>
                      <a:pt x="2787" y="248052"/>
                    </a:cubicBezTo>
                    <a:cubicBezTo>
                      <a:pt x="1990" y="248052"/>
                      <a:pt x="25079" y="245484"/>
                      <a:pt x="25079" y="245484"/>
                    </a:cubicBezTo>
                    <a:lnTo>
                      <a:pt x="11544" y="225534"/>
                    </a:lnTo>
                    <a:cubicBezTo>
                      <a:pt x="11544" y="225534"/>
                      <a:pt x="30652" y="223163"/>
                      <a:pt x="31448" y="223559"/>
                    </a:cubicBezTo>
                    <a:cubicBezTo>
                      <a:pt x="32244" y="223954"/>
                      <a:pt x="29059" y="218423"/>
                      <a:pt x="29059" y="213288"/>
                    </a:cubicBezTo>
                    <a:cubicBezTo>
                      <a:pt x="29059" y="208152"/>
                      <a:pt x="31448" y="203412"/>
                      <a:pt x="31448" y="201041"/>
                    </a:cubicBezTo>
                    <a:cubicBezTo>
                      <a:pt x="31448" y="198671"/>
                      <a:pt x="41798" y="198671"/>
                      <a:pt x="44186" y="196300"/>
                    </a:cubicBezTo>
                    <a:cubicBezTo>
                      <a:pt x="46575" y="193930"/>
                      <a:pt x="49361" y="176154"/>
                      <a:pt x="49361" y="176154"/>
                    </a:cubicBezTo>
                    <a:cubicBezTo>
                      <a:pt x="49361" y="176154"/>
                      <a:pt x="49759" y="166672"/>
                      <a:pt x="48167" y="165092"/>
                    </a:cubicBezTo>
                    <a:cubicBezTo>
                      <a:pt x="46575" y="163512"/>
                      <a:pt x="41798" y="158771"/>
                      <a:pt x="41798" y="158771"/>
                    </a:cubicBezTo>
                    <a:close/>
                  </a:path>
                </a:pathLst>
              </a:custGeom>
              <a:solidFill>
                <a:srgbClr val="685410"/>
              </a:solidFill>
              <a:ln w="7600" cap="flat">
                <a:noFill/>
                <a:bevel/>
              </a:ln>
            </p:spPr>
          </p:sp>
          <p:sp>
            <p:nvSpPr>
              <p:cNvPr id="12437" name="Freeform 12436"/>
              <p:cNvSpPr/>
              <p:nvPr/>
            </p:nvSpPr>
            <p:spPr>
              <a:xfrm>
                <a:off x="7672543" y="3570297"/>
                <a:ext cx="537026" cy="348751"/>
              </a:xfrm>
              <a:custGeom>
                <a:avLst/>
                <a:gdLst/>
                <a:ahLst/>
                <a:cxnLst/>
                <a:rect l="0" t="0" r="0" b="0"/>
                <a:pathLst>
                  <a:path w="537026" h="348751">
                    <a:moveTo>
                      <a:pt x="19489" y="130159"/>
                    </a:moveTo>
                    <a:cubicBezTo>
                      <a:pt x="19489" y="130159"/>
                      <a:pt x="16835" y="115016"/>
                      <a:pt x="19489" y="109090"/>
                    </a:cubicBezTo>
                    <a:cubicBezTo>
                      <a:pt x="22143" y="103165"/>
                      <a:pt x="24797" y="91971"/>
                      <a:pt x="24797" y="85388"/>
                    </a:cubicBezTo>
                    <a:cubicBezTo>
                      <a:pt x="24797" y="78804"/>
                      <a:pt x="19489" y="64318"/>
                      <a:pt x="24797" y="59051"/>
                    </a:cubicBezTo>
                    <a:cubicBezTo>
                      <a:pt x="30104" y="53784"/>
                      <a:pt x="31099" y="52796"/>
                      <a:pt x="31099" y="52796"/>
                    </a:cubicBezTo>
                    <a:cubicBezTo>
                      <a:pt x="31099" y="52796"/>
                      <a:pt x="42046" y="39957"/>
                      <a:pt x="45364" y="38641"/>
                    </a:cubicBezTo>
                    <a:cubicBezTo>
                      <a:pt x="48681" y="37324"/>
                      <a:pt x="46027" y="21522"/>
                      <a:pt x="53325" y="21522"/>
                    </a:cubicBezTo>
                    <a:cubicBezTo>
                      <a:pt x="60624" y="21522"/>
                      <a:pt x="65599" y="18559"/>
                      <a:pt x="65599" y="18559"/>
                    </a:cubicBezTo>
                    <a:cubicBezTo>
                      <a:pt x="65599" y="18559"/>
                      <a:pt x="67921" y="10329"/>
                      <a:pt x="79863" y="10329"/>
                    </a:cubicBezTo>
                    <a:cubicBezTo>
                      <a:pt x="91805" y="10329"/>
                      <a:pt x="91141" y="1111"/>
                      <a:pt x="105738" y="1111"/>
                    </a:cubicBezTo>
                    <a:cubicBezTo>
                      <a:pt x="120335" y="1111"/>
                      <a:pt x="120998" y="-1523"/>
                      <a:pt x="128295" y="1111"/>
                    </a:cubicBezTo>
                    <a:cubicBezTo>
                      <a:pt x="135594" y="3745"/>
                      <a:pt x="143556" y="-1523"/>
                      <a:pt x="155498" y="1111"/>
                    </a:cubicBezTo>
                    <a:cubicBezTo>
                      <a:pt x="167440" y="3745"/>
                      <a:pt x="188007" y="3745"/>
                      <a:pt x="193314" y="10329"/>
                    </a:cubicBezTo>
                    <a:cubicBezTo>
                      <a:pt x="198621" y="16913"/>
                      <a:pt x="217199" y="21522"/>
                      <a:pt x="226487" y="24814"/>
                    </a:cubicBezTo>
                    <a:cubicBezTo>
                      <a:pt x="235776" y="28106"/>
                      <a:pt x="252362" y="32715"/>
                      <a:pt x="260987" y="34690"/>
                    </a:cubicBezTo>
                    <a:cubicBezTo>
                      <a:pt x="269612" y="36665"/>
                      <a:pt x="292170" y="37982"/>
                      <a:pt x="301459" y="41274"/>
                    </a:cubicBezTo>
                    <a:cubicBezTo>
                      <a:pt x="310747" y="44566"/>
                      <a:pt x="348563" y="52796"/>
                      <a:pt x="355197" y="52796"/>
                    </a:cubicBezTo>
                    <a:cubicBezTo>
                      <a:pt x="361833" y="52796"/>
                      <a:pt x="379081" y="57734"/>
                      <a:pt x="389698" y="59051"/>
                    </a:cubicBezTo>
                    <a:cubicBezTo>
                      <a:pt x="400313" y="60368"/>
                      <a:pt x="414908" y="63002"/>
                      <a:pt x="426850" y="65635"/>
                    </a:cubicBezTo>
                    <a:cubicBezTo>
                      <a:pt x="438793" y="68269"/>
                      <a:pt x="465994" y="78804"/>
                      <a:pt x="471966" y="80778"/>
                    </a:cubicBezTo>
                    <a:cubicBezTo>
                      <a:pt x="477937" y="82754"/>
                      <a:pt x="493195" y="88679"/>
                      <a:pt x="498504" y="89996"/>
                    </a:cubicBezTo>
                    <a:cubicBezTo>
                      <a:pt x="503811" y="91313"/>
                      <a:pt x="523716" y="89996"/>
                      <a:pt x="523716" y="89996"/>
                    </a:cubicBezTo>
                    <a:cubicBezTo>
                      <a:pt x="523716" y="89996"/>
                      <a:pt x="497508" y="118637"/>
                      <a:pt x="490542" y="120283"/>
                    </a:cubicBezTo>
                    <a:cubicBezTo>
                      <a:pt x="483577" y="121929"/>
                      <a:pt x="517080" y="105798"/>
                      <a:pt x="527032" y="103165"/>
                    </a:cubicBezTo>
                    <a:cubicBezTo>
                      <a:pt x="537026" y="100531"/>
                      <a:pt x="537026" y="100531"/>
                      <a:pt x="537026" y="100531"/>
                    </a:cubicBezTo>
                    <a:lnTo>
                      <a:pt x="521726" y="130159"/>
                    </a:lnTo>
                    <a:cubicBezTo>
                      <a:pt x="521726" y="130159"/>
                      <a:pt x="534331" y="149912"/>
                      <a:pt x="531676" y="157154"/>
                    </a:cubicBezTo>
                    <a:cubicBezTo>
                      <a:pt x="529022" y="164396"/>
                      <a:pt x="527032" y="183491"/>
                      <a:pt x="523716" y="194025"/>
                    </a:cubicBezTo>
                    <a:cubicBezTo>
                      <a:pt x="520399" y="204559"/>
                      <a:pt x="507792" y="230237"/>
                      <a:pt x="503811" y="239455"/>
                    </a:cubicBezTo>
                    <a:cubicBezTo>
                      <a:pt x="499831" y="248673"/>
                      <a:pt x="491207" y="257232"/>
                      <a:pt x="483245" y="267767"/>
                    </a:cubicBezTo>
                    <a:cubicBezTo>
                      <a:pt x="475283" y="278301"/>
                      <a:pt x="461351" y="292786"/>
                      <a:pt x="453057" y="297724"/>
                    </a:cubicBezTo>
                    <a:cubicBezTo>
                      <a:pt x="444764" y="302662"/>
                      <a:pt x="420880" y="316489"/>
                      <a:pt x="412255" y="319122"/>
                    </a:cubicBezTo>
                    <a:cubicBezTo>
                      <a:pt x="403629" y="321757"/>
                      <a:pt x="381072" y="328341"/>
                      <a:pt x="369130" y="330316"/>
                    </a:cubicBezTo>
                    <a:cubicBezTo>
                      <a:pt x="357189" y="332291"/>
                      <a:pt x="329986" y="340192"/>
                      <a:pt x="326005" y="340192"/>
                    </a:cubicBezTo>
                    <a:cubicBezTo>
                      <a:pt x="322024" y="340192"/>
                      <a:pt x="292170" y="337559"/>
                      <a:pt x="284871" y="341508"/>
                    </a:cubicBezTo>
                    <a:cubicBezTo>
                      <a:pt x="277573" y="345460"/>
                      <a:pt x="241084" y="348751"/>
                      <a:pt x="233785" y="348751"/>
                    </a:cubicBezTo>
                    <a:cubicBezTo>
                      <a:pt x="226487" y="348751"/>
                      <a:pt x="202602" y="348093"/>
                      <a:pt x="189333" y="346118"/>
                    </a:cubicBezTo>
                    <a:cubicBezTo>
                      <a:pt x="176065" y="344142"/>
                      <a:pt x="159478" y="340192"/>
                      <a:pt x="148863" y="340192"/>
                    </a:cubicBezTo>
                    <a:cubicBezTo>
                      <a:pt x="138248" y="340192"/>
                      <a:pt x="126969" y="332949"/>
                      <a:pt x="116354" y="331633"/>
                    </a:cubicBezTo>
                    <a:cubicBezTo>
                      <a:pt x="105738" y="330316"/>
                      <a:pt x="99767" y="324390"/>
                      <a:pt x="91141" y="321757"/>
                    </a:cubicBezTo>
                    <a:cubicBezTo>
                      <a:pt x="82517" y="319122"/>
                      <a:pt x="71238" y="323732"/>
                      <a:pt x="65599" y="313856"/>
                    </a:cubicBezTo>
                    <a:cubicBezTo>
                      <a:pt x="59960" y="303979"/>
                      <a:pt x="56642" y="308588"/>
                      <a:pt x="48017" y="301346"/>
                    </a:cubicBezTo>
                    <a:cubicBezTo>
                      <a:pt x="39393" y="294103"/>
                      <a:pt x="27119" y="291140"/>
                      <a:pt x="24797" y="283568"/>
                    </a:cubicBezTo>
                    <a:cubicBezTo>
                      <a:pt x="22474" y="275997"/>
                      <a:pt x="19489" y="279618"/>
                      <a:pt x="14181" y="267767"/>
                    </a:cubicBezTo>
                    <a:cubicBezTo>
                      <a:pt x="8874" y="255916"/>
                      <a:pt x="-1078" y="261183"/>
                      <a:pt x="0" y="246698"/>
                    </a:cubicBezTo>
                    <a:cubicBezTo>
                      <a:pt x="2902" y="232213"/>
                      <a:pt x="4229" y="220361"/>
                      <a:pt x="6883" y="215094"/>
                    </a:cubicBezTo>
                    <a:cubicBezTo>
                      <a:pt x="9537" y="209827"/>
                      <a:pt x="14181" y="196658"/>
                      <a:pt x="14181" y="194025"/>
                    </a:cubicBezTo>
                    <a:cubicBezTo>
                      <a:pt x="14181" y="191392"/>
                      <a:pt x="7547" y="181515"/>
                      <a:pt x="10864" y="178223"/>
                    </a:cubicBezTo>
                    <a:cubicBezTo>
                      <a:pt x="14181" y="174931"/>
                      <a:pt x="24797" y="171310"/>
                      <a:pt x="24797" y="174376"/>
                    </a:cubicBezTo>
                    <a:lnTo>
                      <a:pt x="29441" y="153204"/>
                    </a:lnTo>
                    <a:lnTo>
                      <a:pt x="32095" y="134439"/>
                    </a:lnTo>
                    <a:lnTo>
                      <a:pt x="19489" y="130159"/>
                    </a:lnTo>
                    <a:close/>
                  </a:path>
                </a:pathLst>
              </a:custGeom>
              <a:gradFill>
                <a:gsLst>
                  <a:gs pos="89000">
                    <a:srgbClr val="F7EA95"/>
                  </a:gs>
                  <a:gs pos="0">
                    <a:srgbClr val="FCF6D2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2438" name="Freeform 12437"/>
              <p:cNvSpPr/>
              <p:nvPr/>
            </p:nvSpPr>
            <p:spPr>
              <a:xfrm>
                <a:off x="8161095" y="3660294"/>
                <a:ext cx="48474" cy="30287"/>
              </a:xfrm>
              <a:custGeom>
                <a:avLst/>
                <a:gdLst/>
                <a:ahLst/>
                <a:cxnLst/>
                <a:rect l="0" t="0" r="0" b="0"/>
                <a:pathLst>
                  <a:path w="48474" h="30287">
                    <a:moveTo>
                      <a:pt x="33836" y="0"/>
                    </a:moveTo>
                    <a:lnTo>
                      <a:pt x="0" y="30287"/>
                    </a:lnTo>
                    <a:lnTo>
                      <a:pt x="30519" y="23044"/>
                    </a:lnTo>
                    <a:lnTo>
                      <a:pt x="48474" y="10535"/>
                    </a:lnTo>
                    <a:lnTo>
                      <a:pt x="42461" y="7243"/>
                    </a:lnTo>
                    <a:lnTo>
                      <a:pt x="42461" y="4568"/>
                    </a:lnTo>
                    <a:lnTo>
                      <a:pt x="41134" y="1317"/>
                    </a:lnTo>
                    <a:lnTo>
                      <a:pt x="33836" y="0"/>
                    </a:lnTo>
                    <a:close/>
                  </a:path>
                </a:pathLst>
              </a:custGeom>
              <a:solidFill>
                <a:srgbClr val="C28847"/>
              </a:solidFill>
              <a:ln w="7600" cap="flat">
                <a:noFill/>
                <a:bevel/>
              </a:ln>
            </p:spPr>
          </p:sp>
          <p:sp>
            <p:nvSpPr>
              <p:cNvPr id="12439" name="Freeform 12438"/>
              <p:cNvSpPr/>
              <p:nvPr/>
            </p:nvSpPr>
            <p:spPr>
              <a:xfrm>
                <a:off x="7699289" y="3669552"/>
                <a:ext cx="478746" cy="109749"/>
              </a:xfrm>
              <a:custGeom>
                <a:avLst/>
                <a:gdLst/>
                <a:ahLst/>
                <a:cxnLst/>
                <a:rect l="0" t="0" r="0" b="0"/>
                <a:pathLst>
                  <a:path w="478746" h="109749">
                    <a:moveTo>
                      <a:pt x="0" y="70409"/>
                    </a:moveTo>
                    <a:cubicBezTo>
                      <a:pt x="-1285" y="70409"/>
                      <a:pt x="13311" y="94112"/>
                      <a:pt x="33214" y="92794"/>
                    </a:cubicBezTo>
                    <a:cubicBezTo>
                      <a:pt x="53118" y="91477"/>
                      <a:pt x="77666" y="92794"/>
                      <a:pt x="98897" y="91477"/>
                    </a:cubicBezTo>
                    <a:cubicBezTo>
                      <a:pt x="120127" y="90161"/>
                      <a:pt x="126098" y="95429"/>
                      <a:pt x="144675" y="102671"/>
                    </a:cubicBezTo>
                    <a:cubicBezTo>
                      <a:pt x="163252" y="109913"/>
                      <a:pt x="163915" y="111889"/>
                      <a:pt x="182492" y="107279"/>
                    </a:cubicBezTo>
                    <a:cubicBezTo>
                      <a:pt x="201069" y="102671"/>
                      <a:pt x="218982" y="112547"/>
                      <a:pt x="242203" y="102671"/>
                    </a:cubicBezTo>
                    <a:cubicBezTo>
                      <a:pt x="265424" y="92794"/>
                      <a:pt x="280683" y="86869"/>
                      <a:pt x="295943" y="85552"/>
                    </a:cubicBezTo>
                    <a:cubicBezTo>
                      <a:pt x="311203" y="84235"/>
                      <a:pt x="305895" y="82260"/>
                      <a:pt x="347692" y="76334"/>
                    </a:cubicBezTo>
                    <a:cubicBezTo>
                      <a:pt x="389490" y="70409"/>
                      <a:pt x="391481" y="69750"/>
                      <a:pt x="415365" y="64483"/>
                    </a:cubicBezTo>
                    <a:cubicBezTo>
                      <a:pt x="439250" y="59216"/>
                      <a:pt x="438586" y="68433"/>
                      <a:pt x="444557" y="62508"/>
                    </a:cubicBezTo>
                    <a:cubicBezTo>
                      <a:pt x="450528" y="56582"/>
                      <a:pt x="454178" y="49010"/>
                      <a:pt x="463134" y="40122"/>
                    </a:cubicBezTo>
                    <a:cubicBezTo>
                      <a:pt x="472091" y="31233"/>
                      <a:pt x="473086" y="23003"/>
                      <a:pt x="473086" y="23003"/>
                    </a:cubicBezTo>
                    <a:lnTo>
                      <a:pt x="478746" y="17407"/>
                    </a:lnTo>
                    <a:cubicBezTo>
                      <a:pt x="478746" y="17407"/>
                      <a:pt x="463798" y="17736"/>
                      <a:pt x="459817" y="16419"/>
                    </a:cubicBezTo>
                    <a:cubicBezTo>
                      <a:pt x="455836" y="15102"/>
                      <a:pt x="475076" y="14444"/>
                      <a:pt x="442567" y="8518"/>
                    </a:cubicBezTo>
                    <a:cubicBezTo>
                      <a:pt x="410057" y="2592"/>
                      <a:pt x="400769" y="0"/>
                      <a:pt x="388827" y="0"/>
                    </a:cubicBezTo>
                    <a:cubicBezTo>
                      <a:pt x="376885" y="0"/>
                      <a:pt x="371577" y="0"/>
                      <a:pt x="363616" y="0"/>
                    </a:cubicBezTo>
                    <a:cubicBezTo>
                      <a:pt x="355654" y="0"/>
                      <a:pt x="343048" y="3251"/>
                      <a:pt x="333097" y="3251"/>
                    </a:cubicBezTo>
                    <a:cubicBezTo>
                      <a:pt x="323145" y="3251"/>
                      <a:pt x="307885" y="0"/>
                      <a:pt x="295943" y="0"/>
                    </a:cubicBezTo>
                    <a:cubicBezTo>
                      <a:pt x="284001" y="0"/>
                      <a:pt x="274049" y="3251"/>
                      <a:pt x="266087" y="3251"/>
                    </a:cubicBezTo>
                    <a:cubicBezTo>
                      <a:pt x="258126" y="3251"/>
                      <a:pt x="239373" y="3251"/>
                      <a:pt x="218982" y="13127"/>
                    </a:cubicBezTo>
                    <a:cubicBezTo>
                      <a:pt x="198415" y="23003"/>
                      <a:pt x="189790" y="24320"/>
                      <a:pt x="180502" y="33538"/>
                    </a:cubicBezTo>
                    <a:cubicBezTo>
                      <a:pt x="171213" y="42756"/>
                      <a:pt x="171876" y="46706"/>
                      <a:pt x="162588" y="46706"/>
                    </a:cubicBezTo>
                    <a:cubicBezTo>
                      <a:pt x="153300" y="46706"/>
                      <a:pt x="147993" y="46706"/>
                      <a:pt x="138704" y="46706"/>
                    </a:cubicBezTo>
                    <a:cubicBezTo>
                      <a:pt x="129416" y="46706"/>
                      <a:pt x="116146" y="46706"/>
                      <a:pt x="105531" y="46706"/>
                    </a:cubicBezTo>
                    <a:cubicBezTo>
                      <a:pt x="94916" y="46706"/>
                      <a:pt x="72358" y="51315"/>
                      <a:pt x="55108" y="51315"/>
                    </a:cubicBezTo>
                    <a:cubicBezTo>
                      <a:pt x="37858" y="51315"/>
                      <a:pt x="33214" y="48023"/>
                      <a:pt x="33214" y="48023"/>
                    </a:cubicBezTo>
                    <a:lnTo>
                      <a:pt x="5349" y="35184"/>
                    </a:lnTo>
                    <a:lnTo>
                      <a:pt x="0" y="70409"/>
                    </a:lnTo>
                    <a:close/>
                  </a:path>
                </a:pathLst>
              </a:custGeom>
              <a:solidFill>
                <a:srgbClr val="FDF8E8"/>
              </a:solidFill>
              <a:ln w="7600" cap="flat">
                <a:noFill/>
                <a:bevel/>
              </a:ln>
            </p:spPr>
          </p:sp>
          <p:sp>
            <p:nvSpPr>
              <p:cNvPr id="12440" name="Freeform 12439"/>
              <p:cNvSpPr/>
              <p:nvPr/>
            </p:nvSpPr>
            <p:spPr>
              <a:xfrm>
                <a:off x="7725909" y="3685724"/>
                <a:ext cx="446465" cy="64257"/>
              </a:xfrm>
              <a:custGeom>
                <a:avLst/>
                <a:gdLst/>
                <a:ahLst/>
                <a:cxnLst/>
                <a:rect l="0" t="0" r="0" b="0"/>
                <a:pathLst>
                  <a:path w="446465" h="64257">
                    <a:moveTo>
                      <a:pt x="0" y="41727"/>
                    </a:moveTo>
                    <a:cubicBezTo>
                      <a:pt x="0" y="41727"/>
                      <a:pt x="18535" y="44360"/>
                      <a:pt x="24506" y="48969"/>
                    </a:cubicBezTo>
                    <a:cubicBezTo>
                      <a:pt x="30478" y="53578"/>
                      <a:pt x="33131" y="52261"/>
                      <a:pt x="43083" y="53578"/>
                    </a:cubicBezTo>
                    <a:cubicBezTo>
                      <a:pt x="53035" y="54895"/>
                      <a:pt x="37776" y="50286"/>
                      <a:pt x="59006" y="54895"/>
                    </a:cubicBezTo>
                    <a:cubicBezTo>
                      <a:pt x="80237" y="59504"/>
                      <a:pt x="82227" y="54895"/>
                      <a:pt x="95496" y="60162"/>
                    </a:cubicBezTo>
                    <a:cubicBezTo>
                      <a:pt x="108766" y="65429"/>
                      <a:pt x="114736" y="64113"/>
                      <a:pt x="128005" y="64113"/>
                    </a:cubicBezTo>
                    <a:cubicBezTo>
                      <a:pt x="141275" y="64113"/>
                      <a:pt x="132650" y="60162"/>
                      <a:pt x="157198" y="57529"/>
                    </a:cubicBezTo>
                    <a:cubicBezTo>
                      <a:pt x="181746" y="54895"/>
                      <a:pt x="175774" y="52261"/>
                      <a:pt x="196341" y="53578"/>
                    </a:cubicBezTo>
                    <a:cubicBezTo>
                      <a:pt x="216909" y="54895"/>
                      <a:pt x="196341" y="59504"/>
                      <a:pt x="235486" y="53578"/>
                    </a:cubicBezTo>
                    <a:cubicBezTo>
                      <a:pt x="274629" y="47652"/>
                      <a:pt x="269985" y="49628"/>
                      <a:pt x="283918" y="45677"/>
                    </a:cubicBezTo>
                    <a:cubicBezTo>
                      <a:pt x="297851" y="41727"/>
                      <a:pt x="290553" y="44360"/>
                      <a:pt x="303158" y="40410"/>
                    </a:cubicBezTo>
                    <a:cubicBezTo>
                      <a:pt x="315764" y="36459"/>
                      <a:pt x="318418" y="33826"/>
                      <a:pt x="326379" y="33826"/>
                    </a:cubicBezTo>
                    <a:cubicBezTo>
                      <a:pt x="334341" y="33826"/>
                      <a:pt x="340311" y="34484"/>
                      <a:pt x="353581" y="31851"/>
                    </a:cubicBezTo>
                    <a:cubicBezTo>
                      <a:pt x="366850" y="29217"/>
                      <a:pt x="382773" y="23950"/>
                      <a:pt x="384100" y="23950"/>
                    </a:cubicBezTo>
                    <a:cubicBezTo>
                      <a:pt x="385427" y="23950"/>
                      <a:pt x="398033" y="22633"/>
                      <a:pt x="404004" y="22633"/>
                    </a:cubicBezTo>
                    <a:cubicBezTo>
                      <a:pt x="409974" y="22633"/>
                      <a:pt x="416609" y="23291"/>
                      <a:pt x="421254" y="20658"/>
                    </a:cubicBezTo>
                    <a:cubicBezTo>
                      <a:pt x="425897" y="18024"/>
                      <a:pt x="429215" y="13415"/>
                      <a:pt x="435849" y="9465"/>
                    </a:cubicBezTo>
                    <a:cubicBezTo>
                      <a:pt x="442484" y="5514"/>
                      <a:pt x="446465" y="3539"/>
                      <a:pt x="446465" y="3539"/>
                    </a:cubicBezTo>
                    <a:cubicBezTo>
                      <a:pt x="446465" y="3539"/>
                      <a:pt x="435849" y="-1070"/>
                      <a:pt x="433196" y="247"/>
                    </a:cubicBezTo>
                    <a:cubicBezTo>
                      <a:pt x="430542" y="1564"/>
                      <a:pt x="447130" y="-3045"/>
                      <a:pt x="421254" y="5514"/>
                    </a:cubicBezTo>
                    <a:cubicBezTo>
                      <a:pt x="395379" y="14074"/>
                      <a:pt x="393388" y="13415"/>
                      <a:pt x="388744" y="13415"/>
                    </a:cubicBezTo>
                    <a:cubicBezTo>
                      <a:pt x="384100" y="13415"/>
                      <a:pt x="407985" y="13415"/>
                      <a:pt x="364196" y="13415"/>
                    </a:cubicBezTo>
                    <a:cubicBezTo>
                      <a:pt x="320408" y="13415"/>
                      <a:pt x="333014" y="6831"/>
                      <a:pt x="313774" y="9465"/>
                    </a:cubicBezTo>
                    <a:cubicBezTo>
                      <a:pt x="294533" y="12098"/>
                      <a:pt x="275956" y="4856"/>
                      <a:pt x="260697" y="11440"/>
                    </a:cubicBezTo>
                    <a:cubicBezTo>
                      <a:pt x="245437" y="18024"/>
                      <a:pt x="217572" y="18682"/>
                      <a:pt x="214918" y="16049"/>
                    </a:cubicBezTo>
                    <a:cubicBezTo>
                      <a:pt x="212264" y="13415"/>
                      <a:pt x="218899" y="-1728"/>
                      <a:pt x="202976" y="9465"/>
                    </a:cubicBezTo>
                    <a:cubicBezTo>
                      <a:pt x="187053" y="20658"/>
                      <a:pt x="202976" y="9465"/>
                      <a:pt x="181746" y="20658"/>
                    </a:cubicBezTo>
                    <a:cubicBezTo>
                      <a:pt x="160515" y="31851"/>
                      <a:pt x="177765" y="27242"/>
                      <a:pt x="151890" y="33826"/>
                    </a:cubicBezTo>
                    <a:cubicBezTo>
                      <a:pt x="126015" y="40410"/>
                      <a:pt x="134640" y="35801"/>
                      <a:pt x="117058" y="38764"/>
                    </a:cubicBezTo>
                    <a:cubicBezTo>
                      <a:pt x="99477" y="41727"/>
                      <a:pt x="84881" y="40410"/>
                      <a:pt x="77583" y="40410"/>
                    </a:cubicBezTo>
                    <a:cubicBezTo>
                      <a:pt x="70285" y="40410"/>
                      <a:pt x="46401" y="39093"/>
                      <a:pt x="39103" y="40410"/>
                    </a:cubicBezTo>
                    <a:cubicBezTo>
                      <a:pt x="31804" y="41727"/>
                      <a:pt x="0" y="35143"/>
                      <a:pt x="0" y="41727"/>
                    </a:cubicBezTo>
                    <a:close/>
                  </a:path>
                </a:pathLst>
              </a:custGeom>
              <a:solidFill>
                <a:srgbClr val="FCF6CF"/>
              </a:solidFill>
              <a:ln w="7600" cap="flat">
                <a:noFill/>
                <a:bevel/>
              </a:ln>
            </p:spPr>
          </p:sp>
          <p:sp>
            <p:nvSpPr>
              <p:cNvPr id="12441" name="Freeform 12440"/>
              <p:cNvSpPr/>
              <p:nvPr/>
            </p:nvSpPr>
            <p:spPr>
              <a:xfrm>
                <a:off x="7706317" y="3723007"/>
                <a:ext cx="461268" cy="178511"/>
              </a:xfrm>
              <a:custGeom>
                <a:avLst/>
                <a:gdLst/>
                <a:ahLst/>
                <a:cxnLst/>
                <a:rect l="0" t="0" r="0" b="0"/>
                <a:pathLst>
                  <a:path w="461268" h="178511">
                    <a:moveTo>
                      <a:pt x="22205" y="49216"/>
                    </a:moveTo>
                    <a:cubicBezTo>
                      <a:pt x="22205" y="49216"/>
                      <a:pt x="7609" y="52508"/>
                      <a:pt x="2965" y="71602"/>
                    </a:cubicBezTo>
                    <a:cubicBezTo>
                      <a:pt x="-1679" y="90696"/>
                      <a:pt x="-1016" y="98596"/>
                      <a:pt x="5619" y="112423"/>
                    </a:cubicBezTo>
                    <a:cubicBezTo>
                      <a:pt x="12253" y="126250"/>
                      <a:pt x="23532" y="135468"/>
                      <a:pt x="24859" y="135468"/>
                    </a:cubicBezTo>
                    <a:cubicBezTo>
                      <a:pt x="26186" y="135468"/>
                      <a:pt x="42772" y="146661"/>
                      <a:pt x="49407" y="151270"/>
                    </a:cubicBezTo>
                    <a:cubicBezTo>
                      <a:pt x="56041" y="155878"/>
                      <a:pt x="85897" y="164437"/>
                      <a:pt x="93858" y="164437"/>
                    </a:cubicBezTo>
                    <a:cubicBezTo>
                      <a:pt x="101819" y="164437"/>
                      <a:pt x="121060" y="172997"/>
                      <a:pt x="129685" y="172997"/>
                    </a:cubicBezTo>
                    <a:cubicBezTo>
                      <a:pt x="138310" y="172997"/>
                      <a:pt x="160868" y="178264"/>
                      <a:pt x="172146" y="178264"/>
                    </a:cubicBezTo>
                    <a:cubicBezTo>
                      <a:pt x="183425" y="178264"/>
                      <a:pt x="202665" y="179580"/>
                      <a:pt x="207972" y="176289"/>
                    </a:cubicBezTo>
                    <a:cubicBezTo>
                      <a:pt x="213280" y="172997"/>
                      <a:pt x="230634" y="172997"/>
                      <a:pt x="237828" y="172997"/>
                    </a:cubicBezTo>
                    <a:cubicBezTo>
                      <a:pt x="245127" y="172997"/>
                      <a:pt x="272992" y="172338"/>
                      <a:pt x="285597" y="170363"/>
                    </a:cubicBezTo>
                    <a:cubicBezTo>
                      <a:pt x="298203" y="168388"/>
                      <a:pt x="307491" y="164437"/>
                      <a:pt x="307491" y="164437"/>
                    </a:cubicBezTo>
                    <a:cubicBezTo>
                      <a:pt x="307491" y="164437"/>
                      <a:pt x="320760" y="158512"/>
                      <a:pt x="330049" y="158512"/>
                    </a:cubicBezTo>
                    <a:cubicBezTo>
                      <a:pt x="339337" y="158512"/>
                      <a:pt x="337347" y="157854"/>
                      <a:pt x="358577" y="151270"/>
                    </a:cubicBezTo>
                    <a:cubicBezTo>
                      <a:pt x="379808" y="144686"/>
                      <a:pt x="393077" y="136126"/>
                      <a:pt x="401038" y="133492"/>
                    </a:cubicBezTo>
                    <a:cubicBezTo>
                      <a:pt x="409000" y="130859"/>
                      <a:pt x="421605" y="119008"/>
                      <a:pt x="423596" y="115715"/>
                    </a:cubicBezTo>
                    <a:cubicBezTo>
                      <a:pt x="425586" y="112423"/>
                      <a:pt x="438856" y="108473"/>
                      <a:pt x="443500" y="98596"/>
                    </a:cubicBezTo>
                    <a:cubicBezTo>
                      <a:pt x="448144" y="88721"/>
                      <a:pt x="453452" y="73577"/>
                      <a:pt x="455442" y="69627"/>
                    </a:cubicBezTo>
                    <a:cubicBezTo>
                      <a:pt x="457433" y="65676"/>
                      <a:pt x="454115" y="68310"/>
                      <a:pt x="458759" y="53825"/>
                    </a:cubicBezTo>
                    <a:cubicBezTo>
                      <a:pt x="463403" y="39340"/>
                      <a:pt x="460086" y="34073"/>
                      <a:pt x="460086" y="23538"/>
                    </a:cubicBezTo>
                    <a:cubicBezTo>
                      <a:pt x="460086" y="13004"/>
                      <a:pt x="457433" y="8395"/>
                      <a:pt x="454115" y="3128"/>
                    </a:cubicBezTo>
                    <a:cubicBezTo>
                      <a:pt x="450798" y="-2140"/>
                      <a:pt x="450798" y="494"/>
                      <a:pt x="443500" y="1811"/>
                    </a:cubicBezTo>
                    <a:cubicBezTo>
                      <a:pt x="436202" y="3128"/>
                      <a:pt x="438855" y="2469"/>
                      <a:pt x="418952" y="7078"/>
                    </a:cubicBezTo>
                    <a:cubicBezTo>
                      <a:pt x="399048" y="11687"/>
                      <a:pt x="376490" y="18929"/>
                      <a:pt x="358577" y="20905"/>
                    </a:cubicBezTo>
                    <a:cubicBezTo>
                      <a:pt x="340664" y="22880"/>
                      <a:pt x="320760" y="28805"/>
                      <a:pt x="299530" y="31439"/>
                    </a:cubicBezTo>
                    <a:cubicBezTo>
                      <a:pt x="278299" y="34073"/>
                      <a:pt x="278963" y="38023"/>
                      <a:pt x="264035" y="39669"/>
                    </a:cubicBezTo>
                    <a:cubicBezTo>
                      <a:pt x="249107" y="41315"/>
                      <a:pt x="237165" y="47899"/>
                      <a:pt x="229867" y="52508"/>
                    </a:cubicBezTo>
                    <a:cubicBezTo>
                      <a:pt x="222568" y="57117"/>
                      <a:pt x="223896" y="58434"/>
                      <a:pt x="209963" y="53825"/>
                    </a:cubicBezTo>
                    <a:cubicBezTo>
                      <a:pt x="196031" y="49216"/>
                      <a:pt x="170819" y="46582"/>
                      <a:pt x="164848" y="46582"/>
                    </a:cubicBezTo>
                    <a:cubicBezTo>
                      <a:pt x="158876" y="46582"/>
                      <a:pt x="136320" y="49216"/>
                      <a:pt x="134992" y="49216"/>
                    </a:cubicBezTo>
                    <a:cubicBezTo>
                      <a:pt x="133666" y="49216"/>
                      <a:pt x="115753" y="31439"/>
                      <a:pt x="115753" y="31439"/>
                    </a:cubicBezTo>
                    <a:cubicBezTo>
                      <a:pt x="115753" y="31439"/>
                      <a:pt x="105469" y="23867"/>
                      <a:pt x="93858" y="30122"/>
                    </a:cubicBezTo>
                    <a:cubicBezTo>
                      <a:pt x="82248" y="36377"/>
                      <a:pt x="68813" y="36213"/>
                      <a:pt x="65330" y="39669"/>
                    </a:cubicBezTo>
                    <a:cubicBezTo>
                      <a:pt x="61846" y="43126"/>
                      <a:pt x="35474" y="39998"/>
                      <a:pt x="22205" y="49216"/>
                    </a:cubicBezTo>
                    <a:close/>
                  </a:path>
                </a:pathLst>
              </a:custGeom>
              <a:gradFill>
                <a:gsLst>
                  <a:gs pos="56000">
                    <a:srgbClr val="F5CD3D"/>
                  </a:gs>
                  <a:gs pos="0">
                    <a:srgbClr val="F6E3A5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2442" name="Freeform 12441"/>
              <p:cNvSpPr/>
              <p:nvPr/>
            </p:nvSpPr>
            <p:spPr>
              <a:xfrm>
                <a:off x="7717824" y="3608629"/>
                <a:ext cx="346262" cy="119378"/>
              </a:xfrm>
              <a:custGeom>
                <a:avLst/>
                <a:gdLst/>
                <a:ahLst/>
                <a:cxnLst/>
                <a:rect l="0" t="0" r="0" b="0"/>
                <a:pathLst>
                  <a:path w="346262" h="119378">
                    <a:moveTo>
                      <a:pt x="4727" y="108288"/>
                    </a:moveTo>
                    <a:cubicBezTo>
                      <a:pt x="4727" y="108288"/>
                      <a:pt x="35909" y="110263"/>
                      <a:pt x="45861" y="112238"/>
                    </a:cubicBezTo>
                    <a:cubicBezTo>
                      <a:pt x="55813" y="114214"/>
                      <a:pt x="48515" y="117505"/>
                      <a:pt x="69082" y="117505"/>
                    </a:cubicBezTo>
                    <a:cubicBezTo>
                      <a:pt x="89650" y="117505"/>
                      <a:pt x="94294" y="117505"/>
                      <a:pt x="100265" y="117505"/>
                    </a:cubicBezTo>
                    <a:cubicBezTo>
                      <a:pt x="106236" y="117505"/>
                      <a:pt x="124813" y="122773"/>
                      <a:pt x="132111" y="115531"/>
                    </a:cubicBezTo>
                    <a:cubicBezTo>
                      <a:pt x="139409" y="108288"/>
                      <a:pt x="164621" y="106313"/>
                      <a:pt x="164621" y="99070"/>
                    </a:cubicBezTo>
                    <a:cubicBezTo>
                      <a:pt x="164621" y="91828"/>
                      <a:pt x="164621" y="84585"/>
                      <a:pt x="179216" y="84585"/>
                    </a:cubicBezTo>
                    <a:cubicBezTo>
                      <a:pt x="193812" y="84585"/>
                      <a:pt x="204428" y="83268"/>
                      <a:pt x="213052" y="76684"/>
                    </a:cubicBezTo>
                    <a:cubicBezTo>
                      <a:pt x="221678" y="70100"/>
                      <a:pt x="232956" y="68125"/>
                      <a:pt x="246889" y="68125"/>
                    </a:cubicBezTo>
                    <a:cubicBezTo>
                      <a:pt x="260821" y="68125"/>
                      <a:pt x="274754" y="70758"/>
                      <a:pt x="282715" y="68125"/>
                    </a:cubicBezTo>
                    <a:cubicBezTo>
                      <a:pt x="290677" y="65491"/>
                      <a:pt x="311244" y="70100"/>
                      <a:pt x="321196" y="68125"/>
                    </a:cubicBezTo>
                    <a:cubicBezTo>
                      <a:pt x="331148" y="66149"/>
                      <a:pt x="338445" y="63475"/>
                      <a:pt x="341763" y="62199"/>
                    </a:cubicBezTo>
                    <a:cubicBezTo>
                      <a:pt x="345080" y="60923"/>
                      <a:pt x="345080" y="51665"/>
                      <a:pt x="345080" y="54298"/>
                    </a:cubicBezTo>
                    <a:cubicBezTo>
                      <a:pt x="345080" y="54298"/>
                      <a:pt x="349725" y="45080"/>
                      <a:pt x="340436" y="40472"/>
                    </a:cubicBezTo>
                    <a:cubicBezTo>
                      <a:pt x="331148" y="35863"/>
                      <a:pt x="316884" y="32900"/>
                      <a:pt x="302619" y="29937"/>
                    </a:cubicBezTo>
                    <a:cubicBezTo>
                      <a:pt x="288355" y="26974"/>
                      <a:pt x="258831" y="20061"/>
                      <a:pt x="254187" y="17427"/>
                    </a:cubicBezTo>
                    <a:cubicBezTo>
                      <a:pt x="249542" y="14794"/>
                      <a:pt x="248215" y="12818"/>
                      <a:pt x="239591" y="12818"/>
                    </a:cubicBezTo>
                    <a:cubicBezTo>
                      <a:pt x="230966" y="12818"/>
                      <a:pt x="214379" y="16110"/>
                      <a:pt x="201110" y="16110"/>
                    </a:cubicBezTo>
                    <a:cubicBezTo>
                      <a:pt x="187841" y="16110"/>
                      <a:pt x="182534" y="16110"/>
                      <a:pt x="171255" y="12818"/>
                    </a:cubicBezTo>
                    <a:cubicBezTo>
                      <a:pt x="159976" y="9526"/>
                      <a:pt x="146707" y="1625"/>
                      <a:pt x="137419" y="1625"/>
                    </a:cubicBezTo>
                    <a:cubicBezTo>
                      <a:pt x="128130" y="1625"/>
                      <a:pt x="122159" y="-1008"/>
                      <a:pt x="104909" y="309"/>
                    </a:cubicBezTo>
                    <a:cubicBezTo>
                      <a:pt x="87659" y="1625"/>
                      <a:pt x="71073" y="9526"/>
                      <a:pt x="51169" y="14794"/>
                    </a:cubicBezTo>
                    <a:cubicBezTo>
                      <a:pt x="31265" y="20061"/>
                      <a:pt x="18660" y="40471"/>
                      <a:pt x="14347" y="46726"/>
                    </a:cubicBezTo>
                    <a:cubicBezTo>
                      <a:pt x="10035" y="52981"/>
                      <a:pt x="1410" y="64833"/>
                      <a:pt x="1410" y="72075"/>
                    </a:cubicBezTo>
                    <a:cubicBezTo>
                      <a:pt x="1410" y="79317"/>
                      <a:pt x="-1907" y="97753"/>
                      <a:pt x="1410" y="103020"/>
                    </a:cubicBezTo>
                    <a:cubicBezTo>
                      <a:pt x="4727" y="108288"/>
                      <a:pt x="4727" y="108288"/>
                      <a:pt x="4727" y="108288"/>
                    </a:cubicBezTo>
                    <a:close/>
                  </a:path>
                </a:pathLst>
              </a:custGeom>
              <a:gradFill>
                <a:gsLst>
                  <a:gs pos="79000">
                    <a:srgbClr val="F5CD3D"/>
                  </a:gs>
                  <a:gs pos="0">
                    <a:srgbClr val="F6E3A4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2443" name="Freeform 12442"/>
              <p:cNvSpPr/>
              <p:nvPr/>
            </p:nvSpPr>
            <p:spPr>
              <a:xfrm>
                <a:off x="7741273" y="3675479"/>
                <a:ext cx="113140" cy="44628"/>
              </a:xfrm>
              <a:custGeom>
                <a:avLst/>
                <a:gdLst/>
                <a:ahLst/>
                <a:cxnLst/>
                <a:rect l="0" t="0" r="0" b="0"/>
                <a:pathLst>
                  <a:path w="113140" h="44628">
                    <a:moveTo>
                      <a:pt x="106008" y="39464"/>
                    </a:moveTo>
                    <a:cubicBezTo>
                      <a:pt x="106008" y="39464"/>
                      <a:pt x="112643" y="36171"/>
                      <a:pt x="112643" y="32879"/>
                    </a:cubicBezTo>
                    <a:cubicBezTo>
                      <a:pt x="112643" y="29587"/>
                      <a:pt x="116624" y="26954"/>
                      <a:pt x="102359" y="22674"/>
                    </a:cubicBezTo>
                    <a:cubicBezTo>
                      <a:pt x="88095" y="18394"/>
                      <a:pt x="91743" y="21357"/>
                      <a:pt x="86768" y="18394"/>
                    </a:cubicBezTo>
                    <a:cubicBezTo>
                      <a:pt x="81792" y="15432"/>
                      <a:pt x="73830" y="16090"/>
                      <a:pt x="71508" y="18394"/>
                    </a:cubicBezTo>
                    <a:cubicBezTo>
                      <a:pt x="69186" y="20699"/>
                      <a:pt x="64542" y="20699"/>
                      <a:pt x="60229" y="16419"/>
                    </a:cubicBezTo>
                    <a:cubicBezTo>
                      <a:pt x="55917" y="12139"/>
                      <a:pt x="43975" y="6214"/>
                      <a:pt x="41653" y="8518"/>
                    </a:cubicBezTo>
                    <a:cubicBezTo>
                      <a:pt x="39331" y="10823"/>
                      <a:pt x="29047" y="7860"/>
                      <a:pt x="29047" y="5226"/>
                    </a:cubicBezTo>
                    <a:cubicBezTo>
                      <a:pt x="29047" y="2592"/>
                      <a:pt x="31037" y="0"/>
                      <a:pt x="21085" y="0"/>
                    </a:cubicBezTo>
                    <a:cubicBezTo>
                      <a:pt x="11134" y="0"/>
                      <a:pt x="5163" y="3251"/>
                      <a:pt x="5163" y="6543"/>
                    </a:cubicBezTo>
                    <a:cubicBezTo>
                      <a:pt x="5163" y="9835"/>
                      <a:pt x="5163" y="18065"/>
                      <a:pt x="5163" y="20370"/>
                    </a:cubicBezTo>
                    <a:cubicBezTo>
                      <a:pt x="5163" y="22674"/>
                      <a:pt x="518" y="21028"/>
                      <a:pt x="518" y="28271"/>
                    </a:cubicBezTo>
                    <a:cubicBezTo>
                      <a:pt x="518" y="35513"/>
                      <a:pt x="-809" y="37488"/>
                      <a:pt x="518" y="39464"/>
                    </a:cubicBezTo>
                    <a:cubicBezTo>
                      <a:pt x="1845" y="41439"/>
                      <a:pt x="9807" y="44072"/>
                      <a:pt x="11134" y="44072"/>
                    </a:cubicBezTo>
                    <a:cubicBezTo>
                      <a:pt x="12461" y="44072"/>
                      <a:pt x="23739" y="44072"/>
                      <a:pt x="23739" y="44072"/>
                    </a:cubicBezTo>
                    <a:cubicBezTo>
                      <a:pt x="23739" y="44072"/>
                      <a:pt x="43643" y="46048"/>
                      <a:pt x="50941" y="42756"/>
                    </a:cubicBezTo>
                    <a:cubicBezTo>
                      <a:pt x="58239" y="39464"/>
                      <a:pt x="69518" y="36172"/>
                      <a:pt x="78142" y="39464"/>
                    </a:cubicBezTo>
                    <a:cubicBezTo>
                      <a:pt x="86768" y="42756"/>
                      <a:pt x="94729" y="39464"/>
                      <a:pt x="99374" y="39464"/>
                    </a:cubicBezTo>
                    <a:cubicBezTo>
                      <a:pt x="104017" y="39464"/>
                      <a:pt x="106008" y="39464"/>
                      <a:pt x="106008" y="39464"/>
                    </a:cubicBezTo>
                    <a:close/>
                  </a:path>
                </a:pathLst>
              </a:custGeom>
              <a:gradFill>
                <a:gsLst>
                  <a:gs pos="84000">
                    <a:srgbClr val="FEFBF3"/>
                  </a:gs>
                  <a:gs pos="100000">
                    <a:srgbClr val="FDF8E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44" name="Freeform 12443"/>
              <p:cNvSpPr/>
              <p:nvPr/>
            </p:nvSpPr>
            <p:spPr>
              <a:xfrm>
                <a:off x="7718571" y="3583075"/>
                <a:ext cx="235671" cy="96971"/>
              </a:xfrm>
              <a:custGeom>
                <a:avLst/>
                <a:gdLst/>
                <a:ahLst/>
                <a:cxnLst/>
                <a:rect l="0" t="0" r="0" b="0"/>
                <a:pathLst>
                  <a:path w="235671" h="96971">
                    <a:moveTo>
                      <a:pt x="1505" y="96971"/>
                    </a:moveTo>
                    <a:lnTo>
                      <a:pt x="0" y="92671"/>
                    </a:lnTo>
                    <a:lnTo>
                      <a:pt x="0" y="72886"/>
                    </a:lnTo>
                    <a:cubicBezTo>
                      <a:pt x="0" y="72886"/>
                      <a:pt x="1204" y="65575"/>
                      <a:pt x="5620" y="54393"/>
                    </a:cubicBezTo>
                    <a:cubicBezTo>
                      <a:pt x="10036" y="43210"/>
                      <a:pt x="11642" y="40200"/>
                      <a:pt x="11642" y="38909"/>
                    </a:cubicBezTo>
                    <a:cubicBezTo>
                      <a:pt x="11642" y="37619"/>
                      <a:pt x="22281" y="22351"/>
                      <a:pt x="29708" y="18265"/>
                    </a:cubicBezTo>
                    <a:cubicBezTo>
                      <a:pt x="37136" y="14179"/>
                      <a:pt x="47774" y="4933"/>
                      <a:pt x="62227" y="2782"/>
                    </a:cubicBezTo>
                    <a:cubicBezTo>
                      <a:pt x="76679" y="632"/>
                      <a:pt x="97556" y="632"/>
                      <a:pt x="103176" y="632"/>
                    </a:cubicBezTo>
                    <a:cubicBezTo>
                      <a:pt x="108797" y="632"/>
                      <a:pt x="121242" y="-945"/>
                      <a:pt x="124454" y="918"/>
                    </a:cubicBezTo>
                    <a:cubicBezTo>
                      <a:pt x="127666" y="2782"/>
                      <a:pt x="134490" y="4502"/>
                      <a:pt x="142118" y="7083"/>
                    </a:cubicBezTo>
                    <a:cubicBezTo>
                      <a:pt x="149746" y="9664"/>
                      <a:pt x="150499" y="12387"/>
                      <a:pt x="151929" y="12387"/>
                    </a:cubicBezTo>
                    <a:cubicBezTo>
                      <a:pt x="153359" y="12387"/>
                      <a:pt x="168213" y="22136"/>
                      <a:pt x="174637" y="24717"/>
                    </a:cubicBezTo>
                    <a:cubicBezTo>
                      <a:pt x="181060" y="27297"/>
                      <a:pt x="193104" y="32458"/>
                      <a:pt x="197520" y="33748"/>
                    </a:cubicBezTo>
                    <a:cubicBezTo>
                      <a:pt x="201937" y="35039"/>
                      <a:pt x="211572" y="38909"/>
                      <a:pt x="215987" y="38909"/>
                    </a:cubicBezTo>
                    <a:cubicBezTo>
                      <a:pt x="220404" y="38909"/>
                      <a:pt x="235671" y="40630"/>
                      <a:pt x="235671" y="40630"/>
                    </a:cubicBezTo>
                    <a:lnTo>
                      <a:pt x="235671" y="40630"/>
                    </a:lnTo>
                    <a:cubicBezTo>
                      <a:pt x="235671" y="40630"/>
                      <a:pt x="234856" y="42780"/>
                      <a:pt x="213177" y="44931"/>
                    </a:cubicBezTo>
                    <a:cubicBezTo>
                      <a:pt x="191498" y="47081"/>
                      <a:pt x="184272" y="48801"/>
                      <a:pt x="179454" y="45361"/>
                    </a:cubicBezTo>
                    <a:cubicBezTo>
                      <a:pt x="174637" y="41920"/>
                      <a:pt x="156571" y="37619"/>
                      <a:pt x="150147" y="33748"/>
                    </a:cubicBezTo>
                    <a:cubicBezTo>
                      <a:pt x="143724" y="29878"/>
                      <a:pt x="135829" y="29591"/>
                      <a:pt x="135829" y="29591"/>
                    </a:cubicBezTo>
                    <a:cubicBezTo>
                      <a:pt x="135829" y="29591"/>
                      <a:pt x="107592" y="25577"/>
                      <a:pt x="100768" y="28157"/>
                    </a:cubicBezTo>
                    <a:cubicBezTo>
                      <a:pt x="93943" y="30738"/>
                      <a:pt x="71862" y="35469"/>
                      <a:pt x="69052" y="37189"/>
                    </a:cubicBezTo>
                    <a:cubicBezTo>
                      <a:pt x="66241" y="38909"/>
                      <a:pt x="43157" y="44716"/>
                      <a:pt x="40949" y="47081"/>
                    </a:cubicBezTo>
                    <a:cubicBezTo>
                      <a:pt x="38741" y="49447"/>
                      <a:pt x="31715" y="52672"/>
                      <a:pt x="25292" y="59554"/>
                    </a:cubicBezTo>
                    <a:cubicBezTo>
                      <a:pt x="18869" y="66435"/>
                      <a:pt x="11776" y="80055"/>
                      <a:pt x="8698" y="83351"/>
                    </a:cubicBezTo>
                    <a:cubicBezTo>
                      <a:pt x="5620" y="86649"/>
                      <a:pt x="1505" y="96971"/>
                      <a:pt x="1505" y="96971"/>
                    </a:cubicBezTo>
                    <a:close/>
                  </a:path>
                </a:pathLst>
              </a:custGeom>
              <a:solidFill>
                <a:srgbClr val="DBC011"/>
              </a:solidFill>
              <a:ln w="7600" cap="flat">
                <a:noFill/>
                <a:bevel/>
              </a:ln>
            </p:spPr>
          </p:sp>
          <p:sp>
            <p:nvSpPr>
              <p:cNvPr id="12445" name="Freeform 12444"/>
              <p:cNvSpPr/>
              <p:nvPr/>
            </p:nvSpPr>
            <p:spPr>
              <a:xfrm>
                <a:off x="7951380" y="3620666"/>
                <a:ext cx="11693" cy="45986"/>
              </a:xfrm>
              <a:custGeom>
                <a:avLst/>
                <a:gdLst/>
                <a:ahLst/>
                <a:cxnLst/>
                <a:rect l="0" t="0" r="0" b="0"/>
                <a:pathLst>
                  <a:path w="11693" h="45986">
                    <a:moveTo>
                      <a:pt x="2053" y="782"/>
                    </a:moveTo>
                    <a:cubicBezTo>
                      <a:pt x="2053" y="782"/>
                      <a:pt x="-2592" y="8683"/>
                      <a:pt x="2053" y="10658"/>
                    </a:cubicBezTo>
                    <a:cubicBezTo>
                      <a:pt x="6697" y="12633"/>
                      <a:pt x="8024" y="15267"/>
                      <a:pt x="8024" y="20534"/>
                    </a:cubicBezTo>
                    <a:cubicBezTo>
                      <a:pt x="8024" y="25801"/>
                      <a:pt x="5038" y="42591"/>
                      <a:pt x="8024" y="45554"/>
                    </a:cubicBezTo>
                    <a:cubicBezTo>
                      <a:pt x="11009" y="48516"/>
                      <a:pt x="7360" y="35678"/>
                      <a:pt x="10677" y="25143"/>
                    </a:cubicBezTo>
                    <a:cubicBezTo>
                      <a:pt x="13995" y="14608"/>
                      <a:pt x="8024" y="8683"/>
                      <a:pt x="8024" y="8683"/>
                    </a:cubicBezTo>
                    <a:lnTo>
                      <a:pt x="8024" y="782"/>
                    </a:lnTo>
                    <a:cubicBezTo>
                      <a:pt x="8024" y="782"/>
                      <a:pt x="4043" y="-1193"/>
                      <a:pt x="2053" y="782"/>
                    </a:cubicBezTo>
                    <a:close/>
                  </a:path>
                </a:pathLst>
              </a:custGeom>
              <a:solidFill>
                <a:srgbClr val="EDC337"/>
              </a:solidFill>
              <a:ln w="7600" cap="flat">
                <a:noFill/>
                <a:bevel/>
              </a:ln>
            </p:spPr>
          </p:sp>
          <p:sp>
            <p:nvSpPr>
              <p:cNvPr id="12446" name="Freeform 12445"/>
              <p:cNvSpPr/>
              <p:nvPr/>
            </p:nvSpPr>
            <p:spPr>
              <a:xfrm>
                <a:off x="7824744" y="3782141"/>
                <a:ext cx="18598" cy="43455"/>
              </a:xfrm>
              <a:custGeom>
                <a:avLst/>
                <a:gdLst/>
                <a:ahLst/>
                <a:cxnLst/>
                <a:rect l="0" t="0" r="0" b="0"/>
                <a:pathLst>
                  <a:path w="18598" h="43455">
                    <a:moveTo>
                      <a:pt x="18556" y="0"/>
                    </a:moveTo>
                    <a:cubicBezTo>
                      <a:pt x="18556" y="0"/>
                      <a:pt x="17229" y="5885"/>
                      <a:pt x="11258" y="8518"/>
                    </a:cubicBezTo>
                    <a:cubicBezTo>
                      <a:pt x="5287" y="11152"/>
                      <a:pt x="8604" y="11810"/>
                      <a:pt x="8604" y="19711"/>
                    </a:cubicBezTo>
                    <a:cubicBezTo>
                      <a:pt x="8604" y="27612"/>
                      <a:pt x="3297" y="37488"/>
                      <a:pt x="3297" y="37488"/>
                    </a:cubicBezTo>
                    <a:cubicBezTo>
                      <a:pt x="3297" y="37488"/>
                      <a:pt x="-21" y="43455"/>
                      <a:pt x="-21" y="43455"/>
                    </a:cubicBezTo>
                    <a:cubicBezTo>
                      <a:pt x="-21" y="43455"/>
                      <a:pt x="11258" y="36830"/>
                      <a:pt x="11258" y="28270"/>
                    </a:cubicBezTo>
                    <a:cubicBezTo>
                      <a:pt x="11258" y="19711"/>
                      <a:pt x="11258" y="11152"/>
                      <a:pt x="11258" y="11152"/>
                    </a:cubicBezTo>
                    <a:lnTo>
                      <a:pt x="18556" y="0"/>
                    </a:lnTo>
                    <a:close/>
                  </a:path>
                </a:pathLst>
              </a:custGeom>
              <a:solidFill>
                <a:srgbClr val="E5BB3A"/>
              </a:solidFill>
              <a:ln w="7600" cap="flat">
                <a:noFill/>
                <a:bevel/>
              </a:ln>
            </p:spPr>
          </p:sp>
          <p:sp>
            <p:nvSpPr>
              <p:cNvPr id="12447" name="Freeform 12446"/>
              <p:cNvSpPr/>
              <p:nvPr/>
            </p:nvSpPr>
            <p:spPr>
              <a:xfrm>
                <a:off x="7913190" y="3794486"/>
                <a:ext cx="43291" cy="102218"/>
              </a:xfrm>
              <a:custGeom>
                <a:avLst/>
                <a:gdLst/>
                <a:ahLst/>
                <a:cxnLst/>
                <a:rect l="0" t="0" r="0" b="0"/>
                <a:pathLst>
                  <a:path w="43291" h="102218">
                    <a:moveTo>
                      <a:pt x="41570" y="1440"/>
                    </a:moveTo>
                    <a:cubicBezTo>
                      <a:pt x="41570" y="1440"/>
                      <a:pt x="44223" y="8024"/>
                      <a:pt x="42897" y="18559"/>
                    </a:cubicBezTo>
                    <a:cubicBezTo>
                      <a:pt x="41570" y="29093"/>
                      <a:pt x="29627" y="35678"/>
                      <a:pt x="28301" y="36336"/>
                    </a:cubicBezTo>
                    <a:cubicBezTo>
                      <a:pt x="26974" y="36994"/>
                      <a:pt x="21645" y="38311"/>
                      <a:pt x="21645" y="44895"/>
                    </a:cubicBezTo>
                    <a:cubicBezTo>
                      <a:pt x="21645" y="51479"/>
                      <a:pt x="21003" y="63331"/>
                      <a:pt x="17685" y="66623"/>
                    </a:cubicBezTo>
                    <a:cubicBezTo>
                      <a:pt x="14368" y="69915"/>
                      <a:pt x="5743" y="74524"/>
                      <a:pt x="5080" y="75841"/>
                    </a:cubicBezTo>
                    <a:cubicBezTo>
                      <a:pt x="4416" y="77157"/>
                      <a:pt x="5080" y="85717"/>
                      <a:pt x="5080" y="85717"/>
                    </a:cubicBezTo>
                    <a:lnTo>
                      <a:pt x="5080" y="98226"/>
                    </a:lnTo>
                    <a:lnTo>
                      <a:pt x="5080" y="102218"/>
                    </a:lnTo>
                    <a:cubicBezTo>
                      <a:pt x="5080" y="102218"/>
                      <a:pt x="2426" y="94935"/>
                      <a:pt x="2094" y="88680"/>
                    </a:cubicBezTo>
                    <a:cubicBezTo>
                      <a:pt x="1762" y="82424"/>
                      <a:pt x="-2550" y="77487"/>
                      <a:pt x="2094" y="72878"/>
                    </a:cubicBezTo>
                    <a:cubicBezTo>
                      <a:pt x="6738" y="68269"/>
                      <a:pt x="2757" y="68269"/>
                      <a:pt x="8397" y="64648"/>
                    </a:cubicBezTo>
                    <a:cubicBezTo>
                      <a:pt x="14036" y="61026"/>
                      <a:pt x="17685" y="61356"/>
                      <a:pt x="17685" y="57405"/>
                    </a:cubicBezTo>
                    <a:cubicBezTo>
                      <a:pt x="17685" y="53455"/>
                      <a:pt x="17685" y="51479"/>
                      <a:pt x="17685" y="44895"/>
                    </a:cubicBezTo>
                    <a:cubicBezTo>
                      <a:pt x="17685" y="38311"/>
                      <a:pt x="23656" y="29093"/>
                      <a:pt x="28301" y="27118"/>
                    </a:cubicBezTo>
                    <a:cubicBezTo>
                      <a:pt x="32945" y="25143"/>
                      <a:pt x="38252" y="25143"/>
                      <a:pt x="38252" y="21193"/>
                    </a:cubicBezTo>
                    <a:cubicBezTo>
                      <a:pt x="38252" y="17242"/>
                      <a:pt x="34935" y="18559"/>
                      <a:pt x="38252" y="12633"/>
                    </a:cubicBezTo>
                    <a:cubicBezTo>
                      <a:pt x="41570" y="6708"/>
                      <a:pt x="41570" y="2757"/>
                      <a:pt x="41570" y="1440"/>
                    </a:cubicBezTo>
                    <a:cubicBezTo>
                      <a:pt x="41570" y="123"/>
                      <a:pt x="41570" y="-1193"/>
                      <a:pt x="41570" y="1440"/>
                    </a:cubicBezTo>
                    <a:close/>
                  </a:path>
                </a:pathLst>
              </a:custGeom>
              <a:solidFill>
                <a:srgbClr val="EDC337"/>
              </a:solidFill>
              <a:ln w="7600" cap="flat">
                <a:noFill/>
                <a:bevel/>
              </a:ln>
            </p:spPr>
          </p:sp>
          <p:sp>
            <p:nvSpPr>
              <p:cNvPr id="12448" name="Freeform 12447"/>
              <p:cNvSpPr/>
              <p:nvPr/>
            </p:nvSpPr>
            <p:spPr>
              <a:xfrm>
                <a:off x="7972155" y="3767326"/>
                <a:ext cx="18784" cy="79564"/>
              </a:xfrm>
              <a:custGeom>
                <a:avLst/>
                <a:gdLst/>
                <a:ahLst/>
                <a:cxnLst/>
                <a:rect l="0" t="0" r="0" b="0"/>
                <a:pathLst>
                  <a:path w="18784" h="79564">
                    <a:moveTo>
                      <a:pt x="8811" y="0"/>
                    </a:moveTo>
                    <a:cubicBezTo>
                      <a:pt x="8811" y="0"/>
                      <a:pt x="518" y="19382"/>
                      <a:pt x="518" y="22016"/>
                    </a:cubicBezTo>
                    <a:cubicBezTo>
                      <a:pt x="518" y="24649"/>
                      <a:pt x="518" y="27941"/>
                      <a:pt x="518" y="33867"/>
                    </a:cubicBezTo>
                    <a:cubicBezTo>
                      <a:pt x="518" y="39782"/>
                      <a:pt x="-809" y="41768"/>
                      <a:pt x="518" y="47035"/>
                    </a:cubicBezTo>
                    <a:cubicBezTo>
                      <a:pt x="1845" y="52302"/>
                      <a:pt x="15114" y="72713"/>
                      <a:pt x="15114" y="75347"/>
                    </a:cubicBezTo>
                    <a:cubicBezTo>
                      <a:pt x="15114" y="77981"/>
                      <a:pt x="21749" y="83247"/>
                      <a:pt x="17105" y="75347"/>
                    </a:cubicBezTo>
                    <a:cubicBezTo>
                      <a:pt x="12461" y="67446"/>
                      <a:pt x="7153" y="50986"/>
                      <a:pt x="7153" y="50986"/>
                    </a:cubicBezTo>
                    <a:cubicBezTo>
                      <a:pt x="7153" y="50986"/>
                      <a:pt x="7153" y="47035"/>
                      <a:pt x="7153" y="40451"/>
                    </a:cubicBezTo>
                    <a:cubicBezTo>
                      <a:pt x="7153" y="33867"/>
                      <a:pt x="7816" y="31892"/>
                      <a:pt x="7153" y="29916"/>
                    </a:cubicBezTo>
                    <a:cubicBezTo>
                      <a:pt x="6489" y="27941"/>
                      <a:pt x="7153" y="27941"/>
                      <a:pt x="7153" y="23332"/>
                    </a:cubicBezTo>
                    <a:cubicBezTo>
                      <a:pt x="7153" y="18724"/>
                      <a:pt x="3504" y="19053"/>
                      <a:pt x="7153" y="15431"/>
                    </a:cubicBezTo>
                    <a:cubicBezTo>
                      <a:pt x="10802" y="11810"/>
                      <a:pt x="11797" y="8847"/>
                      <a:pt x="11797" y="8847"/>
                    </a:cubicBezTo>
                    <a:lnTo>
                      <a:pt x="8811" y="0"/>
                    </a:lnTo>
                    <a:close/>
                  </a:path>
                </a:pathLst>
              </a:custGeom>
              <a:solidFill>
                <a:srgbClr val="E5BB3A"/>
              </a:solidFill>
              <a:ln w="7600" cap="flat">
                <a:noFill/>
                <a:bevel/>
              </a:ln>
            </p:spPr>
          </p:sp>
          <p:sp>
            <p:nvSpPr>
              <p:cNvPr id="12449" name="Freeform 12448"/>
              <p:cNvSpPr/>
              <p:nvPr/>
            </p:nvSpPr>
            <p:spPr>
              <a:xfrm>
                <a:off x="7719938" y="3755104"/>
                <a:ext cx="71653" cy="24073"/>
              </a:xfrm>
              <a:custGeom>
                <a:avLst/>
                <a:gdLst/>
                <a:ahLst/>
                <a:cxnLst/>
                <a:rect l="0" t="0" r="0" b="0"/>
                <a:pathLst>
                  <a:path w="71653" h="24073">
                    <a:moveTo>
                      <a:pt x="0" y="19752"/>
                    </a:moveTo>
                    <a:cubicBezTo>
                      <a:pt x="0" y="19752"/>
                      <a:pt x="2612" y="25678"/>
                      <a:pt x="15218" y="23703"/>
                    </a:cubicBezTo>
                    <a:cubicBezTo>
                      <a:pt x="27824" y="21727"/>
                      <a:pt x="28487" y="23044"/>
                      <a:pt x="37776" y="19752"/>
                    </a:cubicBezTo>
                    <a:cubicBezTo>
                      <a:pt x="47064" y="16460"/>
                      <a:pt x="49055" y="15143"/>
                      <a:pt x="54362" y="15143"/>
                    </a:cubicBezTo>
                    <a:cubicBezTo>
                      <a:pt x="59670" y="15143"/>
                      <a:pt x="58011" y="19423"/>
                      <a:pt x="62324" y="15143"/>
                    </a:cubicBezTo>
                    <a:cubicBezTo>
                      <a:pt x="66636" y="10864"/>
                      <a:pt x="68295" y="8559"/>
                      <a:pt x="68958" y="6584"/>
                    </a:cubicBezTo>
                    <a:cubicBezTo>
                      <a:pt x="69622" y="4609"/>
                      <a:pt x="71653" y="1317"/>
                      <a:pt x="71653" y="1317"/>
                    </a:cubicBezTo>
                    <a:lnTo>
                      <a:pt x="71653" y="0"/>
                    </a:lnTo>
                    <a:cubicBezTo>
                      <a:pt x="71653" y="0"/>
                      <a:pt x="51045" y="5267"/>
                      <a:pt x="39766" y="7901"/>
                    </a:cubicBezTo>
                    <a:cubicBezTo>
                      <a:pt x="28487" y="10535"/>
                      <a:pt x="23180" y="7901"/>
                      <a:pt x="20526" y="10535"/>
                    </a:cubicBezTo>
                    <a:cubicBezTo>
                      <a:pt x="17872" y="13168"/>
                      <a:pt x="0" y="15802"/>
                      <a:pt x="0" y="19752"/>
                    </a:cubicBezTo>
                    <a:close/>
                  </a:path>
                </a:pathLst>
              </a:custGeom>
              <a:solidFill>
                <a:srgbClr val="FEFBF3"/>
              </a:solidFill>
              <a:ln w="7600" cap="flat">
                <a:noFill/>
                <a:bevel/>
              </a:ln>
            </p:spPr>
          </p:sp>
          <p:sp>
            <p:nvSpPr>
              <p:cNvPr id="12450" name="Freeform 12449"/>
              <p:cNvSpPr/>
              <p:nvPr/>
            </p:nvSpPr>
            <p:spPr>
              <a:xfrm>
                <a:off x="7801668" y="3736710"/>
                <a:ext cx="303718" cy="72713"/>
              </a:xfrm>
              <a:custGeom>
                <a:avLst/>
                <a:gdLst/>
                <a:ahLst/>
                <a:cxnLst/>
                <a:rect l="0" t="0" r="0" b="0"/>
                <a:pathLst>
                  <a:path w="303718" h="72713">
                    <a:moveTo>
                      <a:pt x="5805" y="14444"/>
                    </a:moveTo>
                    <a:cubicBezTo>
                      <a:pt x="5805" y="14444"/>
                      <a:pt x="-4147" y="24978"/>
                      <a:pt x="1824" y="30904"/>
                    </a:cubicBezTo>
                    <a:cubicBezTo>
                      <a:pt x="7796" y="36830"/>
                      <a:pt x="17084" y="34854"/>
                      <a:pt x="19738" y="32879"/>
                    </a:cubicBezTo>
                    <a:cubicBezTo>
                      <a:pt x="22392" y="30904"/>
                      <a:pt x="25709" y="32221"/>
                      <a:pt x="30353" y="35513"/>
                    </a:cubicBezTo>
                    <a:cubicBezTo>
                      <a:pt x="34997" y="38805"/>
                      <a:pt x="43954" y="43743"/>
                      <a:pt x="41632" y="48023"/>
                    </a:cubicBezTo>
                    <a:cubicBezTo>
                      <a:pt x="39310" y="52302"/>
                      <a:pt x="36324" y="59874"/>
                      <a:pt x="38978" y="62508"/>
                    </a:cubicBezTo>
                    <a:cubicBezTo>
                      <a:pt x="41632" y="65141"/>
                      <a:pt x="42295" y="62466"/>
                      <a:pt x="45613" y="53948"/>
                    </a:cubicBezTo>
                    <a:cubicBezTo>
                      <a:pt x="48930" y="45430"/>
                      <a:pt x="48930" y="44072"/>
                      <a:pt x="52247" y="44072"/>
                    </a:cubicBezTo>
                    <a:cubicBezTo>
                      <a:pt x="55564" y="44072"/>
                      <a:pt x="53574" y="44072"/>
                      <a:pt x="60209" y="44072"/>
                    </a:cubicBezTo>
                    <a:cubicBezTo>
                      <a:pt x="66843" y="44072"/>
                      <a:pt x="72151" y="45430"/>
                      <a:pt x="75468" y="45430"/>
                    </a:cubicBezTo>
                    <a:cubicBezTo>
                      <a:pt x="78785" y="45430"/>
                      <a:pt x="88738" y="45430"/>
                      <a:pt x="90065" y="45430"/>
                    </a:cubicBezTo>
                    <a:cubicBezTo>
                      <a:pt x="91392" y="45430"/>
                      <a:pt x="94708" y="44731"/>
                      <a:pt x="101343" y="48023"/>
                    </a:cubicBezTo>
                    <a:cubicBezTo>
                      <a:pt x="107978" y="51315"/>
                      <a:pt x="132526" y="52632"/>
                      <a:pt x="132526" y="53948"/>
                    </a:cubicBezTo>
                    <a:cubicBezTo>
                      <a:pt x="132526" y="55265"/>
                      <a:pt x="141814" y="55265"/>
                      <a:pt x="145131" y="55265"/>
                    </a:cubicBezTo>
                    <a:cubicBezTo>
                      <a:pt x="148449" y="55265"/>
                      <a:pt x="152429" y="55924"/>
                      <a:pt x="156410" y="51973"/>
                    </a:cubicBezTo>
                    <a:cubicBezTo>
                      <a:pt x="160390" y="48023"/>
                      <a:pt x="167689" y="44072"/>
                      <a:pt x="167689" y="44072"/>
                    </a:cubicBezTo>
                    <a:lnTo>
                      <a:pt x="172997" y="38805"/>
                    </a:lnTo>
                    <a:cubicBezTo>
                      <a:pt x="172997" y="38805"/>
                      <a:pt x="175650" y="42097"/>
                      <a:pt x="175650" y="48023"/>
                    </a:cubicBezTo>
                    <a:cubicBezTo>
                      <a:pt x="175650" y="53948"/>
                      <a:pt x="178968" y="53290"/>
                      <a:pt x="182948" y="55265"/>
                    </a:cubicBezTo>
                    <a:cubicBezTo>
                      <a:pt x="186929" y="57240"/>
                      <a:pt x="194891" y="49998"/>
                      <a:pt x="197545" y="57899"/>
                    </a:cubicBezTo>
                    <a:cubicBezTo>
                      <a:pt x="200198" y="65800"/>
                      <a:pt x="197545" y="68433"/>
                      <a:pt x="208823" y="70408"/>
                    </a:cubicBezTo>
                    <a:cubicBezTo>
                      <a:pt x="220101" y="72384"/>
                      <a:pt x="218774" y="74359"/>
                      <a:pt x="224746" y="70408"/>
                    </a:cubicBezTo>
                    <a:cubicBezTo>
                      <a:pt x="230717" y="66458"/>
                      <a:pt x="230054" y="62508"/>
                      <a:pt x="234698" y="62508"/>
                    </a:cubicBezTo>
                    <a:cubicBezTo>
                      <a:pt x="239342" y="62508"/>
                      <a:pt x="241996" y="60532"/>
                      <a:pt x="247967" y="62508"/>
                    </a:cubicBezTo>
                    <a:cubicBezTo>
                      <a:pt x="253938" y="64483"/>
                      <a:pt x="251284" y="67116"/>
                      <a:pt x="258582" y="62508"/>
                    </a:cubicBezTo>
                    <a:cubicBezTo>
                      <a:pt x="265880" y="57899"/>
                      <a:pt x="264553" y="61849"/>
                      <a:pt x="268534" y="57899"/>
                    </a:cubicBezTo>
                    <a:cubicBezTo>
                      <a:pt x="272515" y="53948"/>
                      <a:pt x="271188" y="53249"/>
                      <a:pt x="277159" y="49339"/>
                    </a:cubicBezTo>
                    <a:cubicBezTo>
                      <a:pt x="283130" y="45430"/>
                      <a:pt x="281139" y="48105"/>
                      <a:pt x="285784" y="45430"/>
                    </a:cubicBezTo>
                    <a:cubicBezTo>
                      <a:pt x="290428" y="42755"/>
                      <a:pt x="290428" y="46706"/>
                      <a:pt x="294409" y="38805"/>
                    </a:cubicBezTo>
                    <a:cubicBezTo>
                      <a:pt x="298390" y="30904"/>
                      <a:pt x="298058" y="36500"/>
                      <a:pt x="300380" y="27612"/>
                    </a:cubicBezTo>
                    <a:cubicBezTo>
                      <a:pt x="302702" y="18724"/>
                      <a:pt x="303718" y="19053"/>
                      <a:pt x="303718" y="15761"/>
                    </a:cubicBezTo>
                    <a:cubicBezTo>
                      <a:pt x="303718" y="12469"/>
                      <a:pt x="303718" y="12469"/>
                      <a:pt x="303718" y="8518"/>
                    </a:cubicBezTo>
                    <a:cubicBezTo>
                      <a:pt x="303718" y="4568"/>
                      <a:pt x="299053" y="0"/>
                      <a:pt x="299053" y="0"/>
                    </a:cubicBezTo>
                    <a:cubicBezTo>
                      <a:pt x="299053" y="0"/>
                      <a:pt x="299717" y="0"/>
                      <a:pt x="297726" y="0"/>
                    </a:cubicBezTo>
                    <a:cubicBezTo>
                      <a:pt x="295736" y="0"/>
                      <a:pt x="290428" y="5884"/>
                      <a:pt x="277159" y="7201"/>
                    </a:cubicBezTo>
                    <a:cubicBezTo>
                      <a:pt x="263890" y="8518"/>
                      <a:pt x="240669" y="7201"/>
                      <a:pt x="224746" y="9177"/>
                    </a:cubicBezTo>
                    <a:cubicBezTo>
                      <a:pt x="208823" y="11152"/>
                      <a:pt x="184275" y="19053"/>
                      <a:pt x="182948" y="19711"/>
                    </a:cubicBezTo>
                    <a:cubicBezTo>
                      <a:pt x="181621" y="20370"/>
                      <a:pt x="166362" y="18394"/>
                      <a:pt x="159063" y="23003"/>
                    </a:cubicBezTo>
                    <a:cubicBezTo>
                      <a:pt x="151859" y="27612"/>
                      <a:pt x="149112" y="28929"/>
                      <a:pt x="143141" y="30904"/>
                    </a:cubicBezTo>
                    <a:cubicBezTo>
                      <a:pt x="137169" y="32879"/>
                      <a:pt x="135842" y="35513"/>
                      <a:pt x="127218" y="35513"/>
                    </a:cubicBezTo>
                    <a:cubicBezTo>
                      <a:pt x="118593" y="35513"/>
                      <a:pt x="117929" y="35513"/>
                      <a:pt x="113948" y="35513"/>
                    </a:cubicBezTo>
                    <a:cubicBezTo>
                      <a:pt x="109967" y="35513"/>
                      <a:pt x="112621" y="34196"/>
                      <a:pt x="101343" y="34196"/>
                    </a:cubicBezTo>
                    <a:cubicBezTo>
                      <a:pt x="90065" y="34196"/>
                      <a:pt x="85337" y="32879"/>
                      <a:pt x="77417" y="32879"/>
                    </a:cubicBezTo>
                    <a:cubicBezTo>
                      <a:pt x="69497" y="32879"/>
                      <a:pt x="56892" y="32879"/>
                      <a:pt x="52247" y="32879"/>
                    </a:cubicBezTo>
                    <a:cubicBezTo>
                      <a:pt x="47603" y="32879"/>
                      <a:pt x="41632" y="30904"/>
                      <a:pt x="41632" y="30904"/>
                    </a:cubicBezTo>
                    <a:cubicBezTo>
                      <a:pt x="41632" y="30904"/>
                      <a:pt x="36988" y="28929"/>
                      <a:pt x="33671" y="27612"/>
                    </a:cubicBezTo>
                    <a:cubicBezTo>
                      <a:pt x="30353" y="26295"/>
                      <a:pt x="29690" y="23662"/>
                      <a:pt x="25709" y="19711"/>
                    </a:cubicBezTo>
                    <a:cubicBezTo>
                      <a:pt x="21728" y="15761"/>
                      <a:pt x="18411" y="14444"/>
                      <a:pt x="18411" y="14444"/>
                    </a:cubicBezTo>
                    <a:lnTo>
                      <a:pt x="5805" y="14444"/>
                    </a:lnTo>
                    <a:close/>
                  </a:path>
                </a:pathLst>
              </a:custGeom>
              <a:gradFill>
                <a:gsLst>
                  <a:gs pos="68000">
                    <a:srgbClr val="FDF8EC"/>
                  </a:gs>
                  <a:gs pos="100000">
                    <a:srgbClr val="FDF8EA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51" name="Freeform 12450"/>
              <p:cNvSpPr/>
              <p:nvPr/>
            </p:nvSpPr>
            <p:spPr>
              <a:xfrm>
                <a:off x="7700034" y="3767635"/>
                <a:ext cx="38439" cy="79750"/>
              </a:xfrm>
              <a:custGeom>
                <a:avLst/>
                <a:gdLst/>
                <a:ahLst/>
                <a:cxnLst/>
                <a:rect l="0" t="0" r="0" b="0"/>
                <a:pathLst>
                  <a:path w="38439" h="79750">
                    <a:moveTo>
                      <a:pt x="38439" y="0"/>
                    </a:moveTo>
                    <a:cubicBezTo>
                      <a:pt x="38439" y="0"/>
                      <a:pt x="22864" y="-679"/>
                      <a:pt x="13862" y="9197"/>
                    </a:cubicBezTo>
                    <a:cubicBezTo>
                      <a:pt x="4859" y="19073"/>
                      <a:pt x="-51" y="24999"/>
                      <a:pt x="-51" y="37509"/>
                    </a:cubicBezTo>
                    <a:cubicBezTo>
                      <a:pt x="-51" y="50018"/>
                      <a:pt x="4041" y="73063"/>
                      <a:pt x="21227" y="77672"/>
                    </a:cubicBezTo>
                    <a:cubicBezTo>
                      <a:pt x="38439" y="82280"/>
                      <a:pt x="21227" y="77672"/>
                      <a:pt x="21227" y="77672"/>
                    </a:cubicBezTo>
                    <a:cubicBezTo>
                      <a:pt x="21227" y="77672"/>
                      <a:pt x="1586" y="55944"/>
                      <a:pt x="8951" y="37509"/>
                    </a:cubicBezTo>
                    <a:cubicBezTo>
                      <a:pt x="16317" y="19073"/>
                      <a:pt x="24501" y="4588"/>
                      <a:pt x="38439" y="0"/>
                    </a:cubicBezTo>
                    <a:close/>
                  </a:path>
                </a:pathLst>
              </a:custGeom>
              <a:solidFill>
                <a:srgbClr val="DBC011"/>
              </a:solidFill>
              <a:ln w="7600" cap="flat">
                <a:noFill/>
                <a:bevel/>
              </a:ln>
            </p:spPr>
          </p:sp>
          <p:sp>
            <p:nvSpPr>
              <p:cNvPr id="12452" name="Freeform 12451"/>
              <p:cNvSpPr/>
              <p:nvPr/>
            </p:nvSpPr>
            <p:spPr>
              <a:xfrm>
                <a:off x="7705881" y="3576718"/>
                <a:ext cx="165325" cy="135612"/>
              </a:xfrm>
              <a:custGeom>
                <a:avLst/>
                <a:gdLst/>
                <a:ahLst/>
                <a:cxnLst/>
                <a:rect l="0" t="0" r="0" b="0"/>
                <a:pathLst>
                  <a:path w="165325" h="135612">
                    <a:moveTo>
                      <a:pt x="1410" y="123081"/>
                    </a:moveTo>
                    <a:cubicBezTo>
                      <a:pt x="1410" y="123081"/>
                      <a:pt x="-1907" y="108596"/>
                      <a:pt x="1410" y="89503"/>
                    </a:cubicBezTo>
                    <a:cubicBezTo>
                      <a:pt x="4727" y="70409"/>
                      <a:pt x="-1907" y="61191"/>
                      <a:pt x="6718" y="50657"/>
                    </a:cubicBezTo>
                    <a:cubicBezTo>
                      <a:pt x="15342" y="40122"/>
                      <a:pt x="22640" y="26954"/>
                      <a:pt x="26621" y="24978"/>
                    </a:cubicBezTo>
                    <a:cubicBezTo>
                      <a:pt x="30602" y="23003"/>
                      <a:pt x="45862" y="9177"/>
                      <a:pt x="53159" y="7201"/>
                    </a:cubicBezTo>
                    <a:cubicBezTo>
                      <a:pt x="60457" y="5226"/>
                      <a:pt x="82351" y="0"/>
                      <a:pt x="96948" y="0"/>
                    </a:cubicBezTo>
                    <a:cubicBezTo>
                      <a:pt x="111544" y="0"/>
                      <a:pt x="141400" y="617"/>
                      <a:pt x="146043" y="3909"/>
                    </a:cubicBezTo>
                    <a:cubicBezTo>
                      <a:pt x="150687" y="7201"/>
                      <a:pt x="165325" y="15761"/>
                      <a:pt x="165325" y="15761"/>
                    </a:cubicBezTo>
                    <a:lnTo>
                      <a:pt x="165325" y="17736"/>
                    </a:lnTo>
                    <a:cubicBezTo>
                      <a:pt x="165325" y="17736"/>
                      <a:pt x="150024" y="7201"/>
                      <a:pt x="131447" y="7201"/>
                    </a:cubicBezTo>
                    <a:cubicBezTo>
                      <a:pt x="112871" y="7201"/>
                      <a:pt x="83015" y="5226"/>
                      <a:pt x="64438" y="12469"/>
                    </a:cubicBezTo>
                    <a:cubicBezTo>
                      <a:pt x="45861" y="19711"/>
                      <a:pt x="27285" y="37488"/>
                      <a:pt x="24631" y="46048"/>
                    </a:cubicBezTo>
                    <a:cubicBezTo>
                      <a:pt x="21977" y="54607"/>
                      <a:pt x="14679" y="65800"/>
                      <a:pt x="14679" y="74359"/>
                    </a:cubicBezTo>
                    <a:cubicBezTo>
                      <a:pt x="14679" y="82918"/>
                      <a:pt x="14679" y="91478"/>
                      <a:pt x="14679" y="91478"/>
                    </a:cubicBezTo>
                    <a:cubicBezTo>
                      <a:pt x="14679" y="91478"/>
                      <a:pt x="20650" y="114522"/>
                      <a:pt x="20982" y="116826"/>
                    </a:cubicBezTo>
                    <a:cubicBezTo>
                      <a:pt x="21314" y="119131"/>
                      <a:pt x="17996" y="135612"/>
                      <a:pt x="17996" y="135612"/>
                    </a:cubicBezTo>
                    <a:cubicBezTo>
                      <a:pt x="17996" y="135612"/>
                      <a:pt x="4727" y="134275"/>
                      <a:pt x="1410" y="123081"/>
                    </a:cubicBezTo>
                    <a:close/>
                  </a:path>
                </a:pathLst>
              </a:custGeom>
              <a:solidFill>
                <a:srgbClr val="F5E67C"/>
              </a:solidFill>
              <a:ln w="7600" cap="flat">
                <a:noFill/>
                <a:bevel/>
              </a:ln>
            </p:spPr>
          </p:sp>
          <p:sp>
            <p:nvSpPr>
              <p:cNvPr id="12453" name="Freeform 12452"/>
              <p:cNvSpPr/>
              <p:nvPr/>
            </p:nvSpPr>
            <p:spPr>
              <a:xfrm>
                <a:off x="8172374" y="3661343"/>
                <a:ext cx="35827" cy="22653"/>
              </a:xfrm>
              <a:custGeom>
                <a:avLst/>
                <a:gdLst/>
                <a:ahLst/>
                <a:cxnLst/>
                <a:rect l="0" t="0" r="0" b="0"/>
                <a:pathLst>
                  <a:path w="35827" h="22653">
                    <a:moveTo>
                      <a:pt x="25875" y="267"/>
                    </a:moveTo>
                    <a:lnTo>
                      <a:pt x="0" y="22653"/>
                    </a:lnTo>
                    <a:lnTo>
                      <a:pt x="16586" y="20678"/>
                    </a:lnTo>
                    <a:lnTo>
                      <a:pt x="35827" y="8827"/>
                    </a:lnTo>
                    <a:lnTo>
                      <a:pt x="32509" y="6851"/>
                    </a:lnTo>
                    <a:cubicBezTo>
                      <a:pt x="32509" y="6851"/>
                      <a:pt x="30519" y="-1790"/>
                      <a:pt x="25875" y="267"/>
                    </a:cubicBezTo>
                    <a:close/>
                  </a:path>
                </a:pathLst>
              </a:custGeom>
              <a:solidFill>
                <a:srgbClr val="AB6933"/>
              </a:solidFill>
              <a:ln w="7600" cap="flat">
                <a:noFill/>
                <a:bevel/>
              </a:ln>
            </p:spPr>
          </p:sp>
        </p:grpSp>
        <p:sp>
          <p:nvSpPr>
            <p:cNvPr id="12454" name="ConnectLine"/>
            <p:cNvSpPr/>
            <p:nvPr/>
          </p:nvSpPr>
          <p:spPr>
            <a:xfrm>
              <a:off x="4466554" y="2133020"/>
              <a:ext cx="1772138" cy="534052"/>
            </a:xfrm>
            <a:custGeom>
              <a:avLst/>
              <a:gdLst/>
              <a:ahLst/>
              <a:cxnLst/>
              <a:rect l="0" t="0" r="0" b="0"/>
              <a:pathLst>
                <a:path w="1772138" h="534052" fill="none">
                  <a:moveTo>
                    <a:pt x="0" y="0"/>
                  </a:moveTo>
                  <a:lnTo>
                    <a:pt x="0" y="328857"/>
                  </a:lnTo>
                  <a:lnTo>
                    <a:pt x="1772138" y="328857"/>
                  </a:lnTo>
                  <a:lnTo>
                    <a:pt x="1772138" y="534052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</a:ln>
          </p:spPr>
        </p:sp>
        <p:sp>
          <p:nvSpPr>
            <p:cNvPr id="12455" name="ConnectLine"/>
            <p:cNvSpPr/>
            <p:nvPr/>
          </p:nvSpPr>
          <p:spPr>
            <a:xfrm>
              <a:off x="4466554" y="2133020"/>
              <a:ext cx="3524880" cy="534052"/>
            </a:xfrm>
            <a:custGeom>
              <a:avLst/>
              <a:gdLst/>
              <a:ahLst/>
              <a:cxnLst/>
              <a:rect l="0" t="0" r="0" b="0"/>
              <a:pathLst>
                <a:path w="3524880" h="534052" fill="none">
                  <a:moveTo>
                    <a:pt x="0" y="0"/>
                  </a:moveTo>
                  <a:lnTo>
                    <a:pt x="0" y="328857"/>
                  </a:lnTo>
                  <a:lnTo>
                    <a:pt x="3524880" y="328857"/>
                  </a:lnTo>
                  <a:lnTo>
                    <a:pt x="3524880" y="534052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</a:ln>
          </p:spPr>
        </p:sp>
        <p:sp>
          <p:nvSpPr>
            <p:cNvPr id="12456" name="ConnectLine"/>
            <p:cNvSpPr/>
            <p:nvPr/>
          </p:nvSpPr>
          <p:spPr>
            <a:xfrm>
              <a:off x="4466547" y="2133020"/>
              <a:ext cx="3334439" cy="534052"/>
            </a:xfrm>
            <a:custGeom>
              <a:avLst/>
              <a:gdLst/>
              <a:ahLst/>
              <a:cxnLst/>
              <a:rect l="0" t="0" r="0" b="0"/>
              <a:pathLst>
                <a:path w="3334439" h="534052" fill="none">
                  <a:moveTo>
                    <a:pt x="0" y="0"/>
                  </a:moveTo>
                  <a:lnTo>
                    <a:pt x="0" y="328857"/>
                  </a:lnTo>
                  <a:lnTo>
                    <a:pt x="-3334439" y="328857"/>
                  </a:lnTo>
                  <a:lnTo>
                    <a:pt x="-3334439" y="534052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</a:ln>
          </p:spPr>
        </p:sp>
        <p:sp>
          <p:nvSpPr>
            <p:cNvPr id="12457" name="ConnectLine"/>
            <p:cNvSpPr/>
            <p:nvPr/>
          </p:nvSpPr>
          <p:spPr>
            <a:xfrm>
              <a:off x="4466547" y="2133020"/>
              <a:ext cx="1752438" cy="534052"/>
            </a:xfrm>
            <a:custGeom>
              <a:avLst/>
              <a:gdLst/>
              <a:ahLst/>
              <a:cxnLst/>
              <a:rect l="0" t="0" r="0" b="0"/>
              <a:pathLst>
                <a:path w="1752438" h="534052" fill="none">
                  <a:moveTo>
                    <a:pt x="0" y="0"/>
                  </a:moveTo>
                  <a:lnTo>
                    <a:pt x="0" y="328857"/>
                  </a:lnTo>
                  <a:lnTo>
                    <a:pt x="-1752438" y="328857"/>
                  </a:lnTo>
                  <a:lnTo>
                    <a:pt x="-1752438" y="534052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</a:ln>
          </p:spPr>
        </p:sp>
        <p:sp>
          <p:nvSpPr>
            <p:cNvPr id="12458" name="ConnectLine"/>
            <p:cNvSpPr/>
            <p:nvPr/>
          </p:nvSpPr>
          <p:spPr>
            <a:xfrm>
              <a:off x="4466547" y="2133020"/>
              <a:ext cx="0" cy="534052"/>
            </a:xfrm>
            <a:custGeom>
              <a:avLst/>
              <a:gdLst/>
              <a:ahLst/>
              <a:cxnLst/>
              <a:rect l="0" t="0" r="0" b="0"/>
              <a:pathLst>
                <a:path h="534052" fill="none">
                  <a:moveTo>
                    <a:pt x="0" y="0"/>
                  </a:moveTo>
                  <a:lnTo>
                    <a:pt x="0" y="534052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</a:ln>
          </p:spPr>
        </p:sp>
        <p:sp>
          <p:nvSpPr>
            <p:cNvPr id="12459" name="ConnectLine"/>
            <p:cNvSpPr/>
            <p:nvPr/>
          </p:nvSpPr>
          <p:spPr>
            <a:xfrm>
              <a:off x="1132107" y="3194570"/>
              <a:ext cx="0" cy="246213"/>
            </a:xfrm>
            <a:custGeom>
              <a:avLst/>
              <a:gdLst/>
              <a:ahLst/>
              <a:cxnLst/>
              <a:rect l="0" t="0" r="0" b="0"/>
              <a:pathLst>
                <a:path h="246213" fill="none">
                  <a:moveTo>
                    <a:pt x="0" y="0"/>
                  </a:moveTo>
                  <a:lnTo>
                    <a:pt x="0" y="246213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</a:ln>
          </p:spPr>
        </p:sp>
        <p:sp>
          <p:nvSpPr>
            <p:cNvPr id="12460" name="ConnectLine"/>
            <p:cNvSpPr/>
            <p:nvPr/>
          </p:nvSpPr>
          <p:spPr>
            <a:xfrm>
              <a:off x="2714108" y="3194570"/>
              <a:ext cx="0" cy="246213"/>
            </a:xfrm>
            <a:custGeom>
              <a:avLst/>
              <a:gdLst/>
              <a:ahLst/>
              <a:cxnLst/>
              <a:rect l="0" t="0" r="0" b="0"/>
              <a:pathLst>
                <a:path h="246213" fill="none">
                  <a:moveTo>
                    <a:pt x="0" y="0"/>
                  </a:moveTo>
                  <a:lnTo>
                    <a:pt x="0" y="246213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</a:ln>
          </p:spPr>
        </p:sp>
        <p:sp>
          <p:nvSpPr>
            <p:cNvPr id="12461" name="ConnectLine"/>
            <p:cNvSpPr/>
            <p:nvPr/>
          </p:nvSpPr>
          <p:spPr>
            <a:xfrm>
              <a:off x="4466547" y="3194570"/>
              <a:ext cx="9850" cy="246213"/>
            </a:xfrm>
            <a:custGeom>
              <a:avLst/>
              <a:gdLst/>
              <a:ahLst/>
              <a:cxnLst/>
              <a:rect l="0" t="0" r="0" b="0"/>
              <a:pathLst>
                <a:path w="9850" h="246213" fill="none">
                  <a:moveTo>
                    <a:pt x="0" y="0"/>
                  </a:moveTo>
                  <a:lnTo>
                    <a:pt x="9850" y="246213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</a:ln>
          </p:spPr>
        </p:sp>
        <p:sp>
          <p:nvSpPr>
            <p:cNvPr id="12462" name="ConnectLine"/>
            <p:cNvSpPr/>
            <p:nvPr/>
          </p:nvSpPr>
          <p:spPr>
            <a:xfrm>
              <a:off x="6238692" y="3194570"/>
              <a:ext cx="0" cy="246213"/>
            </a:xfrm>
            <a:custGeom>
              <a:avLst/>
              <a:gdLst/>
              <a:ahLst/>
              <a:cxnLst/>
              <a:rect l="0" t="0" r="0" b="0"/>
              <a:pathLst>
                <a:path h="246213" fill="none">
                  <a:moveTo>
                    <a:pt x="0" y="0"/>
                  </a:moveTo>
                  <a:lnTo>
                    <a:pt x="0" y="246213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</a:ln>
          </p:spPr>
        </p:sp>
        <p:sp>
          <p:nvSpPr>
            <p:cNvPr id="12463" name="ConnectLine"/>
            <p:cNvSpPr/>
            <p:nvPr/>
          </p:nvSpPr>
          <p:spPr>
            <a:xfrm>
              <a:off x="7991411" y="3194570"/>
              <a:ext cx="9575" cy="246213"/>
            </a:xfrm>
            <a:custGeom>
              <a:avLst/>
              <a:gdLst/>
              <a:ahLst/>
              <a:cxnLst/>
              <a:rect l="0" t="0" r="0" b="0"/>
              <a:pathLst>
                <a:path w="9575" h="246213" fill="none">
                  <a:moveTo>
                    <a:pt x="0" y="0"/>
                  </a:moveTo>
                  <a:lnTo>
                    <a:pt x="9575" y="246213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</a:ln>
          </p:spPr>
        </p:sp>
        <p:grpSp>
          <p:nvGrpSpPr>
            <p:cNvPr id="12464" name="Numbers"/>
            <p:cNvGrpSpPr/>
            <p:nvPr/>
          </p:nvGrpSpPr>
          <p:grpSpPr>
            <a:xfrm>
              <a:off x="1040907" y="2575879"/>
              <a:ext cx="182400" cy="182400"/>
              <a:chOff x="1040907" y="2575879"/>
              <a:chExt cx="182400" cy="182400"/>
            </a:xfrm>
          </p:grpSpPr>
          <p:sp>
            <p:nvSpPr>
              <p:cNvPr id="12465" name="Freeform 12464"/>
              <p:cNvSpPr/>
              <p:nvPr/>
            </p:nvSpPr>
            <p:spPr>
              <a:xfrm>
                <a:off x="1040907" y="2575879"/>
                <a:ext cx="182400" cy="182400"/>
              </a:xfrm>
              <a:custGeom>
                <a:avLst/>
                <a:gdLst/>
                <a:ahLst/>
                <a:cxnLst/>
                <a:rect l="0" t="0" r="0" b="0"/>
                <a:pathLst>
                  <a:path w="182400" h="182400">
                    <a:moveTo>
                      <a:pt x="0" y="91200"/>
                    </a:moveTo>
                    <a:cubicBezTo>
                      <a:pt x="0" y="40788"/>
                      <a:pt x="40825" y="0"/>
                      <a:pt x="91200" y="0"/>
                    </a:cubicBezTo>
                    <a:cubicBezTo>
                      <a:pt x="141562" y="0"/>
                      <a:pt x="182400" y="40788"/>
                      <a:pt x="182400" y="91200"/>
                    </a:cubicBezTo>
                    <a:cubicBezTo>
                      <a:pt x="182400" y="141531"/>
                      <a:pt x="141562" y="182400"/>
                      <a:pt x="91200" y="182400"/>
                    </a:cubicBezTo>
                    <a:cubicBezTo>
                      <a:pt x="40825" y="182400"/>
                      <a:pt x="0" y="141531"/>
                      <a:pt x="0" y="912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600" cap="flat">
                <a:solidFill>
                  <a:srgbClr val="1E90FF"/>
                </a:solidFill>
                <a:bevel/>
              </a:ln>
            </p:spPr>
          </p:sp>
          <p:sp>
            <p:nvSpPr>
              <p:cNvPr id="12466" name="Freeform 12465"/>
              <p:cNvSpPr/>
              <p:nvPr/>
            </p:nvSpPr>
            <p:spPr>
              <a:xfrm>
                <a:off x="1045212" y="2580235"/>
                <a:ext cx="173790" cy="173688"/>
              </a:xfrm>
              <a:custGeom>
                <a:avLst/>
                <a:gdLst/>
                <a:ahLst/>
                <a:cxnLst/>
                <a:rect l="0" t="0" r="0" b="0"/>
                <a:pathLst>
                  <a:path w="173790" h="173688">
                    <a:moveTo>
                      <a:pt x="0" y="86844"/>
                    </a:moveTo>
                    <a:cubicBezTo>
                      <a:pt x="0" y="38839"/>
                      <a:pt x="38898" y="0"/>
                      <a:pt x="86895" y="0"/>
                    </a:cubicBezTo>
                    <a:cubicBezTo>
                      <a:pt x="134879" y="0"/>
                      <a:pt x="173790" y="38839"/>
                      <a:pt x="173790" y="86844"/>
                    </a:cubicBezTo>
                    <a:cubicBezTo>
                      <a:pt x="173790" y="134771"/>
                      <a:pt x="134879" y="173688"/>
                      <a:pt x="86895" y="173688"/>
                    </a:cubicBezTo>
                    <a:cubicBezTo>
                      <a:pt x="38898" y="173688"/>
                      <a:pt x="0" y="134771"/>
                      <a:pt x="0" y="8684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2467" name="Freeform 12466"/>
              <p:cNvSpPr/>
              <p:nvPr/>
            </p:nvSpPr>
            <p:spPr>
              <a:xfrm>
                <a:off x="1075811" y="2584205"/>
                <a:ext cx="114845" cy="69314"/>
              </a:xfrm>
              <a:custGeom>
                <a:avLst/>
                <a:gdLst/>
                <a:ahLst/>
                <a:cxnLst/>
                <a:rect l="0" t="0" r="0" b="0"/>
                <a:pathLst>
                  <a:path w="114845" h="69314">
                    <a:moveTo>
                      <a:pt x="0" y="34657"/>
                    </a:moveTo>
                    <a:cubicBezTo>
                      <a:pt x="0" y="15516"/>
                      <a:pt x="25709" y="0"/>
                      <a:pt x="57422" y="0"/>
                    </a:cubicBezTo>
                    <a:cubicBezTo>
                      <a:pt x="89136" y="0"/>
                      <a:pt x="114845" y="15516"/>
                      <a:pt x="114845" y="34657"/>
                    </a:cubicBezTo>
                    <a:cubicBezTo>
                      <a:pt x="114845" y="53798"/>
                      <a:pt x="89136" y="69314"/>
                      <a:pt x="57422" y="69314"/>
                    </a:cubicBezTo>
                    <a:cubicBezTo>
                      <a:pt x="25709" y="69314"/>
                      <a:pt x="0" y="53798"/>
                      <a:pt x="0" y="346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68" name="Freeform 12467"/>
              <p:cNvSpPr/>
              <p:nvPr/>
            </p:nvSpPr>
            <p:spPr>
              <a:xfrm>
                <a:off x="1101404" y="2583642"/>
                <a:ext cx="64178" cy="30480"/>
              </a:xfrm>
              <a:custGeom>
                <a:avLst/>
                <a:gdLst/>
                <a:ahLst/>
                <a:cxnLst/>
                <a:rect l="0" t="0" r="0" b="0"/>
                <a:pathLst>
                  <a:path w="64178" h="30480">
                    <a:moveTo>
                      <a:pt x="0" y="15240"/>
                    </a:moveTo>
                    <a:cubicBezTo>
                      <a:pt x="0" y="6823"/>
                      <a:pt x="14367" y="0"/>
                      <a:pt x="32089" y="0"/>
                    </a:cubicBezTo>
                    <a:cubicBezTo>
                      <a:pt x="49811" y="0"/>
                      <a:pt x="64178" y="6823"/>
                      <a:pt x="64178" y="15240"/>
                    </a:cubicBezTo>
                    <a:cubicBezTo>
                      <a:pt x="64178" y="23657"/>
                      <a:pt x="49811" y="30480"/>
                      <a:pt x="32089" y="30480"/>
                    </a:cubicBezTo>
                    <a:cubicBezTo>
                      <a:pt x="14367" y="30480"/>
                      <a:pt x="0" y="23657"/>
                      <a:pt x="0" y="152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061" name="Text 13061"/>
              <p:cNvSpPr txBox="1"/>
              <p:nvPr/>
            </p:nvSpPr>
            <p:spPr>
              <a:xfrm>
                <a:off x="1002907" y="2575879"/>
                <a:ext cx="258400" cy="18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b="1">
                    <a:solidFill>
                      <a:srgbClr val="000000"/>
                    </a:solidFill>
                    <a:latin typeface="Arial"/>
                  </a:rPr>
                  <a:t>1</a:t>
                </a:r>
              </a:p>
            </p:txBody>
          </p:sp>
        </p:grpSp>
        <p:grpSp>
          <p:nvGrpSpPr>
            <p:cNvPr id="12469" name="Numbers"/>
            <p:cNvGrpSpPr/>
            <p:nvPr/>
          </p:nvGrpSpPr>
          <p:grpSpPr>
            <a:xfrm>
              <a:off x="2622908" y="2575879"/>
              <a:ext cx="182400" cy="182400"/>
              <a:chOff x="2622908" y="2575879"/>
              <a:chExt cx="182400" cy="182400"/>
            </a:xfrm>
          </p:grpSpPr>
          <p:sp>
            <p:nvSpPr>
              <p:cNvPr id="12470" name="Freeform 12469"/>
              <p:cNvSpPr/>
              <p:nvPr/>
            </p:nvSpPr>
            <p:spPr>
              <a:xfrm>
                <a:off x="2622908" y="2575879"/>
                <a:ext cx="182400" cy="182400"/>
              </a:xfrm>
              <a:custGeom>
                <a:avLst/>
                <a:gdLst/>
                <a:ahLst/>
                <a:cxnLst/>
                <a:rect l="0" t="0" r="0" b="0"/>
                <a:pathLst>
                  <a:path w="182400" h="182400">
                    <a:moveTo>
                      <a:pt x="0" y="91200"/>
                    </a:moveTo>
                    <a:cubicBezTo>
                      <a:pt x="0" y="40788"/>
                      <a:pt x="40825" y="0"/>
                      <a:pt x="91200" y="0"/>
                    </a:cubicBezTo>
                    <a:cubicBezTo>
                      <a:pt x="141562" y="0"/>
                      <a:pt x="182400" y="40788"/>
                      <a:pt x="182400" y="91200"/>
                    </a:cubicBezTo>
                    <a:cubicBezTo>
                      <a:pt x="182400" y="141531"/>
                      <a:pt x="141562" y="182400"/>
                      <a:pt x="91200" y="182400"/>
                    </a:cubicBezTo>
                    <a:cubicBezTo>
                      <a:pt x="40825" y="182400"/>
                      <a:pt x="0" y="141531"/>
                      <a:pt x="0" y="912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600" cap="flat">
                <a:solidFill>
                  <a:srgbClr val="1E90FF"/>
                </a:solidFill>
                <a:bevel/>
              </a:ln>
            </p:spPr>
          </p:sp>
          <p:sp>
            <p:nvSpPr>
              <p:cNvPr id="12471" name="Freeform 12470"/>
              <p:cNvSpPr/>
              <p:nvPr/>
            </p:nvSpPr>
            <p:spPr>
              <a:xfrm>
                <a:off x="2627213" y="2580235"/>
                <a:ext cx="173790" cy="173688"/>
              </a:xfrm>
              <a:custGeom>
                <a:avLst/>
                <a:gdLst/>
                <a:ahLst/>
                <a:cxnLst/>
                <a:rect l="0" t="0" r="0" b="0"/>
                <a:pathLst>
                  <a:path w="173790" h="173688">
                    <a:moveTo>
                      <a:pt x="0" y="86844"/>
                    </a:moveTo>
                    <a:cubicBezTo>
                      <a:pt x="0" y="38839"/>
                      <a:pt x="38898" y="0"/>
                      <a:pt x="86895" y="0"/>
                    </a:cubicBezTo>
                    <a:cubicBezTo>
                      <a:pt x="134879" y="0"/>
                      <a:pt x="173790" y="38839"/>
                      <a:pt x="173790" y="86844"/>
                    </a:cubicBezTo>
                    <a:cubicBezTo>
                      <a:pt x="173790" y="134771"/>
                      <a:pt x="134879" y="173688"/>
                      <a:pt x="86895" y="173688"/>
                    </a:cubicBezTo>
                    <a:cubicBezTo>
                      <a:pt x="38898" y="173688"/>
                      <a:pt x="0" y="134771"/>
                      <a:pt x="0" y="8684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2472" name="Freeform 12471"/>
              <p:cNvSpPr/>
              <p:nvPr/>
            </p:nvSpPr>
            <p:spPr>
              <a:xfrm>
                <a:off x="2657811" y="2584205"/>
                <a:ext cx="114845" cy="69314"/>
              </a:xfrm>
              <a:custGeom>
                <a:avLst/>
                <a:gdLst/>
                <a:ahLst/>
                <a:cxnLst/>
                <a:rect l="0" t="0" r="0" b="0"/>
                <a:pathLst>
                  <a:path w="114845" h="69314">
                    <a:moveTo>
                      <a:pt x="0" y="34657"/>
                    </a:moveTo>
                    <a:cubicBezTo>
                      <a:pt x="0" y="15516"/>
                      <a:pt x="25709" y="0"/>
                      <a:pt x="57422" y="0"/>
                    </a:cubicBezTo>
                    <a:cubicBezTo>
                      <a:pt x="89136" y="0"/>
                      <a:pt x="114845" y="15516"/>
                      <a:pt x="114845" y="34657"/>
                    </a:cubicBezTo>
                    <a:cubicBezTo>
                      <a:pt x="114845" y="53798"/>
                      <a:pt x="89136" y="69314"/>
                      <a:pt x="57422" y="69314"/>
                    </a:cubicBezTo>
                    <a:cubicBezTo>
                      <a:pt x="25709" y="69314"/>
                      <a:pt x="0" y="53798"/>
                      <a:pt x="0" y="346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73" name="Freeform 12472"/>
              <p:cNvSpPr/>
              <p:nvPr/>
            </p:nvSpPr>
            <p:spPr>
              <a:xfrm>
                <a:off x="2683405" y="2583642"/>
                <a:ext cx="64178" cy="30480"/>
              </a:xfrm>
              <a:custGeom>
                <a:avLst/>
                <a:gdLst/>
                <a:ahLst/>
                <a:cxnLst/>
                <a:rect l="0" t="0" r="0" b="0"/>
                <a:pathLst>
                  <a:path w="64178" h="30480">
                    <a:moveTo>
                      <a:pt x="0" y="15240"/>
                    </a:moveTo>
                    <a:cubicBezTo>
                      <a:pt x="0" y="6823"/>
                      <a:pt x="14367" y="0"/>
                      <a:pt x="32089" y="0"/>
                    </a:cubicBezTo>
                    <a:cubicBezTo>
                      <a:pt x="49811" y="0"/>
                      <a:pt x="64178" y="6823"/>
                      <a:pt x="64178" y="15240"/>
                    </a:cubicBezTo>
                    <a:cubicBezTo>
                      <a:pt x="64178" y="23657"/>
                      <a:pt x="49811" y="30480"/>
                      <a:pt x="32089" y="30480"/>
                    </a:cubicBezTo>
                    <a:cubicBezTo>
                      <a:pt x="14367" y="30480"/>
                      <a:pt x="0" y="23657"/>
                      <a:pt x="0" y="152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062" name="Text 13062"/>
              <p:cNvSpPr txBox="1"/>
              <p:nvPr/>
            </p:nvSpPr>
            <p:spPr>
              <a:xfrm>
                <a:off x="2584908" y="2575879"/>
                <a:ext cx="258400" cy="18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b="1">
                    <a:solidFill>
                      <a:srgbClr val="000000"/>
                    </a:solidFill>
                    <a:latin typeface="Arial"/>
                  </a:rPr>
                  <a:t>2</a:t>
                </a:r>
              </a:p>
            </p:txBody>
          </p:sp>
        </p:grpSp>
        <p:grpSp>
          <p:nvGrpSpPr>
            <p:cNvPr id="12474" name="Numbers"/>
            <p:cNvGrpSpPr/>
            <p:nvPr/>
          </p:nvGrpSpPr>
          <p:grpSpPr>
            <a:xfrm>
              <a:off x="4394780" y="2575879"/>
              <a:ext cx="182400" cy="182400"/>
              <a:chOff x="4394780" y="2575879"/>
              <a:chExt cx="182400" cy="182400"/>
            </a:xfrm>
          </p:grpSpPr>
          <p:sp>
            <p:nvSpPr>
              <p:cNvPr id="12475" name="Freeform 12474"/>
              <p:cNvSpPr/>
              <p:nvPr/>
            </p:nvSpPr>
            <p:spPr>
              <a:xfrm>
                <a:off x="4394780" y="2575879"/>
                <a:ext cx="182400" cy="182400"/>
              </a:xfrm>
              <a:custGeom>
                <a:avLst/>
                <a:gdLst/>
                <a:ahLst/>
                <a:cxnLst/>
                <a:rect l="0" t="0" r="0" b="0"/>
                <a:pathLst>
                  <a:path w="182400" h="182400">
                    <a:moveTo>
                      <a:pt x="0" y="91200"/>
                    </a:moveTo>
                    <a:cubicBezTo>
                      <a:pt x="0" y="40788"/>
                      <a:pt x="40825" y="0"/>
                      <a:pt x="91200" y="0"/>
                    </a:cubicBezTo>
                    <a:cubicBezTo>
                      <a:pt x="141562" y="0"/>
                      <a:pt x="182400" y="40788"/>
                      <a:pt x="182400" y="91200"/>
                    </a:cubicBezTo>
                    <a:cubicBezTo>
                      <a:pt x="182400" y="141531"/>
                      <a:pt x="141562" y="182400"/>
                      <a:pt x="91200" y="182400"/>
                    </a:cubicBezTo>
                    <a:cubicBezTo>
                      <a:pt x="40825" y="182400"/>
                      <a:pt x="0" y="141531"/>
                      <a:pt x="0" y="912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600" cap="flat">
                <a:solidFill>
                  <a:srgbClr val="1E90FF"/>
                </a:solidFill>
                <a:bevel/>
              </a:ln>
            </p:spPr>
          </p:sp>
          <p:sp>
            <p:nvSpPr>
              <p:cNvPr id="12476" name="Freeform 12475"/>
              <p:cNvSpPr/>
              <p:nvPr/>
            </p:nvSpPr>
            <p:spPr>
              <a:xfrm>
                <a:off x="4399085" y="2580235"/>
                <a:ext cx="173790" cy="173688"/>
              </a:xfrm>
              <a:custGeom>
                <a:avLst/>
                <a:gdLst/>
                <a:ahLst/>
                <a:cxnLst/>
                <a:rect l="0" t="0" r="0" b="0"/>
                <a:pathLst>
                  <a:path w="173790" h="173688">
                    <a:moveTo>
                      <a:pt x="0" y="86844"/>
                    </a:moveTo>
                    <a:cubicBezTo>
                      <a:pt x="0" y="38839"/>
                      <a:pt x="38898" y="0"/>
                      <a:pt x="86895" y="0"/>
                    </a:cubicBezTo>
                    <a:cubicBezTo>
                      <a:pt x="134879" y="0"/>
                      <a:pt x="173790" y="38839"/>
                      <a:pt x="173790" y="86844"/>
                    </a:cubicBezTo>
                    <a:cubicBezTo>
                      <a:pt x="173790" y="134771"/>
                      <a:pt x="134879" y="173688"/>
                      <a:pt x="86895" y="173688"/>
                    </a:cubicBezTo>
                    <a:cubicBezTo>
                      <a:pt x="38898" y="173688"/>
                      <a:pt x="0" y="134771"/>
                      <a:pt x="0" y="8684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2477" name="Freeform 12476"/>
              <p:cNvSpPr/>
              <p:nvPr/>
            </p:nvSpPr>
            <p:spPr>
              <a:xfrm>
                <a:off x="4429683" y="2584205"/>
                <a:ext cx="114845" cy="69314"/>
              </a:xfrm>
              <a:custGeom>
                <a:avLst/>
                <a:gdLst/>
                <a:ahLst/>
                <a:cxnLst/>
                <a:rect l="0" t="0" r="0" b="0"/>
                <a:pathLst>
                  <a:path w="114845" h="69314">
                    <a:moveTo>
                      <a:pt x="0" y="34657"/>
                    </a:moveTo>
                    <a:cubicBezTo>
                      <a:pt x="0" y="15516"/>
                      <a:pt x="25709" y="0"/>
                      <a:pt x="57422" y="0"/>
                    </a:cubicBezTo>
                    <a:cubicBezTo>
                      <a:pt x="89136" y="0"/>
                      <a:pt x="114845" y="15516"/>
                      <a:pt x="114845" y="34657"/>
                    </a:cubicBezTo>
                    <a:cubicBezTo>
                      <a:pt x="114845" y="53798"/>
                      <a:pt x="89136" y="69314"/>
                      <a:pt x="57422" y="69314"/>
                    </a:cubicBezTo>
                    <a:cubicBezTo>
                      <a:pt x="25709" y="69314"/>
                      <a:pt x="0" y="53798"/>
                      <a:pt x="0" y="346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78" name="Freeform 12477"/>
              <p:cNvSpPr/>
              <p:nvPr/>
            </p:nvSpPr>
            <p:spPr>
              <a:xfrm>
                <a:off x="4455277" y="2583642"/>
                <a:ext cx="64178" cy="30480"/>
              </a:xfrm>
              <a:custGeom>
                <a:avLst/>
                <a:gdLst/>
                <a:ahLst/>
                <a:cxnLst/>
                <a:rect l="0" t="0" r="0" b="0"/>
                <a:pathLst>
                  <a:path w="64178" h="30480">
                    <a:moveTo>
                      <a:pt x="0" y="15240"/>
                    </a:moveTo>
                    <a:cubicBezTo>
                      <a:pt x="0" y="6823"/>
                      <a:pt x="14367" y="0"/>
                      <a:pt x="32089" y="0"/>
                    </a:cubicBezTo>
                    <a:cubicBezTo>
                      <a:pt x="49811" y="0"/>
                      <a:pt x="64178" y="6823"/>
                      <a:pt x="64178" y="15240"/>
                    </a:cubicBezTo>
                    <a:cubicBezTo>
                      <a:pt x="64178" y="23657"/>
                      <a:pt x="49811" y="30480"/>
                      <a:pt x="32089" y="30480"/>
                    </a:cubicBezTo>
                    <a:cubicBezTo>
                      <a:pt x="14367" y="30480"/>
                      <a:pt x="0" y="23657"/>
                      <a:pt x="0" y="152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063" name="Text 13063"/>
              <p:cNvSpPr txBox="1"/>
              <p:nvPr/>
            </p:nvSpPr>
            <p:spPr>
              <a:xfrm>
                <a:off x="4356780" y="2575879"/>
                <a:ext cx="258400" cy="18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b="1">
                    <a:solidFill>
                      <a:srgbClr val="000000"/>
                    </a:solidFill>
                    <a:latin typeface="Arial"/>
                  </a:rPr>
                  <a:t>3</a:t>
                </a:r>
              </a:p>
            </p:txBody>
          </p:sp>
        </p:grpSp>
        <p:grpSp>
          <p:nvGrpSpPr>
            <p:cNvPr id="12479" name="Numbers"/>
            <p:cNvGrpSpPr/>
            <p:nvPr/>
          </p:nvGrpSpPr>
          <p:grpSpPr>
            <a:xfrm>
              <a:off x="6147492" y="2575879"/>
              <a:ext cx="182400" cy="182400"/>
              <a:chOff x="6147492" y="2575879"/>
              <a:chExt cx="182400" cy="182400"/>
            </a:xfrm>
          </p:grpSpPr>
          <p:sp>
            <p:nvSpPr>
              <p:cNvPr id="12480" name="Freeform 12479"/>
              <p:cNvSpPr/>
              <p:nvPr/>
            </p:nvSpPr>
            <p:spPr>
              <a:xfrm>
                <a:off x="6147492" y="2575879"/>
                <a:ext cx="182400" cy="182400"/>
              </a:xfrm>
              <a:custGeom>
                <a:avLst/>
                <a:gdLst/>
                <a:ahLst/>
                <a:cxnLst/>
                <a:rect l="0" t="0" r="0" b="0"/>
                <a:pathLst>
                  <a:path w="182400" h="182400">
                    <a:moveTo>
                      <a:pt x="0" y="91200"/>
                    </a:moveTo>
                    <a:cubicBezTo>
                      <a:pt x="0" y="40788"/>
                      <a:pt x="40825" y="0"/>
                      <a:pt x="91200" y="0"/>
                    </a:cubicBezTo>
                    <a:cubicBezTo>
                      <a:pt x="141562" y="0"/>
                      <a:pt x="182400" y="40788"/>
                      <a:pt x="182400" y="91200"/>
                    </a:cubicBezTo>
                    <a:cubicBezTo>
                      <a:pt x="182400" y="141531"/>
                      <a:pt x="141562" y="182400"/>
                      <a:pt x="91200" y="182400"/>
                    </a:cubicBezTo>
                    <a:cubicBezTo>
                      <a:pt x="40825" y="182400"/>
                      <a:pt x="0" y="141531"/>
                      <a:pt x="0" y="912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600" cap="flat">
                <a:solidFill>
                  <a:srgbClr val="1E90FF"/>
                </a:solidFill>
                <a:bevel/>
              </a:ln>
            </p:spPr>
          </p:sp>
          <p:sp>
            <p:nvSpPr>
              <p:cNvPr id="12481" name="Freeform 12480"/>
              <p:cNvSpPr/>
              <p:nvPr/>
            </p:nvSpPr>
            <p:spPr>
              <a:xfrm>
                <a:off x="6151797" y="2580235"/>
                <a:ext cx="173790" cy="173688"/>
              </a:xfrm>
              <a:custGeom>
                <a:avLst/>
                <a:gdLst/>
                <a:ahLst/>
                <a:cxnLst/>
                <a:rect l="0" t="0" r="0" b="0"/>
                <a:pathLst>
                  <a:path w="173790" h="173688">
                    <a:moveTo>
                      <a:pt x="0" y="86844"/>
                    </a:moveTo>
                    <a:cubicBezTo>
                      <a:pt x="0" y="38839"/>
                      <a:pt x="38898" y="0"/>
                      <a:pt x="86895" y="0"/>
                    </a:cubicBezTo>
                    <a:cubicBezTo>
                      <a:pt x="134879" y="0"/>
                      <a:pt x="173790" y="38839"/>
                      <a:pt x="173790" y="86844"/>
                    </a:cubicBezTo>
                    <a:cubicBezTo>
                      <a:pt x="173790" y="134771"/>
                      <a:pt x="134879" y="173688"/>
                      <a:pt x="86895" y="173688"/>
                    </a:cubicBezTo>
                    <a:cubicBezTo>
                      <a:pt x="38898" y="173688"/>
                      <a:pt x="0" y="134771"/>
                      <a:pt x="0" y="8684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2482" name="Freeform 12481"/>
              <p:cNvSpPr/>
              <p:nvPr/>
            </p:nvSpPr>
            <p:spPr>
              <a:xfrm>
                <a:off x="6182395" y="2584205"/>
                <a:ext cx="114845" cy="69314"/>
              </a:xfrm>
              <a:custGeom>
                <a:avLst/>
                <a:gdLst/>
                <a:ahLst/>
                <a:cxnLst/>
                <a:rect l="0" t="0" r="0" b="0"/>
                <a:pathLst>
                  <a:path w="114845" h="69314">
                    <a:moveTo>
                      <a:pt x="0" y="34657"/>
                    </a:moveTo>
                    <a:cubicBezTo>
                      <a:pt x="0" y="15516"/>
                      <a:pt x="25709" y="0"/>
                      <a:pt x="57422" y="0"/>
                    </a:cubicBezTo>
                    <a:cubicBezTo>
                      <a:pt x="89136" y="0"/>
                      <a:pt x="114845" y="15516"/>
                      <a:pt x="114845" y="34657"/>
                    </a:cubicBezTo>
                    <a:cubicBezTo>
                      <a:pt x="114845" y="53798"/>
                      <a:pt x="89136" y="69314"/>
                      <a:pt x="57422" y="69314"/>
                    </a:cubicBezTo>
                    <a:cubicBezTo>
                      <a:pt x="25709" y="69314"/>
                      <a:pt x="0" y="53798"/>
                      <a:pt x="0" y="346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83" name="Freeform 12482"/>
              <p:cNvSpPr/>
              <p:nvPr/>
            </p:nvSpPr>
            <p:spPr>
              <a:xfrm>
                <a:off x="6207989" y="2583642"/>
                <a:ext cx="64178" cy="30480"/>
              </a:xfrm>
              <a:custGeom>
                <a:avLst/>
                <a:gdLst/>
                <a:ahLst/>
                <a:cxnLst/>
                <a:rect l="0" t="0" r="0" b="0"/>
                <a:pathLst>
                  <a:path w="64178" h="30480">
                    <a:moveTo>
                      <a:pt x="0" y="15240"/>
                    </a:moveTo>
                    <a:cubicBezTo>
                      <a:pt x="0" y="6823"/>
                      <a:pt x="14367" y="0"/>
                      <a:pt x="32089" y="0"/>
                    </a:cubicBezTo>
                    <a:cubicBezTo>
                      <a:pt x="49811" y="0"/>
                      <a:pt x="64178" y="6823"/>
                      <a:pt x="64178" y="15240"/>
                    </a:cubicBezTo>
                    <a:cubicBezTo>
                      <a:pt x="64178" y="23657"/>
                      <a:pt x="49811" y="30480"/>
                      <a:pt x="32089" y="30480"/>
                    </a:cubicBezTo>
                    <a:cubicBezTo>
                      <a:pt x="14367" y="30480"/>
                      <a:pt x="0" y="23657"/>
                      <a:pt x="0" y="152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064" name="Text 13064"/>
              <p:cNvSpPr txBox="1"/>
              <p:nvPr/>
            </p:nvSpPr>
            <p:spPr>
              <a:xfrm>
                <a:off x="6109492" y="2575879"/>
                <a:ext cx="258400" cy="18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b="1">
                    <a:solidFill>
                      <a:srgbClr val="000000"/>
                    </a:solidFill>
                    <a:latin typeface="Arial"/>
                  </a:rPr>
                  <a:t>4</a:t>
                </a:r>
              </a:p>
            </p:txBody>
          </p:sp>
        </p:grpSp>
        <p:grpSp>
          <p:nvGrpSpPr>
            <p:cNvPr id="12484" name="Numbers"/>
            <p:cNvGrpSpPr/>
            <p:nvPr/>
          </p:nvGrpSpPr>
          <p:grpSpPr>
            <a:xfrm>
              <a:off x="7900211" y="2575879"/>
              <a:ext cx="182400" cy="182400"/>
              <a:chOff x="7900211" y="2575879"/>
              <a:chExt cx="182400" cy="182400"/>
            </a:xfrm>
          </p:grpSpPr>
          <p:sp>
            <p:nvSpPr>
              <p:cNvPr id="12485" name="Freeform 12484"/>
              <p:cNvSpPr/>
              <p:nvPr/>
            </p:nvSpPr>
            <p:spPr>
              <a:xfrm>
                <a:off x="7900211" y="2575879"/>
                <a:ext cx="182400" cy="182400"/>
              </a:xfrm>
              <a:custGeom>
                <a:avLst/>
                <a:gdLst/>
                <a:ahLst/>
                <a:cxnLst/>
                <a:rect l="0" t="0" r="0" b="0"/>
                <a:pathLst>
                  <a:path w="182400" h="182400">
                    <a:moveTo>
                      <a:pt x="0" y="91200"/>
                    </a:moveTo>
                    <a:cubicBezTo>
                      <a:pt x="0" y="40788"/>
                      <a:pt x="40825" y="0"/>
                      <a:pt x="91200" y="0"/>
                    </a:cubicBezTo>
                    <a:cubicBezTo>
                      <a:pt x="141562" y="0"/>
                      <a:pt x="182400" y="40788"/>
                      <a:pt x="182400" y="91200"/>
                    </a:cubicBezTo>
                    <a:cubicBezTo>
                      <a:pt x="182400" y="141531"/>
                      <a:pt x="141562" y="182400"/>
                      <a:pt x="91200" y="182400"/>
                    </a:cubicBezTo>
                    <a:cubicBezTo>
                      <a:pt x="40825" y="182400"/>
                      <a:pt x="0" y="141531"/>
                      <a:pt x="0" y="912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600" cap="flat">
                <a:solidFill>
                  <a:srgbClr val="1E90FF"/>
                </a:solidFill>
                <a:bevel/>
              </a:ln>
            </p:spPr>
          </p:sp>
          <p:sp>
            <p:nvSpPr>
              <p:cNvPr id="12486" name="Freeform 12485"/>
              <p:cNvSpPr/>
              <p:nvPr/>
            </p:nvSpPr>
            <p:spPr>
              <a:xfrm>
                <a:off x="7904516" y="2580235"/>
                <a:ext cx="173790" cy="173688"/>
              </a:xfrm>
              <a:custGeom>
                <a:avLst/>
                <a:gdLst/>
                <a:ahLst/>
                <a:cxnLst/>
                <a:rect l="0" t="0" r="0" b="0"/>
                <a:pathLst>
                  <a:path w="173790" h="173688">
                    <a:moveTo>
                      <a:pt x="0" y="86844"/>
                    </a:moveTo>
                    <a:cubicBezTo>
                      <a:pt x="0" y="38839"/>
                      <a:pt x="38898" y="0"/>
                      <a:pt x="86895" y="0"/>
                    </a:cubicBezTo>
                    <a:cubicBezTo>
                      <a:pt x="134879" y="0"/>
                      <a:pt x="173790" y="38839"/>
                      <a:pt x="173790" y="86844"/>
                    </a:cubicBezTo>
                    <a:cubicBezTo>
                      <a:pt x="173790" y="134771"/>
                      <a:pt x="134879" y="173688"/>
                      <a:pt x="86895" y="173688"/>
                    </a:cubicBezTo>
                    <a:cubicBezTo>
                      <a:pt x="38898" y="173688"/>
                      <a:pt x="0" y="134771"/>
                      <a:pt x="0" y="8684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2487" name="Freeform 12486"/>
              <p:cNvSpPr/>
              <p:nvPr/>
            </p:nvSpPr>
            <p:spPr>
              <a:xfrm>
                <a:off x="7935115" y="2584205"/>
                <a:ext cx="114845" cy="69314"/>
              </a:xfrm>
              <a:custGeom>
                <a:avLst/>
                <a:gdLst/>
                <a:ahLst/>
                <a:cxnLst/>
                <a:rect l="0" t="0" r="0" b="0"/>
                <a:pathLst>
                  <a:path w="114845" h="69314">
                    <a:moveTo>
                      <a:pt x="0" y="34657"/>
                    </a:moveTo>
                    <a:cubicBezTo>
                      <a:pt x="0" y="15516"/>
                      <a:pt x="25709" y="0"/>
                      <a:pt x="57422" y="0"/>
                    </a:cubicBezTo>
                    <a:cubicBezTo>
                      <a:pt x="89136" y="0"/>
                      <a:pt x="114845" y="15516"/>
                      <a:pt x="114845" y="34657"/>
                    </a:cubicBezTo>
                    <a:cubicBezTo>
                      <a:pt x="114845" y="53798"/>
                      <a:pt x="89136" y="69314"/>
                      <a:pt x="57422" y="69314"/>
                    </a:cubicBezTo>
                    <a:cubicBezTo>
                      <a:pt x="25709" y="69314"/>
                      <a:pt x="0" y="53798"/>
                      <a:pt x="0" y="346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88" name="Freeform 12487"/>
              <p:cNvSpPr/>
              <p:nvPr/>
            </p:nvSpPr>
            <p:spPr>
              <a:xfrm>
                <a:off x="7960709" y="2583642"/>
                <a:ext cx="64178" cy="30480"/>
              </a:xfrm>
              <a:custGeom>
                <a:avLst/>
                <a:gdLst/>
                <a:ahLst/>
                <a:cxnLst/>
                <a:rect l="0" t="0" r="0" b="0"/>
                <a:pathLst>
                  <a:path w="64178" h="30480">
                    <a:moveTo>
                      <a:pt x="0" y="15240"/>
                    </a:moveTo>
                    <a:cubicBezTo>
                      <a:pt x="0" y="6823"/>
                      <a:pt x="14367" y="0"/>
                      <a:pt x="32089" y="0"/>
                    </a:cubicBezTo>
                    <a:cubicBezTo>
                      <a:pt x="49811" y="0"/>
                      <a:pt x="64178" y="6823"/>
                      <a:pt x="64178" y="15240"/>
                    </a:cubicBezTo>
                    <a:cubicBezTo>
                      <a:pt x="64178" y="23657"/>
                      <a:pt x="49811" y="30480"/>
                      <a:pt x="32089" y="30480"/>
                    </a:cubicBezTo>
                    <a:cubicBezTo>
                      <a:pt x="14367" y="30480"/>
                      <a:pt x="0" y="23657"/>
                      <a:pt x="0" y="152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065" name="Text 13065"/>
              <p:cNvSpPr txBox="1"/>
              <p:nvPr/>
            </p:nvSpPr>
            <p:spPr>
              <a:xfrm>
                <a:off x="7862211" y="2575879"/>
                <a:ext cx="258400" cy="182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b="1">
                    <a:solidFill>
                      <a:srgbClr val="000000"/>
                    </a:solidFill>
                    <a:latin typeface="Arial"/>
                  </a:rPr>
                  <a:t>5</a:t>
                </a:r>
              </a:p>
            </p:txBody>
          </p:sp>
        </p:grpSp>
        <p:grpSp>
          <p:nvGrpSpPr>
            <p:cNvPr id="12490" name="Pawpaw"/>
            <p:cNvGrpSpPr/>
            <p:nvPr/>
          </p:nvGrpSpPr>
          <p:grpSpPr>
            <a:xfrm>
              <a:off x="2701963" y="6177150"/>
              <a:ext cx="420813" cy="210406"/>
              <a:chOff x="2701963" y="6177150"/>
              <a:chExt cx="420813" cy="210406"/>
            </a:xfrm>
          </p:grpSpPr>
          <p:grpSp>
            <p:nvGrpSpPr>
              <p:cNvPr id="12491" name="Group 12490"/>
              <p:cNvGrpSpPr/>
              <p:nvPr/>
            </p:nvGrpSpPr>
            <p:grpSpPr>
              <a:xfrm>
                <a:off x="2701963" y="6177146"/>
                <a:ext cx="341237" cy="172781"/>
                <a:chOff x="2701963" y="6177146"/>
                <a:chExt cx="341237" cy="172781"/>
              </a:xfrm>
            </p:grpSpPr>
            <p:sp>
              <p:nvSpPr>
                <p:cNvPr id="12492" name="Freeform 12491"/>
                <p:cNvSpPr/>
                <p:nvPr/>
              </p:nvSpPr>
              <p:spPr>
                <a:xfrm>
                  <a:off x="2701961" y="6177146"/>
                  <a:ext cx="330885" cy="1727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885" h="172781">
                      <a:moveTo>
                        <a:pt x="3183" y="103678"/>
                      </a:moveTo>
                      <a:cubicBezTo>
                        <a:pt x="3183" y="103678"/>
                        <a:pt x="0" y="104420"/>
                        <a:pt x="7273" y="110732"/>
                      </a:cubicBezTo>
                      <a:cubicBezTo>
                        <a:pt x="14709" y="117043"/>
                        <a:pt x="23260" y="126696"/>
                        <a:pt x="24190" y="127625"/>
                      </a:cubicBezTo>
                      <a:cubicBezTo>
                        <a:pt x="25119" y="128552"/>
                        <a:pt x="34042" y="146003"/>
                        <a:pt x="47427" y="154171"/>
                      </a:cubicBezTo>
                      <a:cubicBezTo>
                        <a:pt x="60811" y="162338"/>
                        <a:pt x="77170" y="175334"/>
                        <a:pt x="121414" y="172363"/>
                      </a:cubicBezTo>
                      <a:cubicBezTo>
                        <a:pt x="165443" y="169393"/>
                        <a:pt x="194657" y="158997"/>
                        <a:pt x="206927" y="155656"/>
                      </a:cubicBezTo>
                      <a:cubicBezTo>
                        <a:pt x="219195" y="152314"/>
                        <a:pt x="244106" y="141362"/>
                        <a:pt x="256004" y="134493"/>
                      </a:cubicBezTo>
                      <a:cubicBezTo>
                        <a:pt x="267901" y="127625"/>
                        <a:pt x="284818" y="110917"/>
                        <a:pt x="286490" y="109246"/>
                      </a:cubicBezTo>
                      <a:cubicBezTo>
                        <a:pt x="288163" y="107576"/>
                        <a:pt x="315490" y="96994"/>
                        <a:pt x="321439" y="87341"/>
                      </a:cubicBezTo>
                      <a:cubicBezTo>
                        <a:pt x="327388" y="77689"/>
                        <a:pt x="332593" y="75832"/>
                        <a:pt x="330362" y="59125"/>
                      </a:cubicBezTo>
                      <a:cubicBezTo>
                        <a:pt x="328132" y="42418"/>
                        <a:pt x="323298" y="37962"/>
                        <a:pt x="320324" y="32765"/>
                      </a:cubicBezTo>
                      <a:cubicBezTo>
                        <a:pt x="317349" y="27567"/>
                        <a:pt x="306196" y="21998"/>
                        <a:pt x="300990" y="21998"/>
                      </a:cubicBezTo>
                      <a:cubicBezTo>
                        <a:pt x="295785" y="21998"/>
                        <a:pt x="275337" y="19770"/>
                        <a:pt x="272734" y="19770"/>
                      </a:cubicBezTo>
                      <a:cubicBezTo>
                        <a:pt x="270131" y="19770"/>
                        <a:pt x="236298" y="4177"/>
                        <a:pt x="212132" y="1207"/>
                      </a:cubicBezTo>
                      <a:cubicBezTo>
                        <a:pt x="187965" y="-1764"/>
                        <a:pt x="145952" y="1207"/>
                        <a:pt x="127735" y="3806"/>
                      </a:cubicBezTo>
                      <a:cubicBezTo>
                        <a:pt x="109516" y="6404"/>
                        <a:pt x="77542" y="10117"/>
                        <a:pt x="50030" y="29423"/>
                      </a:cubicBezTo>
                      <a:cubicBezTo>
                        <a:pt x="22517" y="48729"/>
                        <a:pt x="3183" y="75832"/>
                        <a:pt x="2440" y="79174"/>
                      </a:cubicBezTo>
                      <a:cubicBezTo>
                        <a:pt x="1696" y="82515"/>
                        <a:pt x="-3137" y="99964"/>
                        <a:pt x="3183" y="103678"/>
                      </a:cubicBezTo>
                      <a:close/>
                    </a:path>
                  </a:pathLst>
                </a:custGeom>
                <a:gradFill>
                  <a:gsLst>
                    <a:gs pos="44000">
                      <a:srgbClr val="CAB836"/>
                    </a:gs>
                    <a:gs pos="100000">
                      <a:srgbClr val="FCC900"/>
                    </a:gs>
                  </a:gsLst>
                  <a:lin ang="48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493" name="Freeform 12492"/>
                <p:cNvSpPr/>
                <p:nvPr/>
              </p:nvSpPr>
              <p:spPr>
                <a:xfrm>
                  <a:off x="3031819" y="6220787"/>
                  <a:ext cx="11373" cy="140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373" h="14099">
                      <a:moveTo>
                        <a:pt x="0" y="1282"/>
                      </a:moveTo>
                      <a:lnTo>
                        <a:pt x="7307" y="0"/>
                      </a:lnTo>
                      <a:cubicBezTo>
                        <a:pt x="7308" y="0"/>
                        <a:pt x="12057" y="3052"/>
                        <a:pt x="11326" y="6226"/>
                      </a:cubicBezTo>
                      <a:cubicBezTo>
                        <a:pt x="10595" y="9400"/>
                        <a:pt x="9316" y="13550"/>
                        <a:pt x="9316" y="13550"/>
                      </a:cubicBezTo>
                      <a:lnTo>
                        <a:pt x="4018" y="14099"/>
                      </a:lnTo>
                      <a:cubicBezTo>
                        <a:pt x="4018" y="14099"/>
                        <a:pt x="2427" y="4448"/>
                        <a:pt x="0" y="1282"/>
                      </a:cubicBezTo>
                      <a:close/>
                    </a:path>
                  </a:pathLst>
                </a:custGeom>
                <a:solidFill>
                  <a:srgbClr val="706E19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494" name="Freeform 12493"/>
                <p:cNvSpPr/>
                <p:nvPr/>
              </p:nvSpPr>
              <p:spPr>
                <a:xfrm>
                  <a:off x="3026337" y="6221224"/>
                  <a:ext cx="12195" cy="146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95" h="14649">
                      <a:moveTo>
                        <a:pt x="-17" y="-15"/>
                      </a:moveTo>
                      <a:cubicBezTo>
                        <a:pt x="-17" y="-15"/>
                        <a:pt x="6512" y="-18"/>
                        <a:pt x="7621" y="1203"/>
                      </a:cubicBezTo>
                      <a:cubicBezTo>
                        <a:pt x="8729" y="2424"/>
                        <a:pt x="5985" y="1639"/>
                        <a:pt x="9865" y="5789"/>
                      </a:cubicBezTo>
                      <a:cubicBezTo>
                        <a:pt x="13745" y="9939"/>
                        <a:pt x="11623" y="11704"/>
                        <a:pt x="11623" y="12924"/>
                      </a:cubicBezTo>
                      <a:cubicBezTo>
                        <a:pt x="11623" y="14145"/>
                        <a:pt x="6080" y="14633"/>
                        <a:pt x="6080" y="14633"/>
                      </a:cubicBezTo>
                      <a:cubicBezTo>
                        <a:pt x="6080" y="14633"/>
                        <a:pt x="4183" y="4269"/>
                        <a:pt x="-17" y="-15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495" name="Freeform 12494"/>
                <p:cNvSpPr/>
                <p:nvPr/>
              </p:nvSpPr>
              <p:spPr>
                <a:xfrm>
                  <a:off x="2701962" y="6268375"/>
                  <a:ext cx="13280" cy="142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80" h="14271">
                      <a:moveTo>
                        <a:pt x="6994" y="0"/>
                      </a:moveTo>
                      <a:cubicBezTo>
                        <a:pt x="6994" y="0"/>
                        <a:pt x="11456" y="3701"/>
                        <a:pt x="12200" y="4444"/>
                      </a:cubicBezTo>
                      <a:cubicBezTo>
                        <a:pt x="12943" y="5186"/>
                        <a:pt x="13687" y="3701"/>
                        <a:pt x="12943" y="7785"/>
                      </a:cubicBezTo>
                      <a:cubicBezTo>
                        <a:pt x="12200" y="11869"/>
                        <a:pt x="12943" y="13354"/>
                        <a:pt x="10340" y="14097"/>
                      </a:cubicBezTo>
                      <a:cubicBezTo>
                        <a:pt x="7738" y="14839"/>
                        <a:pt x="6994" y="12612"/>
                        <a:pt x="6994" y="12612"/>
                      </a:cubicBezTo>
                      <a:lnTo>
                        <a:pt x="5135" y="12612"/>
                      </a:lnTo>
                      <a:lnTo>
                        <a:pt x="4392" y="12612"/>
                      </a:lnTo>
                      <a:lnTo>
                        <a:pt x="2905" y="11498"/>
                      </a:lnTo>
                      <a:lnTo>
                        <a:pt x="2905" y="10013"/>
                      </a:lnTo>
                      <a:cubicBezTo>
                        <a:pt x="2905" y="10013"/>
                        <a:pt x="-814" y="6672"/>
                        <a:pt x="116" y="5743"/>
                      </a:cubicBezTo>
                      <a:cubicBezTo>
                        <a:pt x="1046" y="4815"/>
                        <a:pt x="2905" y="0"/>
                        <a:pt x="2905" y="0"/>
                      </a:cubicBezTo>
                      <a:lnTo>
                        <a:pt x="6994" y="0"/>
                      </a:lnTo>
                      <a:close/>
                    </a:path>
                  </a:pathLst>
                </a:custGeom>
                <a:solidFill>
                  <a:srgbClr val="A8A426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496" name="Freeform 12495"/>
                <p:cNvSpPr/>
                <p:nvPr/>
              </p:nvSpPr>
              <p:spPr>
                <a:xfrm>
                  <a:off x="2707854" y="6274363"/>
                  <a:ext cx="5054" cy="44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54" h="4420">
                      <a:moveTo>
                        <a:pt x="-12" y="685"/>
                      </a:moveTo>
                      <a:cubicBezTo>
                        <a:pt x="918" y="-244"/>
                        <a:pt x="2405" y="-244"/>
                        <a:pt x="3334" y="685"/>
                      </a:cubicBezTo>
                      <a:cubicBezTo>
                        <a:pt x="4264" y="1613"/>
                        <a:pt x="6681" y="2169"/>
                        <a:pt x="3334" y="4026"/>
                      </a:cubicBezTo>
                      <a:cubicBezTo>
                        <a:pt x="-12" y="5882"/>
                        <a:pt x="-12" y="685"/>
                        <a:pt x="-12" y="685"/>
                      </a:cubicBezTo>
                      <a:close/>
                    </a:path>
                  </a:pathLst>
                </a:custGeom>
                <a:solidFill>
                  <a:srgbClr val="D5B8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497" name="Freeform 12496"/>
                <p:cNvSpPr/>
                <p:nvPr/>
              </p:nvSpPr>
              <p:spPr>
                <a:xfrm>
                  <a:off x="2717788" y="6223283"/>
                  <a:ext cx="154655" cy="458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655" h="45875">
                      <a:moveTo>
                        <a:pt x="0" y="44819"/>
                      </a:moveTo>
                      <a:cubicBezTo>
                        <a:pt x="0" y="44819"/>
                        <a:pt x="44289" y="11694"/>
                        <a:pt x="76483" y="6125"/>
                      </a:cubicBezTo>
                      <a:cubicBezTo>
                        <a:pt x="108517" y="555"/>
                        <a:pt x="139170" y="-4183"/>
                        <a:pt x="152682" y="5836"/>
                      </a:cubicBezTo>
                      <a:cubicBezTo>
                        <a:pt x="166195" y="15854"/>
                        <a:pt x="106122" y="34898"/>
                        <a:pt x="80205" y="41210"/>
                      </a:cubicBezTo>
                      <a:cubicBezTo>
                        <a:pt x="54289" y="47521"/>
                        <a:pt x="0" y="45933"/>
                        <a:pt x="0" y="44819"/>
                      </a:cubicBezTo>
                      <a:close/>
                    </a:path>
                  </a:pathLst>
                </a:custGeom>
                <a:solidFill>
                  <a:srgbClr val="859330">
                    <a:alpha val="1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498" name="Freeform 12497"/>
                <p:cNvSpPr/>
                <p:nvPr/>
              </p:nvSpPr>
              <p:spPr>
                <a:xfrm>
                  <a:off x="2713048" y="6213727"/>
                  <a:ext cx="180343" cy="498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343" h="49808">
                      <a:moveTo>
                        <a:pt x="0" y="49808"/>
                      </a:moveTo>
                      <a:cubicBezTo>
                        <a:pt x="0" y="49808"/>
                        <a:pt x="38666" y="11939"/>
                        <a:pt x="80307" y="4142"/>
                      </a:cubicBezTo>
                      <a:cubicBezTo>
                        <a:pt x="121948" y="-3655"/>
                        <a:pt x="153922" y="1914"/>
                        <a:pt x="153922" y="1914"/>
                      </a:cubicBezTo>
                      <a:cubicBezTo>
                        <a:pt x="153922" y="1914"/>
                        <a:pt x="177717" y="8226"/>
                        <a:pt x="180343" y="11567"/>
                      </a:cubicBezTo>
                      <a:cubicBezTo>
                        <a:pt x="182922" y="14909"/>
                        <a:pt x="91461" y="23448"/>
                        <a:pt x="79192" y="27532"/>
                      </a:cubicBezTo>
                      <a:cubicBezTo>
                        <a:pt x="66923" y="31616"/>
                        <a:pt x="1487" y="49808"/>
                        <a:pt x="0" y="49808"/>
                      </a:cubicBezTo>
                      <a:close/>
                    </a:path>
                  </a:pathLst>
                </a:custGeom>
                <a:solidFill>
                  <a:srgbClr val="FADF47">
                    <a:alpha val="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499" name="Freeform 12498"/>
                <p:cNvSpPr/>
                <p:nvPr/>
              </p:nvSpPr>
              <p:spPr>
                <a:xfrm>
                  <a:off x="2729325" y="6266791"/>
                  <a:ext cx="178810" cy="517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810" h="51723">
                      <a:moveTo>
                        <a:pt x="0" y="16406"/>
                      </a:moveTo>
                      <a:cubicBezTo>
                        <a:pt x="3282" y="19933"/>
                        <a:pt x="28840" y="47221"/>
                        <a:pt x="75783" y="51305"/>
                      </a:cubicBezTo>
                      <a:cubicBezTo>
                        <a:pt x="122727" y="55389"/>
                        <a:pt x="172800" y="28657"/>
                        <a:pt x="176277" y="23831"/>
                      </a:cubicBezTo>
                      <a:cubicBezTo>
                        <a:pt x="179755" y="19004"/>
                        <a:pt x="181842" y="7124"/>
                        <a:pt x="167585" y="812"/>
                      </a:cubicBezTo>
                      <a:cubicBezTo>
                        <a:pt x="153327" y="-5499"/>
                        <a:pt x="36490" y="26430"/>
                        <a:pt x="0" y="16406"/>
                      </a:cubicBezTo>
                      <a:close/>
                    </a:path>
                  </a:pathLst>
                </a:custGeom>
                <a:gradFill>
                  <a:gsLst>
                    <a:gs pos="79000">
                      <a:srgbClr val="CBB934"/>
                    </a:gs>
                    <a:gs pos="100000">
                      <a:srgbClr val="E2C01C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500" name="Freeform 12499"/>
                <p:cNvSpPr/>
                <p:nvPr/>
              </p:nvSpPr>
              <p:spPr>
                <a:xfrm>
                  <a:off x="2725876" y="6302345"/>
                  <a:ext cx="165286" cy="454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286" h="45492">
                      <a:moveTo>
                        <a:pt x="0" y="0"/>
                      </a:moveTo>
                      <a:cubicBezTo>
                        <a:pt x="0" y="0"/>
                        <a:pt x="12827" y="23193"/>
                        <a:pt x="34019" y="32846"/>
                      </a:cubicBezTo>
                      <a:cubicBezTo>
                        <a:pt x="55211" y="42499"/>
                        <a:pt x="70455" y="49553"/>
                        <a:pt x="117301" y="42870"/>
                      </a:cubicBezTo>
                      <a:cubicBezTo>
                        <a:pt x="164147" y="36187"/>
                        <a:pt x="165286" y="30247"/>
                        <a:pt x="165286" y="30247"/>
                      </a:cubicBezTo>
                      <a:cubicBezTo>
                        <a:pt x="165286" y="30247"/>
                        <a:pt x="44429" y="47697"/>
                        <a:pt x="0" y="0"/>
                      </a:cubicBezTo>
                      <a:close/>
                    </a:path>
                  </a:pathLst>
                </a:custGeom>
                <a:solidFill>
                  <a:srgbClr val="C2B435">
                    <a:alpha val="2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501" name="Freeform 12500"/>
                <p:cNvSpPr/>
                <p:nvPr/>
              </p:nvSpPr>
              <p:spPr>
                <a:xfrm>
                  <a:off x="2709699" y="6180732"/>
                  <a:ext cx="175498" cy="670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5498" h="67038">
                      <a:moveTo>
                        <a:pt x="0" y="67038"/>
                      </a:moveTo>
                      <a:cubicBezTo>
                        <a:pt x="744" y="67038"/>
                        <a:pt x="45359" y="34725"/>
                        <a:pt x="83654" y="25444"/>
                      </a:cubicBezTo>
                      <a:cubicBezTo>
                        <a:pt x="121948" y="16162"/>
                        <a:pt x="175498" y="5024"/>
                        <a:pt x="175498" y="5024"/>
                      </a:cubicBezTo>
                      <a:cubicBezTo>
                        <a:pt x="175498" y="5024"/>
                        <a:pt x="154294" y="-1288"/>
                        <a:pt x="129384" y="197"/>
                      </a:cubicBezTo>
                      <a:cubicBezTo>
                        <a:pt x="104474" y="1682"/>
                        <a:pt x="45359" y="5024"/>
                        <a:pt x="0" y="67038"/>
                      </a:cubicBezTo>
                      <a:close/>
                    </a:path>
                  </a:pathLst>
                </a:custGeom>
                <a:solidFill>
                  <a:srgbClr val="F2BD3E">
                    <a:alpha val="18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502" name="Freeform 12501"/>
                <p:cNvSpPr/>
                <p:nvPr/>
              </p:nvSpPr>
              <p:spPr>
                <a:xfrm>
                  <a:off x="2874706" y="6179026"/>
                  <a:ext cx="159325" cy="1536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325" h="153671">
                      <a:moveTo>
                        <a:pt x="24980" y="221"/>
                      </a:moveTo>
                      <a:cubicBezTo>
                        <a:pt x="2300" y="3072"/>
                        <a:pt x="30556" y="11624"/>
                        <a:pt x="41710" y="14831"/>
                      </a:cubicBezTo>
                      <a:cubicBezTo>
                        <a:pt x="52864" y="18038"/>
                        <a:pt x="51749" y="24096"/>
                        <a:pt x="48403" y="28372"/>
                      </a:cubicBezTo>
                      <a:cubicBezTo>
                        <a:pt x="45057" y="32649"/>
                        <a:pt x="31300" y="35143"/>
                        <a:pt x="34089" y="42092"/>
                      </a:cubicBezTo>
                      <a:cubicBezTo>
                        <a:pt x="36877" y="49040"/>
                        <a:pt x="42454" y="54742"/>
                        <a:pt x="43198" y="54742"/>
                      </a:cubicBezTo>
                      <a:cubicBezTo>
                        <a:pt x="43941" y="54742"/>
                        <a:pt x="25351" y="56167"/>
                        <a:pt x="28698" y="67570"/>
                      </a:cubicBezTo>
                      <a:cubicBezTo>
                        <a:pt x="32044" y="78973"/>
                        <a:pt x="42082" y="87169"/>
                        <a:pt x="42082" y="91445"/>
                      </a:cubicBezTo>
                      <a:cubicBezTo>
                        <a:pt x="42082" y="95721"/>
                        <a:pt x="49146" y="108193"/>
                        <a:pt x="22377" y="124228"/>
                      </a:cubicBezTo>
                      <a:cubicBezTo>
                        <a:pt x="-4392" y="140264"/>
                        <a:pt x="-2161" y="150954"/>
                        <a:pt x="3787" y="150954"/>
                      </a:cubicBezTo>
                      <a:cubicBezTo>
                        <a:pt x="9736" y="150954"/>
                        <a:pt x="16800" y="155230"/>
                        <a:pt x="26839" y="153092"/>
                      </a:cubicBezTo>
                      <a:cubicBezTo>
                        <a:pt x="36877" y="150954"/>
                        <a:pt x="74800" y="137413"/>
                        <a:pt x="87813" y="129574"/>
                      </a:cubicBezTo>
                      <a:cubicBezTo>
                        <a:pt x="100825" y="121735"/>
                        <a:pt x="113745" y="107325"/>
                        <a:pt x="113745" y="107325"/>
                      </a:cubicBezTo>
                      <a:cubicBezTo>
                        <a:pt x="113745" y="107325"/>
                        <a:pt x="149902" y="95365"/>
                        <a:pt x="156223" y="76836"/>
                      </a:cubicBezTo>
                      <a:cubicBezTo>
                        <a:pt x="162543" y="58305"/>
                        <a:pt x="158722" y="45139"/>
                        <a:pt x="149427" y="33380"/>
                      </a:cubicBezTo>
                      <a:cubicBezTo>
                        <a:pt x="140133" y="21620"/>
                        <a:pt x="140421" y="22136"/>
                        <a:pt x="129454" y="20176"/>
                      </a:cubicBezTo>
                      <a:cubicBezTo>
                        <a:pt x="118486" y="18217"/>
                        <a:pt x="98223" y="19108"/>
                        <a:pt x="98223" y="19108"/>
                      </a:cubicBezTo>
                      <a:cubicBezTo>
                        <a:pt x="98223" y="19108"/>
                        <a:pt x="47659" y="-2630"/>
                        <a:pt x="24980" y="221"/>
                      </a:cubicBezTo>
                      <a:close/>
                    </a:path>
                  </a:pathLst>
                </a:custGeom>
                <a:gradFill>
                  <a:gsLst>
                    <a:gs pos="32000">
                      <a:srgbClr val="DABE25">
                        <a:alpha val="11000"/>
                      </a:srgbClr>
                    </a:gs>
                    <a:gs pos="100000">
                      <a:srgbClr val="73A53D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503" name="Freeform 12502"/>
                <p:cNvSpPr/>
                <p:nvPr/>
              </p:nvSpPr>
              <p:spPr>
                <a:xfrm>
                  <a:off x="2709701" y="6229427"/>
                  <a:ext cx="42176" cy="428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176" h="42812">
                      <a:moveTo>
                        <a:pt x="42001" y="2993"/>
                      </a:moveTo>
                      <a:cubicBezTo>
                        <a:pt x="42001" y="2993"/>
                        <a:pt x="8261" y="35851"/>
                        <a:pt x="4915" y="38079"/>
                      </a:cubicBezTo>
                      <a:cubicBezTo>
                        <a:pt x="1569" y="40306"/>
                        <a:pt x="1011" y="42812"/>
                        <a:pt x="1011" y="42812"/>
                      </a:cubicBezTo>
                      <a:lnTo>
                        <a:pt x="174" y="42812"/>
                      </a:lnTo>
                      <a:cubicBezTo>
                        <a:pt x="174" y="42812"/>
                        <a:pt x="-941" y="37522"/>
                        <a:pt x="2684" y="32509"/>
                      </a:cubicBezTo>
                      <a:cubicBezTo>
                        <a:pt x="6309" y="27497"/>
                        <a:pt x="33078" y="5221"/>
                        <a:pt x="35867" y="2436"/>
                      </a:cubicBezTo>
                      <a:cubicBezTo>
                        <a:pt x="38655" y="-348"/>
                        <a:pt x="43116" y="-1462"/>
                        <a:pt x="42001" y="2993"/>
                      </a:cubicBezTo>
                      <a:close/>
                    </a:path>
                  </a:pathLst>
                </a:custGeom>
                <a:solidFill>
                  <a:srgbClr val="AF9F25">
                    <a:alpha val="8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504" name="Freeform 12503"/>
                <p:cNvSpPr/>
                <p:nvPr/>
              </p:nvSpPr>
              <p:spPr>
                <a:xfrm>
                  <a:off x="2708867" y="6279721"/>
                  <a:ext cx="38376" cy="258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376" h="25861">
                      <a:moveTo>
                        <a:pt x="0" y="244"/>
                      </a:moveTo>
                      <a:cubicBezTo>
                        <a:pt x="2928" y="3167"/>
                        <a:pt x="8365" y="8040"/>
                        <a:pt x="15894" y="12774"/>
                      </a:cubicBezTo>
                      <a:cubicBezTo>
                        <a:pt x="23423" y="17508"/>
                        <a:pt x="34856" y="25861"/>
                        <a:pt x="37923" y="25861"/>
                      </a:cubicBezTo>
                      <a:cubicBezTo>
                        <a:pt x="40990" y="25861"/>
                        <a:pt x="28163" y="22798"/>
                        <a:pt x="26490" y="17786"/>
                      </a:cubicBezTo>
                      <a:cubicBezTo>
                        <a:pt x="24817" y="12774"/>
                        <a:pt x="10038" y="6648"/>
                        <a:pt x="8365" y="2750"/>
                      </a:cubicBezTo>
                      <a:cubicBezTo>
                        <a:pt x="6692" y="-1149"/>
                        <a:pt x="93" y="244"/>
                        <a:pt x="0" y="244"/>
                      </a:cubicBezTo>
                      <a:close/>
                    </a:path>
                  </a:pathLst>
                </a:custGeom>
                <a:solidFill>
                  <a:srgbClr val="9A9424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505" name="Freeform 12504"/>
                <p:cNvSpPr/>
                <p:nvPr/>
              </p:nvSpPr>
              <p:spPr>
                <a:xfrm>
                  <a:off x="2714163" y="6274955"/>
                  <a:ext cx="14779" cy="52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79" h="5221">
                      <a:moveTo>
                        <a:pt x="0" y="2228"/>
                      </a:moveTo>
                      <a:cubicBezTo>
                        <a:pt x="0" y="2228"/>
                        <a:pt x="6692" y="3898"/>
                        <a:pt x="10038" y="2228"/>
                      </a:cubicBezTo>
                      <a:cubicBezTo>
                        <a:pt x="13385" y="557"/>
                        <a:pt x="14779" y="0"/>
                        <a:pt x="14779" y="0"/>
                      </a:cubicBezTo>
                      <a:cubicBezTo>
                        <a:pt x="14779" y="0"/>
                        <a:pt x="10457" y="10164"/>
                        <a:pt x="0" y="2228"/>
                      </a:cubicBezTo>
                      <a:close/>
                    </a:path>
                  </a:pathLst>
                </a:custGeom>
                <a:solidFill>
                  <a:srgbClr val="B1A736">
                    <a:alpha val="2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506" name="Freeform 12505"/>
                <p:cNvSpPr/>
                <p:nvPr/>
              </p:nvSpPr>
              <p:spPr>
                <a:xfrm>
                  <a:off x="2705693" y="6242272"/>
                  <a:ext cx="17219" cy="315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19" h="31570">
                      <a:moveTo>
                        <a:pt x="3265" y="31570"/>
                      </a:moveTo>
                      <a:cubicBezTo>
                        <a:pt x="3265" y="31570"/>
                        <a:pt x="4287" y="22102"/>
                        <a:pt x="8191" y="15419"/>
                      </a:cubicBezTo>
                      <a:cubicBezTo>
                        <a:pt x="12095" y="8737"/>
                        <a:pt x="13489" y="3167"/>
                        <a:pt x="16556" y="1218"/>
                      </a:cubicBezTo>
                      <a:cubicBezTo>
                        <a:pt x="19624" y="-731"/>
                        <a:pt x="11537" y="-731"/>
                        <a:pt x="9864" y="4003"/>
                      </a:cubicBezTo>
                      <a:cubicBezTo>
                        <a:pt x="8191" y="8737"/>
                        <a:pt x="-6402" y="18761"/>
                        <a:pt x="3265" y="31570"/>
                      </a:cubicBezTo>
                      <a:close/>
                    </a:path>
                  </a:pathLst>
                </a:custGeom>
                <a:solidFill>
                  <a:srgbClr val="C2B435">
                    <a:alpha val="6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507" name="Freeform 12506"/>
                <p:cNvSpPr/>
                <p:nvPr/>
              </p:nvSpPr>
              <p:spPr>
                <a:xfrm>
                  <a:off x="2702346" y="6256958"/>
                  <a:ext cx="7180" cy="217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80" h="21757">
                      <a:moveTo>
                        <a:pt x="3451" y="0"/>
                      </a:moveTo>
                      <a:cubicBezTo>
                        <a:pt x="3451" y="0"/>
                        <a:pt x="3451" y="12365"/>
                        <a:pt x="4287" y="14505"/>
                      </a:cubicBezTo>
                      <a:cubicBezTo>
                        <a:pt x="5124" y="16645"/>
                        <a:pt x="7169" y="18626"/>
                        <a:pt x="7169" y="18626"/>
                      </a:cubicBezTo>
                      <a:cubicBezTo>
                        <a:pt x="7169" y="18626"/>
                        <a:pt x="5124" y="23540"/>
                        <a:pt x="4287" y="21083"/>
                      </a:cubicBezTo>
                      <a:cubicBezTo>
                        <a:pt x="3451" y="18626"/>
                        <a:pt x="-4357" y="21797"/>
                        <a:pt x="3451" y="0"/>
                      </a:cubicBezTo>
                      <a:close/>
                    </a:path>
                  </a:pathLst>
                </a:custGeom>
                <a:solidFill>
                  <a:srgbClr val="A0AF39">
                    <a:alpha val="31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2508" name="Group 12507"/>
              <p:cNvGrpSpPr/>
              <p:nvPr/>
            </p:nvGrpSpPr>
            <p:grpSpPr>
              <a:xfrm flipH="1">
                <a:off x="2821083" y="6252959"/>
                <a:ext cx="301606" cy="134597"/>
                <a:chOff x="2821083" y="6252959"/>
                <a:chExt cx="301606" cy="134597"/>
              </a:xfrm>
            </p:grpSpPr>
            <p:grpSp>
              <p:nvGrpSpPr>
                <p:cNvPr id="12509" name="Group 12508"/>
                <p:cNvGrpSpPr/>
                <p:nvPr/>
              </p:nvGrpSpPr>
              <p:grpSpPr>
                <a:xfrm>
                  <a:off x="2821083" y="6252959"/>
                  <a:ext cx="301606" cy="134597"/>
                  <a:chOff x="2821083" y="6252959"/>
                  <a:chExt cx="301606" cy="134597"/>
                </a:xfrm>
              </p:grpSpPr>
              <p:sp>
                <p:nvSpPr>
                  <p:cNvPr id="12510" name="Freeform 12509"/>
                  <p:cNvSpPr/>
                  <p:nvPr/>
                </p:nvSpPr>
                <p:spPr>
                  <a:xfrm>
                    <a:off x="2821083" y="6269040"/>
                    <a:ext cx="301606" cy="1185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1606" h="118517">
                        <a:moveTo>
                          <a:pt x="0" y="0"/>
                        </a:moveTo>
                        <a:cubicBezTo>
                          <a:pt x="0" y="0"/>
                          <a:pt x="941" y="6126"/>
                          <a:pt x="5683" y="8910"/>
                        </a:cubicBezTo>
                        <a:cubicBezTo>
                          <a:pt x="10424" y="11695"/>
                          <a:pt x="15724" y="15315"/>
                          <a:pt x="17118" y="22555"/>
                        </a:cubicBezTo>
                        <a:cubicBezTo>
                          <a:pt x="18513" y="29794"/>
                          <a:pt x="19070" y="49286"/>
                          <a:pt x="35526" y="64879"/>
                        </a:cubicBezTo>
                        <a:cubicBezTo>
                          <a:pt x="51982" y="80473"/>
                          <a:pt x="63417" y="91889"/>
                          <a:pt x="97165" y="101078"/>
                        </a:cubicBezTo>
                        <a:cubicBezTo>
                          <a:pt x="130913" y="110268"/>
                          <a:pt x="205940" y="114444"/>
                          <a:pt x="205940" y="114444"/>
                        </a:cubicBezTo>
                        <a:cubicBezTo>
                          <a:pt x="205940" y="114444"/>
                          <a:pt x="233273" y="114444"/>
                          <a:pt x="238851" y="115836"/>
                        </a:cubicBezTo>
                        <a:cubicBezTo>
                          <a:pt x="244430" y="117228"/>
                          <a:pt x="258933" y="119735"/>
                          <a:pt x="268416" y="117786"/>
                        </a:cubicBezTo>
                        <a:cubicBezTo>
                          <a:pt x="277899" y="115836"/>
                          <a:pt x="285708" y="115558"/>
                          <a:pt x="289613" y="109153"/>
                        </a:cubicBezTo>
                        <a:cubicBezTo>
                          <a:pt x="293517" y="102749"/>
                          <a:pt x="299654" y="94396"/>
                          <a:pt x="300490" y="87712"/>
                        </a:cubicBezTo>
                        <a:cubicBezTo>
                          <a:pt x="301606" y="81030"/>
                          <a:pt x="301606" y="66829"/>
                          <a:pt x="301606" y="6682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69000">
                        <a:srgbClr val="ECA12A"/>
                      </a:gs>
                      <a:gs pos="100000">
                        <a:srgbClr val="AC9720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511" name="Freeform 12510"/>
                  <p:cNvSpPr/>
                  <p:nvPr/>
                </p:nvSpPr>
                <p:spPr>
                  <a:xfrm>
                    <a:off x="2821083" y="6252959"/>
                    <a:ext cx="301606" cy="1116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1606" h="111694">
                        <a:moveTo>
                          <a:pt x="662" y="11625"/>
                        </a:moveTo>
                        <a:cubicBezTo>
                          <a:pt x="662" y="11068"/>
                          <a:pt x="1220" y="7449"/>
                          <a:pt x="20744" y="6892"/>
                        </a:cubicBezTo>
                        <a:cubicBezTo>
                          <a:pt x="40268" y="6335"/>
                          <a:pt x="60907" y="1044"/>
                          <a:pt x="65927" y="1044"/>
                        </a:cubicBezTo>
                        <a:cubicBezTo>
                          <a:pt x="70948" y="1044"/>
                          <a:pt x="97165" y="-2854"/>
                          <a:pt x="129240" y="4386"/>
                        </a:cubicBezTo>
                        <a:cubicBezTo>
                          <a:pt x="161315" y="11625"/>
                          <a:pt x="202593" y="24713"/>
                          <a:pt x="226022" y="36965"/>
                        </a:cubicBezTo>
                        <a:cubicBezTo>
                          <a:pt x="249449" y="49217"/>
                          <a:pt x="268695" y="60355"/>
                          <a:pt x="270368" y="61190"/>
                        </a:cubicBezTo>
                        <a:cubicBezTo>
                          <a:pt x="272042" y="62025"/>
                          <a:pt x="288219" y="68708"/>
                          <a:pt x="293239" y="72885"/>
                        </a:cubicBezTo>
                        <a:cubicBezTo>
                          <a:pt x="298259" y="77062"/>
                          <a:pt x="301606" y="77340"/>
                          <a:pt x="301606" y="82352"/>
                        </a:cubicBezTo>
                        <a:cubicBezTo>
                          <a:pt x="301606" y="87364"/>
                          <a:pt x="296028" y="93212"/>
                          <a:pt x="296028" y="93212"/>
                        </a:cubicBezTo>
                        <a:cubicBezTo>
                          <a:pt x="296028" y="93212"/>
                          <a:pt x="296585" y="97111"/>
                          <a:pt x="296028" y="97111"/>
                        </a:cubicBezTo>
                        <a:cubicBezTo>
                          <a:pt x="295470" y="97111"/>
                          <a:pt x="289194" y="100034"/>
                          <a:pt x="289194" y="100034"/>
                        </a:cubicBezTo>
                        <a:cubicBezTo>
                          <a:pt x="289194" y="100034"/>
                          <a:pt x="285708" y="104628"/>
                          <a:pt x="284035" y="105186"/>
                        </a:cubicBezTo>
                        <a:cubicBezTo>
                          <a:pt x="282361" y="105743"/>
                          <a:pt x="280130" y="110755"/>
                          <a:pt x="266185" y="111694"/>
                        </a:cubicBezTo>
                        <a:cubicBezTo>
                          <a:pt x="252239" y="112425"/>
                          <a:pt x="233831" y="108527"/>
                          <a:pt x="229089" y="108527"/>
                        </a:cubicBezTo>
                        <a:cubicBezTo>
                          <a:pt x="224348" y="108527"/>
                          <a:pt x="149043" y="101009"/>
                          <a:pt x="133423" y="97111"/>
                        </a:cubicBezTo>
                        <a:cubicBezTo>
                          <a:pt x="117805" y="93212"/>
                          <a:pt x="67601" y="77619"/>
                          <a:pt x="60070" y="74556"/>
                        </a:cubicBezTo>
                        <a:cubicBezTo>
                          <a:pt x="52540" y="71493"/>
                          <a:pt x="30506" y="60355"/>
                          <a:pt x="25206" y="51723"/>
                        </a:cubicBezTo>
                        <a:cubicBezTo>
                          <a:pt x="19907" y="43091"/>
                          <a:pt x="19070" y="36129"/>
                          <a:pt x="16002" y="30560"/>
                        </a:cubicBezTo>
                        <a:cubicBezTo>
                          <a:pt x="12934" y="24991"/>
                          <a:pt x="662" y="16638"/>
                          <a:pt x="0" y="16081"/>
                        </a:cubicBezTo>
                        <a:cubicBezTo>
                          <a:pt x="-453" y="15524"/>
                          <a:pt x="1220" y="11625"/>
                          <a:pt x="662" y="11625"/>
                        </a:cubicBezTo>
                        <a:close/>
                      </a:path>
                    </a:pathLst>
                  </a:custGeom>
                  <a:solidFill>
                    <a:srgbClr val="F4B011"/>
                  </a:solidFill>
                  <a:ln w="30400" cap="flat">
                    <a:noFill/>
                    <a:bevel/>
                  </a:ln>
                </p:spPr>
              </p:sp>
              <p:sp>
                <p:nvSpPr>
                  <p:cNvPr id="12512" name="Freeform 12511"/>
                  <p:cNvSpPr/>
                  <p:nvPr/>
                </p:nvSpPr>
                <p:spPr>
                  <a:xfrm>
                    <a:off x="2850194" y="6265873"/>
                    <a:ext cx="222256" cy="766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2256" h="76644">
                        <a:moveTo>
                          <a:pt x="0" y="3446"/>
                        </a:moveTo>
                        <a:cubicBezTo>
                          <a:pt x="0" y="3446"/>
                          <a:pt x="23428" y="6230"/>
                          <a:pt x="31796" y="2332"/>
                        </a:cubicBezTo>
                        <a:cubicBezTo>
                          <a:pt x="40163" y="-1566"/>
                          <a:pt x="66660" y="-1009"/>
                          <a:pt x="95666" y="7066"/>
                        </a:cubicBezTo>
                        <a:cubicBezTo>
                          <a:pt x="124673" y="15141"/>
                          <a:pt x="170693" y="33519"/>
                          <a:pt x="176271" y="36303"/>
                        </a:cubicBezTo>
                        <a:cubicBezTo>
                          <a:pt x="181849" y="39088"/>
                          <a:pt x="196352" y="44935"/>
                          <a:pt x="200257" y="47720"/>
                        </a:cubicBezTo>
                        <a:cubicBezTo>
                          <a:pt x="204162" y="50504"/>
                          <a:pt x="217828" y="60529"/>
                          <a:pt x="219781" y="63592"/>
                        </a:cubicBezTo>
                        <a:cubicBezTo>
                          <a:pt x="221733" y="66655"/>
                          <a:pt x="224243" y="71945"/>
                          <a:pt x="219781" y="73616"/>
                        </a:cubicBezTo>
                        <a:cubicBezTo>
                          <a:pt x="215318" y="75287"/>
                          <a:pt x="186870" y="78907"/>
                          <a:pt x="158142" y="74730"/>
                        </a:cubicBezTo>
                        <a:cubicBezTo>
                          <a:pt x="129414" y="70553"/>
                          <a:pt x="89808" y="59136"/>
                          <a:pt x="82278" y="56352"/>
                        </a:cubicBezTo>
                        <a:cubicBezTo>
                          <a:pt x="74748" y="53567"/>
                          <a:pt x="44347" y="43543"/>
                          <a:pt x="34864" y="36860"/>
                        </a:cubicBezTo>
                        <a:cubicBezTo>
                          <a:pt x="25381" y="30177"/>
                          <a:pt x="558" y="5117"/>
                          <a:pt x="0" y="3446"/>
                        </a:cubicBezTo>
                        <a:close/>
                      </a:path>
                    </a:pathLst>
                  </a:custGeom>
                  <a:gradFill>
                    <a:gsLst>
                      <a:gs pos="79000">
                        <a:srgbClr val="EAB93E"/>
                      </a:gs>
                      <a:gs pos="0">
                        <a:srgbClr val="FFD440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2513" name="Freeform 12512"/>
                  <p:cNvSpPr/>
                  <p:nvPr/>
                </p:nvSpPr>
                <p:spPr>
                  <a:xfrm>
                    <a:off x="3105361" y="6352019"/>
                    <a:ext cx="15270" cy="18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270" h="18622">
                        <a:moveTo>
                          <a:pt x="6450" y="0"/>
                        </a:moveTo>
                        <a:cubicBezTo>
                          <a:pt x="6450" y="0"/>
                          <a:pt x="10912" y="0"/>
                          <a:pt x="12865" y="0"/>
                        </a:cubicBezTo>
                        <a:cubicBezTo>
                          <a:pt x="14817" y="0"/>
                          <a:pt x="15654" y="-278"/>
                          <a:pt x="15096" y="3898"/>
                        </a:cubicBezTo>
                        <a:cubicBezTo>
                          <a:pt x="14538" y="8075"/>
                          <a:pt x="13701" y="8632"/>
                          <a:pt x="12865" y="10860"/>
                        </a:cubicBezTo>
                        <a:cubicBezTo>
                          <a:pt x="12028" y="13087"/>
                          <a:pt x="14538" y="14480"/>
                          <a:pt x="11749" y="15872"/>
                        </a:cubicBezTo>
                        <a:cubicBezTo>
                          <a:pt x="8960" y="17264"/>
                          <a:pt x="12586" y="17821"/>
                          <a:pt x="7565" y="17821"/>
                        </a:cubicBezTo>
                        <a:cubicBezTo>
                          <a:pt x="2545" y="17821"/>
                          <a:pt x="3103" y="20605"/>
                          <a:pt x="1987" y="15872"/>
                        </a:cubicBezTo>
                        <a:cubicBezTo>
                          <a:pt x="872" y="11138"/>
                          <a:pt x="593" y="9467"/>
                          <a:pt x="593" y="9467"/>
                        </a:cubicBezTo>
                        <a:cubicBezTo>
                          <a:pt x="593" y="9467"/>
                          <a:pt x="-1081" y="8354"/>
                          <a:pt x="1151" y="6126"/>
                        </a:cubicBezTo>
                        <a:cubicBezTo>
                          <a:pt x="3382" y="3898"/>
                          <a:pt x="4916" y="2924"/>
                          <a:pt x="4916" y="2924"/>
                        </a:cubicBezTo>
                        <a:lnTo>
                          <a:pt x="6450" y="0"/>
                        </a:lnTo>
                        <a:close/>
                      </a:path>
                    </a:pathLst>
                  </a:custGeom>
                  <a:solidFill>
                    <a:srgbClr val="8080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514" name="Freeform 12513"/>
                  <p:cNvSpPr/>
                  <p:nvPr/>
                </p:nvSpPr>
                <p:spPr>
                  <a:xfrm>
                    <a:off x="3107906" y="6352332"/>
                    <a:ext cx="10808" cy="151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08" h="15176">
                        <a:moveTo>
                          <a:pt x="0" y="9154"/>
                        </a:moveTo>
                        <a:cubicBezTo>
                          <a:pt x="837" y="8319"/>
                          <a:pt x="279" y="5813"/>
                          <a:pt x="3347" y="3864"/>
                        </a:cubicBezTo>
                        <a:cubicBezTo>
                          <a:pt x="6415" y="1914"/>
                          <a:pt x="5857" y="244"/>
                          <a:pt x="7809" y="244"/>
                        </a:cubicBezTo>
                        <a:cubicBezTo>
                          <a:pt x="9762" y="244"/>
                          <a:pt x="8925" y="-1149"/>
                          <a:pt x="10041" y="2471"/>
                        </a:cubicBezTo>
                        <a:cubicBezTo>
                          <a:pt x="11156" y="6091"/>
                          <a:pt x="11156" y="9990"/>
                          <a:pt x="9483" y="10546"/>
                        </a:cubicBezTo>
                        <a:cubicBezTo>
                          <a:pt x="7809" y="11103"/>
                          <a:pt x="8646" y="11382"/>
                          <a:pt x="6833" y="13192"/>
                        </a:cubicBezTo>
                        <a:cubicBezTo>
                          <a:pt x="5020" y="15002"/>
                          <a:pt x="3068" y="16115"/>
                          <a:pt x="2510" y="14166"/>
                        </a:cubicBezTo>
                        <a:cubicBezTo>
                          <a:pt x="1952" y="12217"/>
                          <a:pt x="0" y="9154"/>
                          <a:pt x="0" y="9154"/>
                        </a:cubicBezTo>
                        <a:close/>
                      </a:path>
                    </a:pathLst>
                  </a:custGeom>
                  <a:solidFill>
                    <a:srgbClr val="706E19"/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2515" name="Freeform 12514"/>
                <p:cNvSpPr/>
                <p:nvPr/>
              </p:nvSpPr>
              <p:spPr>
                <a:xfrm>
                  <a:off x="2987672" y="631563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16" name="Freeform 12515"/>
                <p:cNvSpPr/>
                <p:nvPr/>
              </p:nvSpPr>
              <p:spPr>
                <a:xfrm>
                  <a:off x="2889448" y="6289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17" name="Freeform 12516"/>
                <p:cNvSpPr/>
                <p:nvPr/>
              </p:nvSpPr>
              <p:spPr>
                <a:xfrm>
                  <a:off x="2898665" y="62972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18" name="Freeform 12517"/>
                <p:cNvSpPr/>
                <p:nvPr/>
              </p:nvSpPr>
              <p:spPr>
                <a:xfrm>
                  <a:off x="2905835" y="6289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19" name="Freeform 12518"/>
                <p:cNvSpPr/>
                <p:nvPr/>
              </p:nvSpPr>
              <p:spPr>
                <a:xfrm>
                  <a:off x="2898665" y="6290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20" name="Freeform 12519"/>
                <p:cNvSpPr/>
                <p:nvPr/>
              </p:nvSpPr>
              <p:spPr>
                <a:xfrm>
                  <a:off x="2904378" y="6293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21" name="Freeform 12520"/>
                <p:cNvSpPr/>
                <p:nvPr/>
              </p:nvSpPr>
              <p:spPr>
                <a:xfrm>
                  <a:off x="2892952" y="6293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22" name="Freeform 12521"/>
                <p:cNvSpPr/>
                <p:nvPr/>
              </p:nvSpPr>
              <p:spPr>
                <a:xfrm>
                  <a:off x="2904378" y="6300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23" name="Freeform 12522"/>
                <p:cNvSpPr/>
                <p:nvPr/>
              </p:nvSpPr>
              <p:spPr>
                <a:xfrm>
                  <a:off x="2911387" y="62972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24" name="Freeform 12523"/>
                <p:cNvSpPr/>
                <p:nvPr/>
              </p:nvSpPr>
              <p:spPr>
                <a:xfrm>
                  <a:off x="2916076" y="6290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25" name="Freeform 12524"/>
                <p:cNvSpPr/>
                <p:nvPr/>
              </p:nvSpPr>
              <p:spPr>
                <a:xfrm>
                  <a:off x="2907883" y="6283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26" name="Freeform 12525"/>
                <p:cNvSpPr/>
                <p:nvPr/>
              </p:nvSpPr>
              <p:spPr>
                <a:xfrm>
                  <a:off x="2898665" y="6279731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27" name="Freeform 12526"/>
                <p:cNvSpPr/>
                <p:nvPr/>
              </p:nvSpPr>
              <p:spPr>
                <a:xfrm>
                  <a:off x="2889448" y="6283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28" name="Freeform 12527"/>
                <p:cNvSpPr/>
                <p:nvPr/>
              </p:nvSpPr>
              <p:spPr>
                <a:xfrm>
                  <a:off x="2896457" y="6283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29" name="Freeform 12528"/>
                <p:cNvSpPr/>
                <p:nvPr/>
              </p:nvSpPr>
              <p:spPr>
                <a:xfrm>
                  <a:off x="2921197" y="63042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30" name="Freeform 12529"/>
                <p:cNvSpPr/>
                <p:nvPr/>
              </p:nvSpPr>
              <p:spPr>
                <a:xfrm>
                  <a:off x="2912571" y="63042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31" name="Freeform 12530"/>
                <p:cNvSpPr/>
                <p:nvPr/>
              </p:nvSpPr>
              <p:spPr>
                <a:xfrm>
                  <a:off x="2917693" y="63077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32" name="Freeform 12531"/>
                <p:cNvSpPr/>
                <p:nvPr/>
              </p:nvSpPr>
              <p:spPr>
                <a:xfrm>
                  <a:off x="2917693" y="6300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33" name="Freeform 12532"/>
                <p:cNvSpPr/>
                <p:nvPr/>
              </p:nvSpPr>
              <p:spPr>
                <a:xfrm>
                  <a:off x="2921197" y="6293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34" name="Freeform 12533"/>
                <p:cNvSpPr/>
                <p:nvPr/>
              </p:nvSpPr>
              <p:spPr>
                <a:xfrm>
                  <a:off x="2928206" y="62972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35" name="Freeform 12534"/>
                <p:cNvSpPr/>
                <p:nvPr/>
              </p:nvSpPr>
              <p:spPr>
                <a:xfrm>
                  <a:off x="2931006" y="6283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36" name="Freeform 12535"/>
                <p:cNvSpPr/>
                <p:nvPr/>
              </p:nvSpPr>
              <p:spPr>
                <a:xfrm>
                  <a:off x="2921197" y="6279731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37" name="Freeform 12536"/>
                <p:cNvSpPr/>
                <p:nvPr/>
              </p:nvSpPr>
              <p:spPr>
                <a:xfrm>
                  <a:off x="2917693" y="6272731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38" name="Freeform 12537"/>
                <p:cNvSpPr/>
                <p:nvPr/>
              </p:nvSpPr>
              <p:spPr>
                <a:xfrm>
                  <a:off x="2911387" y="6276231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39" name="Freeform 12538"/>
                <p:cNvSpPr/>
                <p:nvPr/>
              </p:nvSpPr>
              <p:spPr>
                <a:xfrm>
                  <a:off x="2916076" y="6283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40" name="Freeform 12539"/>
                <p:cNvSpPr/>
                <p:nvPr/>
              </p:nvSpPr>
              <p:spPr>
                <a:xfrm>
                  <a:off x="2927502" y="62867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41" name="Freeform 12540"/>
                <p:cNvSpPr/>
                <p:nvPr/>
              </p:nvSpPr>
              <p:spPr>
                <a:xfrm>
                  <a:off x="2934511" y="6290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42" name="Freeform 12541"/>
                <p:cNvSpPr/>
                <p:nvPr/>
              </p:nvSpPr>
              <p:spPr>
                <a:xfrm>
                  <a:off x="2940224" y="6300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43" name="Freeform 12542"/>
                <p:cNvSpPr/>
                <p:nvPr/>
              </p:nvSpPr>
              <p:spPr>
                <a:xfrm>
                  <a:off x="2938016" y="63077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44" name="Freeform 12543"/>
                <p:cNvSpPr/>
                <p:nvPr/>
              </p:nvSpPr>
              <p:spPr>
                <a:xfrm>
                  <a:off x="2931711" y="63042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45" name="Freeform 12544"/>
                <p:cNvSpPr/>
                <p:nvPr/>
              </p:nvSpPr>
              <p:spPr>
                <a:xfrm>
                  <a:off x="2928206" y="6308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46" name="Freeform 12545"/>
                <p:cNvSpPr/>
                <p:nvPr/>
              </p:nvSpPr>
              <p:spPr>
                <a:xfrm>
                  <a:off x="2934511" y="63112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47" name="Freeform 12546"/>
                <p:cNvSpPr/>
                <p:nvPr/>
              </p:nvSpPr>
              <p:spPr>
                <a:xfrm>
                  <a:off x="2934511" y="62972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48" name="Freeform 12547"/>
                <p:cNvSpPr/>
                <p:nvPr/>
              </p:nvSpPr>
              <p:spPr>
                <a:xfrm>
                  <a:off x="2941520" y="6290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49" name="Freeform 12548"/>
                <p:cNvSpPr/>
                <p:nvPr/>
              </p:nvSpPr>
              <p:spPr>
                <a:xfrm>
                  <a:off x="2953970" y="629313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50" name="Freeform 12549"/>
                <p:cNvSpPr/>
                <p:nvPr/>
              </p:nvSpPr>
              <p:spPr>
                <a:xfrm>
                  <a:off x="2952514" y="63051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51" name="Freeform 12550"/>
                <p:cNvSpPr/>
                <p:nvPr/>
              </p:nvSpPr>
              <p:spPr>
                <a:xfrm>
                  <a:off x="2947233" y="62972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52" name="Freeform 12551"/>
                <p:cNvSpPr/>
                <p:nvPr/>
              </p:nvSpPr>
              <p:spPr>
                <a:xfrm>
                  <a:off x="2945025" y="63112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53" name="Freeform 12552"/>
                <p:cNvSpPr/>
                <p:nvPr/>
              </p:nvSpPr>
              <p:spPr>
                <a:xfrm>
                  <a:off x="2945025" y="63051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54" name="Freeform 12553"/>
                <p:cNvSpPr/>
                <p:nvPr/>
              </p:nvSpPr>
              <p:spPr>
                <a:xfrm>
                  <a:off x="2953970" y="63147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55" name="Freeform 12554"/>
                <p:cNvSpPr/>
                <p:nvPr/>
              </p:nvSpPr>
              <p:spPr>
                <a:xfrm>
                  <a:off x="2948530" y="631563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56" name="Freeform 12555"/>
                <p:cNvSpPr/>
                <p:nvPr/>
              </p:nvSpPr>
              <p:spPr>
                <a:xfrm>
                  <a:off x="2960980" y="63042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57" name="Freeform 12556"/>
                <p:cNvSpPr/>
                <p:nvPr/>
              </p:nvSpPr>
              <p:spPr>
                <a:xfrm>
                  <a:off x="2965220" y="631563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58" name="Freeform 12557"/>
                <p:cNvSpPr/>
                <p:nvPr/>
              </p:nvSpPr>
              <p:spPr>
                <a:xfrm>
                  <a:off x="2974022" y="6308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59" name="Freeform 12558"/>
                <p:cNvSpPr/>
                <p:nvPr/>
              </p:nvSpPr>
              <p:spPr>
                <a:xfrm>
                  <a:off x="2967989" y="62972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60" name="Freeform 12559"/>
                <p:cNvSpPr/>
                <p:nvPr/>
              </p:nvSpPr>
              <p:spPr>
                <a:xfrm>
                  <a:off x="2961716" y="6289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61" name="Freeform 12560"/>
                <p:cNvSpPr/>
                <p:nvPr/>
              </p:nvSpPr>
              <p:spPr>
                <a:xfrm>
                  <a:off x="2949009" y="6283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62" name="Freeform 12561"/>
                <p:cNvSpPr/>
                <p:nvPr/>
              </p:nvSpPr>
              <p:spPr>
                <a:xfrm>
                  <a:off x="2987672" y="63042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63" name="Freeform 12562"/>
                <p:cNvSpPr/>
                <p:nvPr/>
              </p:nvSpPr>
              <p:spPr>
                <a:xfrm>
                  <a:off x="2981031" y="63182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64" name="Freeform 12563"/>
                <p:cNvSpPr/>
                <p:nvPr/>
              </p:nvSpPr>
              <p:spPr>
                <a:xfrm>
                  <a:off x="2996810" y="6324843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65" name="Freeform 12564"/>
                <p:cNvSpPr/>
                <p:nvPr/>
              </p:nvSpPr>
              <p:spPr>
                <a:xfrm>
                  <a:off x="3012941" y="632704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66" name="Freeform 12565"/>
                <p:cNvSpPr/>
                <p:nvPr/>
              </p:nvSpPr>
              <p:spPr>
                <a:xfrm>
                  <a:off x="3029263" y="6324843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67" name="Freeform 12566"/>
                <p:cNvSpPr/>
                <p:nvPr/>
              </p:nvSpPr>
              <p:spPr>
                <a:xfrm>
                  <a:off x="3045714" y="632704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68" name="Freeform 12567"/>
                <p:cNvSpPr/>
                <p:nvPr/>
              </p:nvSpPr>
              <p:spPr>
                <a:xfrm>
                  <a:off x="3054931" y="6328342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69" name="Freeform 12568"/>
                <p:cNvSpPr/>
                <p:nvPr/>
              </p:nvSpPr>
              <p:spPr>
                <a:xfrm>
                  <a:off x="3036272" y="633336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70" name="Freeform 12569"/>
                <p:cNvSpPr/>
                <p:nvPr/>
              </p:nvSpPr>
              <p:spPr>
                <a:xfrm>
                  <a:off x="3036272" y="631913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71" name="Freeform 12570"/>
                <p:cNvSpPr/>
                <p:nvPr/>
              </p:nvSpPr>
              <p:spPr>
                <a:xfrm>
                  <a:off x="3038704" y="632704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72" name="Freeform 12571"/>
                <p:cNvSpPr/>
                <p:nvPr/>
              </p:nvSpPr>
              <p:spPr>
                <a:xfrm>
                  <a:off x="3026831" y="6331842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73" name="Freeform 12572"/>
                <p:cNvSpPr/>
                <p:nvPr/>
              </p:nvSpPr>
              <p:spPr>
                <a:xfrm>
                  <a:off x="3022254" y="632354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74" name="Freeform 12573"/>
                <p:cNvSpPr/>
                <p:nvPr/>
              </p:nvSpPr>
              <p:spPr>
                <a:xfrm>
                  <a:off x="3025759" y="63147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75" name="Freeform 12574"/>
                <p:cNvSpPr/>
                <p:nvPr/>
              </p:nvSpPr>
              <p:spPr>
                <a:xfrm>
                  <a:off x="3018749" y="63051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76" name="Freeform 12575"/>
                <p:cNvSpPr/>
                <p:nvPr/>
              </p:nvSpPr>
              <p:spPr>
                <a:xfrm>
                  <a:off x="3007388" y="63077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77" name="Freeform 12576"/>
                <p:cNvSpPr/>
                <p:nvPr/>
              </p:nvSpPr>
              <p:spPr>
                <a:xfrm>
                  <a:off x="3011741" y="63182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78" name="Freeform 12577"/>
                <p:cNvSpPr/>
                <p:nvPr/>
              </p:nvSpPr>
              <p:spPr>
                <a:xfrm>
                  <a:off x="3018749" y="63147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79" name="Freeform 12578"/>
                <p:cNvSpPr/>
                <p:nvPr/>
              </p:nvSpPr>
              <p:spPr>
                <a:xfrm>
                  <a:off x="3003883" y="63147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80" name="Freeform 12579"/>
                <p:cNvSpPr/>
                <p:nvPr/>
              </p:nvSpPr>
              <p:spPr>
                <a:xfrm>
                  <a:off x="3007388" y="632354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81" name="Freeform 12580"/>
                <p:cNvSpPr/>
                <p:nvPr/>
              </p:nvSpPr>
              <p:spPr>
                <a:xfrm>
                  <a:off x="3003883" y="6329861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82" name="Freeform 12581"/>
                <p:cNvSpPr/>
                <p:nvPr/>
              </p:nvSpPr>
              <p:spPr>
                <a:xfrm>
                  <a:off x="2991177" y="6329861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83" name="Freeform 12582"/>
                <p:cNvSpPr/>
                <p:nvPr/>
              </p:nvSpPr>
              <p:spPr>
                <a:xfrm>
                  <a:off x="2999034" y="6329861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84" name="Freeform 12583"/>
                <p:cNvSpPr/>
                <p:nvPr/>
              </p:nvSpPr>
              <p:spPr>
                <a:xfrm>
                  <a:off x="3022254" y="6329861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85" name="Freeform 12584"/>
                <p:cNvSpPr/>
                <p:nvPr/>
              </p:nvSpPr>
              <p:spPr>
                <a:xfrm>
                  <a:off x="3016445" y="63217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86" name="Freeform 12585"/>
                <p:cNvSpPr/>
                <p:nvPr/>
              </p:nvSpPr>
              <p:spPr>
                <a:xfrm>
                  <a:off x="3016445" y="6331842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87" name="Freeform 12586"/>
                <p:cNvSpPr/>
                <p:nvPr/>
              </p:nvSpPr>
              <p:spPr>
                <a:xfrm>
                  <a:off x="3010892" y="633054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88" name="Freeform 12587"/>
                <p:cNvSpPr/>
                <p:nvPr/>
              </p:nvSpPr>
              <p:spPr>
                <a:xfrm>
                  <a:off x="3002538" y="6321343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89" name="Freeform 12588"/>
                <p:cNvSpPr/>
                <p:nvPr/>
              </p:nvSpPr>
              <p:spPr>
                <a:xfrm>
                  <a:off x="3000315" y="6308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90" name="Freeform 12589"/>
                <p:cNvSpPr/>
                <p:nvPr/>
              </p:nvSpPr>
              <p:spPr>
                <a:xfrm>
                  <a:off x="3011741" y="63112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91" name="Freeform 12590"/>
                <p:cNvSpPr/>
                <p:nvPr/>
              </p:nvSpPr>
              <p:spPr>
                <a:xfrm>
                  <a:off x="3025759" y="6308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92" name="Freeform 12591"/>
                <p:cNvSpPr/>
                <p:nvPr/>
              </p:nvSpPr>
              <p:spPr>
                <a:xfrm>
                  <a:off x="3030335" y="63182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93" name="Freeform 12592"/>
                <p:cNvSpPr/>
                <p:nvPr/>
              </p:nvSpPr>
              <p:spPr>
                <a:xfrm>
                  <a:off x="3010892" y="6300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94" name="Freeform 12593"/>
                <p:cNvSpPr/>
                <p:nvPr/>
              </p:nvSpPr>
              <p:spPr>
                <a:xfrm>
                  <a:off x="2996810" y="6293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95" name="Freeform 12594"/>
                <p:cNvSpPr/>
                <p:nvPr/>
              </p:nvSpPr>
              <p:spPr>
                <a:xfrm>
                  <a:off x="2999034" y="6300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96" name="Freeform 12595"/>
                <p:cNvSpPr/>
                <p:nvPr/>
              </p:nvSpPr>
              <p:spPr>
                <a:xfrm>
                  <a:off x="3003819" y="6301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97" name="Freeform 12596"/>
                <p:cNvSpPr/>
                <p:nvPr/>
              </p:nvSpPr>
              <p:spPr>
                <a:xfrm>
                  <a:off x="2991177" y="63147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98" name="Freeform 12597"/>
                <p:cNvSpPr/>
                <p:nvPr/>
              </p:nvSpPr>
              <p:spPr>
                <a:xfrm>
                  <a:off x="2994682" y="632004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599" name="Freeform 12598"/>
                <p:cNvSpPr/>
                <p:nvPr/>
              </p:nvSpPr>
              <p:spPr>
                <a:xfrm>
                  <a:off x="2999034" y="631563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00" name="Freeform 12599"/>
                <p:cNvSpPr/>
                <p:nvPr/>
              </p:nvSpPr>
              <p:spPr>
                <a:xfrm>
                  <a:off x="2994682" y="63077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01" name="Freeform 12600"/>
                <p:cNvSpPr/>
                <p:nvPr/>
              </p:nvSpPr>
              <p:spPr>
                <a:xfrm>
                  <a:off x="2981031" y="630772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02" name="Freeform 12601"/>
                <p:cNvSpPr/>
                <p:nvPr/>
              </p:nvSpPr>
              <p:spPr>
                <a:xfrm>
                  <a:off x="2987672" y="632354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03" name="Freeform 12602"/>
                <p:cNvSpPr/>
                <p:nvPr/>
              </p:nvSpPr>
              <p:spPr>
                <a:xfrm>
                  <a:off x="2980663" y="6324843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04" name="Freeform 12603"/>
                <p:cNvSpPr/>
                <p:nvPr/>
              </p:nvSpPr>
              <p:spPr>
                <a:xfrm>
                  <a:off x="2974022" y="632004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05" name="Freeform 12604"/>
                <p:cNvSpPr/>
                <p:nvPr/>
              </p:nvSpPr>
              <p:spPr>
                <a:xfrm>
                  <a:off x="2968725" y="632263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06" name="Freeform 12605"/>
                <p:cNvSpPr/>
                <p:nvPr/>
              </p:nvSpPr>
              <p:spPr>
                <a:xfrm>
                  <a:off x="2960980" y="63182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07" name="Freeform 12606"/>
                <p:cNvSpPr/>
                <p:nvPr/>
              </p:nvSpPr>
              <p:spPr>
                <a:xfrm>
                  <a:off x="2960980" y="63121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08" name="Freeform 12607"/>
                <p:cNvSpPr/>
                <p:nvPr/>
              </p:nvSpPr>
              <p:spPr>
                <a:xfrm>
                  <a:off x="2956019" y="6308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09" name="Freeform 12608"/>
                <p:cNvSpPr/>
                <p:nvPr/>
              </p:nvSpPr>
              <p:spPr>
                <a:xfrm>
                  <a:off x="2952034" y="6308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10" name="Freeform 12609"/>
                <p:cNvSpPr/>
                <p:nvPr/>
              </p:nvSpPr>
              <p:spPr>
                <a:xfrm>
                  <a:off x="2968725" y="63051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11" name="Freeform 12610"/>
                <p:cNvSpPr/>
                <p:nvPr/>
              </p:nvSpPr>
              <p:spPr>
                <a:xfrm>
                  <a:off x="2972229" y="6314727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12" name="Freeform 12611"/>
                <p:cNvSpPr/>
                <p:nvPr/>
              </p:nvSpPr>
              <p:spPr>
                <a:xfrm>
                  <a:off x="2977158" y="6300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13" name="Freeform 12612"/>
                <p:cNvSpPr/>
                <p:nvPr/>
              </p:nvSpPr>
              <p:spPr>
                <a:xfrm>
                  <a:off x="2984535" y="6296638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14" name="Freeform 12613"/>
                <p:cNvSpPr/>
                <p:nvPr/>
              </p:nvSpPr>
              <p:spPr>
                <a:xfrm>
                  <a:off x="2993305" y="6301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15" name="Freeform 12614"/>
                <p:cNvSpPr/>
                <p:nvPr/>
              </p:nvSpPr>
              <p:spPr>
                <a:xfrm>
                  <a:off x="2987672" y="6290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16" name="Freeform 12615"/>
                <p:cNvSpPr/>
                <p:nvPr/>
              </p:nvSpPr>
              <p:spPr>
                <a:xfrm>
                  <a:off x="2973654" y="6290230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17" name="Freeform 12616"/>
                <p:cNvSpPr/>
                <p:nvPr/>
              </p:nvSpPr>
              <p:spPr>
                <a:xfrm>
                  <a:off x="2965220" y="62861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18" name="Freeform 12617"/>
                <p:cNvSpPr/>
                <p:nvPr/>
              </p:nvSpPr>
              <p:spPr>
                <a:xfrm>
                  <a:off x="2957475" y="630072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19" name="Freeform 12618"/>
                <p:cNvSpPr/>
                <p:nvPr/>
              </p:nvSpPr>
              <p:spPr>
                <a:xfrm>
                  <a:off x="2956019" y="6282639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20" name="Freeform 12619"/>
                <p:cNvSpPr/>
                <p:nvPr/>
              </p:nvSpPr>
              <p:spPr>
                <a:xfrm>
                  <a:off x="2940224" y="6279731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621" name="Freeform 12620"/>
                <p:cNvSpPr/>
                <p:nvPr/>
              </p:nvSpPr>
              <p:spPr>
                <a:xfrm>
                  <a:off x="2931006" y="6272731"/>
                  <a:ext cx="7009" cy="69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09" h="6999">
                      <a:moveTo>
                        <a:pt x="-11" y="3488"/>
                      </a:moveTo>
                      <a:cubicBezTo>
                        <a:pt x="-11" y="1556"/>
                        <a:pt x="1558" y="-11"/>
                        <a:pt x="3493" y="-11"/>
                      </a:cubicBezTo>
                      <a:cubicBezTo>
                        <a:pt x="5429" y="-11"/>
                        <a:pt x="6998" y="1556"/>
                        <a:pt x="6998" y="3488"/>
                      </a:cubicBezTo>
                      <a:cubicBezTo>
                        <a:pt x="6998" y="5421"/>
                        <a:pt x="5429" y="6988"/>
                        <a:pt x="3493" y="6988"/>
                      </a:cubicBezTo>
                      <a:cubicBezTo>
                        <a:pt x="1558" y="6988"/>
                        <a:pt x="-11" y="5421"/>
                        <a:pt x="-11" y="3488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rgbClr val="1F1F1F"/>
                    </a:gs>
                    <a:gs pos="0">
                      <a:srgbClr val="7D7D7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</p:grpSp>
        </p:grpSp>
        <p:sp>
          <p:nvSpPr>
            <p:cNvPr id="13066" name="Text 13066"/>
            <p:cNvSpPr txBox="1"/>
            <p:nvPr/>
          </p:nvSpPr>
          <p:spPr>
            <a:xfrm>
              <a:off x="2028375" y="452888"/>
              <a:ext cx="4803200" cy="699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236EA1"/>
                  </a:solidFill>
                  <a:latin typeface="Arial"/>
                </a:rPr>
                <a:t>Categorization of Fruits Based on </a:t>
              </a:r>
            </a:p>
            <a:p>
              <a:pPr algn="ctr"/>
              <a:r>
                <a:rPr sz="1520">
                  <a:solidFill>
                    <a:srgbClr val="236EA1"/>
                  </a:solidFill>
                  <a:latin typeface="Arial"/>
                </a:rPr>
                <a:t>Five Energies form the Perspective of TCM</a:t>
              </a:r>
            </a:p>
          </p:txBody>
        </p:sp>
      </p:grpSp>
      <p:sp>
        <p:nvSpPr>
          <p:cNvPr id="2791" name="TextBox 2"/>
          <p:cNvSpPr txBox="1"/>
          <p:nvPr/>
        </p:nvSpPr>
        <p:spPr>
          <a:xfrm>
            <a:off x="113351" y="81937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4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67" name="Group13067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12713" name="List"/>
            <p:cNvGrpSpPr/>
            <p:nvPr/>
          </p:nvGrpSpPr>
          <p:grpSpPr>
            <a:xfrm>
              <a:off x="1308956" y="2152200"/>
              <a:ext cx="6196644" cy="866400"/>
              <a:chOff x="1308956" y="2152200"/>
              <a:chExt cx="6196644" cy="866400"/>
            </a:xfrm>
          </p:grpSpPr>
          <p:grpSp>
            <p:nvGrpSpPr>
              <p:cNvPr id="12714" name="Group 12713"/>
              <p:cNvGrpSpPr/>
              <p:nvPr/>
            </p:nvGrpSpPr>
            <p:grpSpPr>
              <a:xfrm>
                <a:off x="1308956" y="2152200"/>
                <a:ext cx="6196644" cy="866400"/>
                <a:chOff x="1308956" y="2152200"/>
                <a:chExt cx="6196644" cy="866400"/>
              </a:xfrm>
            </p:grpSpPr>
            <p:grpSp>
              <p:nvGrpSpPr>
                <p:cNvPr id="12715" name="Group 12714"/>
                <p:cNvGrpSpPr/>
                <p:nvPr/>
              </p:nvGrpSpPr>
              <p:grpSpPr>
                <a:xfrm>
                  <a:off x="1308956" y="2152200"/>
                  <a:ext cx="6196644" cy="866400"/>
                  <a:chOff x="1308956" y="2152200"/>
                  <a:chExt cx="6196644" cy="866400"/>
                </a:xfrm>
              </p:grpSpPr>
              <p:sp>
                <p:nvSpPr>
                  <p:cNvPr id="12716" name="Freeform 12715"/>
                  <p:cNvSpPr/>
                  <p:nvPr/>
                </p:nvSpPr>
                <p:spPr>
                  <a:xfrm>
                    <a:off x="1308956" y="2976237"/>
                    <a:ext cx="6013868" cy="423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13868" h="42363">
                        <a:moveTo>
                          <a:pt x="6001840" y="0"/>
                        </a:moveTo>
                        <a:lnTo>
                          <a:pt x="0" y="0"/>
                        </a:lnTo>
                        <a:lnTo>
                          <a:pt x="12028" y="42363"/>
                        </a:lnTo>
                        <a:lnTo>
                          <a:pt x="6013868" y="42363"/>
                        </a:lnTo>
                        <a:lnTo>
                          <a:pt x="6001840" y="0"/>
                        </a:lnTo>
                        <a:close/>
                      </a:path>
                    </a:pathLst>
                  </a:custGeom>
                  <a:solidFill>
                    <a:srgbClr val="D8D8D8"/>
                  </a:solidFill>
                  <a:ln w="7600" cap="flat">
                    <a:solidFill>
                      <a:srgbClr val="A5A5A5"/>
                    </a:solidFill>
                    <a:bevel/>
                  </a:ln>
                </p:spPr>
              </p:sp>
              <p:sp>
                <p:nvSpPr>
                  <p:cNvPr id="12717" name="Freeform 12716"/>
                  <p:cNvSpPr/>
                  <p:nvPr/>
                </p:nvSpPr>
                <p:spPr>
                  <a:xfrm>
                    <a:off x="1314852" y="2152199"/>
                    <a:ext cx="6184852" cy="8243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84852" h="824381">
                        <a:moveTo>
                          <a:pt x="185546" y="0"/>
                        </a:moveTo>
                        <a:lnTo>
                          <a:pt x="6184852" y="0"/>
                        </a:lnTo>
                        <a:lnTo>
                          <a:pt x="5999307" y="824381"/>
                        </a:lnTo>
                        <a:lnTo>
                          <a:pt x="0" y="824381"/>
                        </a:lnTo>
                        <a:lnTo>
                          <a:pt x="185546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1F1F1"/>
                      </a:gs>
                      <a:gs pos="60000">
                        <a:srgbClr val="F8F8F8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n w="7600" cap="flat">
                    <a:solidFill>
                      <a:srgbClr val="A5A5A5"/>
                    </a:solidFill>
                    <a:bevel/>
                  </a:ln>
                </p:spPr>
              </p:sp>
              <p:sp>
                <p:nvSpPr>
                  <p:cNvPr id="12718" name="Freeform 12717"/>
                  <p:cNvSpPr/>
                  <p:nvPr/>
                </p:nvSpPr>
                <p:spPr>
                  <a:xfrm>
                    <a:off x="7310800" y="2152200"/>
                    <a:ext cx="194803" cy="8664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4803" h="866400">
                        <a:moveTo>
                          <a:pt x="0" y="823080"/>
                        </a:moveTo>
                        <a:lnTo>
                          <a:pt x="185885" y="0"/>
                        </a:lnTo>
                        <a:lnTo>
                          <a:pt x="194803" y="51984"/>
                        </a:lnTo>
                        <a:lnTo>
                          <a:pt x="11864" y="866400"/>
                        </a:lnTo>
                        <a:lnTo>
                          <a:pt x="0" y="823080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 w="7600" cap="flat">
                    <a:solidFill>
                      <a:srgbClr val="7F7F7F"/>
                    </a:solidFill>
                    <a:bevel/>
                  </a:ln>
                </p:spPr>
              </p:sp>
              <p:sp>
                <p:nvSpPr>
                  <p:cNvPr id="13068" name="Text 13068"/>
                  <p:cNvSpPr txBox="1"/>
                  <p:nvPr/>
                </p:nvSpPr>
                <p:spPr>
                  <a:xfrm>
                    <a:off x="2602529" y="2152200"/>
                    <a:ext cx="4655205" cy="866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l"/>
                    <a:r>
                      <a:rPr sz="1216">
                        <a:solidFill>
                          <a:srgbClr val="454545"/>
                        </a:solidFill>
                        <a:latin typeface="Arial"/>
                      </a:rPr>
                      <a:t>A person suffers from cold rheumatism and the pain is particularly severe on cold winter day, so he should eat fruits with a warm or hot energy to relieve the pain.</a:t>
                    </a:r>
                  </a:p>
                </p:txBody>
              </p:sp>
            </p:grpSp>
            <p:grpSp>
              <p:nvGrpSpPr>
                <p:cNvPr id="12719" name="Group 12718"/>
                <p:cNvGrpSpPr/>
                <p:nvPr/>
              </p:nvGrpSpPr>
              <p:grpSpPr>
                <a:xfrm>
                  <a:off x="1243976" y="1978920"/>
                  <a:ext cx="1299600" cy="1299600"/>
                  <a:chOff x="1243976" y="1978920"/>
                  <a:chExt cx="1299600" cy="1299600"/>
                </a:xfrm>
              </p:grpSpPr>
              <p:sp>
                <p:nvSpPr>
                  <p:cNvPr id="12720" name="Freeform 12719"/>
                  <p:cNvSpPr/>
                  <p:nvPr/>
                </p:nvSpPr>
                <p:spPr>
                  <a:xfrm>
                    <a:off x="1243976" y="1978919"/>
                    <a:ext cx="1299600" cy="1243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99600" h="1243820">
                        <a:moveTo>
                          <a:pt x="0" y="0"/>
                        </a:moveTo>
                        <a:lnTo>
                          <a:pt x="319660" y="1243820"/>
                        </a:lnTo>
                        <a:lnTo>
                          <a:pt x="1299600" y="25845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2D85C1"/>
                  </a:solidFill>
                  <a:ln w="7600" cap="flat">
                    <a:solidFill>
                      <a:srgbClr val="2D85C1"/>
                    </a:solidFill>
                    <a:bevel/>
                  </a:ln>
                </p:spPr>
              </p:sp>
              <p:sp>
                <p:nvSpPr>
                  <p:cNvPr id="12721" name="Freeform 12720"/>
                  <p:cNvSpPr/>
                  <p:nvPr/>
                </p:nvSpPr>
                <p:spPr>
                  <a:xfrm>
                    <a:off x="1563636" y="2237376"/>
                    <a:ext cx="979940" cy="1041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9940" h="1041145">
                        <a:moveTo>
                          <a:pt x="979940" y="0"/>
                        </a:moveTo>
                        <a:lnTo>
                          <a:pt x="0" y="984923"/>
                        </a:lnTo>
                        <a:lnTo>
                          <a:pt x="0" y="1041145"/>
                        </a:lnTo>
                        <a:lnTo>
                          <a:pt x="979940" y="56222"/>
                        </a:lnTo>
                        <a:lnTo>
                          <a:pt x="979940" y="0"/>
                        </a:lnTo>
                        <a:close/>
                      </a:path>
                    </a:pathLst>
                  </a:custGeom>
                  <a:solidFill>
                    <a:srgbClr val="2D85C1"/>
                  </a:solidFill>
                  <a:ln w="7600" cap="flat">
                    <a:solidFill>
                      <a:srgbClr val="2D85C1"/>
                    </a:solidFill>
                    <a:bevel/>
                  </a:ln>
                </p:spPr>
              </p:sp>
              <p:sp>
                <p:nvSpPr>
                  <p:cNvPr id="12722" name="Freeform 12721"/>
                  <p:cNvSpPr/>
                  <p:nvPr/>
                </p:nvSpPr>
                <p:spPr>
                  <a:xfrm>
                    <a:off x="1243976" y="1978920"/>
                    <a:ext cx="319660" cy="12996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9660" h="1299600">
                        <a:moveTo>
                          <a:pt x="319660" y="1243717"/>
                        </a:moveTo>
                        <a:lnTo>
                          <a:pt x="0" y="0"/>
                        </a:lnTo>
                        <a:lnTo>
                          <a:pt x="0" y="55883"/>
                        </a:lnTo>
                        <a:lnTo>
                          <a:pt x="319660" y="1299600"/>
                        </a:lnTo>
                        <a:lnTo>
                          <a:pt x="319660" y="1243717"/>
                        </a:lnTo>
                        <a:close/>
                      </a:path>
                    </a:pathLst>
                  </a:custGeom>
                  <a:solidFill>
                    <a:srgbClr val="2D85C1"/>
                  </a:solidFill>
                  <a:ln w="7600" cap="flat">
                    <a:solidFill>
                      <a:srgbClr val="2D85C1"/>
                    </a:solidFill>
                    <a:bevel/>
                  </a:ln>
                </p:spPr>
              </p:sp>
              <p:sp>
                <p:nvSpPr>
                  <p:cNvPr id="13069" name="Text 13069"/>
                  <p:cNvSpPr txBox="1"/>
                  <p:nvPr/>
                </p:nvSpPr>
                <p:spPr>
                  <a:xfrm>
                    <a:off x="1370842" y="2096831"/>
                    <a:ext cx="866401" cy="786084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216">
                        <a:solidFill>
                          <a:srgbClr val="FFFFFF"/>
                        </a:solidFill>
                        <a:latin typeface="Arial"/>
                      </a:rPr>
                      <a:t>1</a:t>
                    </a:r>
                  </a:p>
                </p:txBody>
              </p:sp>
            </p:grpSp>
          </p:grpSp>
          <p:grpSp>
            <p:nvGrpSpPr>
              <p:cNvPr id="12723" name="Group 12722"/>
              <p:cNvGrpSpPr/>
              <p:nvPr/>
            </p:nvGrpSpPr>
            <p:grpSpPr>
              <a:xfrm>
                <a:off x="1308956" y="3368200"/>
                <a:ext cx="6196644" cy="866400"/>
                <a:chOff x="1308956" y="3368200"/>
                <a:chExt cx="6196644" cy="866400"/>
              </a:xfrm>
            </p:grpSpPr>
            <p:grpSp>
              <p:nvGrpSpPr>
                <p:cNvPr id="12724" name="Group 12723"/>
                <p:cNvGrpSpPr/>
                <p:nvPr/>
              </p:nvGrpSpPr>
              <p:grpSpPr>
                <a:xfrm>
                  <a:off x="1308956" y="3368200"/>
                  <a:ext cx="6196644" cy="866400"/>
                  <a:chOff x="1308956" y="3368200"/>
                  <a:chExt cx="6196644" cy="866400"/>
                </a:xfrm>
              </p:grpSpPr>
              <p:sp>
                <p:nvSpPr>
                  <p:cNvPr id="12725" name="Freeform 12724"/>
                  <p:cNvSpPr/>
                  <p:nvPr/>
                </p:nvSpPr>
                <p:spPr>
                  <a:xfrm>
                    <a:off x="1308956" y="4192237"/>
                    <a:ext cx="6013868" cy="423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13868" h="42363">
                        <a:moveTo>
                          <a:pt x="6001840" y="0"/>
                        </a:moveTo>
                        <a:lnTo>
                          <a:pt x="0" y="0"/>
                        </a:lnTo>
                        <a:lnTo>
                          <a:pt x="12028" y="42363"/>
                        </a:lnTo>
                        <a:lnTo>
                          <a:pt x="6013868" y="42363"/>
                        </a:lnTo>
                        <a:lnTo>
                          <a:pt x="6001840" y="0"/>
                        </a:lnTo>
                        <a:close/>
                      </a:path>
                    </a:pathLst>
                  </a:custGeom>
                  <a:solidFill>
                    <a:srgbClr val="D8D8D8"/>
                  </a:solidFill>
                  <a:ln w="7600" cap="flat">
                    <a:solidFill>
                      <a:srgbClr val="A5A5A5"/>
                    </a:solidFill>
                    <a:bevel/>
                  </a:ln>
                </p:spPr>
              </p:sp>
              <p:sp>
                <p:nvSpPr>
                  <p:cNvPr id="12726" name="Freeform 12725"/>
                  <p:cNvSpPr/>
                  <p:nvPr/>
                </p:nvSpPr>
                <p:spPr>
                  <a:xfrm>
                    <a:off x="1314852" y="3368200"/>
                    <a:ext cx="6184852" cy="8243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84852" h="824381">
                        <a:moveTo>
                          <a:pt x="185546" y="0"/>
                        </a:moveTo>
                        <a:lnTo>
                          <a:pt x="6184852" y="0"/>
                        </a:lnTo>
                        <a:lnTo>
                          <a:pt x="5999307" y="824381"/>
                        </a:lnTo>
                        <a:lnTo>
                          <a:pt x="0" y="824381"/>
                        </a:lnTo>
                        <a:lnTo>
                          <a:pt x="185546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1F1F1"/>
                      </a:gs>
                      <a:gs pos="60000">
                        <a:srgbClr val="F8F8F8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n w="7600" cap="flat">
                    <a:solidFill>
                      <a:srgbClr val="A5A5A5"/>
                    </a:solidFill>
                    <a:bevel/>
                  </a:ln>
                </p:spPr>
              </p:sp>
              <p:sp>
                <p:nvSpPr>
                  <p:cNvPr id="12727" name="Freeform 12726"/>
                  <p:cNvSpPr/>
                  <p:nvPr/>
                </p:nvSpPr>
                <p:spPr>
                  <a:xfrm>
                    <a:off x="7310800" y="3368200"/>
                    <a:ext cx="194803" cy="8664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4803" h="866400">
                        <a:moveTo>
                          <a:pt x="0" y="823080"/>
                        </a:moveTo>
                        <a:lnTo>
                          <a:pt x="185885" y="0"/>
                        </a:lnTo>
                        <a:lnTo>
                          <a:pt x="194803" y="51984"/>
                        </a:lnTo>
                        <a:lnTo>
                          <a:pt x="11864" y="866400"/>
                        </a:lnTo>
                        <a:lnTo>
                          <a:pt x="0" y="823080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 w="7600" cap="flat">
                    <a:solidFill>
                      <a:srgbClr val="7F7F7F"/>
                    </a:solidFill>
                    <a:bevel/>
                  </a:ln>
                </p:spPr>
              </p:sp>
              <p:sp>
                <p:nvSpPr>
                  <p:cNvPr id="13070" name="Text 13070"/>
                  <p:cNvSpPr txBox="1"/>
                  <p:nvPr/>
                </p:nvSpPr>
                <p:spPr>
                  <a:xfrm>
                    <a:off x="2602529" y="3368200"/>
                    <a:ext cx="4655205" cy="8664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l"/>
                    <a:r>
                      <a:rPr sz="1216">
                        <a:solidFill>
                          <a:srgbClr val="454545"/>
                        </a:solidFill>
                        <a:latin typeface="Arial"/>
                      </a:rPr>
                      <a:t>A person suffers from skin eruptions that worsen when exposed to heat, it is beneficial to eat fruits with a cold or cool energy to relieve the symptoms.</a:t>
                    </a:r>
                  </a:p>
                </p:txBody>
              </p:sp>
            </p:grpSp>
            <p:grpSp>
              <p:nvGrpSpPr>
                <p:cNvPr id="12728" name="Group 12727"/>
                <p:cNvGrpSpPr/>
                <p:nvPr/>
              </p:nvGrpSpPr>
              <p:grpSpPr>
                <a:xfrm>
                  <a:off x="1243976" y="3194920"/>
                  <a:ext cx="1299600" cy="1299600"/>
                  <a:chOff x="1243976" y="3194920"/>
                  <a:chExt cx="1299600" cy="1299600"/>
                </a:xfrm>
              </p:grpSpPr>
              <p:sp>
                <p:nvSpPr>
                  <p:cNvPr id="12729" name="Freeform 12728"/>
                  <p:cNvSpPr/>
                  <p:nvPr/>
                </p:nvSpPr>
                <p:spPr>
                  <a:xfrm>
                    <a:off x="1243976" y="3194919"/>
                    <a:ext cx="1299600" cy="1243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99600" h="1243820">
                        <a:moveTo>
                          <a:pt x="0" y="0"/>
                        </a:moveTo>
                        <a:lnTo>
                          <a:pt x="319660" y="1243820"/>
                        </a:lnTo>
                        <a:lnTo>
                          <a:pt x="1299600" y="25845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16A58A"/>
                  </a:solidFill>
                  <a:ln w="7600" cap="flat">
                    <a:solidFill>
                      <a:srgbClr val="16A58A"/>
                    </a:solidFill>
                    <a:bevel/>
                  </a:ln>
                </p:spPr>
              </p:sp>
              <p:sp>
                <p:nvSpPr>
                  <p:cNvPr id="12730" name="Freeform 12729"/>
                  <p:cNvSpPr/>
                  <p:nvPr/>
                </p:nvSpPr>
                <p:spPr>
                  <a:xfrm>
                    <a:off x="1563636" y="3453376"/>
                    <a:ext cx="979940" cy="1041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79940" h="1041145">
                        <a:moveTo>
                          <a:pt x="979940" y="0"/>
                        </a:moveTo>
                        <a:lnTo>
                          <a:pt x="0" y="984923"/>
                        </a:lnTo>
                        <a:lnTo>
                          <a:pt x="0" y="1041145"/>
                        </a:lnTo>
                        <a:lnTo>
                          <a:pt x="979940" y="56222"/>
                        </a:lnTo>
                        <a:lnTo>
                          <a:pt x="979940" y="0"/>
                        </a:lnTo>
                        <a:close/>
                      </a:path>
                    </a:pathLst>
                  </a:custGeom>
                  <a:solidFill>
                    <a:srgbClr val="16A58A"/>
                  </a:solidFill>
                  <a:ln w="7600" cap="flat">
                    <a:solidFill>
                      <a:srgbClr val="16A58A"/>
                    </a:solidFill>
                    <a:bevel/>
                  </a:ln>
                </p:spPr>
              </p:sp>
              <p:sp>
                <p:nvSpPr>
                  <p:cNvPr id="12731" name="Freeform 12730"/>
                  <p:cNvSpPr/>
                  <p:nvPr/>
                </p:nvSpPr>
                <p:spPr>
                  <a:xfrm>
                    <a:off x="1243976" y="3194920"/>
                    <a:ext cx="319660" cy="12996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9660" h="1299600">
                        <a:moveTo>
                          <a:pt x="319660" y="1243717"/>
                        </a:moveTo>
                        <a:lnTo>
                          <a:pt x="0" y="0"/>
                        </a:lnTo>
                        <a:lnTo>
                          <a:pt x="0" y="55883"/>
                        </a:lnTo>
                        <a:lnTo>
                          <a:pt x="319660" y="1299600"/>
                        </a:lnTo>
                        <a:lnTo>
                          <a:pt x="319660" y="1243717"/>
                        </a:lnTo>
                        <a:close/>
                      </a:path>
                    </a:pathLst>
                  </a:custGeom>
                  <a:solidFill>
                    <a:srgbClr val="16A58A"/>
                  </a:solidFill>
                  <a:ln w="7600" cap="flat">
                    <a:solidFill>
                      <a:srgbClr val="16A58A"/>
                    </a:solidFill>
                    <a:bevel/>
                  </a:ln>
                </p:spPr>
              </p:sp>
              <p:sp>
                <p:nvSpPr>
                  <p:cNvPr id="13071" name="Text 13071"/>
                  <p:cNvSpPr txBox="1"/>
                  <p:nvPr/>
                </p:nvSpPr>
                <p:spPr>
                  <a:xfrm>
                    <a:off x="1370842" y="3312831"/>
                    <a:ext cx="866401" cy="786084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1216">
                        <a:solidFill>
                          <a:srgbClr val="FFFFFF"/>
                        </a:solidFill>
                        <a:latin typeface="Arial"/>
                      </a:rPr>
                      <a:t>2</a:t>
                    </a:r>
                  </a:p>
                </p:txBody>
              </p:sp>
            </p:grpSp>
          </p:grpSp>
        </p:grpSp>
        <p:grpSp>
          <p:nvGrpSpPr>
            <p:cNvPr id="12741" name="Border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grpSp>
            <p:nvGrpSpPr>
              <p:cNvPr id="12742" name="Group 12741"/>
              <p:cNvGrpSpPr/>
              <p:nvPr/>
            </p:nvGrpSpPr>
            <p:grpSpPr>
              <a:xfrm>
                <a:off x="57600" y="5815400"/>
                <a:ext cx="9028800" cy="805600"/>
                <a:chOff x="57600" y="5815400"/>
                <a:chExt cx="9028800" cy="805600"/>
              </a:xfrm>
            </p:grpSpPr>
            <p:sp>
              <p:nvSpPr>
                <p:cNvPr id="12743" name="Freeform 12742"/>
                <p:cNvSpPr/>
                <p:nvPr/>
              </p:nvSpPr>
              <p:spPr>
                <a:xfrm>
                  <a:off x="57600" y="6443768"/>
                  <a:ext cx="8223200" cy="177232"/>
                </a:xfrm>
                <a:custGeom>
                  <a:avLst/>
                  <a:gdLst>
                    <a:gd name="rtl" fmla="*/ 1371597 w 8223200"/>
                    <a:gd name="rtr" fmla="*/ 8223200 w 8223200"/>
                  </a:gdLst>
                  <a:ahLst/>
                  <a:cxnLst/>
                  <a:rect l="rtl" t="t" r="rtr" b="b"/>
                  <a:pathLst>
                    <a:path w="8223200" h="177232">
                      <a:moveTo>
                        <a:pt x="0" y="177232"/>
                      </a:moveTo>
                      <a:lnTo>
                        <a:pt x="8223200" y="177232"/>
                      </a:lnTo>
                      <a:lnTo>
                        <a:pt x="8223200" y="0"/>
                      </a:lnTo>
                      <a:lnTo>
                        <a:pt x="0" y="0"/>
                      </a:lnTo>
                      <a:lnTo>
                        <a:pt x="0" y="177232"/>
                      </a:lnTo>
                      <a:close/>
                    </a:path>
                  </a:pathLst>
                </a:custGeom>
                <a:solidFill>
                  <a:srgbClr val="A3CF62"/>
                </a:solidFill>
                <a:ln w="7600" cap="flat">
                  <a:solidFill>
                    <a:srgbClr val="A3CF62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Company name/Author</a:t>
                  </a:r>
                </a:p>
              </p:txBody>
            </p:sp>
            <p:grpSp>
              <p:nvGrpSpPr>
                <p:cNvPr id="12744" name="Group 12743"/>
                <p:cNvGrpSpPr/>
                <p:nvPr/>
              </p:nvGrpSpPr>
              <p:grpSpPr>
                <a:xfrm>
                  <a:off x="8280800" y="5815400"/>
                  <a:ext cx="805600" cy="805600"/>
                  <a:chOff x="8280800" y="5815400"/>
                  <a:chExt cx="805600" cy="805600"/>
                </a:xfrm>
              </p:grpSpPr>
              <p:sp>
                <p:nvSpPr>
                  <p:cNvPr id="12745" name="Freeform 12744"/>
                  <p:cNvSpPr/>
                  <p:nvPr/>
                </p:nvSpPr>
                <p:spPr>
                  <a:xfrm>
                    <a:off x="8280800" y="5815400"/>
                    <a:ext cx="805600" cy="8056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5600" h="805600">
                        <a:moveTo>
                          <a:pt x="0" y="402800"/>
                        </a:moveTo>
                        <a:cubicBezTo>
                          <a:pt x="0" y="180329"/>
                          <a:pt x="180331" y="0"/>
                          <a:pt x="402800" y="0"/>
                        </a:cubicBezTo>
                        <a:cubicBezTo>
                          <a:pt x="625257" y="0"/>
                          <a:pt x="805600" y="180329"/>
                          <a:pt x="805600" y="402800"/>
                        </a:cubicBezTo>
                        <a:cubicBezTo>
                          <a:pt x="805600" y="625223"/>
                          <a:pt x="625257" y="805600"/>
                          <a:pt x="402800" y="805600"/>
                        </a:cubicBezTo>
                        <a:cubicBezTo>
                          <a:pt x="180331" y="805600"/>
                          <a:pt x="0" y="625223"/>
                          <a:pt x="0" y="402800"/>
                        </a:cubicBezTo>
                        <a:close/>
                      </a:path>
                    </a:pathLst>
                  </a:custGeom>
                  <a:solidFill>
                    <a:srgbClr val="DBECC2">
                      <a:alpha val="60000"/>
                    </a:srgbClr>
                  </a:solidFill>
                  <a:ln w="2500" cap="flat">
                    <a:solidFill>
                      <a:srgbClr val="A3CF62">
                        <a:alpha val="13000"/>
                      </a:srgbClr>
                    </a:solidFill>
                    <a:bevel/>
                  </a:ln>
                </p:spPr>
              </p:sp>
              <p:sp>
                <p:nvSpPr>
                  <p:cNvPr id="12746" name="Freeform 12745"/>
                  <p:cNvSpPr/>
                  <p:nvPr/>
                </p:nvSpPr>
                <p:spPr>
                  <a:xfrm>
                    <a:off x="8308390" y="5842962"/>
                    <a:ext cx="750420" cy="7504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0420" h="750475">
                        <a:moveTo>
                          <a:pt x="0" y="375238"/>
                        </a:moveTo>
                        <a:cubicBezTo>
                          <a:pt x="0" y="167990"/>
                          <a:pt x="167978" y="0"/>
                          <a:pt x="375210" y="0"/>
                        </a:cubicBezTo>
                        <a:cubicBezTo>
                          <a:pt x="582431" y="0"/>
                          <a:pt x="750420" y="167990"/>
                          <a:pt x="750420" y="375238"/>
                        </a:cubicBezTo>
                        <a:cubicBezTo>
                          <a:pt x="750420" y="582440"/>
                          <a:pt x="582431" y="750475"/>
                          <a:pt x="375210" y="750475"/>
                        </a:cubicBezTo>
                        <a:cubicBezTo>
                          <a:pt x="167978" y="750475"/>
                          <a:pt x="0" y="582440"/>
                          <a:pt x="0" y="375238"/>
                        </a:cubicBezTo>
                        <a:close/>
                      </a:path>
                    </a:pathLst>
                  </a:custGeom>
                  <a:solidFill>
                    <a:srgbClr val="FCFFF5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grpSp>
                <p:nvGrpSpPr>
                  <p:cNvPr id="12747" name="Group 12746"/>
                  <p:cNvGrpSpPr/>
                  <p:nvPr/>
                </p:nvGrpSpPr>
                <p:grpSpPr>
                  <a:xfrm>
                    <a:off x="8358023" y="5889130"/>
                    <a:ext cx="651154" cy="655035"/>
                    <a:chOff x="8358023" y="5889130"/>
                    <a:chExt cx="651154" cy="655035"/>
                  </a:xfrm>
                </p:grpSpPr>
                <p:sp>
                  <p:nvSpPr>
                    <p:cNvPr id="12748" name="Freeform 12747"/>
                    <p:cNvSpPr/>
                    <p:nvPr/>
                  </p:nvSpPr>
                  <p:spPr>
                    <a:xfrm>
                      <a:off x="8596206" y="5888432"/>
                      <a:ext cx="174788" cy="3256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4788" h="325660">
                          <a:moveTo>
                            <a:pt x="82916" y="325660"/>
                          </a:moveTo>
                          <a:lnTo>
                            <a:pt x="1159" y="38245"/>
                          </a:lnTo>
                          <a:cubicBezTo>
                            <a:pt x="1159" y="38245"/>
                            <a:pt x="-8083" y="14637"/>
                            <a:pt x="25602" y="6216"/>
                          </a:cubicBezTo>
                          <a:cubicBezTo>
                            <a:pt x="69431" y="-4741"/>
                            <a:pt x="130959" y="0"/>
                            <a:pt x="154560" y="9588"/>
                          </a:cubicBezTo>
                          <a:cubicBezTo>
                            <a:pt x="167545" y="14689"/>
                            <a:pt x="175631" y="20545"/>
                            <a:pt x="174788" y="36559"/>
                          </a:cubicBezTo>
                          <a:lnTo>
                            <a:pt x="90502" y="324817"/>
                          </a:lnTo>
                          <a:lnTo>
                            <a:pt x="82916" y="325660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49" name="Freeform 12748"/>
                    <p:cNvSpPr/>
                    <p:nvPr/>
                  </p:nvSpPr>
                  <p:spPr>
                    <a:xfrm flipV="1">
                      <a:off x="8598837" y="6218394"/>
                      <a:ext cx="174743" cy="32574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4743" h="325743">
                          <a:moveTo>
                            <a:pt x="82894" y="325743"/>
                          </a:moveTo>
                          <a:lnTo>
                            <a:pt x="1137" y="38287"/>
                          </a:lnTo>
                          <a:cubicBezTo>
                            <a:pt x="1137" y="38287"/>
                            <a:pt x="-8105" y="14679"/>
                            <a:pt x="25579" y="6258"/>
                          </a:cubicBezTo>
                          <a:cubicBezTo>
                            <a:pt x="69408" y="-4699"/>
                            <a:pt x="130937" y="0"/>
                            <a:pt x="154537" y="9630"/>
                          </a:cubicBezTo>
                          <a:cubicBezTo>
                            <a:pt x="167522" y="14731"/>
                            <a:pt x="175608" y="20587"/>
                            <a:pt x="174743" y="36601"/>
                          </a:cubicBezTo>
                          <a:lnTo>
                            <a:pt x="90480" y="324859"/>
                          </a:lnTo>
                          <a:lnTo>
                            <a:pt x="82894" y="32574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50" name="Freeform 12749"/>
                    <p:cNvSpPr/>
                    <p:nvPr/>
                  </p:nvSpPr>
                  <p:spPr>
                    <a:xfrm>
                      <a:off x="8456776" y="5936345"/>
                      <a:ext cx="256644" cy="2955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6644" h="295597">
                          <a:moveTo>
                            <a:pt x="225042" y="278867"/>
                          </a:moveTo>
                          <a:lnTo>
                            <a:pt x="-16334" y="102716"/>
                          </a:lnTo>
                          <a:cubicBezTo>
                            <a:pt x="-16334" y="102716"/>
                            <a:pt x="-38151" y="89803"/>
                            <a:pt x="-16792" y="62429"/>
                          </a:cubicBezTo>
                          <a:cubicBezTo>
                            <a:pt x="11000" y="26811"/>
                            <a:pt x="62404" y="-7334"/>
                            <a:pt x="86904" y="-14309"/>
                          </a:cubicBezTo>
                          <a:cubicBezTo>
                            <a:pt x="100277" y="-18283"/>
                            <a:pt x="110254" y="-18647"/>
                            <a:pt x="119450" y="-5509"/>
                          </a:cubicBezTo>
                          <a:lnTo>
                            <a:pt x="230500" y="273533"/>
                          </a:lnTo>
                          <a:lnTo>
                            <a:pt x="225042" y="278867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51" name="Freeform 12750"/>
                    <p:cNvSpPr/>
                    <p:nvPr/>
                  </p:nvSpPr>
                  <p:spPr>
                    <a:xfrm flipV="1">
                      <a:off x="8660087" y="6196503"/>
                      <a:ext cx="249915" cy="30008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9915" h="300084">
                          <a:moveTo>
                            <a:pt x="26077" y="279488"/>
                          </a:moveTo>
                          <a:lnTo>
                            <a:pt x="127893" y="-1448"/>
                          </a:lnTo>
                          <a:cubicBezTo>
                            <a:pt x="127893" y="-1448"/>
                            <a:pt x="134206" y="-26001"/>
                            <a:pt x="166453" y="-13127"/>
                          </a:cubicBezTo>
                          <a:cubicBezTo>
                            <a:pt x="208410" y="3624"/>
                            <a:pt x="255541" y="43461"/>
                            <a:pt x="269074" y="65042"/>
                          </a:cubicBezTo>
                          <a:cubicBezTo>
                            <a:pt x="276622" y="76775"/>
                            <a:pt x="279753" y="86255"/>
                            <a:pt x="269704" y="98750"/>
                          </a:cubicBezTo>
                          <a:lnTo>
                            <a:pt x="32723" y="283242"/>
                          </a:lnTo>
                          <a:lnTo>
                            <a:pt x="26077" y="279488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52" name="Freeform 12751"/>
                    <p:cNvSpPr/>
                    <p:nvPr/>
                  </p:nvSpPr>
                  <p:spPr>
                    <a:xfrm flipV="1">
                      <a:off x="8681265" y="6182586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2" y="-18163"/>
                          </a:cubicBezTo>
                          <a:cubicBezTo>
                            <a:pt x="317681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3"/>
                          </a:cubicBezTo>
                          <a:lnTo>
                            <a:pt x="7283" y="133549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53" name="Freeform 12752"/>
                    <p:cNvSpPr/>
                    <p:nvPr/>
                  </p:nvSpPr>
                  <p:spPr>
                    <a:xfrm flipH="1" flipV="1">
                      <a:off x="8361939" y="6182586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3" y="-18163"/>
                          </a:cubicBezTo>
                          <a:cubicBezTo>
                            <a:pt x="317681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3"/>
                          </a:cubicBezTo>
                          <a:lnTo>
                            <a:pt x="7283" y="133549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54" name="Freeform 12753"/>
                    <p:cNvSpPr/>
                    <p:nvPr/>
                  </p:nvSpPr>
                  <p:spPr>
                    <a:xfrm flipV="1">
                      <a:off x="8459545" y="6200577"/>
                      <a:ext cx="253307" cy="29773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3307" h="297731">
                          <a:moveTo>
                            <a:pt x="221070" y="281602"/>
                          </a:moveTo>
                          <a:lnTo>
                            <a:pt x="-17194" y="101265"/>
                          </a:lnTo>
                          <a:cubicBezTo>
                            <a:pt x="-17194" y="101265"/>
                            <a:pt x="-38782" y="87973"/>
                            <a:pt x="-16948" y="60976"/>
                          </a:cubicBezTo>
                          <a:cubicBezTo>
                            <a:pt x="11461" y="25849"/>
                            <a:pt x="63453" y="-7394"/>
                            <a:pt x="88071" y="-13940"/>
                          </a:cubicBezTo>
                          <a:cubicBezTo>
                            <a:pt x="101512" y="-17680"/>
                            <a:pt x="111493" y="-17870"/>
                            <a:pt x="120458" y="-4573"/>
                          </a:cubicBezTo>
                          <a:lnTo>
                            <a:pt x="226621" y="276364"/>
                          </a:lnTo>
                          <a:lnTo>
                            <a:pt x="221070" y="28160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55" name="Freeform 12754"/>
                    <p:cNvSpPr/>
                    <p:nvPr/>
                  </p:nvSpPr>
                  <p:spPr>
                    <a:xfrm>
                      <a:off x="8653185" y="5934163"/>
                      <a:ext cx="260583" cy="29313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583" h="293137">
                          <a:moveTo>
                            <a:pt x="24340" y="270293"/>
                          </a:moveTo>
                          <a:lnTo>
                            <a:pt x="141678" y="-4522"/>
                          </a:lnTo>
                          <a:cubicBezTo>
                            <a:pt x="141678" y="-4522"/>
                            <a:pt x="149353" y="-28685"/>
                            <a:pt x="180831" y="-14031"/>
                          </a:cubicBezTo>
                          <a:cubicBezTo>
                            <a:pt x="221787" y="5036"/>
                            <a:pt x="266621" y="47442"/>
                            <a:pt x="278928" y="69745"/>
                          </a:cubicBezTo>
                          <a:cubicBezTo>
                            <a:pt x="285808" y="81882"/>
                            <a:pt x="288406" y="91521"/>
                            <a:pt x="277675" y="103436"/>
                          </a:cubicBezTo>
                          <a:lnTo>
                            <a:pt x="30765" y="274412"/>
                          </a:lnTo>
                          <a:lnTo>
                            <a:pt x="24340" y="27029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56" name="Freeform 12755"/>
                    <p:cNvSpPr/>
                    <p:nvPr/>
                  </p:nvSpPr>
                  <p:spPr>
                    <a:xfrm>
                      <a:off x="8681252" y="6080650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2" y="-18163"/>
                          </a:cubicBezTo>
                          <a:cubicBezTo>
                            <a:pt x="317680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2"/>
                          </a:cubicBezTo>
                          <a:lnTo>
                            <a:pt x="7283" y="133548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57" name="Freeform 12756"/>
                    <p:cNvSpPr/>
                    <p:nvPr/>
                  </p:nvSpPr>
                  <p:spPr>
                    <a:xfrm flipH="1">
                      <a:off x="8361707" y="6080650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3" y="-18163"/>
                          </a:cubicBezTo>
                          <a:cubicBezTo>
                            <a:pt x="317681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2"/>
                          </a:cubicBezTo>
                          <a:lnTo>
                            <a:pt x="7283" y="133549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</p:grpSp>
              <p:sp>
                <p:nvSpPr>
                  <p:cNvPr id="12758" name="Freeform 12757"/>
                  <p:cNvSpPr/>
                  <p:nvPr/>
                </p:nvSpPr>
                <p:spPr>
                  <a:xfrm>
                    <a:off x="8664782" y="6192896"/>
                    <a:ext cx="40942" cy="409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942" h="40942">
                        <a:moveTo>
                          <a:pt x="0" y="20471"/>
                        </a:moveTo>
                        <a:cubicBezTo>
                          <a:pt x="0" y="9144"/>
                          <a:pt x="9165" y="0"/>
                          <a:pt x="20471" y="0"/>
                        </a:cubicBezTo>
                        <a:cubicBezTo>
                          <a:pt x="31777" y="0"/>
                          <a:pt x="40942" y="9144"/>
                          <a:pt x="40942" y="20471"/>
                        </a:cubicBezTo>
                        <a:cubicBezTo>
                          <a:pt x="40942" y="31755"/>
                          <a:pt x="31777" y="40942"/>
                          <a:pt x="20471" y="40942"/>
                        </a:cubicBezTo>
                        <a:cubicBezTo>
                          <a:pt x="9165" y="40942"/>
                          <a:pt x="0" y="31755"/>
                          <a:pt x="0" y="20471"/>
                        </a:cubicBezTo>
                        <a:close/>
                      </a:path>
                    </a:pathLst>
                  </a:custGeom>
                  <a:solidFill>
                    <a:srgbClr val="FCFFF5"/>
                  </a:solidFill>
                  <a:ln w="2500" cap="flat">
                    <a:solidFill>
                      <a:srgbClr val="7FB80E">
                        <a:alpha val="8000"/>
                      </a:srgbClr>
                    </a:solidFill>
                    <a:bevel/>
                  </a:ln>
                </p:spPr>
              </p:sp>
            </p:grpSp>
            <p:grpSp>
              <p:nvGrpSpPr>
                <p:cNvPr id="12759" name="Group 12758"/>
                <p:cNvGrpSpPr/>
                <p:nvPr/>
              </p:nvGrpSpPr>
              <p:grpSpPr>
                <a:xfrm>
                  <a:off x="8008720" y="6137640"/>
                  <a:ext cx="483360" cy="483360"/>
                  <a:chOff x="8008720" y="6137640"/>
                  <a:chExt cx="483360" cy="483360"/>
                </a:xfrm>
              </p:grpSpPr>
              <p:sp>
                <p:nvSpPr>
                  <p:cNvPr id="12760" name="Freeform 12759"/>
                  <p:cNvSpPr/>
                  <p:nvPr/>
                </p:nvSpPr>
                <p:spPr>
                  <a:xfrm>
                    <a:off x="8008720" y="6137640"/>
                    <a:ext cx="483360" cy="4833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3360" h="483360">
                        <a:moveTo>
                          <a:pt x="0" y="241680"/>
                        </a:moveTo>
                        <a:cubicBezTo>
                          <a:pt x="0" y="108197"/>
                          <a:pt x="108198" y="0"/>
                          <a:pt x="241680" y="0"/>
                        </a:cubicBezTo>
                        <a:cubicBezTo>
                          <a:pt x="375154" y="0"/>
                          <a:pt x="483360" y="108197"/>
                          <a:pt x="483360" y="241680"/>
                        </a:cubicBezTo>
                        <a:cubicBezTo>
                          <a:pt x="483360" y="375134"/>
                          <a:pt x="375154" y="483360"/>
                          <a:pt x="241680" y="483360"/>
                        </a:cubicBezTo>
                        <a:cubicBezTo>
                          <a:pt x="108198" y="483360"/>
                          <a:pt x="0" y="375134"/>
                          <a:pt x="0" y="241680"/>
                        </a:cubicBezTo>
                        <a:close/>
                      </a:path>
                    </a:pathLst>
                  </a:custGeom>
                  <a:solidFill>
                    <a:srgbClr val="A3CF62">
                      <a:alpha val="44000"/>
                    </a:srgbClr>
                  </a:solidFill>
                  <a:ln w="2500" cap="flat">
                    <a:solidFill>
                      <a:srgbClr val="A3CF62">
                        <a:alpha val="26000"/>
                      </a:srgbClr>
                    </a:solidFill>
                    <a:bevel/>
                  </a:ln>
                </p:spPr>
              </p:sp>
              <p:sp>
                <p:nvSpPr>
                  <p:cNvPr id="12761" name="Freeform 12760"/>
                  <p:cNvSpPr/>
                  <p:nvPr/>
                </p:nvSpPr>
                <p:spPr>
                  <a:xfrm>
                    <a:off x="8025273" y="6154178"/>
                    <a:ext cx="450252" cy="4502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0252" h="450285">
                        <a:moveTo>
                          <a:pt x="0" y="225142"/>
                        </a:moveTo>
                        <a:cubicBezTo>
                          <a:pt x="0" y="100793"/>
                          <a:pt x="100787" y="0"/>
                          <a:pt x="225126" y="0"/>
                        </a:cubicBezTo>
                        <a:cubicBezTo>
                          <a:pt x="349459" y="0"/>
                          <a:pt x="450252" y="100793"/>
                          <a:pt x="450252" y="225142"/>
                        </a:cubicBezTo>
                        <a:cubicBezTo>
                          <a:pt x="450252" y="349465"/>
                          <a:pt x="349459" y="450285"/>
                          <a:pt x="225126" y="450285"/>
                        </a:cubicBezTo>
                        <a:cubicBezTo>
                          <a:pt x="100787" y="450285"/>
                          <a:pt x="0" y="349465"/>
                          <a:pt x="0" y="225142"/>
                        </a:cubicBezTo>
                        <a:close/>
                      </a:path>
                    </a:pathLst>
                  </a:custGeom>
                  <a:solidFill>
                    <a:srgbClr val="F8FFE8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grpSp>
                <p:nvGrpSpPr>
                  <p:cNvPr id="12762" name="Group 12761"/>
                  <p:cNvGrpSpPr/>
                  <p:nvPr/>
                </p:nvGrpSpPr>
                <p:grpSpPr>
                  <a:xfrm>
                    <a:off x="8055054" y="6181878"/>
                    <a:ext cx="390692" cy="393021"/>
                    <a:chOff x="8055054" y="6181878"/>
                    <a:chExt cx="390692" cy="393021"/>
                  </a:xfrm>
                </p:grpSpPr>
                <p:sp>
                  <p:nvSpPr>
                    <p:cNvPr id="12763" name="Freeform 12762"/>
                    <p:cNvSpPr/>
                    <p:nvPr/>
                  </p:nvSpPr>
                  <p:spPr>
                    <a:xfrm>
                      <a:off x="8197964" y="6181459"/>
                      <a:ext cx="104873" cy="19539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873" h="195396">
                          <a:moveTo>
                            <a:pt x="49750" y="195396"/>
                          </a:moveTo>
                          <a:lnTo>
                            <a:pt x="695" y="22947"/>
                          </a:lnTo>
                          <a:cubicBezTo>
                            <a:pt x="695" y="22947"/>
                            <a:pt x="-4850" y="8782"/>
                            <a:pt x="15361" y="3730"/>
                          </a:cubicBezTo>
                          <a:cubicBezTo>
                            <a:pt x="41658" y="-2845"/>
                            <a:pt x="78576" y="0"/>
                            <a:pt x="92736" y="5753"/>
                          </a:cubicBezTo>
                          <a:cubicBezTo>
                            <a:pt x="100527" y="8813"/>
                            <a:pt x="105379" y="12327"/>
                            <a:pt x="104873" y="21935"/>
                          </a:cubicBezTo>
                          <a:lnTo>
                            <a:pt x="54301" y="194891"/>
                          </a:lnTo>
                          <a:lnTo>
                            <a:pt x="49750" y="195396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64" name="Freeform 12763"/>
                    <p:cNvSpPr/>
                    <p:nvPr/>
                  </p:nvSpPr>
                  <p:spPr>
                    <a:xfrm flipV="1">
                      <a:off x="8199542" y="6379436"/>
                      <a:ext cx="104846" cy="1954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846" h="195446">
                          <a:moveTo>
                            <a:pt x="49736" y="195446"/>
                          </a:moveTo>
                          <a:lnTo>
                            <a:pt x="682" y="22972"/>
                          </a:lnTo>
                          <a:cubicBezTo>
                            <a:pt x="682" y="22972"/>
                            <a:pt x="-4863" y="8807"/>
                            <a:pt x="15348" y="3755"/>
                          </a:cubicBezTo>
                          <a:cubicBezTo>
                            <a:pt x="41645" y="-2820"/>
                            <a:pt x="78562" y="0"/>
                            <a:pt x="92722" y="5778"/>
                          </a:cubicBezTo>
                          <a:cubicBezTo>
                            <a:pt x="100513" y="8839"/>
                            <a:pt x="105365" y="12352"/>
                            <a:pt x="104846" y="21961"/>
                          </a:cubicBezTo>
                          <a:lnTo>
                            <a:pt x="54288" y="194915"/>
                          </a:lnTo>
                          <a:lnTo>
                            <a:pt x="49736" y="195446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65" name="Freeform 12764"/>
                    <p:cNvSpPr/>
                    <p:nvPr/>
                  </p:nvSpPr>
                  <p:spPr>
                    <a:xfrm>
                      <a:off x="8114305" y="6210208"/>
                      <a:ext cx="153987" cy="1773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3987" h="177359">
                          <a:moveTo>
                            <a:pt x="135025" y="167320"/>
                          </a:moveTo>
                          <a:lnTo>
                            <a:pt x="-9800" y="61630"/>
                          </a:lnTo>
                          <a:cubicBezTo>
                            <a:pt x="-9800" y="61630"/>
                            <a:pt x="-22891" y="53882"/>
                            <a:pt x="-10075" y="37457"/>
                          </a:cubicBezTo>
                          <a:cubicBezTo>
                            <a:pt x="6600" y="16086"/>
                            <a:pt x="37443" y="-4400"/>
                            <a:pt x="52142" y="-8585"/>
                          </a:cubicBezTo>
                          <a:cubicBezTo>
                            <a:pt x="60167" y="-10970"/>
                            <a:pt x="66152" y="-11188"/>
                            <a:pt x="71670" y="-3305"/>
                          </a:cubicBezTo>
                          <a:lnTo>
                            <a:pt x="138300" y="164120"/>
                          </a:lnTo>
                          <a:lnTo>
                            <a:pt x="135025" y="167320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66" name="Freeform 12765"/>
                    <p:cNvSpPr/>
                    <p:nvPr/>
                  </p:nvSpPr>
                  <p:spPr>
                    <a:xfrm flipV="1">
                      <a:off x="8236292" y="6366303"/>
                      <a:ext cx="149950" cy="18005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49950" h="180050">
                          <a:moveTo>
                            <a:pt x="15646" y="167692"/>
                          </a:moveTo>
                          <a:lnTo>
                            <a:pt x="76736" y="-869"/>
                          </a:lnTo>
                          <a:cubicBezTo>
                            <a:pt x="76736" y="-869"/>
                            <a:pt x="80524" y="-15601"/>
                            <a:pt x="99872" y="-7876"/>
                          </a:cubicBezTo>
                          <a:cubicBezTo>
                            <a:pt x="125046" y="2174"/>
                            <a:pt x="153325" y="26077"/>
                            <a:pt x="161445" y="39025"/>
                          </a:cubicBezTo>
                          <a:cubicBezTo>
                            <a:pt x="165973" y="46065"/>
                            <a:pt x="167852" y="51753"/>
                            <a:pt x="161822" y="59250"/>
                          </a:cubicBezTo>
                          <a:lnTo>
                            <a:pt x="19634" y="169945"/>
                          </a:lnTo>
                          <a:lnTo>
                            <a:pt x="15646" y="16769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67" name="Freeform 12766"/>
                    <p:cNvSpPr/>
                    <p:nvPr/>
                  </p:nvSpPr>
                  <p:spPr>
                    <a:xfrm flipV="1">
                      <a:off x="8248998" y="6357951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3"/>
                          </a:moveTo>
                          <a:lnTo>
                            <a:pt x="154357" y="-19580"/>
                          </a:lnTo>
                          <a:cubicBezTo>
                            <a:pt x="154357" y="-19580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68" name="Freeform 12767"/>
                    <p:cNvSpPr/>
                    <p:nvPr/>
                  </p:nvSpPr>
                  <p:spPr>
                    <a:xfrm flipH="1" flipV="1">
                      <a:off x="8057404" y="6357951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3"/>
                          </a:moveTo>
                          <a:lnTo>
                            <a:pt x="154357" y="-19580"/>
                          </a:lnTo>
                          <a:cubicBezTo>
                            <a:pt x="154357" y="-19580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69" name="Freeform 12768"/>
                    <p:cNvSpPr/>
                    <p:nvPr/>
                  </p:nvSpPr>
                  <p:spPr>
                    <a:xfrm flipV="1">
                      <a:off x="8115967" y="6368747"/>
                      <a:ext cx="151984" cy="17863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1984" h="178639">
                          <a:moveTo>
                            <a:pt x="132642" y="168961"/>
                          </a:moveTo>
                          <a:lnTo>
                            <a:pt x="-10316" y="60759"/>
                          </a:lnTo>
                          <a:cubicBezTo>
                            <a:pt x="-10316" y="60759"/>
                            <a:pt x="-23269" y="52784"/>
                            <a:pt x="-10169" y="36586"/>
                          </a:cubicBezTo>
                          <a:cubicBezTo>
                            <a:pt x="6876" y="15509"/>
                            <a:pt x="38072" y="-4436"/>
                            <a:pt x="52842" y="-8364"/>
                          </a:cubicBezTo>
                          <a:cubicBezTo>
                            <a:pt x="60907" y="-10608"/>
                            <a:pt x="66896" y="-10722"/>
                            <a:pt x="72275" y="-2744"/>
                          </a:cubicBezTo>
                          <a:lnTo>
                            <a:pt x="135973" y="165818"/>
                          </a:lnTo>
                          <a:lnTo>
                            <a:pt x="132642" y="168961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70" name="Freeform 12769"/>
                    <p:cNvSpPr/>
                    <p:nvPr/>
                  </p:nvSpPr>
                  <p:spPr>
                    <a:xfrm>
                      <a:off x="8232151" y="6208898"/>
                      <a:ext cx="156350" cy="1758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350" h="175882">
                          <a:moveTo>
                            <a:pt x="14604" y="162176"/>
                          </a:moveTo>
                          <a:lnTo>
                            <a:pt x="85007" y="-2713"/>
                          </a:lnTo>
                          <a:cubicBezTo>
                            <a:pt x="85007" y="-2713"/>
                            <a:pt x="89612" y="-17211"/>
                            <a:pt x="108498" y="-8419"/>
                          </a:cubicBezTo>
                          <a:cubicBezTo>
                            <a:pt x="133072" y="3022"/>
                            <a:pt x="159972" y="28465"/>
                            <a:pt x="167357" y="41847"/>
                          </a:cubicBezTo>
                          <a:cubicBezTo>
                            <a:pt x="171485" y="49129"/>
                            <a:pt x="173044" y="54913"/>
                            <a:pt x="166605" y="62062"/>
                          </a:cubicBezTo>
                          <a:lnTo>
                            <a:pt x="18459" y="164647"/>
                          </a:lnTo>
                          <a:lnTo>
                            <a:pt x="14604" y="162176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71" name="Freeform 12770"/>
                    <p:cNvSpPr/>
                    <p:nvPr/>
                  </p:nvSpPr>
                  <p:spPr>
                    <a:xfrm>
                      <a:off x="8248991" y="6296790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2"/>
                          </a:moveTo>
                          <a:lnTo>
                            <a:pt x="154357" y="-19581"/>
                          </a:lnTo>
                          <a:cubicBezTo>
                            <a:pt x="154357" y="-19581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772" name="Freeform 12771"/>
                    <p:cNvSpPr/>
                    <p:nvPr/>
                  </p:nvSpPr>
                  <p:spPr>
                    <a:xfrm flipH="1">
                      <a:off x="8057265" y="6296790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2"/>
                          </a:moveTo>
                          <a:lnTo>
                            <a:pt x="154357" y="-19581"/>
                          </a:lnTo>
                          <a:cubicBezTo>
                            <a:pt x="154357" y="-19581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</p:grpSp>
              <p:sp>
                <p:nvSpPr>
                  <p:cNvPr id="12773" name="Freeform 12772"/>
                  <p:cNvSpPr/>
                  <p:nvPr/>
                </p:nvSpPr>
                <p:spPr>
                  <a:xfrm>
                    <a:off x="8239109" y="6364138"/>
                    <a:ext cx="24565" cy="245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565" h="24565">
                        <a:moveTo>
                          <a:pt x="0" y="12282"/>
                        </a:moveTo>
                        <a:cubicBezTo>
                          <a:pt x="0" y="5486"/>
                          <a:pt x="5499" y="0"/>
                          <a:pt x="12283" y="0"/>
                        </a:cubicBezTo>
                        <a:cubicBezTo>
                          <a:pt x="19066" y="0"/>
                          <a:pt x="24565" y="5486"/>
                          <a:pt x="24565" y="12282"/>
                        </a:cubicBezTo>
                        <a:cubicBezTo>
                          <a:pt x="24565" y="19053"/>
                          <a:pt x="19066" y="24565"/>
                          <a:pt x="12283" y="24565"/>
                        </a:cubicBezTo>
                        <a:cubicBezTo>
                          <a:pt x="5499" y="24565"/>
                          <a:pt x="0" y="19053"/>
                          <a:pt x="0" y="12282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7FB80E">
                        <a:alpha val="25000"/>
                      </a:srgbClr>
                    </a:solidFill>
                    <a:bevel/>
                  </a:ln>
                </p:spPr>
              </p:sp>
            </p:grpSp>
          </p:grpSp>
          <p:grpSp>
            <p:nvGrpSpPr>
              <p:cNvPr id="12774" name="Group 12773"/>
              <p:cNvGrpSpPr/>
              <p:nvPr/>
            </p:nvGrpSpPr>
            <p:grpSpPr>
              <a:xfrm>
                <a:off x="57600" y="237000"/>
                <a:ext cx="9028800" cy="714400"/>
                <a:chOff x="57600" y="237000"/>
                <a:chExt cx="9028800" cy="714400"/>
              </a:xfrm>
            </p:grpSpPr>
            <p:sp>
              <p:nvSpPr>
                <p:cNvPr id="12775" name="Freeform 12774"/>
                <p:cNvSpPr/>
                <p:nvPr/>
              </p:nvSpPr>
              <p:spPr>
                <a:xfrm>
                  <a:off x="57600" y="714934"/>
                  <a:ext cx="9028800" cy="15717"/>
                </a:xfrm>
                <a:custGeom>
                  <a:avLst/>
                  <a:gdLst>
                    <a:gd name="rtt" fmla="*/ -304000 h 15717"/>
                    <a:gd name="rtb" fmla="*/ 0 h 15717"/>
                  </a:gdLst>
                  <a:ahLst/>
                  <a:cxnLst/>
                  <a:rect l="l" t="rtt" r="r" b="rtb"/>
                  <a:pathLst>
                    <a:path w="9028800" h="15717">
                      <a:moveTo>
                        <a:pt x="0" y="15717"/>
                      </a:moveTo>
                      <a:lnTo>
                        <a:pt x="9028800" y="15717"/>
                      </a:lnTo>
                      <a:lnTo>
                        <a:pt x="9028800" y="0"/>
                      </a:lnTo>
                      <a:lnTo>
                        <a:pt x="0" y="0"/>
                      </a:lnTo>
                      <a:lnTo>
                        <a:pt x="0" y="15717"/>
                      </a:lnTo>
                      <a:close/>
                    </a:path>
                  </a:pathLst>
                </a:custGeom>
                <a:solidFill>
                  <a:srgbClr val="A3CF62"/>
                </a:solidFill>
                <a:ln w="7600" cap="flat">
                  <a:solidFill>
                    <a:srgbClr val="A3CF62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976">
                      <a:solidFill>
                        <a:srgbClr val="236EA1"/>
                      </a:solidFill>
                      <a:latin typeface="Arial"/>
                    </a:rPr>
                    <a:t>Tips to Enjoy Fruits</a:t>
                  </a:r>
                </a:p>
              </p:txBody>
            </p:sp>
            <p:grpSp>
              <p:nvGrpSpPr>
                <p:cNvPr id="12776" name="Group 12775"/>
                <p:cNvGrpSpPr/>
                <p:nvPr/>
              </p:nvGrpSpPr>
              <p:grpSpPr>
                <a:xfrm>
                  <a:off x="341076" y="237000"/>
                  <a:ext cx="709848" cy="714400"/>
                  <a:chOff x="341076" y="237000"/>
                  <a:chExt cx="709848" cy="714400"/>
                </a:xfrm>
              </p:grpSpPr>
              <p:sp>
                <p:nvSpPr>
                  <p:cNvPr id="12777" name="Freeform 12776"/>
                  <p:cNvSpPr/>
                  <p:nvPr/>
                </p:nvSpPr>
                <p:spPr>
                  <a:xfrm>
                    <a:off x="341076" y="237000"/>
                    <a:ext cx="709848" cy="7144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9848" h="714400">
                        <a:moveTo>
                          <a:pt x="0" y="357200"/>
                        </a:moveTo>
                        <a:cubicBezTo>
                          <a:pt x="0" y="159914"/>
                          <a:pt x="158896" y="0"/>
                          <a:pt x="354924" y="0"/>
                        </a:cubicBezTo>
                        <a:cubicBezTo>
                          <a:pt x="550941" y="0"/>
                          <a:pt x="709848" y="159914"/>
                          <a:pt x="709848" y="357200"/>
                        </a:cubicBezTo>
                        <a:cubicBezTo>
                          <a:pt x="709848" y="554443"/>
                          <a:pt x="550941" y="714400"/>
                          <a:pt x="354924" y="714400"/>
                        </a:cubicBezTo>
                        <a:cubicBezTo>
                          <a:pt x="158896" y="714400"/>
                          <a:pt x="0" y="554443"/>
                          <a:pt x="0" y="357200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2500" cap="flat">
                    <a:solidFill>
                      <a:srgbClr val="A3CF62"/>
                    </a:solidFill>
                    <a:bevel/>
                  </a:ln>
                </p:spPr>
              </p:sp>
              <p:sp>
                <p:nvSpPr>
                  <p:cNvPr id="12778" name="Freeform 12777"/>
                  <p:cNvSpPr/>
                  <p:nvPr/>
                </p:nvSpPr>
                <p:spPr>
                  <a:xfrm>
                    <a:off x="365254" y="261331"/>
                    <a:ext cx="661492" cy="6657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1492" h="665739">
                        <a:moveTo>
                          <a:pt x="0" y="332869"/>
                        </a:moveTo>
                        <a:cubicBezTo>
                          <a:pt x="0" y="149022"/>
                          <a:pt x="148072" y="0"/>
                          <a:pt x="330746" y="0"/>
                        </a:cubicBezTo>
                        <a:cubicBezTo>
                          <a:pt x="513410" y="0"/>
                          <a:pt x="661492" y="149022"/>
                          <a:pt x="661492" y="332869"/>
                        </a:cubicBezTo>
                        <a:cubicBezTo>
                          <a:pt x="661492" y="516677"/>
                          <a:pt x="513410" y="665739"/>
                          <a:pt x="330746" y="665739"/>
                        </a:cubicBezTo>
                        <a:cubicBezTo>
                          <a:pt x="148072" y="665739"/>
                          <a:pt x="0" y="516677"/>
                          <a:pt x="0" y="332869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sp>
                <p:nvSpPr>
                  <p:cNvPr id="12779" name="Freeform 12778"/>
                  <p:cNvSpPr/>
                  <p:nvPr/>
                </p:nvSpPr>
                <p:spPr>
                  <a:xfrm>
                    <a:off x="618963" y="301781"/>
                    <a:ext cx="154075" cy="2888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075" h="288889">
                        <a:moveTo>
                          <a:pt x="73090" y="288889"/>
                        </a:moveTo>
                        <a:lnTo>
                          <a:pt x="1022" y="33927"/>
                        </a:lnTo>
                        <a:cubicBezTo>
                          <a:pt x="1022" y="33927"/>
                          <a:pt x="-7125" y="12985"/>
                          <a:pt x="22568" y="5514"/>
                        </a:cubicBezTo>
                        <a:cubicBezTo>
                          <a:pt x="61203" y="-4206"/>
                          <a:pt x="115440" y="0"/>
                          <a:pt x="136243" y="8505"/>
                        </a:cubicBezTo>
                        <a:cubicBezTo>
                          <a:pt x="147690" y="13030"/>
                          <a:pt x="154817" y="18225"/>
                          <a:pt x="154075" y="32431"/>
                        </a:cubicBezTo>
                        <a:lnTo>
                          <a:pt x="79777" y="288141"/>
                        </a:lnTo>
                        <a:lnTo>
                          <a:pt x="73090" y="288889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80" name="Freeform 12779"/>
                  <p:cNvSpPr/>
                  <p:nvPr/>
                </p:nvSpPr>
                <p:spPr>
                  <a:xfrm flipV="1">
                    <a:off x="621436" y="594487"/>
                    <a:ext cx="154035" cy="288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035" h="288963">
                        <a:moveTo>
                          <a:pt x="73071" y="288963"/>
                        </a:moveTo>
                        <a:lnTo>
                          <a:pt x="1002" y="33964"/>
                        </a:lnTo>
                        <a:cubicBezTo>
                          <a:pt x="1002" y="33964"/>
                          <a:pt x="-7144" y="13022"/>
                          <a:pt x="22548" y="5551"/>
                        </a:cubicBezTo>
                        <a:cubicBezTo>
                          <a:pt x="61183" y="-4169"/>
                          <a:pt x="115420" y="0"/>
                          <a:pt x="136224" y="8542"/>
                        </a:cubicBezTo>
                        <a:cubicBezTo>
                          <a:pt x="147670" y="13068"/>
                          <a:pt x="154798" y="18262"/>
                          <a:pt x="154035" y="32468"/>
                        </a:cubicBezTo>
                        <a:lnTo>
                          <a:pt x="79757" y="288179"/>
                        </a:lnTo>
                        <a:lnTo>
                          <a:pt x="73071" y="288963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81" name="Freeform 12780"/>
                  <p:cNvSpPr/>
                  <p:nvPr/>
                </p:nvSpPr>
                <p:spPr>
                  <a:xfrm>
                    <a:off x="496210" y="344285"/>
                    <a:ext cx="226231" cy="2622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231" h="262222">
                        <a:moveTo>
                          <a:pt x="198374" y="247380"/>
                        </a:moveTo>
                        <a:lnTo>
                          <a:pt x="-14398" y="91119"/>
                        </a:lnTo>
                        <a:cubicBezTo>
                          <a:pt x="-14398" y="91119"/>
                          <a:pt x="-33630" y="79663"/>
                          <a:pt x="-14802" y="55380"/>
                        </a:cubicBezTo>
                        <a:cubicBezTo>
                          <a:pt x="9696" y="23784"/>
                          <a:pt x="55009" y="-6506"/>
                          <a:pt x="76606" y="-12693"/>
                        </a:cubicBezTo>
                        <a:cubicBezTo>
                          <a:pt x="88394" y="-16219"/>
                          <a:pt x="97189" y="-16542"/>
                          <a:pt x="105294" y="-4887"/>
                        </a:cubicBezTo>
                        <a:lnTo>
                          <a:pt x="203185" y="242648"/>
                        </a:lnTo>
                        <a:lnTo>
                          <a:pt x="198374" y="247380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82" name="Freeform 12781"/>
                  <p:cNvSpPr/>
                  <p:nvPr/>
                </p:nvSpPr>
                <p:spPr>
                  <a:xfrm flipV="1">
                    <a:off x="675428" y="575069"/>
                    <a:ext cx="220299" cy="2662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0299" h="266201">
                        <a:moveTo>
                          <a:pt x="22987" y="247931"/>
                        </a:moveTo>
                        <a:lnTo>
                          <a:pt x="112737" y="-1284"/>
                        </a:lnTo>
                        <a:cubicBezTo>
                          <a:pt x="112737" y="-1284"/>
                          <a:pt x="118302" y="-23065"/>
                          <a:pt x="146727" y="-11645"/>
                        </a:cubicBezTo>
                        <a:cubicBezTo>
                          <a:pt x="183713" y="3215"/>
                          <a:pt x="225258" y="38554"/>
                          <a:pt x="237187" y="57698"/>
                        </a:cubicBezTo>
                        <a:cubicBezTo>
                          <a:pt x="243840" y="68106"/>
                          <a:pt x="246600" y="76515"/>
                          <a:pt x="237742" y="87600"/>
                        </a:cubicBezTo>
                        <a:lnTo>
                          <a:pt x="28845" y="251261"/>
                        </a:lnTo>
                        <a:lnTo>
                          <a:pt x="22987" y="24793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83" name="Freeform 12782"/>
                  <p:cNvSpPr/>
                  <p:nvPr/>
                </p:nvSpPr>
                <p:spPr>
                  <a:xfrm flipV="1">
                    <a:off x="694095" y="562721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49"/>
                        </a:lnTo>
                        <a:cubicBezTo>
                          <a:pt x="226774" y="-28949"/>
                          <a:pt x="244462" y="-42696"/>
                          <a:pt x="259920" y="-16113"/>
                        </a:cubicBezTo>
                        <a:cubicBezTo>
                          <a:pt x="280034" y="18477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84" name="Freeform 12783"/>
                  <p:cNvSpPr/>
                  <p:nvPr/>
                </p:nvSpPr>
                <p:spPr>
                  <a:xfrm flipH="1" flipV="1">
                    <a:off x="412614" y="562721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49"/>
                        </a:lnTo>
                        <a:cubicBezTo>
                          <a:pt x="226774" y="-28949"/>
                          <a:pt x="244462" y="-42696"/>
                          <a:pt x="259920" y="-16113"/>
                        </a:cubicBezTo>
                        <a:cubicBezTo>
                          <a:pt x="280034" y="18477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85" name="Freeform 12784"/>
                  <p:cNvSpPr/>
                  <p:nvPr/>
                </p:nvSpPr>
                <p:spPr>
                  <a:xfrm flipV="1">
                    <a:off x="498650" y="578682"/>
                    <a:ext cx="223289" cy="2641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289" h="264114">
                        <a:moveTo>
                          <a:pt x="194873" y="249806"/>
                        </a:moveTo>
                        <a:lnTo>
                          <a:pt x="-15156" y="89831"/>
                        </a:lnTo>
                        <a:cubicBezTo>
                          <a:pt x="-15156" y="89831"/>
                          <a:pt x="-34186" y="78041"/>
                          <a:pt x="-14940" y="54091"/>
                        </a:cubicBezTo>
                        <a:cubicBezTo>
                          <a:pt x="10103" y="22930"/>
                          <a:pt x="55933" y="-6559"/>
                          <a:pt x="77634" y="-12366"/>
                        </a:cubicBezTo>
                        <a:cubicBezTo>
                          <a:pt x="89482" y="-15684"/>
                          <a:pt x="98280" y="-15852"/>
                          <a:pt x="106183" y="-4057"/>
                        </a:cubicBezTo>
                        <a:lnTo>
                          <a:pt x="199766" y="245160"/>
                        </a:lnTo>
                        <a:lnTo>
                          <a:pt x="194873" y="249806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86" name="Freeform 12785"/>
                  <p:cNvSpPr/>
                  <p:nvPr/>
                </p:nvSpPr>
                <p:spPr>
                  <a:xfrm>
                    <a:off x="669345" y="342350"/>
                    <a:ext cx="229703" cy="2600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9703" h="260038">
                        <a:moveTo>
                          <a:pt x="21455" y="239774"/>
                        </a:moveTo>
                        <a:lnTo>
                          <a:pt x="124889" y="-4012"/>
                        </a:lnTo>
                        <a:cubicBezTo>
                          <a:pt x="124889" y="-4012"/>
                          <a:pt x="131654" y="-25446"/>
                          <a:pt x="159401" y="-12447"/>
                        </a:cubicBezTo>
                        <a:cubicBezTo>
                          <a:pt x="195504" y="4468"/>
                          <a:pt x="235025" y="42085"/>
                          <a:pt x="245874" y="61870"/>
                        </a:cubicBezTo>
                        <a:cubicBezTo>
                          <a:pt x="251938" y="72636"/>
                          <a:pt x="254228" y="81187"/>
                          <a:pt x="244769" y="91757"/>
                        </a:cubicBezTo>
                        <a:lnTo>
                          <a:pt x="27119" y="243427"/>
                        </a:lnTo>
                        <a:lnTo>
                          <a:pt x="21455" y="23977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87" name="Freeform 12786"/>
                  <p:cNvSpPr/>
                  <p:nvPr/>
                </p:nvSpPr>
                <p:spPr>
                  <a:xfrm>
                    <a:off x="694086" y="472297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50"/>
                        </a:lnTo>
                        <a:cubicBezTo>
                          <a:pt x="226774" y="-28950"/>
                          <a:pt x="244462" y="-42696"/>
                          <a:pt x="259920" y="-16113"/>
                        </a:cubicBezTo>
                        <a:cubicBezTo>
                          <a:pt x="280033" y="18476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88" name="Freeform 12787"/>
                  <p:cNvSpPr/>
                  <p:nvPr/>
                </p:nvSpPr>
                <p:spPr>
                  <a:xfrm flipH="1">
                    <a:off x="412409" y="472297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50"/>
                        </a:lnTo>
                        <a:cubicBezTo>
                          <a:pt x="226774" y="-28950"/>
                          <a:pt x="244462" y="-42696"/>
                          <a:pt x="259920" y="-16113"/>
                        </a:cubicBezTo>
                        <a:cubicBezTo>
                          <a:pt x="280034" y="18477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89" name="Freeform 12788"/>
                  <p:cNvSpPr/>
                  <p:nvPr/>
                </p:nvSpPr>
                <p:spPr>
                  <a:xfrm>
                    <a:off x="679908" y="571867"/>
                    <a:ext cx="36090" cy="363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090" h="36319">
                        <a:moveTo>
                          <a:pt x="0" y="18159"/>
                        </a:moveTo>
                        <a:cubicBezTo>
                          <a:pt x="0" y="8111"/>
                          <a:pt x="8079" y="0"/>
                          <a:pt x="18045" y="0"/>
                        </a:cubicBezTo>
                        <a:cubicBezTo>
                          <a:pt x="28011" y="0"/>
                          <a:pt x="36090" y="8111"/>
                          <a:pt x="36090" y="18159"/>
                        </a:cubicBezTo>
                        <a:cubicBezTo>
                          <a:pt x="36090" y="28170"/>
                          <a:pt x="28011" y="36319"/>
                          <a:pt x="18045" y="36319"/>
                        </a:cubicBezTo>
                        <a:cubicBezTo>
                          <a:pt x="8079" y="36319"/>
                          <a:pt x="0" y="28170"/>
                          <a:pt x="0" y="18159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7FB80E"/>
                    </a:solidFill>
                    <a:bevel/>
                  </a:ln>
                </p:spPr>
              </p:sp>
            </p:grpSp>
            <p:grpSp>
              <p:nvGrpSpPr>
                <p:cNvPr id="12790" name="Group 12789"/>
                <p:cNvGrpSpPr/>
                <p:nvPr/>
              </p:nvGrpSpPr>
              <p:grpSpPr>
                <a:xfrm>
                  <a:off x="871560" y="451320"/>
                  <a:ext cx="500080" cy="500080"/>
                  <a:chOff x="871560" y="451320"/>
                  <a:chExt cx="500080" cy="500080"/>
                </a:xfrm>
              </p:grpSpPr>
              <p:sp>
                <p:nvSpPr>
                  <p:cNvPr id="12791" name="Freeform 12790"/>
                  <p:cNvSpPr/>
                  <p:nvPr/>
                </p:nvSpPr>
                <p:spPr>
                  <a:xfrm>
                    <a:off x="871560" y="451320"/>
                    <a:ext cx="500080" cy="5000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080" h="500080">
                        <a:moveTo>
                          <a:pt x="0" y="250040"/>
                        </a:moveTo>
                        <a:cubicBezTo>
                          <a:pt x="0" y="111940"/>
                          <a:pt x="111941" y="0"/>
                          <a:pt x="250040" y="0"/>
                        </a:cubicBezTo>
                        <a:cubicBezTo>
                          <a:pt x="388131" y="0"/>
                          <a:pt x="500080" y="111940"/>
                          <a:pt x="500080" y="250040"/>
                        </a:cubicBezTo>
                        <a:cubicBezTo>
                          <a:pt x="500080" y="388110"/>
                          <a:pt x="388131" y="500080"/>
                          <a:pt x="250040" y="500080"/>
                        </a:cubicBezTo>
                        <a:cubicBezTo>
                          <a:pt x="111941" y="500080"/>
                          <a:pt x="0" y="388110"/>
                          <a:pt x="0" y="250040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2500" cap="flat">
                    <a:solidFill>
                      <a:srgbClr val="A3CF62"/>
                    </a:solidFill>
                    <a:bevel/>
                  </a:ln>
                </p:spPr>
              </p:sp>
              <p:sp>
                <p:nvSpPr>
                  <p:cNvPr id="12792" name="Freeform 12791"/>
                  <p:cNvSpPr/>
                  <p:nvPr/>
                </p:nvSpPr>
                <p:spPr>
                  <a:xfrm>
                    <a:off x="888593" y="468352"/>
                    <a:ext cx="466014" cy="4660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014" h="466017">
                        <a:moveTo>
                          <a:pt x="0" y="233008"/>
                        </a:moveTo>
                        <a:cubicBezTo>
                          <a:pt x="0" y="104315"/>
                          <a:pt x="104315" y="0"/>
                          <a:pt x="233007" y="0"/>
                        </a:cubicBezTo>
                        <a:cubicBezTo>
                          <a:pt x="361692" y="0"/>
                          <a:pt x="466014" y="104315"/>
                          <a:pt x="466014" y="233008"/>
                        </a:cubicBezTo>
                        <a:cubicBezTo>
                          <a:pt x="466014" y="361674"/>
                          <a:pt x="361692" y="466017"/>
                          <a:pt x="233007" y="466017"/>
                        </a:cubicBezTo>
                        <a:cubicBezTo>
                          <a:pt x="104315" y="466017"/>
                          <a:pt x="0" y="361674"/>
                          <a:pt x="0" y="233008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sp>
                <p:nvSpPr>
                  <p:cNvPr id="12793" name="Freeform 12792"/>
                  <p:cNvSpPr/>
                  <p:nvPr/>
                </p:nvSpPr>
                <p:spPr>
                  <a:xfrm>
                    <a:off x="1067328" y="496667"/>
                    <a:ext cx="108544" cy="2022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544" h="202222">
                        <a:moveTo>
                          <a:pt x="51491" y="202222"/>
                        </a:moveTo>
                        <a:lnTo>
                          <a:pt x="720" y="23749"/>
                        </a:lnTo>
                        <a:cubicBezTo>
                          <a:pt x="720" y="23749"/>
                          <a:pt x="-5019" y="9089"/>
                          <a:pt x="15899" y="3860"/>
                        </a:cubicBezTo>
                        <a:cubicBezTo>
                          <a:pt x="43117" y="-2944"/>
                          <a:pt x="81326" y="0"/>
                          <a:pt x="95982" y="5953"/>
                        </a:cubicBezTo>
                        <a:cubicBezTo>
                          <a:pt x="104046" y="9121"/>
                          <a:pt x="109067" y="12758"/>
                          <a:pt x="108544" y="22702"/>
                        </a:cubicBezTo>
                        <a:lnTo>
                          <a:pt x="56202" y="201699"/>
                        </a:lnTo>
                        <a:lnTo>
                          <a:pt x="51491" y="202222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94" name="Freeform 12793"/>
                  <p:cNvSpPr/>
                  <p:nvPr/>
                </p:nvSpPr>
                <p:spPr>
                  <a:xfrm flipV="1">
                    <a:off x="1069071" y="701561"/>
                    <a:ext cx="108517" cy="202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517" h="202274">
                        <a:moveTo>
                          <a:pt x="51477" y="202274"/>
                        </a:moveTo>
                        <a:lnTo>
                          <a:pt x="706" y="23775"/>
                        </a:lnTo>
                        <a:cubicBezTo>
                          <a:pt x="706" y="23775"/>
                          <a:pt x="-5033" y="9115"/>
                          <a:pt x="15885" y="3886"/>
                        </a:cubicBezTo>
                        <a:cubicBezTo>
                          <a:pt x="43103" y="-2918"/>
                          <a:pt x="81312" y="0"/>
                          <a:pt x="95968" y="5980"/>
                        </a:cubicBezTo>
                        <a:cubicBezTo>
                          <a:pt x="104032" y="9147"/>
                          <a:pt x="109053" y="12784"/>
                          <a:pt x="108517" y="22728"/>
                        </a:cubicBezTo>
                        <a:lnTo>
                          <a:pt x="56188" y="201725"/>
                        </a:lnTo>
                        <a:lnTo>
                          <a:pt x="51477" y="20227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95" name="Freeform 12794"/>
                  <p:cNvSpPr/>
                  <p:nvPr/>
                </p:nvSpPr>
                <p:spPr>
                  <a:xfrm>
                    <a:off x="980849" y="526419"/>
                    <a:ext cx="159377" cy="1835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9377" h="183555">
                        <a:moveTo>
                          <a:pt x="139752" y="173166"/>
                        </a:moveTo>
                        <a:lnTo>
                          <a:pt x="-10144" y="63783"/>
                        </a:lnTo>
                        <a:cubicBezTo>
                          <a:pt x="-10144" y="63783"/>
                          <a:pt x="-23692" y="55764"/>
                          <a:pt x="-10428" y="38766"/>
                        </a:cubicBezTo>
                        <a:cubicBezTo>
                          <a:pt x="6831" y="16648"/>
                          <a:pt x="38753" y="-4554"/>
                          <a:pt x="53968" y="-8885"/>
                        </a:cubicBezTo>
                        <a:cubicBezTo>
                          <a:pt x="62273" y="-11353"/>
                          <a:pt x="68468" y="-11579"/>
                          <a:pt x="74179" y="-3421"/>
                        </a:cubicBezTo>
                        <a:lnTo>
                          <a:pt x="143142" y="169854"/>
                        </a:lnTo>
                        <a:lnTo>
                          <a:pt x="139752" y="173166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96" name="Freeform 12795"/>
                  <p:cNvSpPr/>
                  <p:nvPr/>
                </p:nvSpPr>
                <p:spPr>
                  <a:xfrm flipV="1">
                    <a:off x="1107108" y="687968"/>
                    <a:ext cx="155198" cy="1863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5198" h="186341">
                        <a:moveTo>
                          <a:pt x="16194" y="173551"/>
                        </a:moveTo>
                        <a:lnTo>
                          <a:pt x="79422" y="-899"/>
                        </a:lnTo>
                        <a:cubicBezTo>
                          <a:pt x="79422" y="-899"/>
                          <a:pt x="83342" y="-16146"/>
                          <a:pt x="103368" y="-8152"/>
                        </a:cubicBezTo>
                        <a:cubicBezTo>
                          <a:pt x="129423" y="2250"/>
                          <a:pt x="158692" y="26988"/>
                          <a:pt x="167096" y="40388"/>
                        </a:cubicBezTo>
                        <a:cubicBezTo>
                          <a:pt x="171783" y="47675"/>
                          <a:pt x="173728" y="53561"/>
                          <a:pt x="167487" y="61320"/>
                        </a:cubicBezTo>
                        <a:lnTo>
                          <a:pt x="20321" y="175882"/>
                        </a:lnTo>
                        <a:lnTo>
                          <a:pt x="16194" y="17355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97" name="Freeform 12796"/>
                  <p:cNvSpPr/>
                  <p:nvPr/>
                </p:nvSpPr>
                <p:spPr>
                  <a:xfrm flipV="1">
                    <a:off x="1120258" y="679325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98" name="Freeform 12797"/>
                  <p:cNvSpPr/>
                  <p:nvPr/>
                </p:nvSpPr>
                <p:spPr>
                  <a:xfrm flipH="1" flipV="1">
                    <a:off x="921958" y="679325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799" name="Freeform 12798"/>
                  <p:cNvSpPr/>
                  <p:nvPr/>
                </p:nvSpPr>
                <p:spPr>
                  <a:xfrm flipV="1">
                    <a:off x="982569" y="690497"/>
                    <a:ext cx="157305" cy="1848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305" h="184880">
                        <a:moveTo>
                          <a:pt x="137286" y="174865"/>
                        </a:moveTo>
                        <a:lnTo>
                          <a:pt x="-10677" y="62882"/>
                        </a:lnTo>
                        <a:cubicBezTo>
                          <a:pt x="-10677" y="62882"/>
                          <a:pt x="-24084" y="54628"/>
                          <a:pt x="-10525" y="37864"/>
                        </a:cubicBezTo>
                        <a:cubicBezTo>
                          <a:pt x="7117" y="16051"/>
                          <a:pt x="39404" y="-4591"/>
                          <a:pt x="54692" y="-8656"/>
                        </a:cubicBezTo>
                        <a:cubicBezTo>
                          <a:pt x="63039" y="-10979"/>
                          <a:pt x="69238" y="-11097"/>
                          <a:pt x="74805" y="-2840"/>
                        </a:cubicBezTo>
                        <a:lnTo>
                          <a:pt x="140733" y="171612"/>
                        </a:lnTo>
                        <a:lnTo>
                          <a:pt x="137286" y="174865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800" name="Freeform 12799"/>
                  <p:cNvSpPr/>
                  <p:nvPr/>
                </p:nvSpPr>
                <p:spPr>
                  <a:xfrm>
                    <a:off x="1102822" y="525065"/>
                    <a:ext cx="161823" cy="1820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1823" h="182027">
                        <a:moveTo>
                          <a:pt x="15115" y="167841"/>
                        </a:moveTo>
                        <a:lnTo>
                          <a:pt x="87983" y="-2808"/>
                        </a:lnTo>
                        <a:cubicBezTo>
                          <a:pt x="87983" y="-2808"/>
                          <a:pt x="92749" y="-17812"/>
                          <a:pt x="112296" y="-8713"/>
                        </a:cubicBezTo>
                        <a:cubicBezTo>
                          <a:pt x="137731" y="3127"/>
                          <a:pt x="165573" y="29460"/>
                          <a:pt x="173215" y="43309"/>
                        </a:cubicBezTo>
                        <a:cubicBezTo>
                          <a:pt x="177488" y="50846"/>
                          <a:pt x="179102" y="56831"/>
                          <a:pt x="172437" y="64230"/>
                        </a:cubicBezTo>
                        <a:lnTo>
                          <a:pt x="19105" y="170400"/>
                        </a:lnTo>
                        <a:lnTo>
                          <a:pt x="15115" y="16784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801" name="Freeform 12800"/>
                  <p:cNvSpPr/>
                  <p:nvPr/>
                </p:nvSpPr>
                <p:spPr>
                  <a:xfrm>
                    <a:off x="1120251" y="616028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802" name="Freeform 12801"/>
                  <p:cNvSpPr/>
                  <p:nvPr/>
                </p:nvSpPr>
                <p:spPr>
                  <a:xfrm flipH="1">
                    <a:off x="921813" y="616028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803" name="Freeform 12802"/>
                  <p:cNvSpPr/>
                  <p:nvPr/>
                </p:nvSpPr>
                <p:spPr>
                  <a:xfrm>
                    <a:off x="1110264" y="685727"/>
                    <a:ext cx="25425" cy="254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425" h="25423">
                        <a:moveTo>
                          <a:pt x="0" y="12712"/>
                        </a:moveTo>
                        <a:cubicBezTo>
                          <a:pt x="0" y="5678"/>
                          <a:pt x="5692" y="0"/>
                          <a:pt x="12712" y="0"/>
                        </a:cubicBezTo>
                        <a:cubicBezTo>
                          <a:pt x="19733" y="0"/>
                          <a:pt x="25425" y="5678"/>
                          <a:pt x="25425" y="12712"/>
                        </a:cubicBezTo>
                        <a:cubicBezTo>
                          <a:pt x="25425" y="19719"/>
                          <a:pt x="19733" y="25423"/>
                          <a:pt x="12712" y="25423"/>
                        </a:cubicBezTo>
                        <a:cubicBezTo>
                          <a:pt x="5692" y="25423"/>
                          <a:pt x="0" y="19719"/>
                          <a:pt x="0" y="12712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7FB80E"/>
                    </a:solidFill>
                    <a:bevel/>
                  </a:ln>
                </p:spPr>
              </p:sp>
            </p:grpSp>
          </p:grpSp>
        </p:grpSp>
      </p:grpSp>
      <p:sp>
        <p:nvSpPr>
          <p:cNvPr id="89" name="TextBox 2"/>
          <p:cNvSpPr txBox="1"/>
          <p:nvPr/>
        </p:nvSpPr>
        <p:spPr>
          <a:xfrm>
            <a:off x="113351" y="81937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72" name="Group13072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746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748" name="Freeform 747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rect l="0" t="0" r="0" b="0"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F6F6"/>
                  </a:gs>
                  <a:gs pos="100000">
                    <a:srgbClr val="EFEFE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749" name="Group 748"/>
              <p:cNvGrpSpPr/>
              <p:nvPr/>
            </p:nvGrpSpPr>
            <p:grpSpPr>
              <a:xfrm>
                <a:off x="57600" y="5363824"/>
                <a:ext cx="9028800" cy="1257177"/>
                <a:chOff x="57600" y="5363824"/>
                <a:chExt cx="9028800" cy="1257177"/>
              </a:xfrm>
            </p:grpSpPr>
            <p:sp>
              <p:nvSpPr>
                <p:cNvPr id="750" name="Freeform 749"/>
                <p:cNvSpPr/>
                <p:nvPr/>
              </p:nvSpPr>
              <p:spPr>
                <a:xfrm flipH="1" flipV="1">
                  <a:off x="57638" y="5363824"/>
                  <a:ext cx="1585550" cy="1257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550" h="1257177">
                      <a:moveTo>
                        <a:pt x="1027254" y="0"/>
                      </a:moveTo>
                      <a:cubicBezTo>
                        <a:pt x="1027254" y="0"/>
                        <a:pt x="895728" y="175054"/>
                        <a:pt x="773946" y="200597"/>
                      </a:cubicBezTo>
                      <a:cubicBezTo>
                        <a:pt x="652163" y="226140"/>
                        <a:pt x="582746" y="217624"/>
                        <a:pt x="464618" y="220059"/>
                      </a:cubicBezTo>
                      <a:cubicBezTo>
                        <a:pt x="346490" y="222492"/>
                        <a:pt x="95618" y="235870"/>
                        <a:pt x="40816" y="290776"/>
                      </a:cubicBezTo>
                      <a:cubicBezTo>
                        <a:pt x="40816" y="290776"/>
                        <a:pt x="14024" y="325877"/>
                        <a:pt x="9153" y="350204"/>
                      </a:cubicBezTo>
                      <a:cubicBezTo>
                        <a:pt x="4281" y="374530"/>
                        <a:pt x="-18857" y="381828"/>
                        <a:pt x="33509" y="450132"/>
                      </a:cubicBezTo>
                      <a:cubicBezTo>
                        <a:pt x="33509" y="450132"/>
                        <a:pt x="55430" y="462105"/>
                        <a:pt x="33509" y="531435"/>
                      </a:cubicBezTo>
                      <a:cubicBezTo>
                        <a:pt x="11588" y="600764"/>
                        <a:pt x="78569" y="561843"/>
                        <a:pt x="89529" y="595900"/>
                      </a:cubicBezTo>
                      <a:cubicBezTo>
                        <a:pt x="100489" y="629956"/>
                        <a:pt x="71261" y="744289"/>
                        <a:pt x="200351" y="813884"/>
                      </a:cubicBezTo>
                      <a:cubicBezTo>
                        <a:pt x="200351" y="813884"/>
                        <a:pt x="274637" y="851322"/>
                        <a:pt x="307519" y="945022"/>
                      </a:cubicBezTo>
                      <a:cubicBezTo>
                        <a:pt x="307519" y="945022"/>
                        <a:pt x="341617" y="1004583"/>
                        <a:pt x="418340" y="1019426"/>
                      </a:cubicBezTo>
                      <a:cubicBezTo>
                        <a:pt x="418340" y="1019426"/>
                        <a:pt x="404945" y="1101886"/>
                        <a:pt x="491411" y="1109182"/>
                      </a:cubicBezTo>
                      <a:cubicBezTo>
                        <a:pt x="577875" y="1116486"/>
                        <a:pt x="585183" y="1105534"/>
                        <a:pt x="620499" y="1025255"/>
                      </a:cubicBezTo>
                      <a:cubicBezTo>
                        <a:pt x="655625" y="944984"/>
                        <a:pt x="683826" y="898761"/>
                        <a:pt x="680173" y="952280"/>
                      </a:cubicBezTo>
                      <a:cubicBezTo>
                        <a:pt x="676520" y="1005799"/>
                        <a:pt x="652163" y="1094590"/>
                        <a:pt x="719142" y="1187044"/>
                      </a:cubicBezTo>
                      <a:cubicBezTo>
                        <a:pt x="719142" y="1187044"/>
                        <a:pt x="743500" y="1230820"/>
                        <a:pt x="783689" y="1184597"/>
                      </a:cubicBezTo>
                      <a:cubicBezTo>
                        <a:pt x="783689" y="1184597"/>
                        <a:pt x="804392" y="1160269"/>
                        <a:pt x="821438" y="1212572"/>
                      </a:cubicBezTo>
                      <a:cubicBezTo>
                        <a:pt x="838493" y="1264868"/>
                        <a:pt x="888417" y="1274604"/>
                        <a:pt x="984626" y="1224732"/>
                      </a:cubicBezTo>
                      <a:cubicBezTo>
                        <a:pt x="984626" y="1224732"/>
                        <a:pt x="1041869" y="1184597"/>
                        <a:pt x="1095472" y="1201628"/>
                      </a:cubicBezTo>
                      <a:cubicBezTo>
                        <a:pt x="1095472" y="1201628"/>
                        <a:pt x="1135638" y="1218652"/>
                        <a:pt x="1175963" y="1143245"/>
                      </a:cubicBezTo>
                      <a:cubicBezTo>
                        <a:pt x="1175963" y="1143245"/>
                        <a:pt x="1201400" y="1089726"/>
                        <a:pt x="1311251" y="1097022"/>
                      </a:cubicBezTo>
                      <a:cubicBezTo>
                        <a:pt x="1311251" y="1097022"/>
                        <a:pt x="1335358" y="1105534"/>
                        <a:pt x="1370675" y="1058102"/>
                      </a:cubicBezTo>
                      <a:cubicBezTo>
                        <a:pt x="1405992" y="1010663"/>
                        <a:pt x="1405992" y="974176"/>
                        <a:pt x="1476019" y="952888"/>
                      </a:cubicBezTo>
                      <a:cubicBezTo>
                        <a:pt x="1546045" y="931600"/>
                        <a:pt x="1617896" y="818482"/>
                        <a:pt x="1570403" y="726046"/>
                      </a:cubicBezTo>
                      <a:cubicBezTo>
                        <a:pt x="1522903" y="633605"/>
                        <a:pt x="1167299" y="372098"/>
                        <a:pt x="1130766" y="330743"/>
                      </a:cubicBezTo>
                      <a:cubicBezTo>
                        <a:pt x="1094233" y="289388"/>
                        <a:pt x="956620" y="189650"/>
                        <a:pt x="1016295" y="115455"/>
                      </a:cubicBezTo>
                      <a:cubicBezTo>
                        <a:pt x="1075962" y="41260"/>
                        <a:pt x="1114935" y="0"/>
                        <a:pt x="1114935" y="0"/>
                      </a:cubicBezTo>
                      <a:lnTo>
                        <a:pt x="102725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6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  <p:sp>
              <p:nvSpPr>
                <p:cNvPr id="751" name="Freeform 750"/>
                <p:cNvSpPr/>
                <p:nvPr/>
              </p:nvSpPr>
              <p:spPr>
                <a:xfrm flipH="1" flipV="1">
                  <a:off x="1546182" y="5363824"/>
                  <a:ext cx="1585550" cy="1257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550" h="1257177">
                      <a:moveTo>
                        <a:pt x="1027254" y="0"/>
                      </a:moveTo>
                      <a:cubicBezTo>
                        <a:pt x="1027254" y="0"/>
                        <a:pt x="895728" y="175054"/>
                        <a:pt x="773946" y="200597"/>
                      </a:cubicBezTo>
                      <a:cubicBezTo>
                        <a:pt x="652163" y="226140"/>
                        <a:pt x="582746" y="217624"/>
                        <a:pt x="464618" y="220059"/>
                      </a:cubicBezTo>
                      <a:cubicBezTo>
                        <a:pt x="346490" y="222492"/>
                        <a:pt x="95618" y="235870"/>
                        <a:pt x="40816" y="290776"/>
                      </a:cubicBezTo>
                      <a:cubicBezTo>
                        <a:pt x="40816" y="290776"/>
                        <a:pt x="14024" y="325877"/>
                        <a:pt x="9153" y="350204"/>
                      </a:cubicBezTo>
                      <a:cubicBezTo>
                        <a:pt x="4281" y="374530"/>
                        <a:pt x="-18857" y="381828"/>
                        <a:pt x="33509" y="450132"/>
                      </a:cubicBezTo>
                      <a:cubicBezTo>
                        <a:pt x="33509" y="450132"/>
                        <a:pt x="55430" y="462105"/>
                        <a:pt x="33509" y="531435"/>
                      </a:cubicBezTo>
                      <a:cubicBezTo>
                        <a:pt x="11588" y="600764"/>
                        <a:pt x="78569" y="561843"/>
                        <a:pt x="89529" y="595900"/>
                      </a:cubicBezTo>
                      <a:cubicBezTo>
                        <a:pt x="100489" y="629956"/>
                        <a:pt x="71261" y="744289"/>
                        <a:pt x="200351" y="813884"/>
                      </a:cubicBezTo>
                      <a:cubicBezTo>
                        <a:pt x="200351" y="813884"/>
                        <a:pt x="274637" y="851322"/>
                        <a:pt x="307519" y="945022"/>
                      </a:cubicBezTo>
                      <a:cubicBezTo>
                        <a:pt x="307519" y="945022"/>
                        <a:pt x="341617" y="1004583"/>
                        <a:pt x="418340" y="1019426"/>
                      </a:cubicBezTo>
                      <a:cubicBezTo>
                        <a:pt x="418340" y="1019426"/>
                        <a:pt x="404945" y="1101886"/>
                        <a:pt x="491411" y="1109182"/>
                      </a:cubicBezTo>
                      <a:cubicBezTo>
                        <a:pt x="577875" y="1116486"/>
                        <a:pt x="585183" y="1105534"/>
                        <a:pt x="620499" y="1025255"/>
                      </a:cubicBezTo>
                      <a:cubicBezTo>
                        <a:pt x="655625" y="944984"/>
                        <a:pt x="683826" y="898761"/>
                        <a:pt x="680173" y="952280"/>
                      </a:cubicBezTo>
                      <a:cubicBezTo>
                        <a:pt x="676520" y="1005799"/>
                        <a:pt x="652163" y="1094590"/>
                        <a:pt x="719142" y="1187044"/>
                      </a:cubicBezTo>
                      <a:cubicBezTo>
                        <a:pt x="719142" y="1187044"/>
                        <a:pt x="743500" y="1230820"/>
                        <a:pt x="783689" y="1184597"/>
                      </a:cubicBezTo>
                      <a:cubicBezTo>
                        <a:pt x="783689" y="1184597"/>
                        <a:pt x="804392" y="1160269"/>
                        <a:pt x="821438" y="1212572"/>
                      </a:cubicBezTo>
                      <a:cubicBezTo>
                        <a:pt x="838493" y="1264868"/>
                        <a:pt x="888417" y="1274604"/>
                        <a:pt x="984626" y="1224732"/>
                      </a:cubicBezTo>
                      <a:cubicBezTo>
                        <a:pt x="984626" y="1224732"/>
                        <a:pt x="1041869" y="1184597"/>
                        <a:pt x="1095472" y="1201628"/>
                      </a:cubicBezTo>
                      <a:cubicBezTo>
                        <a:pt x="1095472" y="1201628"/>
                        <a:pt x="1135638" y="1218652"/>
                        <a:pt x="1175963" y="1143245"/>
                      </a:cubicBezTo>
                      <a:cubicBezTo>
                        <a:pt x="1175963" y="1143245"/>
                        <a:pt x="1201400" y="1089726"/>
                        <a:pt x="1311251" y="1097022"/>
                      </a:cubicBezTo>
                      <a:cubicBezTo>
                        <a:pt x="1311251" y="1097022"/>
                        <a:pt x="1335358" y="1105534"/>
                        <a:pt x="1370675" y="1058102"/>
                      </a:cubicBezTo>
                      <a:cubicBezTo>
                        <a:pt x="1405992" y="1010663"/>
                        <a:pt x="1405992" y="974176"/>
                        <a:pt x="1476019" y="952888"/>
                      </a:cubicBezTo>
                      <a:cubicBezTo>
                        <a:pt x="1546045" y="931600"/>
                        <a:pt x="1617896" y="818482"/>
                        <a:pt x="1570403" y="726046"/>
                      </a:cubicBezTo>
                      <a:cubicBezTo>
                        <a:pt x="1522903" y="633605"/>
                        <a:pt x="1167299" y="372098"/>
                        <a:pt x="1130766" y="330743"/>
                      </a:cubicBezTo>
                      <a:cubicBezTo>
                        <a:pt x="1094233" y="289388"/>
                        <a:pt x="956620" y="189650"/>
                        <a:pt x="1016295" y="115455"/>
                      </a:cubicBezTo>
                      <a:cubicBezTo>
                        <a:pt x="1075962" y="41260"/>
                        <a:pt x="1114935" y="0"/>
                        <a:pt x="1114935" y="0"/>
                      </a:cubicBezTo>
                      <a:lnTo>
                        <a:pt x="102725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6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  <p:sp>
              <p:nvSpPr>
                <p:cNvPr id="752" name="Freeform 751"/>
                <p:cNvSpPr/>
                <p:nvPr/>
              </p:nvSpPr>
              <p:spPr>
                <a:xfrm flipH="1" flipV="1">
                  <a:off x="3034725" y="5363824"/>
                  <a:ext cx="1585550" cy="1257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550" h="1257177">
                      <a:moveTo>
                        <a:pt x="1027254" y="0"/>
                      </a:moveTo>
                      <a:cubicBezTo>
                        <a:pt x="1027254" y="0"/>
                        <a:pt x="895728" y="175054"/>
                        <a:pt x="773946" y="200597"/>
                      </a:cubicBezTo>
                      <a:cubicBezTo>
                        <a:pt x="652163" y="226140"/>
                        <a:pt x="582746" y="217624"/>
                        <a:pt x="464618" y="220059"/>
                      </a:cubicBezTo>
                      <a:cubicBezTo>
                        <a:pt x="346490" y="222492"/>
                        <a:pt x="95618" y="235870"/>
                        <a:pt x="40816" y="290776"/>
                      </a:cubicBezTo>
                      <a:cubicBezTo>
                        <a:pt x="40816" y="290776"/>
                        <a:pt x="14024" y="325877"/>
                        <a:pt x="9153" y="350204"/>
                      </a:cubicBezTo>
                      <a:cubicBezTo>
                        <a:pt x="4281" y="374530"/>
                        <a:pt x="-18857" y="381828"/>
                        <a:pt x="33509" y="450132"/>
                      </a:cubicBezTo>
                      <a:cubicBezTo>
                        <a:pt x="33509" y="450132"/>
                        <a:pt x="55430" y="462105"/>
                        <a:pt x="33509" y="531435"/>
                      </a:cubicBezTo>
                      <a:cubicBezTo>
                        <a:pt x="11588" y="600764"/>
                        <a:pt x="78569" y="561843"/>
                        <a:pt x="89529" y="595900"/>
                      </a:cubicBezTo>
                      <a:cubicBezTo>
                        <a:pt x="100489" y="629956"/>
                        <a:pt x="71261" y="744289"/>
                        <a:pt x="200351" y="813884"/>
                      </a:cubicBezTo>
                      <a:cubicBezTo>
                        <a:pt x="200351" y="813884"/>
                        <a:pt x="274637" y="851322"/>
                        <a:pt x="307519" y="945022"/>
                      </a:cubicBezTo>
                      <a:cubicBezTo>
                        <a:pt x="307519" y="945022"/>
                        <a:pt x="341617" y="1004583"/>
                        <a:pt x="418340" y="1019426"/>
                      </a:cubicBezTo>
                      <a:cubicBezTo>
                        <a:pt x="418340" y="1019426"/>
                        <a:pt x="404945" y="1101886"/>
                        <a:pt x="491411" y="1109182"/>
                      </a:cubicBezTo>
                      <a:cubicBezTo>
                        <a:pt x="577875" y="1116486"/>
                        <a:pt x="585183" y="1105534"/>
                        <a:pt x="620499" y="1025255"/>
                      </a:cubicBezTo>
                      <a:cubicBezTo>
                        <a:pt x="655625" y="944984"/>
                        <a:pt x="683826" y="898761"/>
                        <a:pt x="680173" y="952280"/>
                      </a:cubicBezTo>
                      <a:cubicBezTo>
                        <a:pt x="676520" y="1005799"/>
                        <a:pt x="652163" y="1094590"/>
                        <a:pt x="719142" y="1187044"/>
                      </a:cubicBezTo>
                      <a:cubicBezTo>
                        <a:pt x="719142" y="1187044"/>
                        <a:pt x="743500" y="1230820"/>
                        <a:pt x="783689" y="1184597"/>
                      </a:cubicBezTo>
                      <a:cubicBezTo>
                        <a:pt x="783689" y="1184597"/>
                        <a:pt x="804392" y="1160269"/>
                        <a:pt x="821438" y="1212572"/>
                      </a:cubicBezTo>
                      <a:cubicBezTo>
                        <a:pt x="838493" y="1264868"/>
                        <a:pt x="888417" y="1274604"/>
                        <a:pt x="984626" y="1224732"/>
                      </a:cubicBezTo>
                      <a:cubicBezTo>
                        <a:pt x="984626" y="1224732"/>
                        <a:pt x="1041869" y="1184597"/>
                        <a:pt x="1095472" y="1201628"/>
                      </a:cubicBezTo>
                      <a:cubicBezTo>
                        <a:pt x="1095472" y="1201628"/>
                        <a:pt x="1135638" y="1218652"/>
                        <a:pt x="1175963" y="1143245"/>
                      </a:cubicBezTo>
                      <a:cubicBezTo>
                        <a:pt x="1175963" y="1143245"/>
                        <a:pt x="1201400" y="1089726"/>
                        <a:pt x="1311251" y="1097022"/>
                      </a:cubicBezTo>
                      <a:cubicBezTo>
                        <a:pt x="1311251" y="1097022"/>
                        <a:pt x="1335358" y="1105534"/>
                        <a:pt x="1370675" y="1058102"/>
                      </a:cubicBezTo>
                      <a:cubicBezTo>
                        <a:pt x="1405992" y="1010663"/>
                        <a:pt x="1405992" y="974176"/>
                        <a:pt x="1476019" y="952888"/>
                      </a:cubicBezTo>
                      <a:cubicBezTo>
                        <a:pt x="1546045" y="931600"/>
                        <a:pt x="1617896" y="818482"/>
                        <a:pt x="1570403" y="726046"/>
                      </a:cubicBezTo>
                      <a:cubicBezTo>
                        <a:pt x="1522903" y="633605"/>
                        <a:pt x="1167299" y="372098"/>
                        <a:pt x="1130766" y="330743"/>
                      </a:cubicBezTo>
                      <a:cubicBezTo>
                        <a:pt x="1094233" y="289388"/>
                        <a:pt x="956620" y="189650"/>
                        <a:pt x="1016295" y="115455"/>
                      </a:cubicBezTo>
                      <a:cubicBezTo>
                        <a:pt x="1075962" y="41260"/>
                        <a:pt x="1114935" y="0"/>
                        <a:pt x="1114935" y="0"/>
                      </a:cubicBezTo>
                      <a:lnTo>
                        <a:pt x="102725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6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  <p:sp>
              <p:nvSpPr>
                <p:cNvPr id="753" name="Freeform 752"/>
                <p:cNvSpPr/>
                <p:nvPr/>
              </p:nvSpPr>
              <p:spPr>
                <a:xfrm flipH="1" flipV="1">
                  <a:off x="4523269" y="5363824"/>
                  <a:ext cx="1585550" cy="1257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550" h="1257177">
                      <a:moveTo>
                        <a:pt x="1027254" y="0"/>
                      </a:moveTo>
                      <a:cubicBezTo>
                        <a:pt x="1027254" y="0"/>
                        <a:pt x="895728" y="175054"/>
                        <a:pt x="773946" y="200597"/>
                      </a:cubicBezTo>
                      <a:cubicBezTo>
                        <a:pt x="652163" y="226140"/>
                        <a:pt x="582746" y="217624"/>
                        <a:pt x="464618" y="220059"/>
                      </a:cubicBezTo>
                      <a:cubicBezTo>
                        <a:pt x="346490" y="222492"/>
                        <a:pt x="95618" y="235870"/>
                        <a:pt x="40816" y="290776"/>
                      </a:cubicBezTo>
                      <a:cubicBezTo>
                        <a:pt x="40816" y="290776"/>
                        <a:pt x="14024" y="325877"/>
                        <a:pt x="9153" y="350204"/>
                      </a:cubicBezTo>
                      <a:cubicBezTo>
                        <a:pt x="4281" y="374530"/>
                        <a:pt x="-18857" y="381828"/>
                        <a:pt x="33509" y="450132"/>
                      </a:cubicBezTo>
                      <a:cubicBezTo>
                        <a:pt x="33509" y="450132"/>
                        <a:pt x="55430" y="462105"/>
                        <a:pt x="33509" y="531435"/>
                      </a:cubicBezTo>
                      <a:cubicBezTo>
                        <a:pt x="11588" y="600764"/>
                        <a:pt x="78569" y="561843"/>
                        <a:pt x="89529" y="595900"/>
                      </a:cubicBezTo>
                      <a:cubicBezTo>
                        <a:pt x="100489" y="629956"/>
                        <a:pt x="71261" y="744289"/>
                        <a:pt x="200351" y="813884"/>
                      </a:cubicBezTo>
                      <a:cubicBezTo>
                        <a:pt x="200351" y="813884"/>
                        <a:pt x="274637" y="851322"/>
                        <a:pt x="307519" y="945022"/>
                      </a:cubicBezTo>
                      <a:cubicBezTo>
                        <a:pt x="307519" y="945022"/>
                        <a:pt x="341617" y="1004583"/>
                        <a:pt x="418340" y="1019426"/>
                      </a:cubicBezTo>
                      <a:cubicBezTo>
                        <a:pt x="418340" y="1019426"/>
                        <a:pt x="404945" y="1101886"/>
                        <a:pt x="491411" y="1109182"/>
                      </a:cubicBezTo>
                      <a:cubicBezTo>
                        <a:pt x="577875" y="1116486"/>
                        <a:pt x="585183" y="1105534"/>
                        <a:pt x="620499" y="1025255"/>
                      </a:cubicBezTo>
                      <a:cubicBezTo>
                        <a:pt x="655625" y="944984"/>
                        <a:pt x="683826" y="898761"/>
                        <a:pt x="680173" y="952280"/>
                      </a:cubicBezTo>
                      <a:cubicBezTo>
                        <a:pt x="676520" y="1005799"/>
                        <a:pt x="652163" y="1094590"/>
                        <a:pt x="719142" y="1187044"/>
                      </a:cubicBezTo>
                      <a:cubicBezTo>
                        <a:pt x="719142" y="1187044"/>
                        <a:pt x="743500" y="1230820"/>
                        <a:pt x="783689" y="1184597"/>
                      </a:cubicBezTo>
                      <a:cubicBezTo>
                        <a:pt x="783689" y="1184597"/>
                        <a:pt x="804392" y="1160269"/>
                        <a:pt x="821438" y="1212572"/>
                      </a:cubicBezTo>
                      <a:cubicBezTo>
                        <a:pt x="838493" y="1264868"/>
                        <a:pt x="888417" y="1274604"/>
                        <a:pt x="984626" y="1224732"/>
                      </a:cubicBezTo>
                      <a:cubicBezTo>
                        <a:pt x="984626" y="1224732"/>
                        <a:pt x="1041869" y="1184597"/>
                        <a:pt x="1095472" y="1201628"/>
                      </a:cubicBezTo>
                      <a:cubicBezTo>
                        <a:pt x="1095472" y="1201628"/>
                        <a:pt x="1135638" y="1218652"/>
                        <a:pt x="1175963" y="1143245"/>
                      </a:cubicBezTo>
                      <a:cubicBezTo>
                        <a:pt x="1175963" y="1143245"/>
                        <a:pt x="1201400" y="1089726"/>
                        <a:pt x="1311251" y="1097022"/>
                      </a:cubicBezTo>
                      <a:cubicBezTo>
                        <a:pt x="1311251" y="1097022"/>
                        <a:pt x="1335358" y="1105534"/>
                        <a:pt x="1370675" y="1058102"/>
                      </a:cubicBezTo>
                      <a:cubicBezTo>
                        <a:pt x="1405992" y="1010663"/>
                        <a:pt x="1405992" y="974176"/>
                        <a:pt x="1476019" y="952888"/>
                      </a:cubicBezTo>
                      <a:cubicBezTo>
                        <a:pt x="1546045" y="931600"/>
                        <a:pt x="1617896" y="818482"/>
                        <a:pt x="1570403" y="726046"/>
                      </a:cubicBezTo>
                      <a:cubicBezTo>
                        <a:pt x="1522903" y="633605"/>
                        <a:pt x="1167299" y="372098"/>
                        <a:pt x="1130766" y="330743"/>
                      </a:cubicBezTo>
                      <a:cubicBezTo>
                        <a:pt x="1094233" y="289388"/>
                        <a:pt x="956620" y="189650"/>
                        <a:pt x="1016295" y="115455"/>
                      </a:cubicBezTo>
                      <a:cubicBezTo>
                        <a:pt x="1075962" y="41260"/>
                        <a:pt x="1114935" y="0"/>
                        <a:pt x="1114935" y="0"/>
                      </a:cubicBezTo>
                      <a:lnTo>
                        <a:pt x="102725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6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  <p:sp>
              <p:nvSpPr>
                <p:cNvPr id="754" name="Freeform 753"/>
                <p:cNvSpPr/>
                <p:nvPr/>
              </p:nvSpPr>
              <p:spPr>
                <a:xfrm flipH="1" flipV="1">
                  <a:off x="6011805" y="5363824"/>
                  <a:ext cx="1585550" cy="1257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550" h="1257177">
                      <a:moveTo>
                        <a:pt x="1027254" y="0"/>
                      </a:moveTo>
                      <a:cubicBezTo>
                        <a:pt x="1027254" y="0"/>
                        <a:pt x="895728" y="175054"/>
                        <a:pt x="773946" y="200597"/>
                      </a:cubicBezTo>
                      <a:cubicBezTo>
                        <a:pt x="652163" y="226140"/>
                        <a:pt x="582746" y="217624"/>
                        <a:pt x="464618" y="220059"/>
                      </a:cubicBezTo>
                      <a:cubicBezTo>
                        <a:pt x="346490" y="222492"/>
                        <a:pt x="95618" y="235870"/>
                        <a:pt x="40816" y="290776"/>
                      </a:cubicBezTo>
                      <a:cubicBezTo>
                        <a:pt x="40816" y="290776"/>
                        <a:pt x="14024" y="325877"/>
                        <a:pt x="9153" y="350204"/>
                      </a:cubicBezTo>
                      <a:cubicBezTo>
                        <a:pt x="4281" y="374530"/>
                        <a:pt x="-18857" y="381828"/>
                        <a:pt x="33509" y="450132"/>
                      </a:cubicBezTo>
                      <a:cubicBezTo>
                        <a:pt x="33509" y="450132"/>
                        <a:pt x="55430" y="462105"/>
                        <a:pt x="33509" y="531435"/>
                      </a:cubicBezTo>
                      <a:cubicBezTo>
                        <a:pt x="11588" y="600764"/>
                        <a:pt x="78569" y="561843"/>
                        <a:pt x="89529" y="595900"/>
                      </a:cubicBezTo>
                      <a:cubicBezTo>
                        <a:pt x="100489" y="629956"/>
                        <a:pt x="71261" y="744289"/>
                        <a:pt x="200351" y="813884"/>
                      </a:cubicBezTo>
                      <a:cubicBezTo>
                        <a:pt x="200351" y="813884"/>
                        <a:pt x="274637" y="851322"/>
                        <a:pt x="307519" y="945022"/>
                      </a:cubicBezTo>
                      <a:cubicBezTo>
                        <a:pt x="307519" y="945022"/>
                        <a:pt x="341617" y="1004583"/>
                        <a:pt x="418340" y="1019426"/>
                      </a:cubicBezTo>
                      <a:cubicBezTo>
                        <a:pt x="418340" y="1019426"/>
                        <a:pt x="404945" y="1101886"/>
                        <a:pt x="491411" y="1109182"/>
                      </a:cubicBezTo>
                      <a:cubicBezTo>
                        <a:pt x="577875" y="1116486"/>
                        <a:pt x="585183" y="1105534"/>
                        <a:pt x="620499" y="1025255"/>
                      </a:cubicBezTo>
                      <a:cubicBezTo>
                        <a:pt x="655625" y="944984"/>
                        <a:pt x="683826" y="898761"/>
                        <a:pt x="680173" y="952280"/>
                      </a:cubicBezTo>
                      <a:cubicBezTo>
                        <a:pt x="676520" y="1005799"/>
                        <a:pt x="652163" y="1094590"/>
                        <a:pt x="719142" y="1187044"/>
                      </a:cubicBezTo>
                      <a:cubicBezTo>
                        <a:pt x="719142" y="1187044"/>
                        <a:pt x="743500" y="1230820"/>
                        <a:pt x="783689" y="1184597"/>
                      </a:cubicBezTo>
                      <a:cubicBezTo>
                        <a:pt x="783689" y="1184597"/>
                        <a:pt x="804392" y="1160269"/>
                        <a:pt x="821438" y="1212572"/>
                      </a:cubicBezTo>
                      <a:cubicBezTo>
                        <a:pt x="838493" y="1264868"/>
                        <a:pt x="888417" y="1274604"/>
                        <a:pt x="984626" y="1224732"/>
                      </a:cubicBezTo>
                      <a:cubicBezTo>
                        <a:pt x="984626" y="1224732"/>
                        <a:pt x="1041869" y="1184597"/>
                        <a:pt x="1095472" y="1201628"/>
                      </a:cubicBezTo>
                      <a:cubicBezTo>
                        <a:pt x="1095472" y="1201628"/>
                        <a:pt x="1135638" y="1218652"/>
                        <a:pt x="1175963" y="1143245"/>
                      </a:cubicBezTo>
                      <a:cubicBezTo>
                        <a:pt x="1175963" y="1143245"/>
                        <a:pt x="1201400" y="1089726"/>
                        <a:pt x="1311251" y="1097022"/>
                      </a:cubicBezTo>
                      <a:cubicBezTo>
                        <a:pt x="1311251" y="1097022"/>
                        <a:pt x="1335358" y="1105534"/>
                        <a:pt x="1370675" y="1058102"/>
                      </a:cubicBezTo>
                      <a:cubicBezTo>
                        <a:pt x="1405992" y="1010663"/>
                        <a:pt x="1405992" y="974176"/>
                        <a:pt x="1476019" y="952888"/>
                      </a:cubicBezTo>
                      <a:cubicBezTo>
                        <a:pt x="1546045" y="931600"/>
                        <a:pt x="1617896" y="818482"/>
                        <a:pt x="1570403" y="726046"/>
                      </a:cubicBezTo>
                      <a:cubicBezTo>
                        <a:pt x="1522903" y="633605"/>
                        <a:pt x="1167299" y="372098"/>
                        <a:pt x="1130766" y="330743"/>
                      </a:cubicBezTo>
                      <a:cubicBezTo>
                        <a:pt x="1094233" y="289388"/>
                        <a:pt x="956620" y="189650"/>
                        <a:pt x="1016295" y="115455"/>
                      </a:cubicBezTo>
                      <a:cubicBezTo>
                        <a:pt x="1075962" y="41260"/>
                        <a:pt x="1114935" y="0"/>
                        <a:pt x="1114935" y="0"/>
                      </a:cubicBezTo>
                      <a:lnTo>
                        <a:pt x="102725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6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  <p:sp>
              <p:nvSpPr>
                <p:cNvPr id="755" name="Freeform 754"/>
                <p:cNvSpPr/>
                <p:nvPr/>
              </p:nvSpPr>
              <p:spPr>
                <a:xfrm flipH="1" flipV="1">
                  <a:off x="7500340" y="5363824"/>
                  <a:ext cx="1585550" cy="1257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550" h="1257177">
                      <a:moveTo>
                        <a:pt x="1027254" y="0"/>
                      </a:moveTo>
                      <a:cubicBezTo>
                        <a:pt x="1027254" y="0"/>
                        <a:pt x="895728" y="175054"/>
                        <a:pt x="773946" y="200597"/>
                      </a:cubicBezTo>
                      <a:cubicBezTo>
                        <a:pt x="652163" y="226140"/>
                        <a:pt x="582746" y="217624"/>
                        <a:pt x="464618" y="220059"/>
                      </a:cubicBezTo>
                      <a:cubicBezTo>
                        <a:pt x="346490" y="222492"/>
                        <a:pt x="95618" y="235870"/>
                        <a:pt x="40816" y="290776"/>
                      </a:cubicBezTo>
                      <a:cubicBezTo>
                        <a:pt x="40816" y="290776"/>
                        <a:pt x="14024" y="325877"/>
                        <a:pt x="9153" y="350204"/>
                      </a:cubicBezTo>
                      <a:cubicBezTo>
                        <a:pt x="4281" y="374530"/>
                        <a:pt x="-18857" y="381828"/>
                        <a:pt x="33509" y="450132"/>
                      </a:cubicBezTo>
                      <a:cubicBezTo>
                        <a:pt x="33509" y="450132"/>
                        <a:pt x="55430" y="462105"/>
                        <a:pt x="33509" y="531435"/>
                      </a:cubicBezTo>
                      <a:cubicBezTo>
                        <a:pt x="11588" y="600764"/>
                        <a:pt x="78569" y="561843"/>
                        <a:pt x="89529" y="595900"/>
                      </a:cubicBezTo>
                      <a:cubicBezTo>
                        <a:pt x="100489" y="629956"/>
                        <a:pt x="71261" y="744289"/>
                        <a:pt x="200351" y="813884"/>
                      </a:cubicBezTo>
                      <a:cubicBezTo>
                        <a:pt x="200351" y="813884"/>
                        <a:pt x="274637" y="851322"/>
                        <a:pt x="307519" y="945022"/>
                      </a:cubicBezTo>
                      <a:cubicBezTo>
                        <a:pt x="307519" y="945022"/>
                        <a:pt x="341617" y="1004583"/>
                        <a:pt x="418340" y="1019426"/>
                      </a:cubicBezTo>
                      <a:cubicBezTo>
                        <a:pt x="418340" y="1019426"/>
                        <a:pt x="404945" y="1101886"/>
                        <a:pt x="491411" y="1109182"/>
                      </a:cubicBezTo>
                      <a:cubicBezTo>
                        <a:pt x="577875" y="1116486"/>
                        <a:pt x="585183" y="1105534"/>
                        <a:pt x="620499" y="1025255"/>
                      </a:cubicBezTo>
                      <a:cubicBezTo>
                        <a:pt x="655625" y="944984"/>
                        <a:pt x="683826" y="898761"/>
                        <a:pt x="680173" y="952280"/>
                      </a:cubicBezTo>
                      <a:cubicBezTo>
                        <a:pt x="676520" y="1005799"/>
                        <a:pt x="652163" y="1094590"/>
                        <a:pt x="719142" y="1187044"/>
                      </a:cubicBezTo>
                      <a:cubicBezTo>
                        <a:pt x="719142" y="1187044"/>
                        <a:pt x="743500" y="1230820"/>
                        <a:pt x="783689" y="1184597"/>
                      </a:cubicBezTo>
                      <a:cubicBezTo>
                        <a:pt x="783689" y="1184597"/>
                        <a:pt x="804392" y="1160269"/>
                        <a:pt x="821438" y="1212572"/>
                      </a:cubicBezTo>
                      <a:cubicBezTo>
                        <a:pt x="838493" y="1264868"/>
                        <a:pt x="888417" y="1274604"/>
                        <a:pt x="984626" y="1224732"/>
                      </a:cubicBezTo>
                      <a:cubicBezTo>
                        <a:pt x="984626" y="1224732"/>
                        <a:pt x="1041869" y="1184597"/>
                        <a:pt x="1095472" y="1201628"/>
                      </a:cubicBezTo>
                      <a:cubicBezTo>
                        <a:pt x="1095472" y="1201628"/>
                        <a:pt x="1135638" y="1218652"/>
                        <a:pt x="1175963" y="1143245"/>
                      </a:cubicBezTo>
                      <a:cubicBezTo>
                        <a:pt x="1175963" y="1143245"/>
                        <a:pt x="1201400" y="1089726"/>
                        <a:pt x="1311251" y="1097022"/>
                      </a:cubicBezTo>
                      <a:cubicBezTo>
                        <a:pt x="1311251" y="1097022"/>
                        <a:pt x="1335358" y="1105534"/>
                        <a:pt x="1370675" y="1058102"/>
                      </a:cubicBezTo>
                      <a:cubicBezTo>
                        <a:pt x="1405992" y="1010663"/>
                        <a:pt x="1405992" y="974176"/>
                        <a:pt x="1476019" y="952888"/>
                      </a:cubicBezTo>
                      <a:cubicBezTo>
                        <a:pt x="1546045" y="931600"/>
                        <a:pt x="1617896" y="818482"/>
                        <a:pt x="1570403" y="726046"/>
                      </a:cubicBezTo>
                      <a:cubicBezTo>
                        <a:pt x="1522903" y="633605"/>
                        <a:pt x="1167299" y="372098"/>
                        <a:pt x="1130766" y="330743"/>
                      </a:cubicBezTo>
                      <a:cubicBezTo>
                        <a:pt x="1094233" y="289388"/>
                        <a:pt x="956620" y="189650"/>
                        <a:pt x="1016295" y="115455"/>
                      </a:cubicBezTo>
                      <a:cubicBezTo>
                        <a:pt x="1075962" y="41260"/>
                        <a:pt x="1114935" y="0"/>
                        <a:pt x="1114935" y="0"/>
                      </a:cubicBezTo>
                      <a:lnTo>
                        <a:pt x="102725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6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</p:grpSp>
        </p:grpSp>
        <p:sp>
          <p:nvSpPr>
            <p:cNvPr id="482" name="FlexibleLine"/>
            <p:cNvSpPr/>
            <p:nvPr/>
          </p:nvSpPr>
          <p:spPr>
            <a:xfrm>
              <a:off x="4990524" y="3236636"/>
              <a:ext cx="737200" cy="1489691"/>
            </a:xfrm>
            <a:custGeom>
              <a:avLst/>
              <a:gdLst/>
              <a:ahLst/>
              <a:cxnLst/>
              <a:rect l="0" t="0" r="0" b="0"/>
              <a:pathLst>
                <a:path w="737200" h="1489691" fill="none">
                  <a:moveTo>
                    <a:pt x="0" y="0"/>
                  </a:moveTo>
                  <a:cubicBezTo>
                    <a:pt x="405460" y="-119175"/>
                    <a:pt x="331740" y="-1370516"/>
                    <a:pt x="737200" y="-1489691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86" name="FlexibleLine"/>
            <p:cNvSpPr/>
            <p:nvPr/>
          </p:nvSpPr>
          <p:spPr>
            <a:xfrm>
              <a:off x="4990524" y="3236636"/>
              <a:ext cx="737200" cy="15291"/>
            </a:xfrm>
            <a:custGeom>
              <a:avLst/>
              <a:gdLst/>
              <a:ahLst/>
              <a:cxnLst/>
              <a:rect l="0" t="0" r="0" b="0"/>
              <a:pathLst>
                <a:path w="737200" h="15291" fill="none">
                  <a:moveTo>
                    <a:pt x="0" y="0"/>
                  </a:moveTo>
                  <a:cubicBezTo>
                    <a:pt x="405460" y="-1223"/>
                    <a:pt x="331740" y="-14068"/>
                    <a:pt x="737200" y="-15291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90" name="FlexibleLine"/>
            <p:cNvSpPr/>
            <p:nvPr/>
          </p:nvSpPr>
          <p:spPr>
            <a:xfrm>
              <a:off x="4990524" y="3236636"/>
              <a:ext cx="737200" cy="1459109"/>
            </a:xfrm>
            <a:custGeom>
              <a:avLst/>
              <a:gdLst/>
              <a:ahLst/>
              <a:cxnLst/>
              <a:rect l="0" t="0" r="0" b="0"/>
              <a:pathLst>
                <a:path w="737200" h="1459109" fill="none">
                  <a:moveTo>
                    <a:pt x="0" y="0"/>
                  </a:moveTo>
                  <a:cubicBezTo>
                    <a:pt x="405460" y="116729"/>
                    <a:pt x="331740" y="1342380"/>
                    <a:pt x="737200" y="1459109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94" name="FlexibleLine"/>
            <p:cNvSpPr/>
            <p:nvPr/>
          </p:nvSpPr>
          <p:spPr>
            <a:xfrm>
              <a:off x="4990524" y="3236636"/>
              <a:ext cx="737200" cy="1446523"/>
            </a:xfrm>
            <a:custGeom>
              <a:avLst/>
              <a:gdLst/>
              <a:ahLst/>
              <a:cxnLst/>
              <a:rect l="0" t="0" r="0" b="0"/>
              <a:pathLst>
                <a:path w="737200" h="1446523" fill="none">
                  <a:moveTo>
                    <a:pt x="0" y="0"/>
                  </a:moveTo>
                  <a:cubicBezTo>
                    <a:pt x="-405460" y="115722"/>
                    <a:pt x="-331740" y="1330801"/>
                    <a:pt x="-737200" y="1446523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98" name="FlexibleLine"/>
            <p:cNvSpPr/>
            <p:nvPr/>
          </p:nvSpPr>
          <p:spPr>
            <a:xfrm>
              <a:off x="4990524" y="3236636"/>
              <a:ext cx="737200" cy="27877"/>
            </a:xfrm>
            <a:custGeom>
              <a:avLst/>
              <a:gdLst/>
              <a:ahLst/>
              <a:cxnLst/>
              <a:rect l="0" t="0" r="0" b="0"/>
              <a:pathLst>
                <a:path w="737200" h="27877" fill="none">
                  <a:moveTo>
                    <a:pt x="0" y="0"/>
                  </a:moveTo>
                  <a:cubicBezTo>
                    <a:pt x="-405460" y="-2230"/>
                    <a:pt x="-331740" y="-25647"/>
                    <a:pt x="-737200" y="-27877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502" name="FlexibleLine"/>
            <p:cNvSpPr/>
            <p:nvPr/>
          </p:nvSpPr>
          <p:spPr>
            <a:xfrm>
              <a:off x="6757524" y="1746945"/>
              <a:ext cx="91200" cy="83600"/>
            </a:xfrm>
            <a:custGeom>
              <a:avLst/>
              <a:gdLst/>
              <a:ahLst/>
              <a:cxnLst/>
              <a:rect l="0" t="0" r="0" b="0"/>
              <a:pathLst>
                <a:path w="91200" h="83600" fill="none">
                  <a:moveTo>
                    <a:pt x="0" y="0"/>
                  </a:moveTo>
                  <a:cubicBezTo>
                    <a:pt x="50160" y="6688"/>
                    <a:pt x="41040" y="76912"/>
                    <a:pt x="91200" y="8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506" name="FlexibleLine"/>
            <p:cNvSpPr/>
            <p:nvPr/>
          </p:nvSpPr>
          <p:spPr>
            <a:xfrm>
              <a:off x="6757524" y="1746945"/>
              <a:ext cx="91200" cy="357200"/>
            </a:xfrm>
            <a:custGeom>
              <a:avLst/>
              <a:gdLst/>
              <a:ahLst/>
              <a:cxnLst/>
              <a:rect l="0" t="0" r="0" b="0"/>
              <a:pathLst>
                <a:path w="91200" h="357200" fill="none">
                  <a:moveTo>
                    <a:pt x="0" y="0"/>
                  </a:moveTo>
                  <a:cubicBezTo>
                    <a:pt x="50160" y="28576"/>
                    <a:pt x="41040" y="328624"/>
                    <a:pt x="91200" y="3572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510" name="FlexibleLine"/>
            <p:cNvSpPr/>
            <p:nvPr/>
          </p:nvSpPr>
          <p:spPr>
            <a:xfrm>
              <a:off x="6757524" y="1746945"/>
              <a:ext cx="91200" cy="190000"/>
            </a:xfrm>
            <a:custGeom>
              <a:avLst/>
              <a:gdLst/>
              <a:ahLst/>
              <a:cxnLst/>
              <a:rect l="0" t="0" r="0" b="0"/>
              <a:pathLst>
                <a:path w="91200" h="190000" fill="none">
                  <a:moveTo>
                    <a:pt x="0" y="0"/>
                  </a:moveTo>
                  <a:cubicBezTo>
                    <a:pt x="50160" y="-15200"/>
                    <a:pt x="41040" y="-174800"/>
                    <a:pt x="91200" y="-1900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514" name="FlexibleLine"/>
            <p:cNvSpPr/>
            <p:nvPr/>
          </p:nvSpPr>
          <p:spPr>
            <a:xfrm>
              <a:off x="6757524" y="1746945"/>
              <a:ext cx="91200" cy="630800"/>
            </a:xfrm>
            <a:custGeom>
              <a:avLst/>
              <a:gdLst/>
              <a:ahLst/>
              <a:cxnLst/>
              <a:rect l="0" t="0" r="0" b="0"/>
              <a:pathLst>
                <a:path w="91200" h="630800" fill="none">
                  <a:moveTo>
                    <a:pt x="0" y="0"/>
                  </a:moveTo>
                  <a:cubicBezTo>
                    <a:pt x="50160" y="50464"/>
                    <a:pt x="41040" y="580336"/>
                    <a:pt x="91200" y="6308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45" name="FlexibleLine"/>
            <p:cNvSpPr/>
            <p:nvPr/>
          </p:nvSpPr>
          <p:spPr>
            <a:xfrm>
              <a:off x="6757524" y="1746945"/>
              <a:ext cx="91200" cy="463600"/>
            </a:xfrm>
            <a:custGeom>
              <a:avLst/>
              <a:gdLst/>
              <a:ahLst/>
              <a:cxnLst/>
              <a:rect l="0" t="0" r="0" b="0"/>
              <a:pathLst>
                <a:path w="91200" h="463600" fill="none">
                  <a:moveTo>
                    <a:pt x="0" y="0"/>
                  </a:moveTo>
                  <a:cubicBezTo>
                    <a:pt x="50160" y="-37088"/>
                    <a:pt x="41040" y="-426512"/>
                    <a:pt x="91200" y="-46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49" name="FlexibleLine"/>
            <p:cNvSpPr/>
            <p:nvPr/>
          </p:nvSpPr>
          <p:spPr>
            <a:xfrm>
              <a:off x="6343324" y="3221345"/>
              <a:ext cx="91200" cy="463600"/>
            </a:xfrm>
            <a:custGeom>
              <a:avLst/>
              <a:gdLst/>
              <a:ahLst/>
              <a:cxnLst/>
              <a:rect l="0" t="0" r="0" b="0"/>
              <a:pathLst>
                <a:path w="91200" h="463600" fill="none">
                  <a:moveTo>
                    <a:pt x="0" y="0"/>
                  </a:moveTo>
                  <a:cubicBezTo>
                    <a:pt x="50160" y="-37088"/>
                    <a:pt x="41040" y="-426512"/>
                    <a:pt x="91200" y="-46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53" name="FlexibleLine"/>
            <p:cNvSpPr/>
            <p:nvPr/>
          </p:nvSpPr>
          <p:spPr>
            <a:xfrm>
              <a:off x="6343324" y="3221345"/>
              <a:ext cx="91200" cy="357200"/>
            </a:xfrm>
            <a:custGeom>
              <a:avLst/>
              <a:gdLst/>
              <a:ahLst/>
              <a:cxnLst/>
              <a:rect l="0" t="0" r="0" b="0"/>
              <a:pathLst>
                <a:path w="91200" h="357200" fill="none">
                  <a:moveTo>
                    <a:pt x="0" y="0"/>
                  </a:moveTo>
                  <a:cubicBezTo>
                    <a:pt x="50160" y="28576"/>
                    <a:pt x="41040" y="328624"/>
                    <a:pt x="91200" y="3572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57" name="FlexibleLine"/>
            <p:cNvSpPr/>
            <p:nvPr/>
          </p:nvSpPr>
          <p:spPr>
            <a:xfrm>
              <a:off x="6343324" y="3221345"/>
              <a:ext cx="91200" cy="190000"/>
            </a:xfrm>
            <a:custGeom>
              <a:avLst/>
              <a:gdLst/>
              <a:ahLst/>
              <a:cxnLst/>
              <a:rect l="0" t="0" r="0" b="0"/>
              <a:pathLst>
                <a:path w="91200" h="190000" fill="none">
                  <a:moveTo>
                    <a:pt x="0" y="0"/>
                  </a:moveTo>
                  <a:cubicBezTo>
                    <a:pt x="50160" y="-15200"/>
                    <a:pt x="41040" y="-174800"/>
                    <a:pt x="91200" y="-1900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61" name="FlexibleLine"/>
            <p:cNvSpPr/>
            <p:nvPr/>
          </p:nvSpPr>
          <p:spPr>
            <a:xfrm>
              <a:off x="6343324" y="3221345"/>
              <a:ext cx="91200" cy="630800"/>
            </a:xfrm>
            <a:custGeom>
              <a:avLst/>
              <a:gdLst/>
              <a:ahLst/>
              <a:cxnLst/>
              <a:rect l="0" t="0" r="0" b="0"/>
              <a:pathLst>
                <a:path w="91200" h="630800" fill="none">
                  <a:moveTo>
                    <a:pt x="0" y="0"/>
                  </a:moveTo>
                  <a:cubicBezTo>
                    <a:pt x="50160" y="50464"/>
                    <a:pt x="41040" y="580336"/>
                    <a:pt x="91200" y="6308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65" name="FlexibleLine"/>
            <p:cNvSpPr/>
            <p:nvPr/>
          </p:nvSpPr>
          <p:spPr>
            <a:xfrm>
              <a:off x="6343324" y="3221345"/>
              <a:ext cx="91200" cy="83600"/>
            </a:xfrm>
            <a:custGeom>
              <a:avLst/>
              <a:gdLst/>
              <a:ahLst/>
              <a:cxnLst/>
              <a:rect l="0" t="0" r="0" b="0"/>
              <a:pathLst>
                <a:path w="91200" h="83600" fill="none">
                  <a:moveTo>
                    <a:pt x="0" y="0"/>
                  </a:moveTo>
                  <a:cubicBezTo>
                    <a:pt x="50160" y="6688"/>
                    <a:pt x="41040" y="76912"/>
                    <a:pt x="91200" y="8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69" name="FlexibleLine"/>
            <p:cNvSpPr/>
            <p:nvPr/>
          </p:nvSpPr>
          <p:spPr>
            <a:xfrm>
              <a:off x="6993124" y="4695745"/>
              <a:ext cx="98800" cy="357200"/>
            </a:xfrm>
            <a:custGeom>
              <a:avLst/>
              <a:gdLst/>
              <a:ahLst/>
              <a:cxnLst/>
              <a:rect l="0" t="0" r="0" b="0"/>
              <a:pathLst>
                <a:path w="98800" h="357200" fill="none">
                  <a:moveTo>
                    <a:pt x="0" y="0"/>
                  </a:moveTo>
                  <a:cubicBezTo>
                    <a:pt x="54340" y="28576"/>
                    <a:pt x="44460" y="328624"/>
                    <a:pt x="98800" y="3572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73" name="FlexibleLine"/>
            <p:cNvSpPr/>
            <p:nvPr/>
          </p:nvSpPr>
          <p:spPr>
            <a:xfrm>
              <a:off x="6993124" y="4695745"/>
              <a:ext cx="98800" cy="190000"/>
            </a:xfrm>
            <a:custGeom>
              <a:avLst/>
              <a:gdLst/>
              <a:ahLst/>
              <a:cxnLst/>
              <a:rect l="0" t="0" r="0" b="0"/>
              <a:pathLst>
                <a:path w="98800" h="190000" fill="none">
                  <a:moveTo>
                    <a:pt x="0" y="0"/>
                  </a:moveTo>
                  <a:cubicBezTo>
                    <a:pt x="54340" y="-15200"/>
                    <a:pt x="44460" y="-174800"/>
                    <a:pt x="98800" y="-1900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77" name="FlexibleLine"/>
            <p:cNvSpPr/>
            <p:nvPr/>
          </p:nvSpPr>
          <p:spPr>
            <a:xfrm>
              <a:off x="6993124" y="4695745"/>
              <a:ext cx="98800" cy="83600"/>
            </a:xfrm>
            <a:custGeom>
              <a:avLst/>
              <a:gdLst/>
              <a:ahLst/>
              <a:cxnLst/>
              <a:rect l="0" t="0" r="0" b="0"/>
              <a:pathLst>
                <a:path w="98800" h="83600" fill="none">
                  <a:moveTo>
                    <a:pt x="0" y="0"/>
                  </a:moveTo>
                  <a:cubicBezTo>
                    <a:pt x="54340" y="6688"/>
                    <a:pt x="44460" y="76912"/>
                    <a:pt x="98800" y="8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81" name="FlexibleLine"/>
            <p:cNvSpPr/>
            <p:nvPr/>
          </p:nvSpPr>
          <p:spPr>
            <a:xfrm>
              <a:off x="6993124" y="4695745"/>
              <a:ext cx="98800" cy="630800"/>
            </a:xfrm>
            <a:custGeom>
              <a:avLst/>
              <a:gdLst/>
              <a:ahLst/>
              <a:cxnLst/>
              <a:rect l="0" t="0" r="0" b="0"/>
              <a:pathLst>
                <a:path w="98800" h="630800" fill="none">
                  <a:moveTo>
                    <a:pt x="0" y="0"/>
                  </a:moveTo>
                  <a:cubicBezTo>
                    <a:pt x="54340" y="50464"/>
                    <a:pt x="44460" y="580336"/>
                    <a:pt x="98800" y="6308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85" name="FlexibleLine"/>
            <p:cNvSpPr/>
            <p:nvPr/>
          </p:nvSpPr>
          <p:spPr>
            <a:xfrm>
              <a:off x="6993124" y="4695745"/>
              <a:ext cx="98800" cy="463600"/>
            </a:xfrm>
            <a:custGeom>
              <a:avLst/>
              <a:gdLst/>
              <a:ahLst/>
              <a:cxnLst/>
              <a:rect l="0" t="0" r="0" b="0"/>
              <a:pathLst>
                <a:path w="98800" h="463600" fill="none">
                  <a:moveTo>
                    <a:pt x="0" y="0"/>
                  </a:moveTo>
                  <a:cubicBezTo>
                    <a:pt x="54340" y="-37088"/>
                    <a:pt x="44460" y="-426512"/>
                    <a:pt x="98800" y="-46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89" name="FlexibleLine"/>
            <p:cNvSpPr/>
            <p:nvPr/>
          </p:nvSpPr>
          <p:spPr>
            <a:xfrm>
              <a:off x="3247142" y="4683160"/>
              <a:ext cx="91197" cy="190000"/>
            </a:xfrm>
            <a:custGeom>
              <a:avLst/>
              <a:gdLst/>
              <a:ahLst/>
              <a:cxnLst/>
              <a:rect l="0" t="0" r="0" b="0"/>
              <a:pathLst>
                <a:path w="91197" h="190000" fill="none">
                  <a:moveTo>
                    <a:pt x="0" y="0"/>
                  </a:moveTo>
                  <a:cubicBezTo>
                    <a:pt x="-50158" y="-15200"/>
                    <a:pt x="-41039" y="-174800"/>
                    <a:pt x="-91197" y="-1900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93" name="FlexibleLine"/>
            <p:cNvSpPr/>
            <p:nvPr/>
          </p:nvSpPr>
          <p:spPr>
            <a:xfrm>
              <a:off x="3247142" y="4683160"/>
              <a:ext cx="91197" cy="630800"/>
            </a:xfrm>
            <a:custGeom>
              <a:avLst/>
              <a:gdLst/>
              <a:ahLst/>
              <a:cxnLst/>
              <a:rect l="0" t="0" r="0" b="0"/>
              <a:pathLst>
                <a:path w="91197" h="630800" fill="none">
                  <a:moveTo>
                    <a:pt x="0" y="0"/>
                  </a:moveTo>
                  <a:cubicBezTo>
                    <a:pt x="-50158" y="50464"/>
                    <a:pt x="-41039" y="580336"/>
                    <a:pt x="-91197" y="6308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197" name="FlexibleLine"/>
            <p:cNvSpPr/>
            <p:nvPr/>
          </p:nvSpPr>
          <p:spPr>
            <a:xfrm>
              <a:off x="3247142" y="4683160"/>
              <a:ext cx="91197" cy="83600"/>
            </a:xfrm>
            <a:custGeom>
              <a:avLst/>
              <a:gdLst/>
              <a:ahLst/>
              <a:cxnLst/>
              <a:rect l="0" t="0" r="0" b="0"/>
              <a:pathLst>
                <a:path w="91197" h="83600" fill="none">
                  <a:moveTo>
                    <a:pt x="0" y="0"/>
                  </a:moveTo>
                  <a:cubicBezTo>
                    <a:pt x="-50158" y="6688"/>
                    <a:pt x="-41039" y="76912"/>
                    <a:pt x="-91197" y="8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201" name="FlexibleLine"/>
            <p:cNvSpPr/>
            <p:nvPr/>
          </p:nvSpPr>
          <p:spPr>
            <a:xfrm>
              <a:off x="3247142" y="4683160"/>
              <a:ext cx="91197" cy="463600"/>
            </a:xfrm>
            <a:custGeom>
              <a:avLst/>
              <a:gdLst/>
              <a:ahLst/>
              <a:cxnLst/>
              <a:rect l="0" t="0" r="0" b="0"/>
              <a:pathLst>
                <a:path w="91197" h="463600" fill="none">
                  <a:moveTo>
                    <a:pt x="0" y="0"/>
                  </a:moveTo>
                  <a:cubicBezTo>
                    <a:pt x="-50158" y="-37088"/>
                    <a:pt x="-41039" y="-426512"/>
                    <a:pt x="-91197" y="-46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205" name="FlexibleLine"/>
            <p:cNvSpPr/>
            <p:nvPr/>
          </p:nvSpPr>
          <p:spPr>
            <a:xfrm>
              <a:off x="3247142" y="4683160"/>
              <a:ext cx="91197" cy="357200"/>
            </a:xfrm>
            <a:custGeom>
              <a:avLst/>
              <a:gdLst/>
              <a:ahLst/>
              <a:cxnLst/>
              <a:rect l="0" t="0" r="0" b="0"/>
              <a:pathLst>
                <a:path w="91197" h="357200" fill="none">
                  <a:moveTo>
                    <a:pt x="0" y="0"/>
                  </a:moveTo>
                  <a:cubicBezTo>
                    <a:pt x="-50158" y="28576"/>
                    <a:pt x="-41039" y="328624"/>
                    <a:pt x="-91197" y="3572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673" name="FlexibleLine"/>
            <p:cNvSpPr/>
            <p:nvPr/>
          </p:nvSpPr>
          <p:spPr>
            <a:xfrm>
              <a:off x="2847538" y="3208760"/>
              <a:ext cx="91194" cy="190000"/>
            </a:xfrm>
            <a:custGeom>
              <a:avLst/>
              <a:gdLst/>
              <a:ahLst/>
              <a:cxnLst/>
              <a:rect l="0" t="0" r="0" b="0"/>
              <a:pathLst>
                <a:path w="91194" h="190000" fill="none">
                  <a:moveTo>
                    <a:pt x="0" y="0"/>
                  </a:moveTo>
                  <a:cubicBezTo>
                    <a:pt x="-50157" y="-15200"/>
                    <a:pt x="-41037" y="-174800"/>
                    <a:pt x="-91194" y="-1900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677" name="FlexibleLine"/>
            <p:cNvSpPr/>
            <p:nvPr/>
          </p:nvSpPr>
          <p:spPr>
            <a:xfrm>
              <a:off x="2847538" y="3208760"/>
              <a:ext cx="91194" cy="357200"/>
            </a:xfrm>
            <a:custGeom>
              <a:avLst/>
              <a:gdLst/>
              <a:ahLst/>
              <a:cxnLst/>
              <a:rect l="0" t="0" r="0" b="0"/>
              <a:pathLst>
                <a:path w="91194" h="357200" fill="none">
                  <a:moveTo>
                    <a:pt x="0" y="0"/>
                  </a:moveTo>
                  <a:cubicBezTo>
                    <a:pt x="-50157" y="28576"/>
                    <a:pt x="-41037" y="328624"/>
                    <a:pt x="-91194" y="3572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681" name="FlexibleLine"/>
            <p:cNvSpPr/>
            <p:nvPr/>
          </p:nvSpPr>
          <p:spPr>
            <a:xfrm>
              <a:off x="2847538" y="3208760"/>
              <a:ext cx="91194" cy="83600"/>
            </a:xfrm>
            <a:custGeom>
              <a:avLst/>
              <a:gdLst/>
              <a:ahLst/>
              <a:cxnLst/>
              <a:rect l="0" t="0" r="0" b="0"/>
              <a:pathLst>
                <a:path w="91194" h="83600" fill="none">
                  <a:moveTo>
                    <a:pt x="0" y="0"/>
                  </a:moveTo>
                  <a:cubicBezTo>
                    <a:pt x="-50157" y="6688"/>
                    <a:pt x="-41037" y="76912"/>
                    <a:pt x="-91194" y="8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685" name="FlexibleLine"/>
            <p:cNvSpPr/>
            <p:nvPr/>
          </p:nvSpPr>
          <p:spPr>
            <a:xfrm>
              <a:off x="2847538" y="3208760"/>
              <a:ext cx="91194" cy="630800"/>
            </a:xfrm>
            <a:custGeom>
              <a:avLst/>
              <a:gdLst/>
              <a:ahLst/>
              <a:cxnLst/>
              <a:rect l="0" t="0" r="0" b="0"/>
              <a:pathLst>
                <a:path w="91194" h="630800" fill="none">
                  <a:moveTo>
                    <a:pt x="0" y="0"/>
                  </a:moveTo>
                  <a:cubicBezTo>
                    <a:pt x="-50157" y="50464"/>
                    <a:pt x="-41037" y="580336"/>
                    <a:pt x="-91194" y="6308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689" name="FlexibleLine"/>
            <p:cNvSpPr/>
            <p:nvPr/>
          </p:nvSpPr>
          <p:spPr>
            <a:xfrm>
              <a:off x="2847538" y="3208760"/>
              <a:ext cx="91194" cy="463600"/>
            </a:xfrm>
            <a:custGeom>
              <a:avLst/>
              <a:gdLst/>
              <a:ahLst/>
              <a:cxnLst/>
              <a:rect l="0" t="0" r="0" b="0"/>
              <a:pathLst>
                <a:path w="91194" h="463600" fill="none">
                  <a:moveTo>
                    <a:pt x="0" y="0"/>
                  </a:moveTo>
                  <a:cubicBezTo>
                    <a:pt x="-50157" y="-37088"/>
                    <a:pt x="-41037" y="-426512"/>
                    <a:pt x="-91194" y="-46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693" name="FlexibleLine"/>
            <p:cNvSpPr/>
            <p:nvPr/>
          </p:nvSpPr>
          <p:spPr>
            <a:xfrm>
              <a:off x="4990524" y="3236636"/>
              <a:ext cx="737200" cy="1502277"/>
            </a:xfrm>
            <a:custGeom>
              <a:avLst/>
              <a:gdLst/>
              <a:ahLst/>
              <a:cxnLst/>
              <a:rect l="0" t="0" r="0" b="0"/>
              <a:pathLst>
                <a:path w="737200" h="1502277" fill="none">
                  <a:moveTo>
                    <a:pt x="0" y="0"/>
                  </a:moveTo>
                  <a:cubicBezTo>
                    <a:pt x="-405460" y="-120182"/>
                    <a:pt x="-331740" y="-1382095"/>
                    <a:pt x="-737200" y="-1502277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697" name="FlexibleLine"/>
            <p:cNvSpPr/>
            <p:nvPr/>
          </p:nvSpPr>
          <p:spPr>
            <a:xfrm>
              <a:off x="3028378" y="1734360"/>
              <a:ext cx="98798" cy="190000"/>
            </a:xfrm>
            <a:custGeom>
              <a:avLst/>
              <a:gdLst/>
              <a:ahLst/>
              <a:cxnLst/>
              <a:rect l="0" t="0" r="0" b="0"/>
              <a:pathLst>
                <a:path w="98798" h="190000" fill="none">
                  <a:moveTo>
                    <a:pt x="0" y="0"/>
                  </a:moveTo>
                  <a:cubicBezTo>
                    <a:pt x="-54339" y="-15200"/>
                    <a:pt x="-44459" y="-174800"/>
                    <a:pt x="-98798" y="-1900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701" name="FlexibleLine"/>
            <p:cNvSpPr/>
            <p:nvPr/>
          </p:nvSpPr>
          <p:spPr>
            <a:xfrm>
              <a:off x="3028378" y="1734360"/>
              <a:ext cx="98798" cy="357200"/>
            </a:xfrm>
            <a:custGeom>
              <a:avLst/>
              <a:gdLst/>
              <a:ahLst/>
              <a:cxnLst/>
              <a:rect l="0" t="0" r="0" b="0"/>
              <a:pathLst>
                <a:path w="98798" h="357200" fill="none">
                  <a:moveTo>
                    <a:pt x="0" y="0"/>
                  </a:moveTo>
                  <a:cubicBezTo>
                    <a:pt x="-54339" y="28576"/>
                    <a:pt x="-44459" y="328624"/>
                    <a:pt x="-98798" y="3572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705" name="FlexibleLine"/>
            <p:cNvSpPr/>
            <p:nvPr/>
          </p:nvSpPr>
          <p:spPr>
            <a:xfrm>
              <a:off x="3028378" y="1734360"/>
              <a:ext cx="98798" cy="630800"/>
            </a:xfrm>
            <a:custGeom>
              <a:avLst/>
              <a:gdLst/>
              <a:ahLst/>
              <a:cxnLst/>
              <a:rect l="0" t="0" r="0" b="0"/>
              <a:pathLst>
                <a:path w="98798" h="630800" fill="none">
                  <a:moveTo>
                    <a:pt x="0" y="0"/>
                  </a:moveTo>
                  <a:cubicBezTo>
                    <a:pt x="-54339" y="50464"/>
                    <a:pt x="-44459" y="580336"/>
                    <a:pt x="-98798" y="6308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709" name="FlexibleLine"/>
            <p:cNvSpPr/>
            <p:nvPr/>
          </p:nvSpPr>
          <p:spPr>
            <a:xfrm>
              <a:off x="3028378" y="1734360"/>
              <a:ext cx="98798" cy="83600"/>
            </a:xfrm>
            <a:custGeom>
              <a:avLst/>
              <a:gdLst/>
              <a:ahLst/>
              <a:cxnLst/>
              <a:rect l="0" t="0" r="0" b="0"/>
              <a:pathLst>
                <a:path w="98798" h="83600" fill="none">
                  <a:moveTo>
                    <a:pt x="0" y="0"/>
                  </a:moveTo>
                  <a:cubicBezTo>
                    <a:pt x="-54339" y="6688"/>
                    <a:pt x="-44459" y="76912"/>
                    <a:pt x="-98798" y="8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713" name="FlexibleLine"/>
            <p:cNvSpPr/>
            <p:nvPr/>
          </p:nvSpPr>
          <p:spPr>
            <a:xfrm>
              <a:off x="3028378" y="1734360"/>
              <a:ext cx="98798" cy="463600"/>
            </a:xfrm>
            <a:custGeom>
              <a:avLst/>
              <a:gdLst/>
              <a:ahLst/>
              <a:cxnLst/>
              <a:rect l="0" t="0" r="0" b="0"/>
              <a:pathLst>
                <a:path w="98798" h="463600" fill="none">
                  <a:moveTo>
                    <a:pt x="0" y="0"/>
                  </a:moveTo>
                  <a:cubicBezTo>
                    <a:pt x="-54339" y="-37088"/>
                    <a:pt x="-44459" y="-426512"/>
                    <a:pt x="-98798" y="-463600"/>
                  </a:cubicBezTo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grpSp>
          <p:nvGrpSpPr>
            <p:cNvPr id="476" name="Main Idea"/>
            <p:cNvGrpSpPr/>
            <p:nvPr/>
          </p:nvGrpSpPr>
          <p:grpSpPr>
            <a:xfrm>
              <a:off x="4435724" y="3077036"/>
              <a:ext cx="1109600" cy="319200"/>
              <a:chOff x="4435724" y="3077036"/>
              <a:chExt cx="1109600" cy="319200"/>
            </a:xfrm>
          </p:grpSpPr>
          <p:sp>
            <p:nvSpPr>
              <p:cNvPr id="477" name="Rectangle balloon"/>
              <p:cNvSpPr/>
              <p:nvPr/>
            </p:nvSpPr>
            <p:spPr>
              <a:xfrm>
                <a:off x="4435724" y="3077036"/>
                <a:ext cx="1109600" cy="319200"/>
              </a:xfrm>
              <a:custGeom>
                <a:avLst/>
                <a:gdLst/>
                <a:ahLst/>
                <a:cxnLst/>
                <a:rect l="0" t="0" r="0" b="0"/>
                <a:pathLst>
                  <a:path w="1109600" h="319200">
                    <a:moveTo>
                      <a:pt x="57456" y="0"/>
                    </a:moveTo>
                    <a:lnTo>
                      <a:pt x="1052144" y="0"/>
                    </a:lnTo>
                    <a:cubicBezTo>
                      <a:pt x="1083877" y="0"/>
                      <a:pt x="1109600" y="25723"/>
                      <a:pt x="1109600" y="57456"/>
                    </a:cubicBezTo>
                    <a:lnTo>
                      <a:pt x="1109600" y="261744"/>
                    </a:lnTo>
                    <a:cubicBezTo>
                      <a:pt x="1109600" y="293477"/>
                      <a:pt x="1083877" y="319200"/>
                      <a:pt x="1052144" y="319200"/>
                    </a:cubicBezTo>
                    <a:lnTo>
                      <a:pt x="57456" y="319200"/>
                    </a:lnTo>
                    <a:cubicBezTo>
                      <a:pt x="25723" y="319200"/>
                      <a:pt x="0" y="293477"/>
                      <a:pt x="0" y="261744"/>
                    </a:cubicBezTo>
                    <a:lnTo>
                      <a:pt x="0" y="57456"/>
                    </a:lnTo>
                    <a:cubicBezTo>
                      <a:pt x="0" y="25723"/>
                      <a:pt x="25723" y="0"/>
                      <a:pt x="574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00" cap="flat">
                <a:solidFill>
                  <a:srgbClr val="EE7C31"/>
                </a:solidFill>
                <a:bevel/>
              </a:ln>
            </p:spPr>
          </p:sp>
          <p:sp>
            <p:nvSpPr>
              <p:cNvPr id="13073" name="Text 13073"/>
              <p:cNvSpPr txBox="1"/>
              <p:nvPr/>
            </p:nvSpPr>
            <p:spPr>
              <a:xfrm>
                <a:off x="4526924" y="3168236"/>
                <a:ext cx="995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236EA1"/>
                    </a:solidFill>
                    <a:latin typeface="Arial"/>
                  </a:rPr>
                  <a:t>Benefits of Fruits</a:t>
                </a:r>
              </a:p>
            </p:txBody>
          </p:sp>
        </p:grpSp>
        <p:grpSp>
          <p:nvGrpSpPr>
            <p:cNvPr id="479" name="Main Topic"/>
            <p:cNvGrpSpPr/>
            <p:nvPr/>
          </p:nvGrpSpPr>
          <p:grpSpPr>
            <a:xfrm>
              <a:off x="5727724" y="1469891"/>
              <a:ext cx="1029800" cy="554109"/>
              <a:chOff x="5727724" y="1469891"/>
              <a:chExt cx="1029800" cy="554109"/>
            </a:xfrm>
          </p:grpSpPr>
          <p:sp>
            <p:nvSpPr>
              <p:cNvPr id="480" name="Rectangle balloon"/>
              <p:cNvSpPr/>
              <p:nvPr/>
            </p:nvSpPr>
            <p:spPr>
              <a:xfrm>
                <a:off x="5727724" y="1469891"/>
                <a:ext cx="1029800" cy="554109"/>
              </a:xfrm>
              <a:custGeom>
                <a:avLst/>
                <a:gdLst/>
                <a:ahLst/>
                <a:cxnLst/>
                <a:rect l="0" t="0" r="0" b="0"/>
                <a:pathLst>
                  <a:path w="1029800" h="554109">
                    <a:moveTo>
                      <a:pt x="91200" y="0"/>
                    </a:moveTo>
                    <a:lnTo>
                      <a:pt x="938600" y="0"/>
                    </a:lnTo>
                    <a:cubicBezTo>
                      <a:pt x="988970" y="0"/>
                      <a:pt x="1029800" y="40830"/>
                      <a:pt x="1029800" y="91200"/>
                    </a:cubicBezTo>
                    <a:lnTo>
                      <a:pt x="1029800" y="462909"/>
                    </a:lnTo>
                    <a:cubicBezTo>
                      <a:pt x="1029800" y="513279"/>
                      <a:pt x="988970" y="554109"/>
                      <a:pt x="938600" y="554109"/>
                    </a:cubicBezTo>
                    <a:lnTo>
                      <a:pt x="91200" y="554109"/>
                    </a:lnTo>
                    <a:cubicBezTo>
                      <a:pt x="40830" y="554109"/>
                      <a:pt x="0" y="513279"/>
                      <a:pt x="0" y="462909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547" name="Apple"/>
              <p:cNvGrpSpPr/>
              <p:nvPr/>
            </p:nvGrpSpPr>
            <p:grpSpPr>
              <a:xfrm>
                <a:off x="5796124" y="1500291"/>
                <a:ext cx="452200" cy="493309"/>
                <a:chOff x="5796124" y="1500291"/>
                <a:chExt cx="452200" cy="493309"/>
              </a:xfrm>
            </p:grpSpPr>
            <p:sp>
              <p:nvSpPr>
                <p:cNvPr id="548" name="Freeform 547"/>
                <p:cNvSpPr/>
                <p:nvPr/>
              </p:nvSpPr>
              <p:spPr>
                <a:xfrm>
                  <a:off x="5796124" y="1569211"/>
                  <a:ext cx="452200" cy="4243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200" h="424356">
                      <a:moveTo>
                        <a:pt x="246597" y="1479"/>
                      </a:moveTo>
                      <a:cubicBezTo>
                        <a:pt x="246597" y="1479"/>
                        <a:pt x="140409" y="-17165"/>
                        <a:pt x="42890" y="77486"/>
                      </a:cubicBezTo>
                      <a:cubicBezTo>
                        <a:pt x="-54628" y="172135"/>
                        <a:pt x="36389" y="332754"/>
                        <a:pt x="97068" y="378644"/>
                      </a:cubicBezTo>
                      <a:cubicBezTo>
                        <a:pt x="157746" y="424356"/>
                        <a:pt x="161358" y="424356"/>
                        <a:pt x="243708" y="424356"/>
                      </a:cubicBezTo>
                      <a:cubicBezTo>
                        <a:pt x="326057" y="423101"/>
                        <a:pt x="358563" y="389400"/>
                        <a:pt x="394682" y="348528"/>
                      </a:cubicBezTo>
                      <a:cubicBezTo>
                        <a:pt x="430800" y="307657"/>
                        <a:pt x="474864" y="195081"/>
                        <a:pt x="438745" y="114772"/>
                      </a:cubicBezTo>
                      <a:cubicBezTo>
                        <a:pt x="402627" y="34463"/>
                        <a:pt x="322445" y="10083"/>
                        <a:pt x="246597" y="1479"/>
                      </a:cubicBezTo>
                      <a:close/>
                    </a:path>
                  </a:pathLst>
                </a:custGeom>
                <a:gradFill>
                  <a:gsLst>
                    <a:gs pos="59000">
                      <a:srgbClr val="891B1C"/>
                    </a:gs>
                    <a:gs pos="29000">
                      <a:srgbClr val="BC2A2A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549" name="Freeform 548"/>
                <p:cNvSpPr/>
                <p:nvPr/>
              </p:nvSpPr>
              <p:spPr>
                <a:xfrm>
                  <a:off x="5836697" y="1710065"/>
                  <a:ext cx="375752" cy="2613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752" h="261362">
                      <a:moveTo>
                        <a:pt x="0" y="150504"/>
                      </a:moveTo>
                      <a:cubicBezTo>
                        <a:pt x="0" y="89273"/>
                        <a:pt x="92342" y="0"/>
                        <a:pt x="196116" y="0"/>
                      </a:cubicBezTo>
                      <a:cubicBezTo>
                        <a:pt x="299874" y="0"/>
                        <a:pt x="375752" y="89273"/>
                        <a:pt x="375752" y="150504"/>
                      </a:cubicBezTo>
                      <a:cubicBezTo>
                        <a:pt x="375752" y="211687"/>
                        <a:pt x="291633" y="261362"/>
                        <a:pt x="187877" y="261362"/>
                      </a:cubicBezTo>
                      <a:cubicBezTo>
                        <a:pt x="84102" y="261362"/>
                        <a:pt x="0" y="211687"/>
                        <a:pt x="0" y="150504"/>
                      </a:cubicBezTo>
                      <a:close/>
                    </a:path>
                  </a:pathLst>
                </a:custGeom>
                <a:solidFill>
                  <a:srgbClr val="7C0201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50" name="Freeform 549"/>
                <p:cNvSpPr/>
                <p:nvPr/>
              </p:nvSpPr>
              <p:spPr>
                <a:xfrm>
                  <a:off x="5946533" y="1587450"/>
                  <a:ext cx="196547" cy="1070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547" h="107063">
                      <a:moveTo>
                        <a:pt x="0" y="53532"/>
                      </a:moveTo>
                      <a:cubicBezTo>
                        <a:pt x="0" y="23941"/>
                        <a:pt x="43999" y="0"/>
                        <a:pt x="98273" y="0"/>
                      </a:cubicBezTo>
                      <a:cubicBezTo>
                        <a:pt x="152549" y="0"/>
                        <a:pt x="196547" y="23941"/>
                        <a:pt x="196547" y="53532"/>
                      </a:cubicBezTo>
                      <a:cubicBezTo>
                        <a:pt x="196547" y="83079"/>
                        <a:pt x="152549" y="107063"/>
                        <a:pt x="98273" y="107063"/>
                      </a:cubicBezTo>
                      <a:cubicBezTo>
                        <a:pt x="43999" y="107063"/>
                        <a:pt x="0" y="83079"/>
                        <a:pt x="0" y="53532"/>
                      </a:cubicBezTo>
                      <a:close/>
                    </a:path>
                  </a:pathLst>
                </a:custGeom>
                <a:solidFill>
                  <a:srgbClr val="980101">
                    <a:alpha val="3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51" name="Freeform 550"/>
                <p:cNvSpPr/>
                <p:nvPr/>
              </p:nvSpPr>
              <p:spPr>
                <a:xfrm>
                  <a:off x="5915958" y="1575260"/>
                  <a:ext cx="250517" cy="1348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0517" h="134804">
                      <a:moveTo>
                        <a:pt x="0" y="67402"/>
                      </a:moveTo>
                      <a:cubicBezTo>
                        <a:pt x="0" y="30147"/>
                        <a:pt x="56062" y="0"/>
                        <a:pt x="125259" y="0"/>
                      </a:cubicBezTo>
                      <a:cubicBezTo>
                        <a:pt x="194410" y="0"/>
                        <a:pt x="250517" y="30147"/>
                        <a:pt x="250517" y="67402"/>
                      </a:cubicBezTo>
                      <a:cubicBezTo>
                        <a:pt x="250517" y="104598"/>
                        <a:pt x="194410" y="134804"/>
                        <a:pt x="125259" y="134804"/>
                      </a:cubicBezTo>
                      <a:cubicBezTo>
                        <a:pt x="56062" y="134804"/>
                        <a:pt x="0" y="104598"/>
                        <a:pt x="0" y="67402"/>
                      </a:cubicBezTo>
                      <a:close/>
                    </a:path>
                  </a:pathLst>
                </a:custGeom>
                <a:solidFill>
                  <a:srgbClr val="A50201">
                    <a:alpha val="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52" name="Freeform 551"/>
                <p:cNvSpPr/>
                <p:nvPr/>
              </p:nvSpPr>
              <p:spPr>
                <a:xfrm>
                  <a:off x="5830917" y="1571406"/>
                  <a:ext cx="393096" cy="2151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3096" h="215158">
                      <a:moveTo>
                        <a:pt x="0" y="113305"/>
                      </a:moveTo>
                      <a:cubicBezTo>
                        <a:pt x="0" y="57038"/>
                        <a:pt x="88947" y="0"/>
                        <a:pt x="197511" y="0"/>
                      </a:cubicBezTo>
                      <a:cubicBezTo>
                        <a:pt x="306057" y="0"/>
                        <a:pt x="393096" y="57038"/>
                        <a:pt x="393096" y="113305"/>
                      </a:cubicBezTo>
                      <a:cubicBezTo>
                        <a:pt x="393096" y="169526"/>
                        <a:pt x="305094" y="215158"/>
                        <a:pt x="196547" y="215158"/>
                      </a:cubicBezTo>
                      <a:cubicBezTo>
                        <a:pt x="87984" y="215158"/>
                        <a:pt x="0" y="169526"/>
                        <a:pt x="0" y="113305"/>
                      </a:cubicBezTo>
                      <a:close/>
                    </a:path>
                  </a:pathLst>
                </a:custGeom>
                <a:solidFill>
                  <a:srgbClr val="C20808">
                    <a:alpha val="2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53" name="Freeform 552"/>
                <p:cNvSpPr/>
                <p:nvPr/>
              </p:nvSpPr>
              <p:spPr>
                <a:xfrm>
                  <a:off x="5918307" y="1592201"/>
                  <a:ext cx="91816" cy="362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816" h="36211">
                      <a:moveTo>
                        <a:pt x="17388" y="4302"/>
                      </a:moveTo>
                      <a:cubicBezTo>
                        <a:pt x="20639" y="4302"/>
                        <a:pt x="28949" y="4661"/>
                        <a:pt x="48098" y="11114"/>
                      </a:cubicBezTo>
                      <a:cubicBezTo>
                        <a:pt x="67247" y="17590"/>
                        <a:pt x="91816" y="36211"/>
                        <a:pt x="91816" y="36211"/>
                      </a:cubicBezTo>
                      <a:cubicBezTo>
                        <a:pt x="91816" y="36211"/>
                        <a:pt x="72305" y="2151"/>
                        <a:pt x="23168" y="359"/>
                      </a:cubicBezTo>
                      <a:cubicBezTo>
                        <a:pt x="-25969" y="-1434"/>
                        <a:pt x="18471" y="4302"/>
                        <a:pt x="17388" y="4302"/>
                      </a:cubicBezTo>
                      <a:close/>
                    </a:path>
                  </a:pathLst>
                </a:custGeom>
                <a:solidFill>
                  <a:srgbClr val="FCA669">
                    <a:alpha val="2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54" name="Freeform 553"/>
                <p:cNvSpPr/>
                <p:nvPr/>
              </p:nvSpPr>
              <p:spPr>
                <a:xfrm>
                  <a:off x="5947979" y="1582879"/>
                  <a:ext cx="82377" cy="684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377" h="68478">
                      <a:moveTo>
                        <a:pt x="0" y="0"/>
                      </a:moveTo>
                      <a:cubicBezTo>
                        <a:pt x="5420" y="2868"/>
                        <a:pt x="45885" y="15058"/>
                        <a:pt x="61060" y="34418"/>
                      </a:cubicBezTo>
                      <a:cubicBezTo>
                        <a:pt x="76235" y="53778"/>
                        <a:pt x="82377" y="68478"/>
                        <a:pt x="82377" y="68478"/>
                      </a:cubicBezTo>
                      <a:cubicBezTo>
                        <a:pt x="82377" y="68478"/>
                        <a:pt x="70093" y="11473"/>
                        <a:pt x="0" y="0"/>
                      </a:cubicBezTo>
                      <a:close/>
                    </a:path>
                  </a:pathLst>
                </a:custGeom>
                <a:solidFill>
                  <a:srgbClr val="FF4E30">
                    <a:alpha val="4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55" name="Freeform 554"/>
                <p:cNvSpPr/>
                <p:nvPr/>
              </p:nvSpPr>
              <p:spPr>
                <a:xfrm>
                  <a:off x="5969294" y="1575708"/>
                  <a:ext cx="64312" cy="752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312" h="75290">
                      <a:moveTo>
                        <a:pt x="0" y="0"/>
                      </a:moveTo>
                      <a:cubicBezTo>
                        <a:pt x="723" y="0"/>
                        <a:pt x="35769" y="13982"/>
                        <a:pt x="50582" y="40872"/>
                      </a:cubicBezTo>
                      <a:cubicBezTo>
                        <a:pt x="65396" y="67761"/>
                        <a:pt x="64312" y="75290"/>
                        <a:pt x="64312" y="75290"/>
                      </a:cubicBezTo>
                      <a:cubicBezTo>
                        <a:pt x="64312" y="75290"/>
                        <a:pt x="58892" y="15058"/>
                        <a:pt x="0" y="0"/>
                      </a:cubicBezTo>
                      <a:close/>
                    </a:path>
                  </a:pathLst>
                </a:custGeom>
                <a:solidFill>
                  <a:srgbClr val="FC8171"/>
                </a:solidFill>
                <a:ln w="7600" cap="flat">
                  <a:noFill/>
                  <a:bevel/>
                </a:ln>
              </p:spPr>
            </p:sp>
            <p:sp>
              <p:nvSpPr>
                <p:cNvPr id="556" name="Freeform 555"/>
                <p:cNvSpPr/>
                <p:nvPr/>
              </p:nvSpPr>
              <p:spPr>
                <a:xfrm>
                  <a:off x="6002896" y="1572123"/>
                  <a:ext cx="32517" cy="785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517" h="78516">
                      <a:moveTo>
                        <a:pt x="0" y="0"/>
                      </a:moveTo>
                      <a:cubicBezTo>
                        <a:pt x="0" y="5378"/>
                        <a:pt x="10839" y="2868"/>
                        <a:pt x="20594" y="35135"/>
                      </a:cubicBezTo>
                      <a:cubicBezTo>
                        <a:pt x="30349" y="67402"/>
                        <a:pt x="32517" y="78516"/>
                        <a:pt x="32517" y="78516"/>
                      </a:cubicBezTo>
                      <a:cubicBezTo>
                        <a:pt x="32517" y="78516"/>
                        <a:pt x="29265" y="13624"/>
                        <a:pt x="0" y="0"/>
                      </a:cubicBezTo>
                      <a:close/>
                    </a:path>
                  </a:pathLst>
                </a:custGeom>
                <a:solidFill>
                  <a:srgbClr val="FAB779">
                    <a:alpha val="3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57" name="Freeform 556"/>
                <p:cNvSpPr/>
                <p:nvPr/>
              </p:nvSpPr>
              <p:spPr>
                <a:xfrm>
                  <a:off x="6042278" y="1589691"/>
                  <a:ext cx="14813" cy="490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813" h="49073">
                      <a:moveTo>
                        <a:pt x="14813" y="0"/>
                      </a:moveTo>
                      <a:cubicBezTo>
                        <a:pt x="14091" y="0"/>
                        <a:pt x="-2890" y="23304"/>
                        <a:pt x="361" y="43740"/>
                      </a:cubicBezTo>
                      <a:cubicBezTo>
                        <a:pt x="3613" y="64175"/>
                        <a:pt x="-2890" y="20794"/>
                        <a:pt x="1481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558" name="Freeform 557"/>
                <p:cNvSpPr/>
                <p:nvPr/>
              </p:nvSpPr>
              <p:spPr>
                <a:xfrm>
                  <a:off x="6050226" y="1578935"/>
                  <a:ext cx="40104" cy="717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04" h="71704">
                      <a:moveTo>
                        <a:pt x="0" y="71704"/>
                      </a:moveTo>
                      <a:cubicBezTo>
                        <a:pt x="0" y="71704"/>
                        <a:pt x="2529" y="30833"/>
                        <a:pt x="19510" y="15775"/>
                      </a:cubicBezTo>
                      <a:cubicBezTo>
                        <a:pt x="36491" y="717"/>
                        <a:pt x="40104" y="0"/>
                        <a:pt x="40104" y="0"/>
                      </a:cubicBezTo>
                      <a:cubicBezTo>
                        <a:pt x="40104" y="0"/>
                        <a:pt x="9755" y="16492"/>
                        <a:pt x="0" y="71704"/>
                      </a:cubicBezTo>
                      <a:close/>
                    </a:path>
                  </a:pathLst>
                </a:custGeom>
                <a:solidFill>
                  <a:srgbClr val="D12E1F"/>
                </a:solidFill>
                <a:ln w="7600" cap="flat">
                  <a:noFill/>
                  <a:bevel/>
                </a:ln>
              </p:spPr>
            </p:sp>
            <p:sp>
              <p:nvSpPr>
                <p:cNvPr id="559" name="Freeform 558"/>
                <p:cNvSpPr/>
                <p:nvPr/>
              </p:nvSpPr>
              <p:spPr>
                <a:xfrm>
                  <a:off x="6059259" y="1597758"/>
                  <a:ext cx="95022" cy="52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5022" h="52882">
                      <a:moveTo>
                        <a:pt x="0" y="52882"/>
                      </a:moveTo>
                      <a:cubicBezTo>
                        <a:pt x="0" y="52882"/>
                        <a:pt x="7587" y="23125"/>
                        <a:pt x="36130" y="8784"/>
                      </a:cubicBezTo>
                      <a:cubicBezTo>
                        <a:pt x="64673" y="-5557"/>
                        <a:pt x="95022" y="1972"/>
                        <a:pt x="95022" y="1972"/>
                      </a:cubicBezTo>
                      <a:cubicBezTo>
                        <a:pt x="95022" y="1972"/>
                        <a:pt x="23123" y="-8425"/>
                        <a:pt x="0" y="52882"/>
                      </a:cubicBezTo>
                      <a:close/>
                    </a:path>
                  </a:pathLst>
                </a:custGeom>
                <a:solidFill>
                  <a:srgbClr val="FC8171"/>
                </a:solidFill>
                <a:ln w="7600" cap="flat">
                  <a:noFill/>
                  <a:bevel/>
                </a:ln>
              </p:spPr>
            </p:sp>
            <p:sp>
              <p:nvSpPr>
                <p:cNvPr id="560" name="Freeform 559"/>
                <p:cNvSpPr/>
                <p:nvPr/>
              </p:nvSpPr>
              <p:spPr>
                <a:xfrm>
                  <a:off x="6070098" y="1616670"/>
                  <a:ext cx="48414" cy="32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414" h="32177">
                      <a:moveTo>
                        <a:pt x="0" y="32177"/>
                      </a:moveTo>
                      <a:cubicBezTo>
                        <a:pt x="0" y="32177"/>
                        <a:pt x="5419" y="9590"/>
                        <a:pt x="38298" y="2420"/>
                      </a:cubicBezTo>
                      <a:cubicBezTo>
                        <a:pt x="71176" y="-4750"/>
                        <a:pt x="14813" y="3854"/>
                        <a:pt x="0" y="32177"/>
                      </a:cubicBezTo>
                      <a:close/>
                    </a:path>
                  </a:pathLst>
                </a:custGeom>
                <a:solidFill>
                  <a:srgbClr val="D12B1F"/>
                </a:solidFill>
                <a:ln w="7600" cap="flat">
                  <a:noFill/>
                  <a:bevel/>
                </a:ln>
              </p:spPr>
            </p:sp>
            <p:sp>
              <p:nvSpPr>
                <p:cNvPr id="561" name="Freeform 560"/>
                <p:cNvSpPr/>
                <p:nvPr/>
              </p:nvSpPr>
              <p:spPr>
                <a:xfrm>
                  <a:off x="5871383" y="1710827"/>
                  <a:ext cx="61782" cy="439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782" h="43919">
                      <a:moveTo>
                        <a:pt x="0" y="5423"/>
                      </a:moveTo>
                      <a:cubicBezTo>
                        <a:pt x="0" y="-10319"/>
                        <a:pt x="20545" y="13071"/>
                        <a:pt x="39502" y="13071"/>
                      </a:cubicBezTo>
                      <a:cubicBezTo>
                        <a:pt x="58458" y="13071"/>
                        <a:pt x="61782" y="14628"/>
                        <a:pt x="61782" y="30370"/>
                      </a:cubicBezTo>
                      <a:cubicBezTo>
                        <a:pt x="61782" y="46111"/>
                        <a:pt x="61589" y="43785"/>
                        <a:pt x="42633" y="43785"/>
                      </a:cubicBezTo>
                      <a:cubicBezTo>
                        <a:pt x="23677" y="43785"/>
                        <a:pt x="0" y="21164"/>
                        <a:pt x="0" y="5423"/>
                      </a:cubicBez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62" name="Freeform 561"/>
                <p:cNvSpPr/>
                <p:nvPr/>
              </p:nvSpPr>
              <p:spPr>
                <a:xfrm>
                  <a:off x="5976431" y="1596772"/>
                  <a:ext cx="141630" cy="860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1630" h="86046">
                      <a:moveTo>
                        <a:pt x="0" y="43023"/>
                      </a:moveTo>
                      <a:cubicBezTo>
                        <a:pt x="0" y="19232"/>
                        <a:pt x="31675" y="0"/>
                        <a:pt x="70815" y="0"/>
                      </a:cubicBezTo>
                      <a:cubicBezTo>
                        <a:pt x="109895" y="0"/>
                        <a:pt x="141630" y="19232"/>
                        <a:pt x="141630" y="43023"/>
                      </a:cubicBezTo>
                      <a:cubicBezTo>
                        <a:pt x="141630" y="66754"/>
                        <a:pt x="109895" y="86046"/>
                        <a:pt x="70815" y="86046"/>
                      </a:cubicBezTo>
                      <a:cubicBezTo>
                        <a:pt x="31675" y="86046"/>
                        <a:pt x="0" y="66754"/>
                        <a:pt x="0" y="43023"/>
                      </a:cubicBezTo>
                      <a:close/>
                    </a:path>
                  </a:pathLst>
                </a:custGeom>
                <a:solidFill>
                  <a:srgbClr val="89181E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63" name="Freeform 562"/>
                <p:cNvSpPr/>
                <p:nvPr/>
              </p:nvSpPr>
              <p:spPr>
                <a:xfrm>
                  <a:off x="5989890" y="1612995"/>
                  <a:ext cx="119499" cy="592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499" h="59290">
                      <a:moveTo>
                        <a:pt x="0" y="29645"/>
                      </a:moveTo>
                      <a:cubicBezTo>
                        <a:pt x="0" y="13269"/>
                        <a:pt x="26744" y="0"/>
                        <a:pt x="59750" y="0"/>
                      </a:cubicBezTo>
                      <a:cubicBezTo>
                        <a:pt x="92725" y="0"/>
                        <a:pt x="119499" y="13269"/>
                        <a:pt x="119499" y="29645"/>
                      </a:cubicBezTo>
                      <a:cubicBezTo>
                        <a:pt x="119499" y="46006"/>
                        <a:pt x="92725" y="59290"/>
                        <a:pt x="59750" y="59290"/>
                      </a:cubicBezTo>
                      <a:cubicBezTo>
                        <a:pt x="26744" y="59290"/>
                        <a:pt x="0" y="46006"/>
                        <a:pt x="0" y="29645"/>
                      </a:cubicBezTo>
                      <a:close/>
                    </a:path>
                  </a:pathLst>
                </a:custGeom>
                <a:solidFill>
                  <a:srgbClr val="870100">
                    <a:alpha val="3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64" name="Freeform 563"/>
                <p:cNvSpPr/>
                <p:nvPr/>
              </p:nvSpPr>
              <p:spPr>
                <a:xfrm>
                  <a:off x="6004010" y="1692724"/>
                  <a:ext cx="158551" cy="847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51" h="84793">
                      <a:moveTo>
                        <a:pt x="0" y="15288"/>
                      </a:moveTo>
                      <a:cubicBezTo>
                        <a:pt x="0" y="-23098"/>
                        <a:pt x="31150" y="22652"/>
                        <a:pt x="74933" y="22652"/>
                      </a:cubicBezTo>
                      <a:cubicBezTo>
                        <a:pt x="118716" y="22652"/>
                        <a:pt x="158551" y="-23098"/>
                        <a:pt x="158551" y="15288"/>
                      </a:cubicBezTo>
                      <a:cubicBezTo>
                        <a:pt x="158551" y="53675"/>
                        <a:pt x="123058" y="84793"/>
                        <a:pt x="79276" y="84793"/>
                      </a:cubicBezTo>
                      <a:cubicBezTo>
                        <a:pt x="35493" y="84793"/>
                        <a:pt x="0" y="53675"/>
                        <a:pt x="0" y="15288"/>
                      </a:cubicBezTo>
                      <a:close/>
                    </a:path>
                  </a:pathLst>
                </a:custGeom>
                <a:solidFill>
                  <a:srgbClr val="FFFFFF">
                    <a:alpha val="29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65" name="Freeform 564"/>
                <p:cNvSpPr/>
                <p:nvPr/>
              </p:nvSpPr>
              <p:spPr>
                <a:xfrm>
                  <a:off x="5890080" y="1600357"/>
                  <a:ext cx="132327" cy="488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2327" h="48849">
                      <a:moveTo>
                        <a:pt x="0" y="13355"/>
                      </a:moveTo>
                      <a:cubicBezTo>
                        <a:pt x="9123" y="13355"/>
                        <a:pt x="53202" y="5826"/>
                        <a:pt x="84996" y="18374"/>
                      </a:cubicBezTo>
                      <a:cubicBezTo>
                        <a:pt x="116791" y="30923"/>
                        <a:pt x="132327" y="48849"/>
                        <a:pt x="132327" y="48849"/>
                      </a:cubicBezTo>
                      <a:cubicBezTo>
                        <a:pt x="132327" y="48849"/>
                        <a:pt x="128714" y="15865"/>
                        <a:pt x="64402" y="3675"/>
                      </a:cubicBezTo>
                      <a:cubicBezTo>
                        <a:pt x="0" y="-8515"/>
                        <a:pt x="0" y="13355"/>
                        <a:pt x="0" y="13355"/>
                      </a:cubicBezTo>
                      <a:close/>
                    </a:path>
                  </a:pathLst>
                </a:custGeom>
                <a:solidFill>
                  <a:srgbClr val="FF7244">
                    <a:alpha val="3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66" name="Freeform 565"/>
                <p:cNvSpPr/>
                <p:nvPr/>
              </p:nvSpPr>
              <p:spPr>
                <a:xfrm>
                  <a:off x="6035119" y="1500128"/>
                  <a:ext cx="96332" cy="1511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332" h="151161">
                      <a:moveTo>
                        <a:pt x="0" y="146190"/>
                      </a:moveTo>
                      <a:cubicBezTo>
                        <a:pt x="0" y="146190"/>
                        <a:pt x="4009" y="151161"/>
                        <a:pt x="13933" y="151161"/>
                      </a:cubicBezTo>
                      <a:cubicBezTo>
                        <a:pt x="23857" y="151161"/>
                        <a:pt x="27707" y="46443"/>
                        <a:pt x="68516" y="31228"/>
                      </a:cubicBezTo>
                      <a:cubicBezTo>
                        <a:pt x="109325" y="16013"/>
                        <a:pt x="93155" y="7062"/>
                        <a:pt x="93155" y="7062"/>
                      </a:cubicBezTo>
                      <a:cubicBezTo>
                        <a:pt x="93155" y="7062"/>
                        <a:pt x="80836" y="6167"/>
                        <a:pt x="80836" y="797"/>
                      </a:cubicBezTo>
                      <a:cubicBezTo>
                        <a:pt x="80836" y="-4573"/>
                        <a:pt x="13848" y="13465"/>
                        <a:pt x="0" y="146190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904412"/>
                    </a:gs>
                    <a:gs pos="15000">
                      <a:srgbClr val="DA8F25"/>
                    </a:gs>
                    <a:gs pos="0">
                      <a:srgbClr val="C07137"/>
                    </a:gs>
                    <a:gs pos="0">
                      <a:srgbClr val="5A2502"/>
                    </a:gs>
                  </a:gsLst>
                  <a:path path="shap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567" name="Freeform 566"/>
                <p:cNvSpPr/>
                <p:nvPr/>
              </p:nvSpPr>
              <p:spPr>
                <a:xfrm>
                  <a:off x="5999555" y="1625184"/>
                  <a:ext cx="241800" cy="835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800" h="83536">
                      <a:moveTo>
                        <a:pt x="2950" y="6812"/>
                      </a:moveTo>
                      <a:cubicBezTo>
                        <a:pt x="2950" y="6812"/>
                        <a:pt x="-13498" y="22945"/>
                        <a:pt x="31197" y="41947"/>
                      </a:cubicBezTo>
                      <a:cubicBezTo>
                        <a:pt x="75892" y="60949"/>
                        <a:pt x="91982" y="20794"/>
                        <a:pt x="122375" y="19360"/>
                      </a:cubicBezTo>
                      <a:cubicBezTo>
                        <a:pt x="152768" y="17926"/>
                        <a:pt x="215340" y="53061"/>
                        <a:pt x="228570" y="66327"/>
                      </a:cubicBezTo>
                      <a:cubicBezTo>
                        <a:pt x="241800" y="79593"/>
                        <a:pt x="241800" y="83536"/>
                        <a:pt x="241800" y="83536"/>
                      </a:cubicBezTo>
                      <a:cubicBezTo>
                        <a:pt x="241800" y="83536"/>
                        <a:pt x="232146" y="49835"/>
                        <a:pt x="222134" y="37645"/>
                      </a:cubicBezTo>
                      <a:cubicBezTo>
                        <a:pt x="212122" y="25455"/>
                        <a:pt x="174936" y="-9680"/>
                        <a:pt x="129883" y="2510"/>
                      </a:cubicBezTo>
                      <a:cubicBezTo>
                        <a:pt x="84831" y="14699"/>
                        <a:pt x="59444" y="32984"/>
                        <a:pt x="47287" y="30833"/>
                      </a:cubicBezTo>
                      <a:cubicBezTo>
                        <a:pt x="35130" y="28682"/>
                        <a:pt x="16537" y="30833"/>
                        <a:pt x="2950" y="6812"/>
                      </a:cubicBezTo>
                      <a:close/>
                    </a:path>
                  </a:pathLst>
                </a:custGeom>
                <a:solidFill>
                  <a:srgbClr val="FFFFFF">
                    <a:alpha val="18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568" name="Freeform 567"/>
                <p:cNvSpPr/>
                <p:nvPr/>
              </p:nvSpPr>
              <p:spPr>
                <a:xfrm>
                  <a:off x="5922797" y="1662585"/>
                  <a:ext cx="324544" cy="3261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4544" h="326184">
                      <a:moveTo>
                        <a:pt x="0" y="294814"/>
                      </a:moveTo>
                      <a:cubicBezTo>
                        <a:pt x="0" y="294814"/>
                        <a:pt x="20561" y="317523"/>
                        <a:pt x="61524" y="323745"/>
                      </a:cubicBezTo>
                      <a:cubicBezTo>
                        <a:pt x="82005" y="326853"/>
                        <a:pt x="130178" y="326184"/>
                        <a:pt x="147454" y="326184"/>
                      </a:cubicBezTo>
                      <a:cubicBezTo>
                        <a:pt x="177794" y="326184"/>
                        <a:pt x="212317" y="309216"/>
                        <a:pt x="240675" y="283226"/>
                      </a:cubicBezTo>
                      <a:cubicBezTo>
                        <a:pt x="260761" y="264817"/>
                        <a:pt x="276859" y="240260"/>
                        <a:pt x="290162" y="220965"/>
                      </a:cubicBezTo>
                      <a:cubicBezTo>
                        <a:pt x="322248" y="174432"/>
                        <a:pt x="331655" y="74022"/>
                        <a:pt x="319318" y="45858"/>
                      </a:cubicBezTo>
                      <a:cubicBezTo>
                        <a:pt x="306978" y="17693"/>
                        <a:pt x="264709" y="-18553"/>
                        <a:pt x="261007" y="10836"/>
                      </a:cubicBezTo>
                      <a:cubicBezTo>
                        <a:pt x="257305" y="40225"/>
                        <a:pt x="260239" y="201170"/>
                        <a:pt x="127890" y="259032"/>
                      </a:cubicBezTo>
                      <a:cubicBezTo>
                        <a:pt x="-4460" y="316893"/>
                        <a:pt x="0" y="294814"/>
                        <a:pt x="0" y="294814"/>
                      </a:cubicBezTo>
                      <a:close/>
                    </a:path>
                  </a:pathLst>
                </a:custGeom>
                <a:solidFill>
                  <a:srgbClr val="C80F12">
                    <a:alpha val="24000"/>
                  </a:srgbClr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3074" name="Text 13074"/>
              <p:cNvSpPr txBox="1"/>
              <p:nvPr/>
            </p:nvSpPr>
            <p:spPr>
              <a:xfrm>
                <a:off x="6278724" y="1678545"/>
                <a:ext cx="4788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236EA1"/>
                    </a:solidFill>
                    <a:latin typeface="Arial"/>
                  </a:rPr>
                  <a:t>Apples</a:t>
                </a:r>
              </a:p>
            </p:txBody>
          </p:sp>
        </p:grpSp>
        <p:grpSp>
          <p:nvGrpSpPr>
            <p:cNvPr id="483" name="Main Topic"/>
            <p:cNvGrpSpPr/>
            <p:nvPr/>
          </p:nvGrpSpPr>
          <p:grpSpPr>
            <a:xfrm>
              <a:off x="5727724" y="3084545"/>
              <a:ext cx="615600" cy="273600"/>
              <a:chOff x="5727724" y="3084545"/>
              <a:chExt cx="615600" cy="273600"/>
            </a:xfrm>
          </p:grpSpPr>
          <p:sp>
            <p:nvSpPr>
              <p:cNvPr id="484" name="Rectangle balloon"/>
              <p:cNvSpPr/>
              <p:nvPr/>
            </p:nvSpPr>
            <p:spPr>
              <a:xfrm>
                <a:off x="5727724" y="3084545"/>
                <a:ext cx="615600" cy="273600"/>
              </a:xfrm>
              <a:custGeom>
                <a:avLst/>
                <a:gdLst/>
                <a:ahLst/>
                <a:cxnLst/>
                <a:rect l="0" t="0" r="0" b="0"/>
                <a:pathLst>
                  <a:path w="615600" h="273600">
                    <a:moveTo>
                      <a:pt x="49248" y="0"/>
                    </a:moveTo>
                    <a:lnTo>
                      <a:pt x="566352" y="0"/>
                    </a:lnTo>
                    <a:cubicBezTo>
                      <a:pt x="593552" y="0"/>
                      <a:pt x="615600" y="22048"/>
                      <a:pt x="615600" y="49248"/>
                    </a:cubicBezTo>
                    <a:lnTo>
                      <a:pt x="615600" y="224352"/>
                    </a:lnTo>
                    <a:cubicBezTo>
                      <a:pt x="615600" y="251552"/>
                      <a:pt x="593552" y="273600"/>
                      <a:pt x="566352" y="273600"/>
                    </a:cubicBezTo>
                    <a:lnTo>
                      <a:pt x="49248" y="273600"/>
                    </a:lnTo>
                    <a:cubicBezTo>
                      <a:pt x="22048" y="273600"/>
                      <a:pt x="0" y="251552"/>
                      <a:pt x="0" y="224352"/>
                    </a:cubicBezTo>
                    <a:lnTo>
                      <a:pt x="0" y="49248"/>
                    </a:lnTo>
                    <a:cubicBezTo>
                      <a:pt x="0" y="22048"/>
                      <a:pt x="22048" y="0"/>
                      <a:pt x="4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3075" name="Text 13075"/>
              <p:cNvSpPr txBox="1"/>
              <p:nvPr/>
            </p:nvSpPr>
            <p:spPr>
              <a:xfrm>
                <a:off x="5796124" y="3152945"/>
                <a:ext cx="5472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236EA1"/>
                    </a:solidFill>
                    <a:latin typeface="Arial"/>
                  </a:rPr>
                  <a:t>Apricots</a:t>
                </a:r>
              </a:p>
            </p:txBody>
          </p:sp>
        </p:grpSp>
        <p:grpSp>
          <p:nvGrpSpPr>
            <p:cNvPr id="487" name="Main Topic"/>
            <p:cNvGrpSpPr/>
            <p:nvPr/>
          </p:nvGrpSpPr>
          <p:grpSpPr>
            <a:xfrm>
              <a:off x="5727724" y="4388103"/>
              <a:ext cx="1265400" cy="615284"/>
              <a:chOff x="5727724" y="4388103"/>
              <a:chExt cx="1265400" cy="615284"/>
            </a:xfrm>
          </p:grpSpPr>
          <p:sp>
            <p:nvSpPr>
              <p:cNvPr id="488" name="Rectangle balloon"/>
              <p:cNvSpPr/>
              <p:nvPr/>
            </p:nvSpPr>
            <p:spPr>
              <a:xfrm>
                <a:off x="5727724" y="4388103"/>
                <a:ext cx="1265400" cy="615284"/>
              </a:xfrm>
              <a:custGeom>
                <a:avLst/>
                <a:gdLst/>
                <a:ahLst/>
                <a:cxnLst/>
                <a:rect l="0" t="0" r="0" b="0"/>
                <a:pathLst>
                  <a:path w="1265400" h="615284">
                    <a:moveTo>
                      <a:pt x="91200" y="0"/>
                    </a:moveTo>
                    <a:lnTo>
                      <a:pt x="1174200" y="0"/>
                    </a:lnTo>
                    <a:cubicBezTo>
                      <a:pt x="1224570" y="0"/>
                      <a:pt x="1265400" y="40830"/>
                      <a:pt x="1265400" y="91200"/>
                    </a:cubicBezTo>
                    <a:lnTo>
                      <a:pt x="1265400" y="524084"/>
                    </a:lnTo>
                    <a:cubicBezTo>
                      <a:pt x="1265400" y="574454"/>
                      <a:pt x="1224570" y="615284"/>
                      <a:pt x="1174200" y="615284"/>
                    </a:cubicBezTo>
                    <a:lnTo>
                      <a:pt x="91200" y="615284"/>
                    </a:lnTo>
                    <a:cubicBezTo>
                      <a:pt x="40830" y="615284"/>
                      <a:pt x="0" y="574454"/>
                      <a:pt x="0" y="524084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213" name="Cantaloupe"/>
              <p:cNvGrpSpPr/>
              <p:nvPr/>
            </p:nvGrpSpPr>
            <p:grpSpPr>
              <a:xfrm>
                <a:off x="5796124" y="4418503"/>
                <a:ext cx="391400" cy="554484"/>
                <a:chOff x="5796124" y="4418503"/>
                <a:chExt cx="391400" cy="554484"/>
              </a:xfrm>
            </p:grpSpPr>
            <p:sp>
              <p:nvSpPr>
                <p:cNvPr id="214" name="Freeform 213"/>
                <p:cNvSpPr/>
                <p:nvPr/>
              </p:nvSpPr>
              <p:spPr>
                <a:xfrm>
                  <a:off x="5797487" y="4530176"/>
                  <a:ext cx="389831" cy="4427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831" h="442797">
                      <a:moveTo>
                        <a:pt x="0" y="219309"/>
                      </a:moveTo>
                      <a:cubicBezTo>
                        <a:pt x="0" y="98188"/>
                        <a:pt x="89362" y="0"/>
                        <a:pt x="197011" y="0"/>
                      </a:cubicBezTo>
                      <a:cubicBezTo>
                        <a:pt x="304660" y="0"/>
                        <a:pt x="389831" y="98188"/>
                        <a:pt x="389831" y="219309"/>
                      </a:cubicBezTo>
                      <a:cubicBezTo>
                        <a:pt x="389831" y="340431"/>
                        <a:pt x="314380" y="443842"/>
                        <a:pt x="194916" y="442797"/>
                      </a:cubicBezTo>
                      <a:cubicBezTo>
                        <a:pt x="75451" y="441752"/>
                        <a:pt x="0" y="340431"/>
                        <a:pt x="0" y="219309"/>
                      </a:cubicBezTo>
                      <a:close/>
                    </a:path>
                  </a:pathLst>
                </a:custGeom>
                <a:solidFill>
                  <a:srgbClr val="297425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15" name="Freeform 214"/>
                <p:cNvSpPr/>
                <p:nvPr/>
              </p:nvSpPr>
              <p:spPr>
                <a:xfrm>
                  <a:off x="5952640" y="4536712"/>
                  <a:ext cx="85568" cy="274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568" h="27453">
                      <a:moveTo>
                        <a:pt x="10655" y="5439"/>
                      </a:moveTo>
                      <a:cubicBezTo>
                        <a:pt x="10655" y="5439"/>
                        <a:pt x="-17413" y="12691"/>
                        <a:pt x="17412" y="22014"/>
                      </a:cubicBezTo>
                      <a:cubicBezTo>
                        <a:pt x="52237" y="31338"/>
                        <a:pt x="64971" y="25899"/>
                        <a:pt x="72248" y="25899"/>
                      </a:cubicBezTo>
                      <a:cubicBezTo>
                        <a:pt x="79525" y="25899"/>
                        <a:pt x="92779" y="8547"/>
                        <a:pt x="80824" y="4403"/>
                      </a:cubicBezTo>
                      <a:cubicBezTo>
                        <a:pt x="68870" y="259"/>
                        <a:pt x="19751" y="-3626"/>
                        <a:pt x="10655" y="5439"/>
                      </a:cubicBezTo>
                      <a:close/>
                    </a:path>
                  </a:pathLst>
                </a:custGeom>
                <a:solidFill>
                  <a:srgbClr val="446D05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16" name="Freeform 215"/>
                <p:cNvSpPr/>
                <p:nvPr/>
              </p:nvSpPr>
              <p:spPr>
                <a:xfrm>
                  <a:off x="5930290" y="4530236"/>
                  <a:ext cx="128839" cy="459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839" h="45907">
                      <a:moveTo>
                        <a:pt x="28068" y="5957"/>
                      </a:moveTo>
                      <a:cubicBezTo>
                        <a:pt x="28068" y="5957"/>
                        <a:pt x="-22610" y="15022"/>
                        <a:pt x="12215" y="35223"/>
                      </a:cubicBezTo>
                      <a:cubicBezTo>
                        <a:pt x="47039" y="55425"/>
                        <a:pt x="110971" y="41439"/>
                        <a:pt x="120328" y="38331"/>
                      </a:cubicBezTo>
                      <a:cubicBezTo>
                        <a:pt x="129683" y="35223"/>
                        <a:pt x="131763" y="20202"/>
                        <a:pt x="124486" y="14504"/>
                      </a:cubicBezTo>
                      <a:cubicBezTo>
                        <a:pt x="117209" y="8806"/>
                        <a:pt x="79265" y="0"/>
                        <a:pt x="79265" y="0"/>
                      </a:cubicBezTo>
                      <a:cubicBezTo>
                        <a:pt x="79265" y="0"/>
                        <a:pt x="42361" y="-518"/>
                        <a:pt x="28068" y="5957"/>
                      </a:cubicBezTo>
                      <a:close/>
                    </a:path>
                  </a:pathLst>
                </a:custGeom>
                <a:noFill/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17" name="Freeform 216"/>
                <p:cNvSpPr/>
                <p:nvPr/>
              </p:nvSpPr>
              <p:spPr>
                <a:xfrm>
                  <a:off x="5884289" y="4418351"/>
                  <a:ext cx="251571" cy="136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1571" h="136036">
                      <a:moveTo>
                        <a:pt x="0" y="11914"/>
                      </a:moveTo>
                      <a:lnTo>
                        <a:pt x="4158" y="0"/>
                      </a:lnTo>
                      <a:cubicBezTo>
                        <a:pt x="4158" y="0"/>
                        <a:pt x="63413" y="48173"/>
                        <a:pt x="109153" y="58015"/>
                      </a:cubicBezTo>
                      <a:cubicBezTo>
                        <a:pt x="154893" y="67856"/>
                        <a:pt x="163729" y="61641"/>
                        <a:pt x="163729" y="61641"/>
                      </a:cubicBezTo>
                      <a:lnTo>
                        <a:pt x="245334" y="41957"/>
                      </a:lnTo>
                      <a:lnTo>
                        <a:pt x="251571" y="51799"/>
                      </a:lnTo>
                      <a:cubicBezTo>
                        <a:pt x="251571" y="51799"/>
                        <a:pt x="225582" y="74590"/>
                        <a:pt x="195436" y="76662"/>
                      </a:cubicBezTo>
                      <a:cubicBezTo>
                        <a:pt x="165289" y="78734"/>
                        <a:pt x="154373" y="73554"/>
                        <a:pt x="154373" y="73554"/>
                      </a:cubicBezTo>
                      <a:lnTo>
                        <a:pt x="124227" y="82878"/>
                      </a:lnTo>
                      <a:lnTo>
                        <a:pt x="125265" y="91166"/>
                      </a:lnTo>
                      <a:lnTo>
                        <a:pt x="125265" y="97899"/>
                      </a:lnTo>
                      <a:lnTo>
                        <a:pt x="126825" y="122245"/>
                      </a:lnTo>
                      <a:lnTo>
                        <a:pt x="137220" y="127425"/>
                      </a:lnTo>
                      <a:cubicBezTo>
                        <a:pt x="137220" y="127425"/>
                        <a:pt x="143458" y="126907"/>
                        <a:pt x="140859" y="131051"/>
                      </a:cubicBezTo>
                      <a:cubicBezTo>
                        <a:pt x="138260" y="135195"/>
                        <a:pt x="124746" y="137266"/>
                        <a:pt x="119028" y="135195"/>
                      </a:cubicBezTo>
                      <a:cubicBezTo>
                        <a:pt x="113311" y="133123"/>
                        <a:pt x="100316" y="134677"/>
                        <a:pt x="96678" y="131051"/>
                      </a:cubicBezTo>
                      <a:cubicBezTo>
                        <a:pt x="93040" y="127425"/>
                        <a:pt x="100316" y="124835"/>
                        <a:pt x="98757" y="126389"/>
                      </a:cubicBezTo>
                      <a:cubicBezTo>
                        <a:pt x="98757" y="126389"/>
                        <a:pt x="104475" y="108260"/>
                        <a:pt x="102396" y="102044"/>
                      </a:cubicBezTo>
                      <a:cubicBezTo>
                        <a:pt x="100316" y="95828"/>
                        <a:pt x="97458" y="97123"/>
                        <a:pt x="97718" y="95310"/>
                      </a:cubicBezTo>
                      <a:cubicBezTo>
                        <a:pt x="97978" y="93497"/>
                        <a:pt x="96678" y="92202"/>
                        <a:pt x="96678" y="90130"/>
                      </a:cubicBezTo>
                      <a:cubicBezTo>
                        <a:pt x="96678" y="88058"/>
                        <a:pt x="88881" y="76144"/>
                        <a:pt x="83164" y="73554"/>
                      </a:cubicBezTo>
                      <a:cubicBezTo>
                        <a:pt x="77446" y="70964"/>
                        <a:pt x="34305" y="38331"/>
                        <a:pt x="29107" y="35223"/>
                      </a:cubicBezTo>
                      <a:cubicBezTo>
                        <a:pt x="23910" y="32115"/>
                        <a:pt x="1040" y="11914"/>
                        <a:pt x="0" y="11914"/>
                      </a:cubicBezTo>
                      <a:close/>
                    </a:path>
                  </a:pathLst>
                </a:custGeom>
                <a:solidFill>
                  <a:srgbClr val="2F7C1D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8" name="Freeform 217"/>
                <p:cNvSpPr/>
                <p:nvPr/>
              </p:nvSpPr>
              <p:spPr>
                <a:xfrm>
                  <a:off x="6001238" y="4461603"/>
                  <a:ext cx="127085" cy="31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7085" h="31014">
                      <a:moveTo>
                        <a:pt x="0" y="27194"/>
                      </a:moveTo>
                      <a:cubicBezTo>
                        <a:pt x="0" y="27194"/>
                        <a:pt x="58735" y="20979"/>
                        <a:pt x="71209" y="17353"/>
                      </a:cubicBezTo>
                      <a:cubicBezTo>
                        <a:pt x="83684" y="13727"/>
                        <a:pt x="127085" y="0"/>
                        <a:pt x="127085" y="0"/>
                      </a:cubicBezTo>
                      <a:cubicBezTo>
                        <a:pt x="127085" y="0"/>
                        <a:pt x="109153" y="14245"/>
                        <a:pt x="87322" y="19425"/>
                      </a:cubicBezTo>
                      <a:cubicBezTo>
                        <a:pt x="65492" y="24604"/>
                        <a:pt x="29627" y="29784"/>
                        <a:pt x="21311" y="29784"/>
                      </a:cubicBezTo>
                      <a:cubicBezTo>
                        <a:pt x="12994" y="29784"/>
                        <a:pt x="5198" y="33928"/>
                        <a:pt x="0" y="27194"/>
                      </a:cubicBezTo>
                      <a:close/>
                    </a:path>
                  </a:pathLst>
                </a:custGeom>
                <a:solidFill>
                  <a:srgbClr val="ADD51D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9" name="Freeform 218"/>
                <p:cNvSpPr/>
                <p:nvPr/>
              </p:nvSpPr>
              <p:spPr>
                <a:xfrm>
                  <a:off x="6039701" y="4463416"/>
                  <a:ext cx="90961" cy="279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961" h="27971">
                      <a:moveTo>
                        <a:pt x="0" y="27971"/>
                      </a:moveTo>
                      <a:cubicBezTo>
                        <a:pt x="0" y="27971"/>
                        <a:pt x="35864" y="26935"/>
                        <a:pt x="48859" y="23309"/>
                      </a:cubicBezTo>
                      <a:cubicBezTo>
                        <a:pt x="61853" y="19684"/>
                        <a:pt x="84723" y="10360"/>
                        <a:pt x="86283" y="7252"/>
                      </a:cubicBezTo>
                      <a:cubicBezTo>
                        <a:pt x="87842" y="4144"/>
                        <a:pt x="90961" y="2590"/>
                        <a:pt x="90961" y="2590"/>
                      </a:cubicBezTo>
                      <a:lnTo>
                        <a:pt x="89921" y="0"/>
                      </a:lnTo>
                      <a:cubicBezTo>
                        <a:pt x="89921" y="0"/>
                        <a:pt x="58215" y="24345"/>
                        <a:pt x="0" y="27971"/>
                      </a:cubicBezTo>
                      <a:close/>
                    </a:path>
                  </a:pathLst>
                </a:custGeom>
                <a:solidFill>
                  <a:srgbClr val="F1FEB8"/>
                </a:solidFill>
                <a:ln w="7600" cap="flat">
                  <a:noFill/>
                  <a:bevel/>
                </a:ln>
              </p:spPr>
            </p:sp>
            <p:sp>
              <p:nvSpPr>
                <p:cNvPr id="220" name="Freeform 219"/>
                <p:cNvSpPr/>
                <p:nvPr/>
              </p:nvSpPr>
              <p:spPr>
                <a:xfrm>
                  <a:off x="5888967" y="4427351"/>
                  <a:ext cx="104474" cy="707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474" h="70770">
                      <a:moveTo>
                        <a:pt x="0" y="3432"/>
                      </a:moveTo>
                      <a:cubicBezTo>
                        <a:pt x="1559" y="3432"/>
                        <a:pt x="32226" y="25705"/>
                        <a:pt x="42621" y="32439"/>
                      </a:cubicBezTo>
                      <a:cubicBezTo>
                        <a:pt x="53017" y="39173"/>
                        <a:pt x="63932" y="45389"/>
                        <a:pt x="74847" y="52640"/>
                      </a:cubicBezTo>
                      <a:cubicBezTo>
                        <a:pt x="85763" y="59892"/>
                        <a:pt x="91480" y="64554"/>
                        <a:pt x="96158" y="67144"/>
                      </a:cubicBezTo>
                      <a:cubicBezTo>
                        <a:pt x="100836" y="69734"/>
                        <a:pt x="103435" y="72324"/>
                        <a:pt x="104474" y="69734"/>
                      </a:cubicBezTo>
                      <a:cubicBezTo>
                        <a:pt x="105514" y="67144"/>
                        <a:pt x="96158" y="58856"/>
                        <a:pt x="95119" y="56266"/>
                      </a:cubicBezTo>
                      <a:cubicBezTo>
                        <a:pt x="94079" y="53676"/>
                        <a:pt x="93299" y="50309"/>
                        <a:pt x="86802" y="47978"/>
                      </a:cubicBezTo>
                      <a:cubicBezTo>
                        <a:pt x="80305" y="45648"/>
                        <a:pt x="78226" y="45129"/>
                        <a:pt x="73808" y="42799"/>
                      </a:cubicBezTo>
                      <a:cubicBezTo>
                        <a:pt x="69390" y="40468"/>
                        <a:pt x="61853" y="34511"/>
                        <a:pt x="59254" y="33475"/>
                      </a:cubicBezTo>
                      <a:cubicBezTo>
                        <a:pt x="56655" y="32439"/>
                        <a:pt x="7797" y="1878"/>
                        <a:pt x="6237" y="324"/>
                      </a:cubicBezTo>
                      <a:cubicBezTo>
                        <a:pt x="4678" y="-1230"/>
                        <a:pt x="1040" y="3432"/>
                        <a:pt x="0" y="3432"/>
                      </a:cubicBezTo>
                      <a:close/>
                    </a:path>
                  </a:pathLst>
                </a:custGeom>
                <a:solidFill>
                  <a:srgbClr val="7BB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221" name="Freeform 220"/>
                <p:cNvSpPr/>
                <p:nvPr/>
              </p:nvSpPr>
              <p:spPr>
                <a:xfrm>
                  <a:off x="5983956" y="4503819"/>
                  <a:ext cx="18322" cy="315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322" h="31597">
                      <a:moveTo>
                        <a:pt x="4288" y="1554"/>
                      </a:moveTo>
                      <a:cubicBezTo>
                        <a:pt x="8446" y="1554"/>
                        <a:pt x="18322" y="4144"/>
                        <a:pt x="18322" y="9842"/>
                      </a:cubicBezTo>
                      <a:cubicBezTo>
                        <a:pt x="18322" y="15540"/>
                        <a:pt x="18322" y="15540"/>
                        <a:pt x="17282" y="22791"/>
                      </a:cubicBezTo>
                      <a:cubicBezTo>
                        <a:pt x="16243" y="30043"/>
                        <a:pt x="16243" y="31597"/>
                        <a:pt x="14164" y="31597"/>
                      </a:cubicBezTo>
                      <a:cubicBezTo>
                        <a:pt x="12085" y="31597"/>
                        <a:pt x="9486" y="28489"/>
                        <a:pt x="10006" y="27453"/>
                      </a:cubicBezTo>
                      <a:cubicBezTo>
                        <a:pt x="10525" y="26417"/>
                        <a:pt x="8966" y="14504"/>
                        <a:pt x="7407" y="12950"/>
                      </a:cubicBezTo>
                      <a:cubicBezTo>
                        <a:pt x="5847" y="11396"/>
                        <a:pt x="1169" y="4144"/>
                        <a:pt x="130" y="3626"/>
                      </a:cubicBezTo>
                      <a:cubicBezTo>
                        <a:pt x="-910" y="3108"/>
                        <a:pt x="4288" y="-518"/>
                        <a:pt x="5847" y="0"/>
                      </a:cubicBezTo>
                      <a:cubicBezTo>
                        <a:pt x="7407" y="518"/>
                        <a:pt x="7407" y="1554"/>
                        <a:pt x="4288" y="1554"/>
                      </a:cubicBezTo>
                      <a:close/>
                    </a:path>
                  </a:pathLst>
                </a:custGeom>
                <a:solidFill>
                  <a:srgbClr val="394400">
                    <a:alpha val="4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" name="Freeform 221"/>
                <p:cNvSpPr/>
                <p:nvPr/>
              </p:nvSpPr>
              <p:spPr>
                <a:xfrm>
                  <a:off x="5931588" y="4952397"/>
                  <a:ext cx="125265" cy="5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265" h="5698" fill="none">
                      <a:moveTo>
                        <a:pt x="0" y="4662"/>
                      </a:moveTo>
                      <a:cubicBezTo>
                        <a:pt x="0" y="4662"/>
                        <a:pt x="37944" y="1036"/>
                        <a:pt x="46260" y="2072"/>
                      </a:cubicBezTo>
                      <a:cubicBezTo>
                        <a:pt x="54576" y="3108"/>
                        <a:pt x="74328" y="0"/>
                        <a:pt x="74328" y="0"/>
                      </a:cubicBezTo>
                      <a:cubicBezTo>
                        <a:pt x="74328" y="0"/>
                        <a:pt x="95119" y="5698"/>
                        <a:pt x="100836" y="5698"/>
                      </a:cubicBezTo>
                      <a:cubicBezTo>
                        <a:pt x="106554" y="5698"/>
                        <a:pt x="119028" y="5698"/>
                        <a:pt x="119028" y="5698"/>
                      </a:cubicBezTo>
                      <a:lnTo>
                        <a:pt x="125265" y="4662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23" name="Freeform 222"/>
                <p:cNvSpPr/>
                <p:nvPr/>
              </p:nvSpPr>
              <p:spPr>
                <a:xfrm>
                  <a:off x="5888967" y="4593949"/>
                  <a:ext cx="177763" cy="372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7763" h="372952" fill="none">
                      <a:moveTo>
                        <a:pt x="72769" y="372952"/>
                      </a:moveTo>
                      <a:cubicBezTo>
                        <a:pt x="72769" y="369326"/>
                        <a:pt x="50418" y="351197"/>
                        <a:pt x="50938" y="349643"/>
                      </a:cubicBezTo>
                      <a:cubicBezTo>
                        <a:pt x="51458" y="348088"/>
                        <a:pt x="31187" y="340319"/>
                        <a:pt x="31187" y="340319"/>
                      </a:cubicBezTo>
                      <a:lnTo>
                        <a:pt x="14554" y="334620"/>
                      </a:lnTo>
                      <a:lnTo>
                        <a:pt x="11435" y="327887"/>
                      </a:lnTo>
                      <a:cubicBezTo>
                        <a:pt x="11435" y="327887"/>
                        <a:pt x="6757" y="313383"/>
                        <a:pt x="8316" y="308721"/>
                      </a:cubicBezTo>
                      <a:cubicBezTo>
                        <a:pt x="9876" y="304059"/>
                        <a:pt x="6237" y="295254"/>
                        <a:pt x="5198" y="290592"/>
                      </a:cubicBezTo>
                      <a:cubicBezTo>
                        <a:pt x="4158" y="285929"/>
                        <a:pt x="0" y="270908"/>
                        <a:pt x="0" y="269872"/>
                      </a:cubicBezTo>
                      <a:cubicBezTo>
                        <a:pt x="0" y="268836"/>
                        <a:pt x="780" y="245268"/>
                        <a:pt x="2079" y="243973"/>
                      </a:cubicBezTo>
                      <a:cubicBezTo>
                        <a:pt x="3379" y="242678"/>
                        <a:pt x="1040" y="230505"/>
                        <a:pt x="3638" y="226361"/>
                      </a:cubicBezTo>
                      <a:cubicBezTo>
                        <a:pt x="6237" y="222217"/>
                        <a:pt x="6757" y="203569"/>
                        <a:pt x="6757" y="202534"/>
                      </a:cubicBezTo>
                      <a:cubicBezTo>
                        <a:pt x="6757" y="201498"/>
                        <a:pt x="9356" y="181814"/>
                        <a:pt x="9356" y="181814"/>
                      </a:cubicBezTo>
                      <a:cubicBezTo>
                        <a:pt x="9356" y="181814"/>
                        <a:pt x="7277" y="163167"/>
                        <a:pt x="9356" y="156951"/>
                      </a:cubicBezTo>
                      <a:cubicBezTo>
                        <a:pt x="11435" y="150735"/>
                        <a:pt x="13514" y="130015"/>
                        <a:pt x="14554" y="129497"/>
                      </a:cubicBezTo>
                      <a:cubicBezTo>
                        <a:pt x="15593" y="128979"/>
                        <a:pt x="16633" y="112922"/>
                        <a:pt x="16633" y="112922"/>
                      </a:cubicBezTo>
                      <a:cubicBezTo>
                        <a:pt x="16633" y="112922"/>
                        <a:pt x="14554" y="104116"/>
                        <a:pt x="14554" y="103080"/>
                      </a:cubicBezTo>
                      <a:cubicBezTo>
                        <a:pt x="14554" y="102044"/>
                        <a:pt x="7277" y="97900"/>
                        <a:pt x="11435" y="95828"/>
                      </a:cubicBezTo>
                      <a:cubicBezTo>
                        <a:pt x="15593" y="93756"/>
                        <a:pt x="14554" y="74590"/>
                        <a:pt x="18712" y="66303"/>
                      </a:cubicBezTo>
                      <a:cubicBezTo>
                        <a:pt x="22870" y="58015"/>
                        <a:pt x="24429" y="50245"/>
                        <a:pt x="27028" y="45065"/>
                      </a:cubicBezTo>
                      <a:cubicBezTo>
                        <a:pt x="29627" y="39885"/>
                        <a:pt x="34825" y="29007"/>
                        <a:pt x="37424" y="19684"/>
                      </a:cubicBezTo>
                      <a:cubicBezTo>
                        <a:pt x="40023" y="10360"/>
                        <a:pt x="38983" y="2590"/>
                        <a:pt x="38983" y="2590"/>
                      </a:cubicBezTo>
                      <a:cubicBezTo>
                        <a:pt x="38983" y="2590"/>
                        <a:pt x="40802" y="777"/>
                        <a:pt x="41582" y="0"/>
                      </a:cubicBezTo>
                      <a:cubicBezTo>
                        <a:pt x="42362" y="-777"/>
                        <a:pt x="55096" y="7770"/>
                        <a:pt x="56655" y="9324"/>
                      </a:cubicBezTo>
                      <a:cubicBezTo>
                        <a:pt x="58215" y="10878"/>
                        <a:pt x="73288" y="16058"/>
                        <a:pt x="74328" y="16576"/>
                      </a:cubicBezTo>
                      <a:cubicBezTo>
                        <a:pt x="75367" y="17094"/>
                        <a:pt x="96158" y="22273"/>
                        <a:pt x="99277" y="22273"/>
                      </a:cubicBezTo>
                      <a:cubicBezTo>
                        <a:pt x="102396" y="22273"/>
                        <a:pt x="103435" y="21756"/>
                        <a:pt x="120068" y="20720"/>
                      </a:cubicBezTo>
                      <a:cubicBezTo>
                        <a:pt x="136701" y="19684"/>
                        <a:pt x="145017" y="20202"/>
                        <a:pt x="152294" y="16576"/>
                      </a:cubicBezTo>
                      <a:cubicBezTo>
                        <a:pt x="159571" y="12950"/>
                        <a:pt x="171526" y="9324"/>
                        <a:pt x="177763" y="673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24" name="Freeform 223"/>
                <p:cNvSpPr/>
                <p:nvPr/>
              </p:nvSpPr>
              <p:spPr>
                <a:xfrm>
                  <a:off x="5914760" y="4929217"/>
                  <a:ext cx="126825" cy="356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825" h="35612" fill="none">
                      <a:moveTo>
                        <a:pt x="0" y="20279"/>
                      </a:moveTo>
                      <a:lnTo>
                        <a:pt x="8303" y="16135"/>
                      </a:lnTo>
                      <a:lnTo>
                        <a:pt x="8303" y="9505"/>
                      </a:lnTo>
                      <a:cubicBezTo>
                        <a:pt x="8303" y="9505"/>
                        <a:pt x="8927" y="4740"/>
                        <a:pt x="10383" y="3289"/>
                      </a:cubicBezTo>
                      <a:cubicBezTo>
                        <a:pt x="11838" y="1839"/>
                        <a:pt x="26184" y="0"/>
                        <a:pt x="26184" y="0"/>
                      </a:cubicBezTo>
                      <a:lnTo>
                        <a:pt x="31174" y="4947"/>
                      </a:lnTo>
                      <a:lnTo>
                        <a:pt x="27431" y="10748"/>
                      </a:lnTo>
                      <a:lnTo>
                        <a:pt x="35332" y="23180"/>
                      </a:lnTo>
                      <a:lnTo>
                        <a:pt x="47806" y="31053"/>
                      </a:lnTo>
                      <a:lnTo>
                        <a:pt x="61528" y="33125"/>
                      </a:lnTo>
                      <a:cubicBezTo>
                        <a:pt x="61528" y="33125"/>
                        <a:pt x="72340" y="30225"/>
                        <a:pt x="75250" y="31675"/>
                      </a:cubicBezTo>
                      <a:cubicBezTo>
                        <a:pt x="78161" y="33125"/>
                        <a:pt x="90636" y="35612"/>
                        <a:pt x="90636" y="35612"/>
                      </a:cubicBezTo>
                      <a:cubicBezTo>
                        <a:pt x="90636" y="35612"/>
                        <a:pt x="109347" y="30225"/>
                        <a:pt x="110179" y="30225"/>
                      </a:cubicBezTo>
                      <a:cubicBezTo>
                        <a:pt x="111011" y="30225"/>
                        <a:pt x="126825" y="34368"/>
                        <a:pt x="126825" y="3436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25" name="Freeform 224"/>
                <p:cNvSpPr/>
                <p:nvPr/>
              </p:nvSpPr>
              <p:spPr>
                <a:xfrm>
                  <a:off x="6024953" y="4576596"/>
                  <a:ext cx="39113" cy="3795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113" h="379555" fill="none">
                      <a:moveTo>
                        <a:pt x="0" y="379555"/>
                      </a:moveTo>
                      <a:lnTo>
                        <a:pt x="15788" y="345964"/>
                      </a:lnTo>
                      <a:cubicBezTo>
                        <a:pt x="15788" y="345964"/>
                        <a:pt x="17867" y="326903"/>
                        <a:pt x="19946" y="321930"/>
                      </a:cubicBezTo>
                      <a:cubicBezTo>
                        <a:pt x="22025" y="316956"/>
                        <a:pt x="17867" y="307840"/>
                        <a:pt x="21194" y="302038"/>
                      </a:cubicBezTo>
                      <a:cubicBezTo>
                        <a:pt x="24520" y="296237"/>
                        <a:pt x="27015" y="294165"/>
                        <a:pt x="28679" y="288364"/>
                      </a:cubicBezTo>
                      <a:cubicBezTo>
                        <a:pt x="30342" y="282563"/>
                        <a:pt x="30342" y="285049"/>
                        <a:pt x="30342" y="278004"/>
                      </a:cubicBezTo>
                      <a:cubicBezTo>
                        <a:pt x="30342" y="270960"/>
                        <a:pt x="30342" y="267645"/>
                        <a:pt x="31589" y="261843"/>
                      </a:cubicBezTo>
                      <a:cubicBezTo>
                        <a:pt x="32837" y="256042"/>
                        <a:pt x="32837" y="255627"/>
                        <a:pt x="32837" y="251897"/>
                      </a:cubicBezTo>
                      <a:cubicBezTo>
                        <a:pt x="32837" y="248168"/>
                        <a:pt x="31589" y="256042"/>
                        <a:pt x="34916" y="242366"/>
                      </a:cubicBezTo>
                      <a:cubicBezTo>
                        <a:pt x="38242" y="228692"/>
                        <a:pt x="38242" y="230349"/>
                        <a:pt x="38242" y="228692"/>
                      </a:cubicBezTo>
                      <a:cubicBezTo>
                        <a:pt x="38242" y="227034"/>
                        <a:pt x="36163" y="211288"/>
                        <a:pt x="36163" y="210458"/>
                      </a:cubicBezTo>
                      <a:cubicBezTo>
                        <a:pt x="36163" y="209630"/>
                        <a:pt x="34916" y="182280"/>
                        <a:pt x="34916" y="182694"/>
                      </a:cubicBezTo>
                      <a:cubicBezTo>
                        <a:pt x="34916" y="182694"/>
                        <a:pt x="31589" y="160732"/>
                        <a:pt x="32837" y="160317"/>
                      </a:cubicBezTo>
                      <a:cubicBezTo>
                        <a:pt x="34084" y="159903"/>
                        <a:pt x="33253" y="138354"/>
                        <a:pt x="34084" y="138354"/>
                      </a:cubicBezTo>
                      <a:cubicBezTo>
                        <a:pt x="34916" y="138354"/>
                        <a:pt x="34084" y="131310"/>
                        <a:pt x="36163" y="125094"/>
                      </a:cubicBezTo>
                      <a:cubicBezTo>
                        <a:pt x="38242" y="118878"/>
                        <a:pt x="39113" y="125509"/>
                        <a:pt x="39113" y="112662"/>
                      </a:cubicBezTo>
                      <a:cubicBezTo>
                        <a:pt x="39113" y="99816"/>
                        <a:pt x="39113" y="93600"/>
                        <a:pt x="39113" y="96087"/>
                      </a:cubicBezTo>
                      <a:cubicBezTo>
                        <a:pt x="39113" y="96087"/>
                        <a:pt x="39113" y="96916"/>
                        <a:pt x="39113" y="89457"/>
                      </a:cubicBezTo>
                      <a:cubicBezTo>
                        <a:pt x="39113" y="81997"/>
                        <a:pt x="35748" y="64179"/>
                        <a:pt x="36995" y="63350"/>
                      </a:cubicBezTo>
                      <a:cubicBezTo>
                        <a:pt x="38242" y="62521"/>
                        <a:pt x="34916" y="55062"/>
                        <a:pt x="34916" y="53405"/>
                      </a:cubicBezTo>
                      <a:cubicBezTo>
                        <a:pt x="34916" y="51747"/>
                        <a:pt x="31589" y="46774"/>
                        <a:pt x="31589" y="42216"/>
                      </a:cubicBezTo>
                      <a:cubicBezTo>
                        <a:pt x="31589" y="37658"/>
                        <a:pt x="25768" y="21082"/>
                        <a:pt x="25768" y="20253"/>
                      </a:cubicBezTo>
                      <a:cubicBezTo>
                        <a:pt x="25768" y="19425"/>
                        <a:pt x="21194" y="11966"/>
                        <a:pt x="21194" y="11966"/>
                      </a:cubicBezTo>
                      <a:lnTo>
                        <a:pt x="13917" y="4714"/>
                      </a:lnTo>
                      <a:lnTo>
                        <a:pt x="8303" y="1191"/>
                      </a:lnTo>
                      <a:lnTo>
                        <a:pt x="6224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26" name="Freeform 225"/>
                <p:cNvSpPr/>
                <p:nvPr/>
              </p:nvSpPr>
              <p:spPr>
                <a:xfrm>
                  <a:off x="6011633" y="4569540"/>
                  <a:ext cx="43466" cy="3385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466" h="338570" fill="none">
                      <a:moveTo>
                        <a:pt x="0" y="0"/>
                      </a:moveTo>
                      <a:cubicBezTo>
                        <a:pt x="0" y="0"/>
                        <a:pt x="18296" y="28140"/>
                        <a:pt x="18296" y="29797"/>
                      </a:cubicBezTo>
                      <a:cubicBezTo>
                        <a:pt x="18296" y="31455"/>
                        <a:pt x="23910" y="47409"/>
                        <a:pt x="25781" y="49274"/>
                      </a:cubicBezTo>
                      <a:cubicBezTo>
                        <a:pt x="27652" y="51138"/>
                        <a:pt x="44077" y="63777"/>
                        <a:pt x="43466" y="66885"/>
                      </a:cubicBezTo>
                      <a:cubicBezTo>
                        <a:pt x="42829" y="69993"/>
                        <a:pt x="40334" y="76623"/>
                        <a:pt x="40334" y="77452"/>
                      </a:cubicBezTo>
                      <a:cubicBezTo>
                        <a:pt x="40334" y="78281"/>
                        <a:pt x="40334" y="80353"/>
                        <a:pt x="40334" y="80353"/>
                      </a:cubicBezTo>
                      <a:lnTo>
                        <a:pt x="32226" y="85533"/>
                      </a:lnTo>
                      <a:cubicBezTo>
                        <a:pt x="32226" y="85533"/>
                        <a:pt x="28692" y="88640"/>
                        <a:pt x="29107" y="89884"/>
                      </a:cubicBezTo>
                      <a:cubicBezTo>
                        <a:pt x="29523" y="91127"/>
                        <a:pt x="29107" y="103558"/>
                        <a:pt x="29107" y="103558"/>
                      </a:cubicBezTo>
                      <a:lnTo>
                        <a:pt x="23286" y="107288"/>
                      </a:lnTo>
                      <a:cubicBezTo>
                        <a:pt x="23286" y="107288"/>
                        <a:pt x="23286" y="111847"/>
                        <a:pt x="23286" y="124692"/>
                      </a:cubicBezTo>
                      <a:cubicBezTo>
                        <a:pt x="23286" y="137539"/>
                        <a:pt x="23702" y="130080"/>
                        <a:pt x="25781" y="141683"/>
                      </a:cubicBezTo>
                      <a:cubicBezTo>
                        <a:pt x="27860" y="153285"/>
                        <a:pt x="27860" y="153285"/>
                        <a:pt x="27860" y="154114"/>
                      </a:cubicBezTo>
                      <a:cubicBezTo>
                        <a:pt x="27860" y="154943"/>
                        <a:pt x="29107" y="181879"/>
                        <a:pt x="29107" y="183950"/>
                      </a:cubicBezTo>
                      <a:cubicBezTo>
                        <a:pt x="29107" y="186022"/>
                        <a:pt x="30355" y="199283"/>
                        <a:pt x="29107" y="203012"/>
                      </a:cubicBezTo>
                      <a:cubicBezTo>
                        <a:pt x="27860" y="206742"/>
                        <a:pt x="25781" y="208814"/>
                        <a:pt x="25781" y="212129"/>
                      </a:cubicBezTo>
                      <a:cubicBezTo>
                        <a:pt x="25781" y="215444"/>
                        <a:pt x="23286" y="220003"/>
                        <a:pt x="23286" y="223318"/>
                      </a:cubicBezTo>
                      <a:cubicBezTo>
                        <a:pt x="23286" y="226633"/>
                        <a:pt x="22454" y="256469"/>
                        <a:pt x="22454" y="260613"/>
                      </a:cubicBezTo>
                      <a:cubicBezTo>
                        <a:pt x="22454" y="264757"/>
                        <a:pt x="22454" y="264757"/>
                        <a:pt x="22454" y="268901"/>
                      </a:cubicBezTo>
                      <a:cubicBezTo>
                        <a:pt x="22454" y="273044"/>
                        <a:pt x="22454" y="273044"/>
                        <a:pt x="22454" y="273874"/>
                      </a:cubicBezTo>
                      <a:cubicBezTo>
                        <a:pt x="22454" y="274702"/>
                        <a:pt x="24118" y="285476"/>
                        <a:pt x="22454" y="287134"/>
                      </a:cubicBezTo>
                      <a:cubicBezTo>
                        <a:pt x="20791" y="288792"/>
                        <a:pt x="18296" y="289620"/>
                        <a:pt x="18296" y="293764"/>
                      </a:cubicBezTo>
                      <a:cubicBezTo>
                        <a:pt x="18296" y="297908"/>
                        <a:pt x="19543" y="297494"/>
                        <a:pt x="18296" y="299980"/>
                      </a:cubicBezTo>
                      <a:cubicBezTo>
                        <a:pt x="17049" y="302466"/>
                        <a:pt x="12890" y="314483"/>
                        <a:pt x="12890" y="320699"/>
                      </a:cubicBezTo>
                      <a:cubicBezTo>
                        <a:pt x="12890" y="326916"/>
                        <a:pt x="13722" y="335618"/>
                        <a:pt x="14138" y="336446"/>
                      </a:cubicBezTo>
                      <a:cubicBezTo>
                        <a:pt x="14554" y="337275"/>
                        <a:pt x="14554" y="337275"/>
                        <a:pt x="14554" y="337275"/>
                      </a:cubicBezTo>
                      <a:lnTo>
                        <a:pt x="16217" y="33857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27" name="Freeform 226"/>
                <p:cNvSpPr/>
                <p:nvPr/>
              </p:nvSpPr>
              <p:spPr>
                <a:xfrm>
                  <a:off x="5949261" y="4643288"/>
                  <a:ext cx="70689" cy="3215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689" h="321542" fill="none">
                      <a:moveTo>
                        <a:pt x="56136" y="321542"/>
                      </a:moveTo>
                      <a:cubicBezTo>
                        <a:pt x="57383" y="320298"/>
                        <a:pt x="69858" y="309109"/>
                        <a:pt x="69650" y="308074"/>
                      </a:cubicBezTo>
                      <a:cubicBezTo>
                        <a:pt x="69442" y="307038"/>
                        <a:pt x="68610" y="307452"/>
                        <a:pt x="69650" y="294191"/>
                      </a:cubicBezTo>
                      <a:cubicBezTo>
                        <a:pt x="70689" y="280931"/>
                        <a:pt x="70689" y="272643"/>
                        <a:pt x="70689" y="270571"/>
                      </a:cubicBezTo>
                      <a:cubicBezTo>
                        <a:pt x="70689" y="268499"/>
                        <a:pt x="67779" y="263526"/>
                        <a:pt x="67779" y="259383"/>
                      </a:cubicBezTo>
                      <a:cubicBezTo>
                        <a:pt x="67779" y="255239"/>
                        <a:pt x="65284" y="252752"/>
                        <a:pt x="65284" y="249023"/>
                      </a:cubicBezTo>
                      <a:cubicBezTo>
                        <a:pt x="65284" y="245294"/>
                        <a:pt x="62373" y="244879"/>
                        <a:pt x="62373" y="237420"/>
                      </a:cubicBezTo>
                      <a:cubicBezTo>
                        <a:pt x="62373" y="229961"/>
                        <a:pt x="63204" y="224988"/>
                        <a:pt x="63620" y="224160"/>
                      </a:cubicBezTo>
                      <a:cubicBezTo>
                        <a:pt x="64036" y="223331"/>
                        <a:pt x="64036" y="226231"/>
                        <a:pt x="65284" y="219601"/>
                      </a:cubicBezTo>
                      <a:cubicBezTo>
                        <a:pt x="66531" y="212971"/>
                        <a:pt x="64868" y="214214"/>
                        <a:pt x="63620" y="203854"/>
                      </a:cubicBezTo>
                      <a:cubicBezTo>
                        <a:pt x="62373" y="193494"/>
                        <a:pt x="61125" y="195152"/>
                        <a:pt x="61125" y="189350"/>
                      </a:cubicBezTo>
                      <a:cubicBezTo>
                        <a:pt x="61125" y="183549"/>
                        <a:pt x="65284" y="177333"/>
                        <a:pt x="65284" y="176090"/>
                      </a:cubicBezTo>
                      <a:cubicBezTo>
                        <a:pt x="65284" y="174847"/>
                        <a:pt x="70689" y="170703"/>
                        <a:pt x="70689" y="170703"/>
                      </a:cubicBezTo>
                      <a:cubicBezTo>
                        <a:pt x="70689" y="170703"/>
                        <a:pt x="66947" y="162830"/>
                        <a:pt x="65284" y="163244"/>
                      </a:cubicBezTo>
                      <a:cubicBezTo>
                        <a:pt x="63620" y="163658"/>
                        <a:pt x="58631" y="162415"/>
                        <a:pt x="57383" y="161587"/>
                      </a:cubicBezTo>
                      <a:cubicBezTo>
                        <a:pt x="56136" y="160770"/>
                        <a:pt x="54888" y="161587"/>
                        <a:pt x="56136" y="156199"/>
                      </a:cubicBezTo>
                      <a:cubicBezTo>
                        <a:pt x="57383" y="150812"/>
                        <a:pt x="58631" y="151226"/>
                        <a:pt x="58631" y="144182"/>
                      </a:cubicBezTo>
                      <a:cubicBezTo>
                        <a:pt x="58631" y="137137"/>
                        <a:pt x="58631" y="142110"/>
                        <a:pt x="58631" y="136309"/>
                      </a:cubicBezTo>
                      <a:cubicBezTo>
                        <a:pt x="58631" y="130507"/>
                        <a:pt x="57383" y="131751"/>
                        <a:pt x="56136" y="124291"/>
                      </a:cubicBezTo>
                      <a:cubicBezTo>
                        <a:pt x="54888" y="116833"/>
                        <a:pt x="52809" y="122219"/>
                        <a:pt x="52809" y="111445"/>
                      </a:cubicBezTo>
                      <a:cubicBezTo>
                        <a:pt x="52809" y="100671"/>
                        <a:pt x="54057" y="98599"/>
                        <a:pt x="52809" y="98599"/>
                      </a:cubicBezTo>
                      <a:cubicBezTo>
                        <a:pt x="51562" y="98599"/>
                        <a:pt x="50730" y="98599"/>
                        <a:pt x="49482" y="94041"/>
                      </a:cubicBezTo>
                      <a:cubicBezTo>
                        <a:pt x="48235" y="89482"/>
                        <a:pt x="45324" y="94041"/>
                        <a:pt x="45324" y="84096"/>
                      </a:cubicBezTo>
                      <a:cubicBezTo>
                        <a:pt x="45324" y="74150"/>
                        <a:pt x="45324" y="64619"/>
                        <a:pt x="45324" y="64619"/>
                      </a:cubicBezTo>
                      <a:cubicBezTo>
                        <a:pt x="45324" y="64619"/>
                        <a:pt x="32850" y="39756"/>
                        <a:pt x="32850" y="38098"/>
                      </a:cubicBezTo>
                      <a:cubicBezTo>
                        <a:pt x="32850" y="36441"/>
                        <a:pt x="30771" y="25666"/>
                        <a:pt x="30771" y="25666"/>
                      </a:cubicBezTo>
                      <a:cubicBezTo>
                        <a:pt x="30771" y="25666"/>
                        <a:pt x="29523" y="22351"/>
                        <a:pt x="29523" y="20694"/>
                      </a:cubicBezTo>
                      <a:cubicBezTo>
                        <a:pt x="29523" y="19036"/>
                        <a:pt x="22454" y="9920"/>
                        <a:pt x="22454" y="9920"/>
                      </a:cubicBezTo>
                      <a:lnTo>
                        <a:pt x="18712" y="536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28" name="Freeform 227"/>
                <p:cNvSpPr/>
                <p:nvPr/>
              </p:nvSpPr>
              <p:spPr>
                <a:xfrm>
                  <a:off x="5939710" y="4678899"/>
                  <a:ext cx="20401" cy="2437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01" h="243714" fill="none">
                      <a:moveTo>
                        <a:pt x="0" y="0"/>
                      </a:moveTo>
                      <a:cubicBezTo>
                        <a:pt x="0" y="4144"/>
                        <a:pt x="7472" y="12432"/>
                        <a:pt x="5809" y="15747"/>
                      </a:cubicBezTo>
                      <a:cubicBezTo>
                        <a:pt x="4145" y="19062"/>
                        <a:pt x="3729" y="31079"/>
                        <a:pt x="3729" y="34395"/>
                      </a:cubicBezTo>
                      <a:cubicBezTo>
                        <a:pt x="3729" y="37710"/>
                        <a:pt x="3729" y="41439"/>
                        <a:pt x="3729" y="49313"/>
                      </a:cubicBezTo>
                      <a:cubicBezTo>
                        <a:pt x="3729" y="57186"/>
                        <a:pt x="4145" y="58429"/>
                        <a:pt x="4977" y="67960"/>
                      </a:cubicBezTo>
                      <a:cubicBezTo>
                        <a:pt x="5809" y="77491"/>
                        <a:pt x="5809" y="72519"/>
                        <a:pt x="5809" y="82878"/>
                      </a:cubicBezTo>
                      <a:cubicBezTo>
                        <a:pt x="5809" y="93238"/>
                        <a:pt x="7888" y="84536"/>
                        <a:pt x="5809" y="96138"/>
                      </a:cubicBezTo>
                      <a:cubicBezTo>
                        <a:pt x="3729" y="107741"/>
                        <a:pt x="3729" y="98210"/>
                        <a:pt x="3729" y="113957"/>
                      </a:cubicBezTo>
                      <a:cubicBezTo>
                        <a:pt x="3729" y="129705"/>
                        <a:pt x="2482" y="117688"/>
                        <a:pt x="5809" y="132606"/>
                      </a:cubicBezTo>
                      <a:cubicBezTo>
                        <a:pt x="9135" y="147523"/>
                        <a:pt x="8303" y="139236"/>
                        <a:pt x="9967" y="150839"/>
                      </a:cubicBezTo>
                      <a:cubicBezTo>
                        <a:pt x="11630" y="162442"/>
                        <a:pt x="10383" y="154154"/>
                        <a:pt x="12046" y="164099"/>
                      </a:cubicBezTo>
                      <a:cubicBezTo>
                        <a:pt x="13709" y="174045"/>
                        <a:pt x="10798" y="166585"/>
                        <a:pt x="13709" y="174045"/>
                      </a:cubicBezTo>
                      <a:cubicBezTo>
                        <a:pt x="16620" y="181503"/>
                        <a:pt x="15788" y="174045"/>
                        <a:pt x="17451" y="183990"/>
                      </a:cubicBezTo>
                      <a:cubicBezTo>
                        <a:pt x="19115" y="193935"/>
                        <a:pt x="19115" y="191034"/>
                        <a:pt x="19115" y="199322"/>
                      </a:cubicBezTo>
                      <a:cubicBezTo>
                        <a:pt x="19115" y="207610"/>
                        <a:pt x="19115" y="204295"/>
                        <a:pt x="19115" y="209682"/>
                      </a:cubicBezTo>
                      <a:cubicBezTo>
                        <a:pt x="19115" y="215069"/>
                        <a:pt x="17867" y="215484"/>
                        <a:pt x="19115" y="217970"/>
                      </a:cubicBezTo>
                      <a:cubicBezTo>
                        <a:pt x="20362" y="220456"/>
                        <a:pt x="20362" y="242834"/>
                        <a:pt x="20362" y="24371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29" name="Freeform 228"/>
                <p:cNvSpPr/>
                <p:nvPr/>
              </p:nvSpPr>
              <p:spPr>
                <a:xfrm>
                  <a:off x="5943478" y="4920929"/>
                  <a:ext cx="53602" cy="20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602" h="20720" fill="none">
                      <a:moveTo>
                        <a:pt x="0" y="20694"/>
                      </a:moveTo>
                      <a:lnTo>
                        <a:pt x="9109" y="8676"/>
                      </a:lnTo>
                      <a:cubicBezTo>
                        <a:pt x="9109" y="8676"/>
                        <a:pt x="16594" y="3289"/>
                        <a:pt x="18673" y="3289"/>
                      </a:cubicBezTo>
                      <a:cubicBezTo>
                        <a:pt x="20752" y="3289"/>
                        <a:pt x="24910" y="1632"/>
                        <a:pt x="25742" y="1632"/>
                      </a:cubicBezTo>
                      <a:cubicBezTo>
                        <a:pt x="26573" y="1632"/>
                        <a:pt x="34890" y="-26"/>
                        <a:pt x="34890" y="-26"/>
                      </a:cubicBezTo>
                      <a:lnTo>
                        <a:pt x="53602" y="3289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30" name="Freeform 229"/>
                <p:cNvSpPr/>
                <p:nvPr/>
              </p:nvSpPr>
              <p:spPr>
                <a:xfrm>
                  <a:off x="5984189" y="4960271"/>
                  <a:ext cx="2079" cy="82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9" h="8288" fill="none">
                      <a:moveTo>
                        <a:pt x="2079" y="0"/>
                      </a:moveTo>
                      <a:lnTo>
                        <a:pt x="0" y="8288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31" name="Freeform 230"/>
                <p:cNvSpPr/>
                <p:nvPr/>
              </p:nvSpPr>
              <p:spPr>
                <a:xfrm>
                  <a:off x="5976289" y="4760546"/>
                  <a:ext cx="16178" cy="1956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78" h="195605" fill="none">
                      <a:moveTo>
                        <a:pt x="4574" y="0"/>
                      </a:moveTo>
                      <a:cubicBezTo>
                        <a:pt x="4574" y="4960"/>
                        <a:pt x="12475" y="32309"/>
                        <a:pt x="12475" y="33967"/>
                      </a:cubicBezTo>
                      <a:cubicBezTo>
                        <a:pt x="12475" y="35625"/>
                        <a:pt x="5822" y="35210"/>
                        <a:pt x="10396" y="39769"/>
                      </a:cubicBezTo>
                      <a:cubicBezTo>
                        <a:pt x="14969" y="44327"/>
                        <a:pt x="14346" y="43705"/>
                        <a:pt x="14969" y="44327"/>
                      </a:cubicBezTo>
                      <a:cubicBezTo>
                        <a:pt x="15593" y="44949"/>
                        <a:pt x="17464" y="53858"/>
                        <a:pt x="14969" y="58002"/>
                      </a:cubicBezTo>
                      <a:cubicBezTo>
                        <a:pt x="12475" y="62146"/>
                        <a:pt x="10396" y="72091"/>
                        <a:pt x="8732" y="80379"/>
                      </a:cubicBezTo>
                      <a:cubicBezTo>
                        <a:pt x="7069" y="88667"/>
                        <a:pt x="6653" y="89910"/>
                        <a:pt x="6653" y="95297"/>
                      </a:cubicBezTo>
                      <a:cubicBezTo>
                        <a:pt x="6653" y="100684"/>
                        <a:pt x="8732" y="97369"/>
                        <a:pt x="8732" y="107728"/>
                      </a:cubicBezTo>
                      <a:cubicBezTo>
                        <a:pt x="8732" y="118088"/>
                        <a:pt x="7485" y="122232"/>
                        <a:pt x="6653" y="128033"/>
                      </a:cubicBezTo>
                      <a:cubicBezTo>
                        <a:pt x="5821" y="133835"/>
                        <a:pt x="3742" y="141294"/>
                        <a:pt x="2495" y="145852"/>
                      </a:cubicBezTo>
                      <a:cubicBezTo>
                        <a:pt x="1247" y="150411"/>
                        <a:pt x="0" y="156212"/>
                        <a:pt x="0" y="157869"/>
                      </a:cubicBezTo>
                      <a:cubicBezTo>
                        <a:pt x="0" y="159527"/>
                        <a:pt x="0" y="169058"/>
                        <a:pt x="0" y="169887"/>
                      </a:cubicBezTo>
                      <a:cubicBezTo>
                        <a:pt x="0" y="170716"/>
                        <a:pt x="832" y="168644"/>
                        <a:pt x="1663" y="175274"/>
                      </a:cubicBezTo>
                      <a:cubicBezTo>
                        <a:pt x="2495" y="181904"/>
                        <a:pt x="4990" y="179418"/>
                        <a:pt x="5821" y="182733"/>
                      </a:cubicBezTo>
                      <a:cubicBezTo>
                        <a:pt x="6653" y="186048"/>
                        <a:pt x="4574" y="191436"/>
                        <a:pt x="6653" y="19560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32" name="Freeform 231"/>
                <p:cNvSpPr/>
                <p:nvPr/>
              </p:nvSpPr>
              <p:spPr>
                <a:xfrm>
                  <a:off x="5991298" y="4888619"/>
                  <a:ext cx="8576" cy="542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76" h="54259" fill="none">
                      <a:moveTo>
                        <a:pt x="-39" y="0"/>
                      </a:moveTo>
                      <a:cubicBezTo>
                        <a:pt x="-39" y="0"/>
                        <a:pt x="7862" y="13222"/>
                        <a:pt x="7862" y="14050"/>
                      </a:cubicBezTo>
                      <a:cubicBezTo>
                        <a:pt x="7862" y="14879"/>
                        <a:pt x="9525" y="21509"/>
                        <a:pt x="7862" y="26482"/>
                      </a:cubicBezTo>
                      <a:cubicBezTo>
                        <a:pt x="6198" y="31455"/>
                        <a:pt x="2872" y="36013"/>
                        <a:pt x="2872" y="36842"/>
                      </a:cubicBezTo>
                      <a:cubicBezTo>
                        <a:pt x="2872" y="37671"/>
                        <a:pt x="793" y="48859"/>
                        <a:pt x="793" y="48859"/>
                      </a:cubicBezTo>
                      <a:lnTo>
                        <a:pt x="793" y="54259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33" name="Freeform 232"/>
                <p:cNvSpPr/>
                <p:nvPr/>
              </p:nvSpPr>
              <p:spPr>
                <a:xfrm>
                  <a:off x="5901441" y="4886548"/>
                  <a:ext cx="60749" cy="7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749" h="7446" fill="none">
                      <a:moveTo>
                        <a:pt x="0" y="2033"/>
                      </a:moveTo>
                      <a:lnTo>
                        <a:pt x="20375" y="-39"/>
                      </a:lnTo>
                      <a:cubicBezTo>
                        <a:pt x="20375" y="-39"/>
                        <a:pt x="34929" y="2862"/>
                        <a:pt x="36176" y="4105"/>
                      </a:cubicBezTo>
                      <a:cubicBezTo>
                        <a:pt x="37424" y="5348"/>
                        <a:pt x="49483" y="7420"/>
                        <a:pt x="49483" y="7420"/>
                      </a:cubicBezTo>
                      <a:cubicBezTo>
                        <a:pt x="49483" y="7420"/>
                        <a:pt x="55304" y="7420"/>
                        <a:pt x="56136" y="7420"/>
                      </a:cubicBezTo>
                      <a:cubicBezTo>
                        <a:pt x="56967" y="7420"/>
                        <a:pt x="60749" y="7420"/>
                        <a:pt x="60749" y="74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34" name="Freeform 233"/>
                <p:cNvSpPr/>
                <p:nvPr/>
              </p:nvSpPr>
              <p:spPr>
                <a:xfrm>
                  <a:off x="5918529" y="4815647"/>
                  <a:ext cx="27873" cy="671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873" h="67144" fill="none">
                      <a:moveTo>
                        <a:pt x="793" y="67144"/>
                      </a:moveTo>
                      <a:cubicBezTo>
                        <a:pt x="793" y="67144"/>
                        <a:pt x="-1286" y="64645"/>
                        <a:pt x="793" y="58015"/>
                      </a:cubicBezTo>
                      <a:cubicBezTo>
                        <a:pt x="2872" y="51384"/>
                        <a:pt x="4119" y="47241"/>
                        <a:pt x="7862" y="38538"/>
                      </a:cubicBezTo>
                      <a:cubicBezTo>
                        <a:pt x="11604" y="29836"/>
                        <a:pt x="9941" y="29836"/>
                        <a:pt x="11604" y="24449"/>
                      </a:cubicBezTo>
                      <a:cubicBezTo>
                        <a:pt x="13267" y="19062"/>
                        <a:pt x="12228" y="14296"/>
                        <a:pt x="15762" y="10774"/>
                      </a:cubicBezTo>
                      <a:cubicBezTo>
                        <a:pt x="19297" y="7252"/>
                        <a:pt x="23663" y="1658"/>
                        <a:pt x="23663" y="1658"/>
                      </a:cubicBezTo>
                      <a:lnTo>
                        <a:pt x="27821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35" name="Freeform 234"/>
                <p:cNvSpPr/>
                <p:nvPr/>
              </p:nvSpPr>
              <p:spPr>
                <a:xfrm>
                  <a:off x="5863497" y="4733613"/>
                  <a:ext cx="315763" cy="150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763" h="150346" fill="none">
                      <a:moveTo>
                        <a:pt x="36696" y="0"/>
                      </a:moveTo>
                      <a:cubicBezTo>
                        <a:pt x="36696" y="0"/>
                        <a:pt x="21727" y="401"/>
                        <a:pt x="19648" y="5789"/>
                      </a:cubicBezTo>
                      <a:cubicBezTo>
                        <a:pt x="17568" y="11176"/>
                        <a:pt x="14242" y="16563"/>
                        <a:pt x="14242" y="20292"/>
                      </a:cubicBezTo>
                      <a:cubicBezTo>
                        <a:pt x="14242" y="24022"/>
                        <a:pt x="12579" y="28580"/>
                        <a:pt x="10499" y="32309"/>
                      </a:cubicBezTo>
                      <a:cubicBezTo>
                        <a:pt x="8420" y="36039"/>
                        <a:pt x="5925" y="38940"/>
                        <a:pt x="4678" y="44741"/>
                      </a:cubicBezTo>
                      <a:cubicBezTo>
                        <a:pt x="3431" y="50543"/>
                        <a:pt x="5094" y="41426"/>
                        <a:pt x="3431" y="52200"/>
                      </a:cubicBezTo>
                      <a:cubicBezTo>
                        <a:pt x="1767" y="62974"/>
                        <a:pt x="3015" y="58830"/>
                        <a:pt x="1767" y="68361"/>
                      </a:cubicBezTo>
                      <a:cubicBezTo>
                        <a:pt x="520" y="77892"/>
                        <a:pt x="-728" y="75406"/>
                        <a:pt x="520" y="81208"/>
                      </a:cubicBezTo>
                      <a:cubicBezTo>
                        <a:pt x="1767" y="87009"/>
                        <a:pt x="0" y="83279"/>
                        <a:pt x="1767" y="89910"/>
                      </a:cubicBezTo>
                      <a:cubicBezTo>
                        <a:pt x="3431" y="96540"/>
                        <a:pt x="-2391" y="91153"/>
                        <a:pt x="5925" y="99441"/>
                      </a:cubicBezTo>
                      <a:cubicBezTo>
                        <a:pt x="14242" y="107728"/>
                        <a:pt x="16737" y="107314"/>
                        <a:pt x="17153" y="108143"/>
                      </a:cubicBezTo>
                      <a:cubicBezTo>
                        <a:pt x="17568" y="108972"/>
                        <a:pt x="13410" y="106900"/>
                        <a:pt x="18192" y="111665"/>
                      </a:cubicBezTo>
                      <a:cubicBezTo>
                        <a:pt x="22974" y="116430"/>
                        <a:pt x="26093" y="114980"/>
                        <a:pt x="28796" y="117674"/>
                      </a:cubicBezTo>
                      <a:cubicBezTo>
                        <a:pt x="31498" y="120367"/>
                        <a:pt x="29627" y="117674"/>
                        <a:pt x="33577" y="121611"/>
                      </a:cubicBezTo>
                      <a:cubicBezTo>
                        <a:pt x="37528" y="125547"/>
                        <a:pt x="35449" y="123061"/>
                        <a:pt x="40023" y="124718"/>
                      </a:cubicBezTo>
                      <a:cubicBezTo>
                        <a:pt x="44597" y="126376"/>
                        <a:pt x="46676" y="126376"/>
                        <a:pt x="47923" y="126376"/>
                      </a:cubicBezTo>
                      <a:cubicBezTo>
                        <a:pt x="49171" y="126376"/>
                        <a:pt x="55616" y="124926"/>
                        <a:pt x="57071" y="126376"/>
                      </a:cubicBezTo>
                      <a:cubicBezTo>
                        <a:pt x="58527" y="127827"/>
                        <a:pt x="59566" y="128033"/>
                        <a:pt x="60398" y="128448"/>
                      </a:cubicBezTo>
                      <a:cubicBezTo>
                        <a:pt x="61230" y="128863"/>
                        <a:pt x="63309" y="132178"/>
                        <a:pt x="67051" y="133421"/>
                      </a:cubicBezTo>
                      <a:cubicBezTo>
                        <a:pt x="70793" y="134664"/>
                        <a:pt x="64972" y="124718"/>
                        <a:pt x="74536" y="136321"/>
                      </a:cubicBezTo>
                      <a:cubicBezTo>
                        <a:pt x="84099" y="147924"/>
                        <a:pt x="82021" y="146267"/>
                        <a:pt x="87010" y="147510"/>
                      </a:cubicBezTo>
                      <a:cubicBezTo>
                        <a:pt x="92000" y="148753"/>
                        <a:pt x="92416" y="148753"/>
                        <a:pt x="93247" y="148753"/>
                      </a:cubicBezTo>
                      <a:cubicBezTo>
                        <a:pt x="94079" y="148753"/>
                        <a:pt x="97406" y="148753"/>
                        <a:pt x="98653" y="149997"/>
                      </a:cubicBezTo>
                      <a:cubicBezTo>
                        <a:pt x="99900" y="151239"/>
                        <a:pt x="107385" y="148753"/>
                        <a:pt x="108217" y="148753"/>
                      </a:cubicBezTo>
                      <a:cubicBezTo>
                        <a:pt x="109049" y="148753"/>
                        <a:pt x="114039" y="144195"/>
                        <a:pt x="115702" y="144195"/>
                      </a:cubicBezTo>
                      <a:cubicBezTo>
                        <a:pt x="117365" y="144195"/>
                        <a:pt x="121523" y="140465"/>
                        <a:pt x="124018" y="142951"/>
                      </a:cubicBezTo>
                      <a:cubicBezTo>
                        <a:pt x="126513" y="145438"/>
                        <a:pt x="128592" y="144195"/>
                        <a:pt x="130256" y="144195"/>
                      </a:cubicBezTo>
                      <a:cubicBezTo>
                        <a:pt x="131919" y="144195"/>
                        <a:pt x="132958" y="142745"/>
                        <a:pt x="135038" y="140673"/>
                      </a:cubicBezTo>
                      <a:cubicBezTo>
                        <a:pt x="137117" y="138600"/>
                        <a:pt x="138572" y="133421"/>
                        <a:pt x="138572" y="130934"/>
                      </a:cubicBezTo>
                      <a:cubicBezTo>
                        <a:pt x="138572" y="128448"/>
                        <a:pt x="138364" y="124097"/>
                        <a:pt x="137117" y="122854"/>
                      </a:cubicBezTo>
                      <a:cubicBezTo>
                        <a:pt x="135869" y="121611"/>
                        <a:pt x="130256" y="117674"/>
                        <a:pt x="130256" y="114773"/>
                      </a:cubicBezTo>
                      <a:cubicBezTo>
                        <a:pt x="130256" y="111873"/>
                        <a:pt x="126513" y="108972"/>
                        <a:pt x="126513" y="106900"/>
                      </a:cubicBezTo>
                      <a:cubicBezTo>
                        <a:pt x="126513" y="104828"/>
                        <a:pt x="126513" y="103585"/>
                        <a:pt x="126513" y="101512"/>
                      </a:cubicBezTo>
                      <a:cubicBezTo>
                        <a:pt x="126513" y="99441"/>
                        <a:pt x="130256" y="96540"/>
                        <a:pt x="130256" y="96540"/>
                      </a:cubicBezTo>
                      <a:cubicBezTo>
                        <a:pt x="130256" y="96540"/>
                        <a:pt x="132334" y="94468"/>
                        <a:pt x="133166" y="94882"/>
                      </a:cubicBezTo>
                      <a:cubicBezTo>
                        <a:pt x="133998" y="95297"/>
                        <a:pt x="141482" y="97369"/>
                        <a:pt x="143977" y="94882"/>
                      </a:cubicBezTo>
                      <a:cubicBezTo>
                        <a:pt x="146473" y="92396"/>
                        <a:pt x="146681" y="93432"/>
                        <a:pt x="150215" y="89910"/>
                      </a:cubicBezTo>
                      <a:cubicBezTo>
                        <a:pt x="153749" y="86388"/>
                        <a:pt x="153541" y="85766"/>
                        <a:pt x="155621" y="84523"/>
                      </a:cubicBezTo>
                      <a:cubicBezTo>
                        <a:pt x="157882" y="83279"/>
                        <a:pt x="157882" y="84315"/>
                        <a:pt x="161027" y="81208"/>
                      </a:cubicBezTo>
                      <a:cubicBezTo>
                        <a:pt x="164145" y="78100"/>
                        <a:pt x="162898" y="79343"/>
                        <a:pt x="165600" y="76649"/>
                      </a:cubicBezTo>
                      <a:cubicBezTo>
                        <a:pt x="168303" y="73956"/>
                        <a:pt x="168511" y="72505"/>
                        <a:pt x="171838" y="72505"/>
                      </a:cubicBezTo>
                      <a:cubicBezTo>
                        <a:pt x="175164" y="72505"/>
                        <a:pt x="171838" y="69190"/>
                        <a:pt x="179738" y="70848"/>
                      </a:cubicBezTo>
                      <a:cubicBezTo>
                        <a:pt x="187639" y="72505"/>
                        <a:pt x="185976" y="72505"/>
                        <a:pt x="187639" y="72505"/>
                      </a:cubicBezTo>
                      <a:cubicBezTo>
                        <a:pt x="189302" y="72505"/>
                        <a:pt x="190134" y="72505"/>
                        <a:pt x="191797" y="72505"/>
                      </a:cubicBezTo>
                      <a:cubicBezTo>
                        <a:pt x="193460" y="72505"/>
                        <a:pt x="197203" y="71677"/>
                        <a:pt x="198865" y="70848"/>
                      </a:cubicBezTo>
                      <a:cubicBezTo>
                        <a:pt x="200529" y="70019"/>
                        <a:pt x="201776" y="70019"/>
                        <a:pt x="202608" y="69190"/>
                      </a:cubicBezTo>
                      <a:cubicBezTo>
                        <a:pt x="203440" y="68361"/>
                        <a:pt x="205103" y="68361"/>
                        <a:pt x="207598" y="68361"/>
                      </a:cubicBezTo>
                      <a:cubicBezTo>
                        <a:pt x="210093" y="68361"/>
                        <a:pt x="213419" y="69190"/>
                        <a:pt x="213419" y="69190"/>
                      </a:cubicBezTo>
                      <a:cubicBezTo>
                        <a:pt x="213419" y="69190"/>
                        <a:pt x="218825" y="71677"/>
                        <a:pt x="219241" y="72505"/>
                      </a:cubicBezTo>
                      <a:cubicBezTo>
                        <a:pt x="219657" y="73334"/>
                        <a:pt x="220488" y="73748"/>
                        <a:pt x="222568" y="73748"/>
                      </a:cubicBezTo>
                      <a:cubicBezTo>
                        <a:pt x="224646" y="73748"/>
                        <a:pt x="224646" y="74163"/>
                        <a:pt x="226310" y="72505"/>
                      </a:cubicBezTo>
                      <a:cubicBezTo>
                        <a:pt x="227973" y="70848"/>
                        <a:pt x="230676" y="70641"/>
                        <a:pt x="230468" y="68361"/>
                      </a:cubicBezTo>
                      <a:cubicBezTo>
                        <a:pt x="230260" y="66082"/>
                        <a:pt x="222983" y="66289"/>
                        <a:pt x="234211" y="57587"/>
                      </a:cubicBezTo>
                      <a:cubicBezTo>
                        <a:pt x="245437" y="48885"/>
                        <a:pt x="245853" y="48885"/>
                        <a:pt x="246685" y="48056"/>
                      </a:cubicBezTo>
                      <a:cubicBezTo>
                        <a:pt x="247517" y="47228"/>
                        <a:pt x="244606" y="45985"/>
                        <a:pt x="250012" y="44741"/>
                      </a:cubicBezTo>
                      <a:cubicBezTo>
                        <a:pt x="255417" y="43498"/>
                        <a:pt x="257496" y="42669"/>
                        <a:pt x="258328" y="42669"/>
                      </a:cubicBezTo>
                      <a:cubicBezTo>
                        <a:pt x="259159" y="42669"/>
                        <a:pt x="258744" y="42669"/>
                        <a:pt x="260407" y="42669"/>
                      </a:cubicBezTo>
                      <a:cubicBezTo>
                        <a:pt x="262070" y="42669"/>
                        <a:pt x="267684" y="44120"/>
                        <a:pt x="269140" y="42669"/>
                      </a:cubicBezTo>
                      <a:cubicBezTo>
                        <a:pt x="270595" y="41219"/>
                        <a:pt x="266644" y="43084"/>
                        <a:pt x="272050" y="37697"/>
                      </a:cubicBezTo>
                      <a:cubicBezTo>
                        <a:pt x="277455" y="32309"/>
                        <a:pt x="276416" y="33760"/>
                        <a:pt x="278703" y="32309"/>
                      </a:cubicBezTo>
                      <a:cubicBezTo>
                        <a:pt x="280990" y="30859"/>
                        <a:pt x="277871" y="33967"/>
                        <a:pt x="282030" y="29823"/>
                      </a:cubicBezTo>
                      <a:cubicBezTo>
                        <a:pt x="286188" y="25679"/>
                        <a:pt x="286188" y="25679"/>
                        <a:pt x="286188" y="25679"/>
                      </a:cubicBezTo>
                      <a:cubicBezTo>
                        <a:pt x="286188" y="25679"/>
                        <a:pt x="281198" y="26508"/>
                        <a:pt x="286188" y="25679"/>
                      </a:cubicBezTo>
                      <a:cubicBezTo>
                        <a:pt x="291177" y="24850"/>
                        <a:pt x="290762" y="24436"/>
                        <a:pt x="292009" y="25679"/>
                      </a:cubicBezTo>
                      <a:cubicBezTo>
                        <a:pt x="293257" y="26922"/>
                        <a:pt x="292009" y="25679"/>
                        <a:pt x="294712" y="28373"/>
                      </a:cubicBezTo>
                      <a:cubicBezTo>
                        <a:pt x="297415" y="31066"/>
                        <a:pt x="294505" y="31066"/>
                        <a:pt x="297415" y="31066"/>
                      </a:cubicBezTo>
                      <a:cubicBezTo>
                        <a:pt x="300325" y="31066"/>
                        <a:pt x="301573" y="21950"/>
                        <a:pt x="302820" y="29823"/>
                      </a:cubicBezTo>
                      <a:cubicBezTo>
                        <a:pt x="304068" y="37697"/>
                        <a:pt x="301989" y="33967"/>
                        <a:pt x="304068" y="37697"/>
                      </a:cubicBezTo>
                      <a:cubicBezTo>
                        <a:pt x="306147" y="41426"/>
                        <a:pt x="301989" y="28580"/>
                        <a:pt x="306978" y="44741"/>
                      </a:cubicBezTo>
                      <a:cubicBezTo>
                        <a:pt x="311969" y="60902"/>
                        <a:pt x="311969" y="60902"/>
                        <a:pt x="311969" y="60902"/>
                      </a:cubicBezTo>
                      <a:cubicBezTo>
                        <a:pt x="311969" y="60902"/>
                        <a:pt x="312384" y="60074"/>
                        <a:pt x="312800" y="63389"/>
                      </a:cubicBezTo>
                      <a:cubicBezTo>
                        <a:pt x="313216" y="66704"/>
                        <a:pt x="315763" y="65046"/>
                        <a:pt x="315763" y="6711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36" name="Freeform 235"/>
                <p:cNvSpPr/>
                <p:nvPr/>
              </p:nvSpPr>
              <p:spPr>
                <a:xfrm>
                  <a:off x="5849204" y="4653258"/>
                  <a:ext cx="60164" cy="2606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164" h="260613" fill="none">
                      <a:moveTo>
                        <a:pt x="60164" y="0"/>
                      </a:moveTo>
                      <a:cubicBezTo>
                        <a:pt x="60164" y="0"/>
                        <a:pt x="46832" y="777"/>
                        <a:pt x="46000" y="1606"/>
                      </a:cubicBezTo>
                      <a:cubicBezTo>
                        <a:pt x="45168" y="2435"/>
                        <a:pt x="36644" y="3471"/>
                        <a:pt x="33941" y="6164"/>
                      </a:cubicBezTo>
                      <a:cubicBezTo>
                        <a:pt x="31238" y="8858"/>
                        <a:pt x="24377" y="12380"/>
                        <a:pt x="23338" y="16731"/>
                      </a:cubicBezTo>
                      <a:cubicBezTo>
                        <a:pt x="22298" y="21082"/>
                        <a:pt x="20219" y="22325"/>
                        <a:pt x="16061" y="33928"/>
                      </a:cubicBezTo>
                      <a:cubicBezTo>
                        <a:pt x="11903" y="45531"/>
                        <a:pt x="12319" y="45945"/>
                        <a:pt x="10655" y="53405"/>
                      </a:cubicBezTo>
                      <a:cubicBezTo>
                        <a:pt x="8992" y="60864"/>
                        <a:pt x="9408" y="61693"/>
                        <a:pt x="8992" y="62521"/>
                      </a:cubicBezTo>
                      <a:cubicBezTo>
                        <a:pt x="8576" y="63350"/>
                        <a:pt x="7745" y="56305"/>
                        <a:pt x="3586" y="69566"/>
                      </a:cubicBezTo>
                      <a:cubicBezTo>
                        <a:pt x="-572" y="82826"/>
                        <a:pt x="1092" y="53819"/>
                        <a:pt x="1092" y="85727"/>
                      </a:cubicBezTo>
                      <a:cubicBezTo>
                        <a:pt x="1092" y="117635"/>
                        <a:pt x="-1403" y="112662"/>
                        <a:pt x="1092" y="119707"/>
                      </a:cubicBezTo>
                      <a:cubicBezTo>
                        <a:pt x="3586" y="126752"/>
                        <a:pt x="1923" y="118878"/>
                        <a:pt x="3586" y="126752"/>
                      </a:cubicBezTo>
                      <a:cubicBezTo>
                        <a:pt x="5250" y="134625"/>
                        <a:pt x="5250" y="111834"/>
                        <a:pt x="5250" y="137112"/>
                      </a:cubicBezTo>
                      <a:cubicBezTo>
                        <a:pt x="5250" y="162389"/>
                        <a:pt x="5250" y="161561"/>
                        <a:pt x="5250" y="163218"/>
                      </a:cubicBezTo>
                      <a:cubicBezTo>
                        <a:pt x="5250" y="164876"/>
                        <a:pt x="3586" y="164876"/>
                        <a:pt x="5250" y="169434"/>
                      </a:cubicBezTo>
                      <a:cubicBezTo>
                        <a:pt x="6913" y="173992"/>
                        <a:pt x="5665" y="167362"/>
                        <a:pt x="7329" y="176065"/>
                      </a:cubicBezTo>
                      <a:cubicBezTo>
                        <a:pt x="8992" y="184767"/>
                        <a:pt x="10655" y="176065"/>
                        <a:pt x="10655" y="187667"/>
                      </a:cubicBezTo>
                      <a:cubicBezTo>
                        <a:pt x="10655" y="199270"/>
                        <a:pt x="10655" y="193883"/>
                        <a:pt x="10655" y="202586"/>
                      </a:cubicBezTo>
                      <a:cubicBezTo>
                        <a:pt x="10655" y="211288"/>
                        <a:pt x="4834" y="196370"/>
                        <a:pt x="13150" y="215017"/>
                      </a:cubicBezTo>
                      <a:cubicBezTo>
                        <a:pt x="21467" y="233664"/>
                        <a:pt x="22298" y="233250"/>
                        <a:pt x="23338" y="233250"/>
                      </a:cubicBezTo>
                      <a:cubicBezTo>
                        <a:pt x="24377" y="233250"/>
                        <a:pt x="24377" y="234908"/>
                        <a:pt x="24377" y="236151"/>
                      </a:cubicBezTo>
                      <a:cubicBezTo>
                        <a:pt x="24377" y="237394"/>
                        <a:pt x="23962" y="234493"/>
                        <a:pt x="25833" y="237601"/>
                      </a:cubicBezTo>
                      <a:cubicBezTo>
                        <a:pt x="27704" y="240709"/>
                        <a:pt x="28120" y="238223"/>
                        <a:pt x="28120" y="241538"/>
                      </a:cubicBezTo>
                      <a:cubicBezTo>
                        <a:pt x="28120" y="244853"/>
                        <a:pt x="26664" y="243402"/>
                        <a:pt x="33941" y="248997"/>
                      </a:cubicBezTo>
                      <a:cubicBezTo>
                        <a:pt x="41218" y="254592"/>
                        <a:pt x="41842" y="253556"/>
                        <a:pt x="42673" y="254384"/>
                      </a:cubicBezTo>
                      <a:cubicBezTo>
                        <a:pt x="43505" y="255213"/>
                        <a:pt x="43505" y="252312"/>
                        <a:pt x="46000" y="255834"/>
                      </a:cubicBezTo>
                      <a:cubicBezTo>
                        <a:pt x="48495" y="259357"/>
                        <a:pt x="48911" y="260613"/>
                        <a:pt x="48911" y="26061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37" name="Freeform 236"/>
                <p:cNvSpPr/>
                <p:nvPr/>
              </p:nvSpPr>
              <p:spPr>
                <a:xfrm>
                  <a:off x="5813665" y="4688870"/>
                  <a:ext cx="25534" cy="1856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34" h="185634" fill="none">
                      <a:moveTo>
                        <a:pt x="11682" y="0"/>
                      </a:moveTo>
                      <a:cubicBezTo>
                        <a:pt x="11682" y="2875"/>
                        <a:pt x="9603" y="19865"/>
                        <a:pt x="7108" y="28567"/>
                      </a:cubicBezTo>
                      <a:cubicBezTo>
                        <a:pt x="4613" y="37269"/>
                        <a:pt x="7108" y="37269"/>
                        <a:pt x="3781" y="46800"/>
                      </a:cubicBezTo>
                      <a:cubicBezTo>
                        <a:pt x="455" y="56331"/>
                        <a:pt x="-793" y="50944"/>
                        <a:pt x="455" y="64619"/>
                      </a:cubicBezTo>
                      <a:cubicBezTo>
                        <a:pt x="1702" y="78294"/>
                        <a:pt x="2534" y="74150"/>
                        <a:pt x="2534" y="82852"/>
                      </a:cubicBezTo>
                      <a:cubicBezTo>
                        <a:pt x="2534" y="91554"/>
                        <a:pt x="3781" y="79951"/>
                        <a:pt x="3781" y="95698"/>
                      </a:cubicBezTo>
                      <a:cubicBezTo>
                        <a:pt x="3781" y="111445"/>
                        <a:pt x="2534" y="110202"/>
                        <a:pt x="3781" y="116418"/>
                      </a:cubicBezTo>
                      <a:cubicBezTo>
                        <a:pt x="5029" y="122634"/>
                        <a:pt x="4197" y="120562"/>
                        <a:pt x="6276" y="127606"/>
                      </a:cubicBezTo>
                      <a:cubicBezTo>
                        <a:pt x="8355" y="134651"/>
                        <a:pt x="9187" y="133822"/>
                        <a:pt x="9187" y="136308"/>
                      </a:cubicBezTo>
                      <a:cubicBezTo>
                        <a:pt x="9187" y="138795"/>
                        <a:pt x="455" y="115589"/>
                        <a:pt x="10434" y="142110"/>
                      </a:cubicBezTo>
                      <a:cubicBezTo>
                        <a:pt x="20414" y="168631"/>
                        <a:pt x="23741" y="173604"/>
                        <a:pt x="24988" y="174847"/>
                      </a:cubicBezTo>
                      <a:cubicBezTo>
                        <a:pt x="26236" y="176090"/>
                        <a:pt x="24988" y="176090"/>
                        <a:pt x="23325" y="178576"/>
                      </a:cubicBezTo>
                      <a:cubicBezTo>
                        <a:pt x="21662" y="181062"/>
                        <a:pt x="24157" y="178162"/>
                        <a:pt x="21662" y="18563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38" name="Freeform 237"/>
                <p:cNvSpPr/>
                <p:nvPr/>
              </p:nvSpPr>
              <p:spPr>
                <a:xfrm>
                  <a:off x="5883575" y="4567013"/>
                  <a:ext cx="45740" cy="286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740" h="28619" fill="none">
                      <a:moveTo>
                        <a:pt x="45740" y="28619"/>
                      </a:moveTo>
                      <a:lnTo>
                        <a:pt x="32837" y="21963"/>
                      </a:lnTo>
                      <a:cubicBezTo>
                        <a:pt x="32837" y="21963"/>
                        <a:pt x="31797" y="19269"/>
                        <a:pt x="30758" y="19062"/>
                      </a:cubicBezTo>
                      <a:cubicBezTo>
                        <a:pt x="29718" y="18855"/>
                        <a:pt x="19115" y="19062"/>
                        <a:pt x="19115" y="19062"/>
                      </a:cubicBezTo>
                      <a:lnTo>
                        <a:pt x="11214" y="19891"/>
                      </a:lnTo>
                      <a:cubicBezTo>
                        <a:pt x="11214" y="19891"/>
                        <a:pt x="10383" y="20720"/>
                        <a:pt x="9551" y="19891"/>
                      </a:cubicBezTo>
                      <a:cubicBezTo>
                        <a:pt x="8719" y="19062"/>
                        <a:pt x="0" y="14918"/>
                        <a:pt x="0" y="14918"/>
                      </a:cubicBezTo>
                      <a:cubicBezTo>
                        <a:pt x="0" y="14918"/>
                        <a:pt x="0" y="12017"/>
                        <a:pt x="0" y="10360"/>
                      </a:cubicBezTo>
                      <a:cubicBezTo>
                        <a:pt x="0" y="8702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39" name="Freeform 238"/>
                <p:cNvSpPr/>
                <p:nvPr/>
              </p:nvSpPr>
              <p:spPr>
                <a:xfrm>
                  <a:off x="5915540" y="4590258"/>
                  <a:ext cx="27613" cy="874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613" h="87411" fill="none">
                      <a:moveTo>
                        <a:pt x="2118" y="0"/>
                      </a:moveTo>
                      <a:cubicBezTo>
                        <a:pt x="2118" y="0"/>
                        <a:pt x="39" y="8249"/>
                        <a:pt x="39" y="14050"/>
                      </a:cubicBezTo>
                      <a:cubicBezTo>
                        <a:pt x="39" y="19852"/>
                        <a:pt x="-377" y="23581"/>
                        <a:pt x="871" y="24410"/>
                      </a:cubicBezTo>
                      <a:cubicBezTo>
                        <a:pt x="2118" y="25239"/>
                        <a:pt x="3366" y="26896"/>
                        <a:pt x="3366" y="29383"/>
                      </a:cubicBezTo>
                      <a:cubicBezTo>
                        <a:pt x="3366" y="31869"/>
                        <a:pt x="455" y="32284"/>
                        <a:pt x="3366" y="36428"/>
                      </a:cubicBezTo>
                      <a:cubicBezTo>
                        <a:pt x="6276" y="40571"/>
                        <a:pt x="-1208" y="35184"/>
                        <a:pt x="10850" y="45544"/>
                      </a:cubicBezTo>
                      <a:cubicBezTo>
                        <a:pt x="22909" y="55904"/>
                        <a:pt x="20830" y="55489"/>
                        <a:pt x="20830" y="61705"/>
                      </a:cubicBezTo>
                      <a:cubicBezTo>
                        <a:pt x="20830" y="67921"/>
                        <a:pt x="19167" y="65020"/>
                        <a:pt x="22077" y="69993"/>
                      </a:cubicBezTo>
                      <a:cubicBezTo>
                        <a:pt x="24988" y="74966"/>
                        <a:pt x="24572" y="73308"/>
                        <a:pt x="25820" y="75795"/>
                      </a:cubicBezTo>
                      <a:cubicBezTo>
                        <a:pt x="27067" y="78281"/>
                        <a:pt x="26651" y="79110"/>
                        <a:pt x="27483" y="80353"/>
                      </a:cubicBezTo>
                      <a:cubicBezTo>
                        <a:pt x="28315" y="81596"/>
                        <a:pt x="24157" y="86154"/>
                        <a:pt x="24157" y="86154"/>
                      </a:cubicBezTo>
                      <a:cubicBezTo>
                        <a:pt x="24157" y="86154"/>
                        <a:pt x="24144" y="86154"/>
                        <a:pt x="24157" y="8741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40" name="Freeform 239"/>
                <p:cNvSpPr/>
                <p:nvPr/>
              </p:nvSpPr>
              <p:spPr>
                <a:xfrm>
                  <a:off x="5948546" y="4561251"/>
                  <a:ext cx="35280" cy="820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280" h="82037" fill="none">
                      <a:moveTo>
                        <a:pt x="715" y="82037"/>
                      </a:moveTo>
                      <a:cubicBezTo>
                        <a:pt x="715" y="82037"/>
                        <a:pt x="715" y="81596"/>
                        <a:pt x="715" y="79524"/>
                      </a:cubicBezTo>
                      <a:cubicBezTo>
                        <a:pt x="715" y="77452"/>
                        <a:pt x="-1780" y="78281"/>
                        <a:pt x="2378" y="74137"/>
                      </a:cubicBezTo>
                      <a:cubicBezTo>
                        <a:pt x="6536" y="69993"/>
                        <a:pt x="7576" y="66471"/>
                        <a:pt x="8615" y="66678"/>
                      </a:cubicBezTo>
                      <a:cubicBezTo>
                        <a:pt x="9655" y="66885"/>
                        <a:pt x="12358" y="64606"/>
                        <a:pt x="14021" y="64606"/>
                      </a:cubicBezTo>
                      <a:cubicBezTo>
                        <a:pt x="15684" y="64606"/>
                        <a:pt x="15684" y="64606"/>
                        <a:pt x="15684" y="64606"/>
                      </a:cubicBezTo>
                      <a:cubicBezTo>
                        <a:pt x="15684" y="64606"/>
                        <a:pt x="16516" y="62120"/>
                        <a:pt x="18387" y="60255"/>
                      </a:cubicBezTo>
                      <a:cubicBezTo>
                        <a:pt x="20258" y="58390"/>
                        <a:pt x="20050" y="58183"/>
                        <a:pt x="21506" y="55904"/>
                      </a:cubicBezTo>
                      <a:cubicBezTo>
                        <a:pt x="22961" y="53625"/>
                        <a:pt x="24208" y="51138"/>
                        <a:pt x="23585" y="51760"/>
                      </a:cubicBezTo>
                      <a:cubicBezTo>
                        <a:pt x="23585" y="51760"/>
                        <a:pt x="24208" y="49688"/>
                        <a:pt x="24208" y="47616"/>
                      </a:cubicBezTo>
                      <a:cubicBezTo>
                        <a:pt x="24208" y="45544"/>
                        <a:pt x="24624" y="42229"/>
                        <a:pt x="21506" y="40571"/>
                      </a:cubicBezTo>
                      <a:cubicBezTo>
                        <a:pt x="18387" y="38914"/>
                        <a:pt x="8615" y="32076"/>
                        <a:pt x="8615" y="32076"/>
                      </a:cubicBezTo>
                      <a:cubicBezTo>
                        <a:pt x="8615" y="32076"/>
                        <a:pt x="5289" y="30212"/>
                        <a:pt x="6952" y="27311"/>
                      </a:cubicBezTo>
                      <a:cubicBezTo>
                        <a:pt x="8615" y="24410"/>
                        <a:pt x="8199" y="22338"/>
                        <a:pt x="12773" y="18609"/>
                      </a:cubicBezTo>
                      <a:cubicBezTo>
                        <a:pt x="17347" y="14879"/>
                        <a:pt x="16724" y="14672"/>
                        <a:pt x="20466" y="10943"/>
                      </a:cubicBezTo>
                      <a:cubicBezTo>
                        <a:pt x="24208" y="7213"/>
                        <a:pt x="25248" y="4934"/>
                        <a:pt x="28159" y="3276"/>
                      </a:cubicBezTo>
                      <a:cubicBezTo>
                        <a:pt x="31069" y="1619"/>
                        <a:pt x="30238" y="0"/>
                        <a:pt x="32317" y="0"/>
                      </a:cubicBezTo>
                      <a:cubicBezTo>
                        <a:pt x="34396" y="0"/>
                        <a:pt x="33149" y="0"/>
                        <a:pt x="35228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41" name="Freeform 240"/>
                <p:cNvSpPr/>
                <p:nvPr/>
              </p:nvSpPr>
              <p:spPr>
                <a:xfrm>
                  <a:off x="5825100" y="4614669"/>
                  <a:ext cx="275870" cy="334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5870" h="334880" fill="none">
                      <a:moveTo>
                        <a:pt x="270530" y="155396"/>
                      </a:moveTo>
                      <a:cubicBezTo>
                        <a:pt x="270530" y="155396"/>
                        <a:pt x="270530" y="155396"/>
                        <a:pt x="271777" y="154153"/>
                      </a:cubicBezTo>
                      <a:cubicBezTo>
                        <a:pt x="273024" y="152910"/>
                        <a:pt x="273440" y="151667"/>
                        <a:pt x="273440" y="151667"/>
                      </a:cubicBezTo>
                      <a:cubicBezTo>
                        <a:pt x="273440" y="151667"/>
                        <a:pt x="273440" y="151667"/>
                        <a:pt x="275103" y="147109"/>
                      </a:cubicBezTo>
                      <a:cubicBezTo>
                        <a:pt x="276766" y="142550"/>
                        <a:pt x="275103" y="144623"/>
                        <a:pt x="275103" y="139650"/>
                      </a:cubicBezTo>
                      <a:cubicBezTo>
                        <a:pt x="275103" y="134677"/>
                        <a:pt x="275103" y="136749"/>
                        <a:pt x="275103" y="131776"/>
                      </a:cubicBezTo>
                      <a:cubicBezTo>
                        <a:pt x="275103" y="126804"/>
                        <a:pt x="275103" y="128461"/>
                        <a:pt x="273440" y="123074"/>
                      </a:cubicBezTo>
                      <a:cubicBezTo>
                        <a:pt x="271777" y="117687"/>
                        <a:pt x="273440" y="123074"/>
                        <a:pt x="262629" y="105255"/>
                      </a:cubicBezTo>
                      <a:cubicBezTo>
                        <a:pt x="251818" y="87436"/>
                        <a:pt x="261173" y="101733"/>
                        <a:pt x="258262" y="98832"/>
                      </a:cubicBezTo>
                      <a:cubicBezTo>
                        <a:pt x="255352" y="95931"/>
                        <a:pt x="257638" y="97382"/>
                        <a:pt x="255143" y="92409"/>
                      </a:cubicBezTo>
                      <a:cubicBezTo>
                        <a:pt x="252649" y="87436"/>
                        <a:pt x="252668" y="91561"/>
                        <a:pt x="250154" y="89922"/>
                      </a:cubicBezTo>
                      <a:cubicBezTo>
                        <a:pt x="247640" y="88285"/>
                        <a:pt x="248907" y="89508"/>
                        <a:pt x="243709" y="84329"/>
                      </a:cubicBezTo>
                      <a:cubicBezTo>
                        <a:pt x="238511" y="79149"/>
                        <a:pt x="243293" y="83914"/>
                        <a:pt x="238966" y="77905"/>
                      </a:cubicBezTo>
                      <a:cubicBezTo>
                        <a:pt x="234639" y="71897"/>
                        <a:pt x="239759" y="74590"/>
                        <a:pt x="239966" y="72725"/>
                      </a:cubicBezTo>
                      <a:cubicBezTo>
                        <a:pt x="240174" y="70861"/>
                        <a:pt x="238095" y="71690"/>
                        <a:pt x="237679" y="70446"/>
                      </a:cubicBezTo>
                      <a:cubicBezTo>
                        <a:pt x="237264" y="69203"/>
                        <a:pt x="236848" y="65474"/>
                        <a:pt x="236016" y="65474"/>
                      </a:cubicBezTo>
                      <a:cubicBezTo>
                        <a:pt x="235184" y="65474"/>
                        <a:pt x="233106" y="65474"/>
                        <a:pt x="230611" y="65474"/>
                      </a:cubicBezTo>
                      <a:cubicBezTo>
                        <a:pt x="228116" y="65474"/>
                        <a:pt x="226453" y="65474"/>
                        <a:pt x="224789" y="65474"/>
                      </a:cubicBezTo>
                      <a:cubicBezTo>
                        <a:pt x="223126" y="65474"/>
                        <a:pt x="223958" y="65059"/>
                        <a:pt x="218552" y="61330"/>
                      </a:cubicBezTo>
                      <a:cubicBezTo>
                        <a:pt x="213146" y="57600"/>
                        <a:pt x="212730" y="61330"/>
                        <a:pt x="206077" y="61330"/>
                      </a:cubicBezTo>
                      <a:cubicBezTo>
                        <a:pt x="199424" y="61330"/>
                        <a:pt x="201503" y="61330"/>
                        <a:pt x="191940" y="58843"/>
                      </a:cubicBezTo>
                      <a:cubicBezTo>
                        <a:pt x="182376" y="56357"/>
                        <a:pt x="187158" y="58636"/>
                        <a:pt x="181129" y="56771"/>
                      </a:cubicBezTo>
                      <a:cubicBezTo>
                        <a:pt x="175099" y="54907"/>
                        <a:pt x="176970" y="55528"/>
                        <a:pt x="176138" y="54700"/>
                      </a:cubicBezTo>
                      <a:cubicBezTo>
                        <a:pt x="175307" y="53871"/>
                        <a:pt x="173643" y="53456"/>
                        <a:pt x="163248" y="38953"/>
                      </a:cubicBezTo>
                      <a:cubicBezTo>
                        <a:pt x="152852" y="24449"/>
                        <a:pt x="160129" y="35845"/>
                        <a:pt x="157011" y="30665"/>
                      </a:cubicBezTo>
                      <a:cubicBezTo>
                        <a:pt x="153892" y="25485"/>
                        <a:pt x="153684" y="27764"/>
                        <a:pt x="152436" y="24035"/>
                      </a:cubicBezTo>
                      <a:cubicBezTo>
                        <a:pt x="151189" y="20305"/>
                        <a:pt x="146200" y="18648"/>
                        <a:pt x="142872" y="12846"/>
                      </a:cubicBezTo>
                      <a:cubicBezTo>
                        <a:pt x="139547" y="7045"/>
                        <a:pt x="126032" y="1865"/>
                        <a:pt x="124161" y="0"/>
                      </a:cubicBezTo>
                      <a:cubicBezTo>
                        <a:pt x="119171" y="0"/>
                        <a:pt x="99212" y="0"/>
                        <a:pt x="98380" y="0"/>
                      </a:cubicBezTo>
                      <a:cubicBezTo>
                        <a:pt x="97548" y="0"/>
                        <a:pt x="83203" y="8495"/>
                        <a:pt x="81747" y="9945"/>
                      </a:cubicBezTo>
                      <a:cubicBezTo>
                        <a:pt x="80292" y="11396"/>
                        <a:pt x="75510" y="14918"/>
                        <a:pt x="71768" y="17404"/>
                      </a:cubicBezTo>
                      <a:cubicBezTo>
                        <a:pt x="68025" y="19891"/>
                        <a:pt x="71560" y="16368"/>
                        <a:pt x="65530" y="22377"/>
                      </a:cubicBezTo>
                      <a:cubicBezTo>
                        <a:pt x="59501" y="28386"/>
                        <a:pt x="66362" y="23206"/>
                        <a:pt x="57214" y="29836"/>
                      </a:cubicBezTo>
                      <a:cubicBezTo>
                        <a:pt x="48066" y="36466"/>
                        <a:pt x="47234" y="36052"/>
                        <a:pt x="47234" y="36881"/>
                      </a:cubicBezTo>
                      <a:cubicBezTo>
                        <a:pt x="47234" y="37709"/>
                        <a:pt x="48482" y="37295"/>
                        <a:pt x="43076" y="42682"/>
                      </a:cubicBezTo>
                      <a:cubicBezTo>
                        <a:pt x="37671" y="48069"/>
                        <a:pt x="39750" y="45169"/>
                        <a:pt x="37255" y="49727"/>
                      </a:cubicBezTo>
                      <a:cubicBezTo>
                        <a:pt x="34760" y="54285"/>
                        <a:pt x="35591" y="52213"/>
                        <a:pt x="31433" y="57600"/>
                      </a:cubicBezTo>
                      <a:cubicBezTo>
                        <a:pt x="27275" y="62987"/>
                        <a:pt x="28107" y="63402"/>
                        <a:pt x="26651" y="64852"/>
                      </a:cubicBezTo>
                      <a:cubicBezTo>
                        <a:pt x="25196" y="66302"/>
                        <a:pt x="26028" y="63816"/>
                        <a:pt x="23533" y="70446"/>
                      </a:cubicBezTo>
                      <a:cubicBezTo>
                        <a:pt x="21038" y="77076"/>
                        <a:pt x="15216" y="86607"/>
                        <a:pt x="15216" y="87436"/>
                      </a:cubicBezTo>
                      <a:cubicBezTo>
                        <a:pt x="15216" y="88265"/>
                        <a:pt x="15216" y="87851"/>
                        <a:pt x="15216" y="89094"/>
                      </a:cubicBezTo>
                      <a:cubicBezTo>
                        <a:pt x="15216" y="90337"/>
                        <a:pt x="16880" y="88680"/>
                        <a:pt x="15216" y="92823"/>
                      </a:cubicBezTo>
                      <a:cubicBezTo>
                        <a:pt x="13553" y="96968"/>
                        <a:pt x="13137" y="94895"/>
                        <a:pt x="11474" y="102355"/>
                      </a:cubicBezTo>
                      <a:cubicBezTo>
                        <a:pt x="9811" y="109814"/>
                        <a:pt x="9187" y="112300"/>
                        <a:pt x="9187" y="114579"/>
                      </a:cubicBezTo>
                      <a:cubicBezTo>
                        <a:pt x="9187" y="116858"/>
                        <a:pt x="7732" y="127218"/>
                        <a:pt x="6068" y="133020"/>
                      </a:cubicBezTo>
                      <a:cubicBezTo>
                        <a:pt x="4405" y="138821"/>
                        <a:pt x="3573" y="139650"/>
                        <a:pt x="3573" y="140478"/>
                      </a:cubicBezTo>
                      <a:cubicBezTo>
                        <a:pt x="3573" y="141307"/>
                        <a:pt x="3573" y="140064"/>
                        <a:pt x="3573" y="143379"/>
                      </a:cubicBezTo>
                      <a:cubicBezTo>
                        <a:pt x="3573" y="146694"/>
                        <a:pt x="3573" y="139650"/>
                        <a:pt x="3573" y="146694"/>
                      </a:cubicBezTo>
                      <a:cubicBezTo>
                        <a:pt x="3573" y="153739"/>
                        <a:pt x="3573" y="161612"/>
                        <a:pt x="3573" y="161612"/>
                      </a:cubicBezTo>
                      <a:cubicBezTo>
                        <a:pt x="3573" y="161612"/>
                        <a:pt x="5653" y="153325"/>
                        <a:pt x="3573" y="166999"/>
                      </a:cubicBezTo>
                      <a:cubicBezTo>
                        <a:pt x="1494" y="180674"/>
                        <a:pt x="663" y="185647"/>
                        <a:pt x="663" y="187719"/>
                      </a:cubicBezTo>
                      <a:cubicBezTo>
                        <a:pt x="663" y="189791"/>
                        <a:pt x="-1001" y="185647"/>
                        <a:pt x="663" y="192277"/>
                      </a:cubicBezTo>
                      <a:cubicBezTo>
                        <a:pt x="2326" y="198907"/>
                        <a:pt x="3573" y="197664"/>
                        <a:pt x="3573" y="200151"/>
                      </a:cubicBezTo>
                      <a:cubicBezTo>
                        <a:pt x="3573" y="202637"/>
                        <a:pt x="4405" y="201808"/>
                        <a:pt x="5237" y="202637"/>
                      </a:cubicBezTo>
                      <a:cubicBezTo>
                        <a:pt x="6068" y="203466"/>
                        <a:pt x="2950" y="196421"/>
                        <a:pt x="6068" y="219213"/>
                      </a:cubicBezTo>
                      <a:cubicBezTo>
                        <a:pt x="9187" y="242004"/>
                        <a:pt x="9603" y="238896"/>
                        <a:pt x="11474" y="240761"/>
                      </a:cubicBezTo>
                      <a:cubicBezTo>
                        <a:pt x="13345" y="242625"/>
                        <a:pt x="11474" y="237446"/>
                        <a:pt x="13345" y="242625"/>
                      </a:cubicBezTo>
                      <a:cubicBezTo>
                        <a:pt x="15216" y="247806"/>
                        <a:pt x="16048" y="248634"/>
                        <a:pt x="17295" y="249877"/>
                      </a:cubicBezTo>
                      <a:cubicBezTo>
                        <a:pt x="18543" y="251121"/>
                        <a:pt x="32265" y="273912"/>
                        <a:pt x="32265" y="275155"/>
                      </a:cubicBezTo>
                      <a:cubicBezTo>
                        <a:pt x="32265" y="276398"/>
                        <a:pt x="31641" y="280749"/>
                        <a:pt x="33928" y="283029"/>
                      </a:cubicBezTo>
                      <a:cubicBezTo>
                        <a:pt x="36215" y="285308"/>
                        <a:pt x="36007" y="285929"/>
                        <a:pt x="38918" y="290902"/>
                      </a:cubicBezTo>
                      <a:cubicBezTo>
                        <a:pt x="41829" y="295875"/>
                        <a:pt x="41413" y="293802"/>
                        <a:pt x="44324" y="298361"/>
                      </a:cubicBezTo>
                      <a:cubicBezTo>
                        <a:pt x="47234" y="302919"/>
                        <a:pt x="48482" y="299604"/>
                        <a:pt x="51808" y="303748"/>
                      </a:cubicBezTo>
                      <a:cubicBezTo>
                        <a:pt x="55135" y="307892"/>
                        <a:pt x="70936" y="318666"/>
                        <a:pt x="71768" y="318666"/>
                      </a:cubicBezTo>
                      <a:cubicBezTo>
                        <a:pt x="72599" y="318666"/>
                        <a:pt x="79253" y="324883"/>
                        <a:pt x="80500" y="325297"/>
                      </a:cubicBezTo>
                      <a:cubicBezTo>
                        <a:pt x="81747" y="325711"/>
                        <a:pt x="83826" y="326540"/>
                        <a:pt x="87984" y="330684"/>
                      </a:cubicBezTo>
                      <a:cubicBezTo>
                        <a:pt x="92142" y="334880"/>
                        <a:pt x="92142" y="334880"/>
                        <a:pt x="92142" y="33488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42" name="Freeform 241"/>
                <p:cNvSpPr/>
                <p:nvPr/>
              </p:nvSpPr>
              <p:spPr>
                <a:xfrm>
                  <a:off x="6061142" y="4767993"/>
                  <a:ext cx="58345" cy="1471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45" h="147109" fill="none">
                      <a:moveTo>
                        <a:pt x="0" y="2072"/>
                      </a:moveTo>
                      <a:cubicBezTo>
                        <a:pt x="0" y="2072"/>
                        <a:pt x="15775" y="414"/>
                        <a:pt x="18270" y="414"/>
                      </a:cubicBezTo>
                      <a:cubicBezTo>
                        <a:pt x="20765" y="414"/>
                        <a:pt x="22428" y="-1243"/>
                        <a:pt x="27002" y="2072"/>
                      </a:cubicBezTo>
                      <a:cubicBezTo>
                        <a:pt x="31576" y="5387"/>
                        <a:pt x="22844" y="-1243"/>
                        <a:pt x="32824" y="5801"/>
                      </a:cubicBezTo>
                      <a:cubicBezTo>
                        <a:pt x="42804" y="12846"/>
                        <a:pt x="42804" y="9945"/>
                        <a:pt x="42804" y="12846"/>
                      </a:cubicBezTo>
                      <a:cubicBezTo>
                        <a:pt x="42804" y="15747"/>
                        <a:pt x="41140" y="15747"/>
                        <a:pt x="42804" y="19891"/>
                      </a:cubicBezTo>
                      <a:cubicBezTo>
                        <a:pt x="44467" y="24035"/>
                        <a:pt x="39061" y="14089"/>
                        <a:pt x="44883" y="25278"/>
                      </a:cubicBezTo>
                      <a:cubicBezTo>
                        <a:pt x="50704" y="36466"/>
                        <a:pt x="51120" y="35638"/>
                        <a:pt x="51536" y="36466"/>
                      </a:cubicBezTo>
                      <a:cubicBezTo>
                        <a:pt x="51952" y="37295"/>
                        <a:pt x="50288" y="33151"/>
                        <a:pt x="51536" y="39367"/>
                      </a:cubicBezTo>
                      <a:cubicBezTo>
                        <a:pt x="52783" y="45583"/>
                        <a:pt x="51952" y="44754"/>
                        <a:pt x="52783" y="45583"/>
                      </a:cubicBezTo>
                      <a:cubicBezTo>
                        <a:pt x="53615" y="46412"/>
                        <a:pt x="59436" y="64645"/>
                        <a:pt x="58189" y="68789"/>
                      </a:cubicBezTo>
                      <a:cubicBezTo>
                        <a:pt x="56941" y="72933"/>
                        <a:pt x="55278" y="89094"/>
                        <a:pt x="55278" y="90752"/>
                      </a:cubicBezTo>
                      <a:cubicBezTo>
                        <a:pt x="55278" y="92409"/>
                        <a:pt x="55278" y="84121"/>
                        <a:pt x="55278" y="92409"/>
                      </a:cubicBezTo>
                      <a:cubicBezTo>
                        <a:pt x="55278" y="100697"/>
                        <a:pt x="55278" y="93238"/>
                        <a:pt x="55278" y="100697"/>
                      </a:cubicBezTo>
                      <a:cubicBezTo>
                        <a:pt x="55278" y="108156"/>
                        <a:pt x="55278" y="108156"/>
                        <a:pt x="55278" y="109814"/>
                      </a:cubicBezTo>
                      <a:cubicBezTo>
                        <a:pt x="55278" y="111471"/>
                        <a:pt x="55278" y="112714"/>
                        <a:pt x="54031" y="115615"/>
                      </a:cubicBezTo>
                      <a:cubicBezTo>
                        <a:pt x="52783" y="118516"/>
                        <a:pt x="52783" y="118516"/>
                        <a:pt x="52783" y="118516"/>
                      </a:cubicBezTo>
                      <a:cubicBezTo>
                        <a:pt x="52783" y="118516"/>
                        <a:pt x="52159" y="129083"/>
                        <a:pt x="50288" y="130948"/>
                      </a:cubicBezTo>
                      <a:cubicBezTo>
                        <a:pt x="48417" y="132812"/>
                        <a:pt x="44051" y="138821"/>
                        <a:pt x="42804" y="141722"/>
                      </a:cubicBezTo>
                      <a:cubicBezTo>
                        <a:pt x="41556" y="144623"/>
                        <a:pt x="34071" y="147109"/>
                        <a:pt x="34071" y="14710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43" name="Freeform 242"/>
                <p:cNvSpPr/>
                <p:nvPr/>
              </p:nvSpPr>
              <p:spPr>
                <a:xfrm>
                  <a:off x="6043275" y="4905584"/>
                  <a:ext cx="59449" cy="224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449" h="22403" fill="none">
                      <a:moveTo>
                        <a:pt x="0" y="0"/>
                      </a:moveTo>
                      <a:cubicBezTo>
                        <a:pt x="0" y="0"/>
                        <a:pt x="9109" y="2059"/>
                        <a:pt x="16594" y="2059"/>
                      </a:cubicBezTo>
                      <a:cubicBezTo>
                        <a:pt x="24078" y="2059"/>
                        <a:pt x="21999" y="2473"/>
                        <a:pt x="29900" y="3717"/>
                      </a:cubicBezTo>
                      <a:cubicBezTo>
                        <a:pt x="37801" y="4960"/>
                        <a:pt x="50275" y="4131"/>
                        <a:pt x="50275" y="6617"/>
                      </a:cubicBezTo>
                      <a:cubicBezTo>
                        <a:pt x="50275" y="9104"/>
                        <a:pt x="49028" y="10347"/>
                        <a:pt x="53186" y="15319"/>
                      </a:cubicBezTo>
                      <a:cubicBezTo>
                        <a:pt x="57344" y="20292"/>
                        <a:pt x="57344" y="19464"/>
                        <a:pt x="58176" y="20292"/>
                      </a:cubicBezTo>
                      <a:cubicBezTo>
                        <a:pt x="59007" y="21121"/>
                        <a:pt x="59449" y="22364"/>
                        <a:pt x="59449" y="2236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44" name="Freeform 243"/>
                <p:cNvSpPr/>
                <p:nvPr/>
              </p:nvSpPr>
              <p:spPr>
                <a:xfrm>
                  <a:off x="5812495" y="4653324"/>
                  <a:ext cx="329342" cy="2655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9342" h="265533" fill="none">
                      <a:moveTo>
                        <a:pt x="284798" y="265533"/>
                      </a:moveTo>
                      <a:cubicBezTo>
                        <a:pt x="284798" y="264264"/>
                        <a:pt x="284381" y="257634"/>
                        <a:pt x="291451" y="257634"/>
                      </a:cubicBezTo>
                      <a:cubicBezTo>
                        <a:pt x="298520" y="257634"/>
                        <a:pt x="303926" y="255562"/>
                        <a:pt x="303926" y="254319"/>
                      </a:cubicBezTo>
                      <a:cubicBezTo>
                        <a:pt x="303926" y="253076"/>
                        <a:pt x="307252" y="246031"/>
                        <a:pt x="307668" y="245203"/>
                      </a:cubicBezTo>
                      <a:cubicBezTo>
                        <a:pt x="308083" y="244373"/>
                        <a:pt x="315984" y="227798"/>
                        <a:pt x="315984" y="226140"/>
                      </a:cubicBezTo>
                      <a:cubicBezTo>
                        <a:pt x="315984" y="224483"/>
                        <a:pt x="319727" y="214123"/>
                        <a:pt x="322221" y="210808"/>
                      </a:cubicBezTo>
                      <a:cubicBezTo>
                        <a:pt x="324716" y="207493"/>
                        <a:pt x="325964" y="205421"/>
                        <a:pt x="325964" y="203349"/>
                      </a:cubicBezTo>
                      <a:cubicBezTo>
                        <a:pt x="325964" y="201277"/>
                        <a:pt x="324300" y="201691"/>
                        <a:pt x="325964" y="193403"/>
                      </a:cubicBezTo>
                      <a:cubicBezTo>
                        <a:pt x="327627" y="185115"/>
                        <a:pt x="329342" y="183873"/>
                        <a:pt x="329342" y="177657"/>
                      </a:cubicBezTo>
                      <a:cubicBezTo>
                        <a:pt x="329342" y="171441"/>
                        <a:pt x="329342" y="174756"/>
                        <a:pt x="329342" y="165225"/>
                      </a:cubicBezTo>
                      <a:cubicBezTo>
                        <a:pt x="329342" y="155694"/>
                        <a:pt x="325964" y="157352"/>
                        <a:pt x="325964" y="145749"/>
                      </a:cubicBezTo>
                      <a:cubicBezTo>
                        <a:pt x="325964" y="134146"/>
                        <a:pt x="323885" y="137875"/>
                        <a:pt x="323469" y="127930"/>
                      </a:cubicBezTo>
                      <a:cubicBezTo>
                        <a:pt x="323053" y="117985"/>
                        <a:pt x="322221" y="112598"/>
                        <a:pt x="322221" y="108868"/>
                      </a:cubicBezTo>
                      <a:cubicBezTo>
                        <a:pt x="322221" y="105138"/>
                        <a:pt x="318479" y="106796"/>
                        <a:pt x="322221" y="100581"/>
                      </a:cubicBezTo>
                      <a:cubicBezTo>
                        <a:pt x="325964" y="94365"/>
                        <a:pt x="325964" y="91878"/>
                        <a:pt x="325964" y="91050"/>
                      </a:cubicBezTo>
                      <a:cubicBezTo>
                        <a:pt x="325964" y="90220"/>
                        <a:pt x="328458" y="88149"/>
                        <a:pt x="325964" y="86905"/>
                      </a:cubicBezTo>
                      <a:cubicBezTo>
                        <a:pt x="323469" y="85662"/>
                        <a:pt x="310994" y="79447"/>
                        <a:pt x="310994" y="78617"/>
                      </a:cubicBezTo>
                      <a:cubicBezTo>
                        <a:pt x="310994" y="77789"/>
                        <a:pt x="318479" y="67015"/>
                        <a:pt x="313074" y="58312"/>
                      </a:cubicBezTo>
                      <a:cubicBezTo>
                        <a:pt x="307668" y="49610"/>
                        <a:pt x="290619" y="38007"/>
                        <a:pt x="290203" y="37179"/>
                      </a:cubicBezTo>
                      <a:cubicBezTo>
                        <a:pt x="289787" y="36350"/>
                        <a:pt x="290619" y="33035"/>
                        <a:pt x="288540" y="30963"/>
                      </a:cubicBezTo>
                      <a:cubicBezTo>
                        <a:pt x="286461" y="28891"/>
                        <a:pt x="280847" y="24954"/>
                        <a:pt x="279392" y="23504"/>
                      </a:cubicBezTo>
                      <a:cubicBezTo>
                        <a:pt x="277937" y="22053"/>
                        <a:pt x="272323" y="16459"/>
                        <a:pt x="270452" y="14594"/>
                      </a:cubicBezTo>
                      <a:cubicBezTo>
                        <a:pt x="268580" y="12730"/>
                        <a:pt x="258185" y="8171"/>
                        <a:pt x="257353" y="8171"/>
                      </a:cubicBezTo>
                      <a:cubicBezTo>
                        <a:pt x="256521" y="8171"/>
                        <a:pt x="248621" y="4856"/>
                        <a:pt x="247790" y="4856"/>
                      </a:cubicBezTo>
                      <a:cubicBezTo>
                        <a:pt x="246958" y="4856"/>
                        <a:pt x="241968" y="3199"/>
                        <a:pt x="242592" y="3820"/>
                      </a:cubicBezTo>
                      <a:cubicBezTo>
                        <a:pt x="242592" y="3820"/>
                        <a:pt x="236146" y="2370"/>
                        <a:pt x="235315" y="2370"/>
                      </a:cubicBezTo>
                      <a:cubicBezTo>
                        <a:pt x="234484" y="2370"/>
                        <a:pt x="234483" y="505"/>
                        <a:pt x="230117" y="505"/>
                      </a:cubicBezTo>
                      <a:cubicBezTo>
                        <a:pt x="225751" y="505"/>
                        <a:pt x="226167" y="505"/>
                        <a:pt x="219098" y="505"/>
                      </a:cubicBezTo>
                      <a:cubicBezTo>
                        <a:pt x="212029" y="505"/>
                        <a:pt x="214108" y="505"/>
                        <a:pt x="209118" y="505"/>
                      </a:cubicBezTo>
                      <a:cubicBezTo>
                        <a:pt x="204128" y="505"/>
                        <a:pt x="195812" y="-738"/>
                        <a:pt x="192485" y="505"/>
                      </a:cubicBezTo>
                      <a:cubicBezTo>
                        <a:pt x="189159" y="1748"/>
                        <a:pt x="184585" y="1541"/>
                        <a:pt x="182921" y="3199"/>
                      </a:cubicBezTo>
                      <a:cubicBezTo>
                        <a:pt x="181258" y="4856"/>
                        <a:pt x="178763" y="7342"/>
                        <a:pt x="176268" y="9829"/>
                      </a:cubicBezTo>
                      <a:cubicBezTo>
                        <a:pt x="173774" y="12315"/>
                        <a:pt x="172734" y="13351"/>
                        <a:pt x="172734" y="13351"/>
                      </a:cubicBezTo>
                      <a:cubicBezTo>
                        <a:pt x="172734" y="13351"/>
                        <a:pt x="170032" y="14801"/>
                        <a:pt x="168368" y="15630"/>
                      </a:cubicBezTo>
                      <a:cubicBezTo>
                        <a:pt x="166704" y="16459"/>
                        <a:pt x="164671" y="12730"/>
                        <a:pt x="158804" y="15630"/>
                      </a:cubicBezTo>
                      <a:cubicBezTo>
                        <a:pt x="152983" y="18531"/>
                        <a:pt x="153398" y="17702"/>
                        <a:pt x="152983" y="18531"/>
                      </a:cubicBezTo>
                      <a:cubicBezTo>
                        <a:pt x="152567" y="19360"/>
                        <a:pt x="154230" y="19360"/>
                        <a:pt x="152983" y="21432"/>
                      </a:cubicBezTo>
                      <a:cubicBezTo>
                        <a:pt x="151736" y="23504"/>
                        <a:pt x="150903" y="23504"/>
                        <a:pt x="149656" y="28891"/>
                      </a:cubicBezTo>
                      <a:cubicBezTo>
                        <a:pt x="148408" y="34278"/>
                        <a:pt x="147577" y="38836"/>
                        <a:pt x="147577" y="39665"/>
                      </a:cubicBezTo>
                      <a:cubicBezTo>
                        <a:pt x="147577" y="40494"/>
                        <a:pt x="147473" y="38318"/>
                        <a:pt x="149656" y="52925"/>
                      </a:cubicBezTo>
                      <a:cubicBezTo>
                        <a:pt x="151839" y="67533"/>
                        <a:pt x="152567" y="68672"/>
                        <a:pt x="151736" y="70744"/>
                      </a:cubicBezTo>
                      <a:cubicBezTo>
                        <a:pt x="150903" y="72816"/>
                        <a:pt x="149656" y="69501"/>
                        <a:pt x="149656" y="75717"/>
                      </a:cubicBezTo>
                      <a:cubicBezTo>
                        <a:pt x="149656" y="81933"/>
                        <a:pt x="149656" y="82347"/>
                        <a:pt x="151736" y="85662"/>
                      </a:cubicBezTo>
                      <a:cubicBezTo>
                        <a:pt x="153814" y="88977"/>
                        <a:pt x="153814" y="90635"/>
                        <a:pt x="154022" y="92085"/>
                      </a:cubicBezTo>
                      <a:cubicBezTo>
                        <a:pt x="154230" y="93535"/>
                        <a:pt x="160051" y="84833"/>
                        <a:pt x="152983" y="97265"/>
                      </a:cubicBezTo>
                      <a:cubicBezTo>
                        <a:pt x="145914" y="109697"/>
                        <a:pt x="145914" y="106796"/>
                        <a:pt x="145914" y="109697"/>
                      </a:cubicBezTo>
                      <a:cubicBezTo>
                        <a:pt x="145914" y="112598"/>
                        <a:pt x="147577" y="110940"/>
                        <a:pt x="147577" y="112598"/>
                      </a:cubicBezTo>
                      <a:cubicBezTo>
                        <a:pt x="147577" y="114255"/>
                        <a:pt x="145497" y="117156"/>
                        <a:pt x="147577" y="117985"/>
                      </a:cubicBezTo>
                      <a:cubicBezTo>
                        <a:pt x="149656" y="118813"/>
                        <a:pt x="150696" y="118606"/>
                        <a:pt x="149656" y="118813"/>
                      </a:cubicBezTo>
                      <a:cubicBezTo>
                        <a:pt x="148616" y="119021"/>
                        <a:pt x="141339" y="113841"/>
                        <a:pt x="137182" y="115913"/>
                      </a:cubicBezTo>
                      <a:cubicBezTo>
                        <a:pt x="133024" y="117985"/>
                        <a:pt x="127618" y="112598"/>
                        <a:pt x="126786" y="112598"/>
                      </a:cubicBezTo>
                      <a:cubicBezTo>
                        <a:pt x="125954" y="112598"/>
                        <a:pt x="132191" y="117156"/>
                        <a:pt x="121380" y="108868"/>
                      </a:cubicBezTo>
                      <a:cubicBezTo>
                        <a:pt x="110569" y="100581"/>
                        <a:pt x="106827" y="97265"/>
                        <a:pt x="105163" y="97265"/>
                      </a:cubicBezTo>
                      <a:cubicBezTo>
                        <a:pt x="103500" y="97265"/>
                        <a:pt x="99966" y="95090"/>
                        <a:pt x="97575" y="95090"/>
                      </a:cubicBezTo>
                      <a:cubicBezTo>
                        <a:pt x="95184" y="95090"/>
                        <a:pt x="89466" y="94261"/>
                        <a:pt x="87283" y="92085"/>
                      </a:cubicBezTo>
                      <a:cubicBezTo>
                        <a:pt x="85100" y="89910"/>
                        <a:pt x="93520" y="88149"/>
                        <a:pt x="84372" y="86905"/>
                      </a:cubicBezTo>
                      <a:cubicBezTo>
                        <a:pt x="75224" y="85662"/>
                        <a:pt x="72314" y="86077"/>
                        <a:pt x="72314" y="83590"/>
                      </a:cubicBezTo>
                      <a:cubicBezTo>
                        <a:pt x="72314" y="81104"/>
                        <a:pt x="73353" y="77582"/>
                        <a:pt x="72314" y="75717"/>
                      </a:cubicBezTo>
                      <a:cubicBezTo>
                        <a:pt x="71274" y="73852"/>
                        <a:pt x="68987" y="70744"/>
                        <a:pt x="69819" y="70744"/>
                      </a:cubicBezTo>
                      <a:cubicBezTo>
                        <a:pt x="69819" y="70744"/>
                        <a:pt x="66076" y="62871"/>
                        <a:pt x="63165" y="62871"/>
                      </a:cubicBezTo>
                      <a:cubicBezTo>
                        <a:pt x="60255" y="62871"/>
                        <a:pt x="56928" y="62871"/>
                        <a:pt x="54849" y="61628"/>
                      </a:cubicBezTo>
                      <a:cubicBezTo>
                        <a:pt x="52770" y="60384"/>
                        <a:pt x="51731" y="58520"/>
                        <a:pt x="48404" y="55204"/>
                      </a:cubicBezTo>
                      <a:cubicBezTo>
                        <a:pt x="45077" y="51889"/>
                        <a:pt x="42998" y="51682"/>
                        <a:pt x="38840" y="45673"/>
                      </a:cubicBezTo>
                      <a:cubicBezTo>
                        <a:pt x="34682" y="39665"/>
                        <a:pt x="32915" y="36039"/>
                        <a:pt x="31044" y="36039"/>
                      </a:cubicBezTo>
                      <a:cubicBezTo>
                        <a:pt x="29172" y="36039"/>
                        <a:pt x="31979" y="36039"/>
                        <a:pt x="25742" y="36039"/>
                      </a:cubicBezTo>
                      <a:cubicBezTo>
                        <a:pt x="19505" y="36039"/>
                        <a:pt x="19089" y="35107"/>
                        <a:pt x="16594" y="35107"/>
                      </a:cubicBezTo>
                      <a:cubicBezTo>
                        <a:pt x="14099" y="35107"/>
                        <a:pt x="13267" y="34278"/>
                        <a:pt x="12851" y="32620"/>
                      </a:cubicBezTo>
                      <a:cubicBezTo>
                        <a:pt x="12436" y="30963"/>
                        <a:pt x="9733" y="27026"/>
                        <a:pt x="8485" y="27026"/>
                      </a:cubicBezTo>
                      <a:cubicBezTo>
                        <a:pt x="7238" y="27026"/>
                        <a:pt x="2456" y="23504"/>
                        <a:pt x="2456" y="23504"/>
                      </a:cubicBezTo>
                      <a:lnTo>
                        <a:pt x="0" y="18531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45" name="Freeform 244"/>
                <p:cNvSpPr/>
                <p:nvPr/>
              </p:nvSpPr>
              <p:spPr>
                <a:xfrm>
                  <a:off x="5797096" y="4688677"/>
                  <a:ext cx="367155" cy="672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7155" h="67273" fill="none">
                      <a:moveTo>
                        <a:pt x="0" y="36635"/>
                      </a:moveTo>
                      <a:cubicBezTo>
                        <a:pt x="0" y="36635"/>
                        <a:pt x="3716" y="42436"/>
                        <a:pt x="10369" y="42436"/>
                      </a:cubicBezTo>
                      <a:cubicBezTo>
                        <a:pt x="17023" y="42436"/>
                        <a:pt x="14112" y="38292"/>
                        <a:pt x="22428" y="40778"/>
                      </a:cubicBezTo>
                      <a:cubicBezTo>
                        <a:pt x="30745" y="43265"/>
                        <a:pt x="31992" y="42850"/>
                        <a:pt x="35734" y="45337"/>
                      </a:cubicBezTo>
                      <a:cubicBezTo>
                        <a:pt x="39477" y="47823"/>
                        <a:pt x="36982" y="45337"/>
                        <a:pt x="47377" y="45337"/>
                      </a:cubicBezTo>
                      <a:cubicBezTo>
                        <a:pt x="57773" y="45337"/>
                        <a:pt x="55694" y="44093"/>
                        <a:pt x="60683" y="43265"/>
                      </a:cubicBezTo>
                      <a:cubicBezTo>
                        <a:pt x="65673" y="42436"/>
                        <a:pt x="59228" y="48445"/>
                        <a:pt x="68584" y="39121"/>
                      </a:cubicBezTo>
                      <a:cubicBezTo>
                        <a:pt x="77940" y="29797"/>
                        <a:pt x="85217" y="26275"/>
                        <a:pt x="85217" y="22545"/>
                      </a:cubicBezTo>
                      <a:cubicBezTo>
                        <a:pt x="85217" y="18816"/>
                        <a:pt x="80227" y="24203"/>
                        <a:pt x="86464" y="15915"/>
                      </a:cubicBezTo>
                      <a:cubicBezTo>
                        <a:pt x="92702" y="7627"/>
                        <a:pt x="90415" y="8663"/>
                        <a:pt x="94365" y="4727"/>
                      </a:cubicBezTo>
                      <a:cubicBezTo>
                        <a:pt x="98315" y="790"/>
                        <a:pt x="96860" y="997"/>
                        <a:pt x="98315" y="790"/>
                      </a:cubicBezTo>
                      <a:cubicBezTo>
                        <a:pt x="99771" y="583"/>
                        <a:pt x="98523" y="790"/>
                        <a:pt x="101642" y="790"/>
                      </a:cubicBezTo>
                      <a:cubicBezTo>
                        <a:pt x="104761" y="790"/>
                        <a:pt x="103461" y="-1852"/>
                        <a:pt x="105800" y="2033"/>
                      </a:cubicBezTo>
                      <a:cubicBezTo>
                        <a:pt x="108139" y="5918"/>
                        <a:pt x="109230" y="2344"/>
                        <a:pt x="112505" y="10269"/>
                      </a:cubicBezTo>
                      <a:cubicBezTo>
                        <a:pt x="115779" y="18194"/>
                        <a:pt x="114324" y="15501"/>
                        <a:pt x="116403" y="19645"/>
                      </a:cubicBezTo>
                      <a:cubicBezTo>
                        <a:pt x="118482" y="23788"/>
                        <a:pt x="117651" y="26689"/>
                        <a:pt x="120145" y="26689"/>
                      </a:cubicBezTo>
                      <a:cubicBezTo>
                        <a:pt x="122640" y="26689"/>
                        <a:pt x="124616" y="26689"/>
                        <a:pt x="126799" y="26689"/>
                      </a:cubicBezTo>
                      <a:cubicBezTo>
                        <a:pt x="128982" y="26689"/>
                        <a:pt x="121393" y="27104"/>
                        <a:pt x="132620" y="25446"/>
                      </a:cubicBezTo>
                      <a:cubicBezTo>
                        <a:pt x="143847" y="23788"/>
                        <a:pt x="145095" y="19645"/>
                        <a:pt x="150916" y="22545"/>
                      </a:cubicBezTo>
                      <a:cubicBezTo>
                        <a:pt x="156738" y="25446"/>
                        <a:pt x="158817" y="22131"/>
                        <a:pt x="168797" y="26689"/>
                      </a:cubicBezTo>
                      <a:cubicBezTo>
                        <a:pt x="178776" y="31247"/>
                        <a:pt x="180440" y="30419"/>
                        <a:pt x="183578" y="30419"/>
                      </a:cubicBezTo>
                      <a:cubicBezTo>
                        <a:pt x="187092" y="30419"/>
                        <a:pt x="183578" y="22960"/>
                        <a:pt x="192082" y="26689"/>
                      </a:cubicBezTo>
                      <a:cubicBezTo>
                        <a:pt x="200815" y="30419"/>
                        <a:pt x="202062" y="26689"/>
                        <a:pt x="207052" y="26689"/>
                      </a:cubicBezTo>
                      <a:cubicBezTo>
                        <a:pt x="212042" y="26689"/>
                        <a:pt x="211626" y="25446"/>
                        <a:pt x="217863" y="25446"/>
                      </a:cubicBezTo>
                      <a:cubicBezTo>
                        <a:pt x="224100" y="25446"/>
                        <a:pt x="225764" y="22545"/>
                        <a:pt x="231169" y="22545"/>
                      </a:cubicBezTo>
                      <a:cubicBezTo>
                        <a:pt x="236575" y="22545"/>
                        <a:pt x="236575" y="17987"/>
                        <a:pt x="240734" y="20888"/>
                      </a:cubicBezTo>
                      <a:cubicBezTo>
                        <a:pt x="244892" y="23788"/>
                        <a:pt x="244684" y="24824"/>
                        <a:pt x="246555" y="26689"/>
                      </a:cubicBezTo>
                      <a:cubicBezTo>
                        <a:pt x="248426" y="28554"/>
                        <a:pt x="245723" y="28347"/>
                        <a:pt x="249050" y="30419"/>
                      </a:cubicBezTo>
                      <a:cubicBezTo>
                        <a:pt x="252376" y="32491"/>
                        <a:pt x="252376" y="30833"/>
                        <a:pt x="255703" y="32491"/>
                      </a:cubicBezTo>
                      <a:cubicBezTo>
                        <a:pt x="259029" y="34148"/>
                        <a:pt x="258198" y="31662"/>
                        <a:pt x="259029" y="34148"/>
                      </a:cubicBezTo>
                      <a:cubicBezTo>
                        <a:pt x="259861" y="36635"/>
                        <a:pt x="260276" y="35806"/>
                        <a:pt x="260276" y="39121"/>
                      </a:cubicBezTo>
                      <a:cubicBezTo>
                        <a:pt x="260276" y="42436"/>
                        <a:pt x="268593" y="45337"/>
                        <a:pt x="270257" y="45337"/>
                      </a:cubicBezTo>
                      <a:cubicBezTo>
                        <a:pt x="271920" y="45337"/>
                        <a:pt x="269425" y="42850"/>
                        <a:pt x="273375" y="48445"/>
                      </a:cubicBezTo>
                      <a:cubicBezTo>
                        <a:pt x="277326" y="54039"/>
                        <a:pt x="280236" y="46165"/>
                        <a:pt x="281899" y="53210"/>
                      </a:cubicBezTo>
                      <a:cubicBezTo>
                        <a:pt x="283563" y="60255"/>
                        <a:pt x="281692" y="59219"/>
                        <a:pt x="283563" y="62326"/>
                      </a:cubicBezTo>
                      <a:cubicBezTo>
                        <a:pt x="285434" y="65434"/>
                        <a:pt x="286474" y="66471"/>
                        <a:pt x="285434" y="65434"/>
                      </a:cubicBezTo>
                      <a:cubicBezTo>
                        <a:pt x="285434" y="65434"/>
                        <a:pt x="282107" y="64606"/>
                        <a:pt x="287721" y="66471"/>
                      </a:cubicBezTo>
                      <a:cubicBezTo>
                        <a:pt x="293334" y="68335"/>
                        <a:pt x="296037" y="66471"/>
                        <a:pt x="296869" y="66471"/>
                      </a:cubicBezTo>
                      <a:cubicBezTo>
                        <a:pt x="297700" y="66471"/>
                        <a:pt x="297285" y="66471"/>
                        <a:pt x="299364" y="66471"/>
                      </a:cubicBezTo>
                      <a:cubicBezTo>
                        <a:pt x="301443" y="66471"/>
                        <a:pt x="304354" y="62326"/>
                        <a:pt x="308096" y="62326"/>
                      </a:cubicBezTo>
                      <a:cubicBezTo>
                        <a:pt x="311839" y="62326"/>
                        <a:pt x="306017" y="59840"/>
                        <a:pt x="313502" y="61083"/>
                      </a:cubicBezTo>
                      <a:cubicBezTo>
                        <a:pt x="320986" y="62326"/>
                        <a:pt x="320571" y="62326"/>
                        <a:pt x="323065" y="62326"/>
                      </a:cubicBezTo>
                      <a:cubicBezTo>
                        <a:pt x="325560" y="62326"/>
                        <a:pt x="323897" y="59426"/>
                        <a:pt x="325560" y="62326"/>
                      </a:cubicBezTo>
                      <a:cubicBezTo>
                        <a:pt x="327224" y="65227"/>
                        <a:pt x="325976" y="63984"/>
                        <a:pt x="327224" y="65227"/>
                      </a:cubicBezTo>
                      <a:cubicBezTo>
                        <a:pt x="328471" y="66471"/>
                        <a:pt x="327224" y="66885"/>
                        <a:pt x="329303" y="66056"/>
                      </a:cubicBezTo>
                      <a:cubicBezTo>
                        <a:pt x="331382" y="65227"/>
                        <a:pt x="331382" y="65227"/>
                        <a:pt x="333877" y="65227"/>
                      </a:cubicBezTo>
                      <a:cubicBezTo>
                        <a:pt x="336371" y="65227"/>
                        <a:pt x="331798" y="63984"/>
                        <a:pt x="343024" y="63984"/>
                      </a:cubicBezTo>
                      <a:cubicBezTo>
                        <a:pt x="354252" y="63984"/>
                        <a:pt x="353005" y="63984"/>
                        <a:pt x="354252" y="63984"/>
                      </a:cubicBezTo>
                      <a:cubicBezTo>
                        <a:pt x="355499" y="63984"/>
                        <a:pt x="363816" y="62326"/>
                        <a:pt x="359658" y="62326"/>
                      </a:cubicBezTo>
                      <a:cubicBezTo>
                        <a:pt x="359658" y="62326"/>
                        <a:pt x="365479" y="60669"/>
                        <a:pt x="367155" y="6232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46" name="Freeform 245"/>
                <p:cNvSpPr/>
                <p:nvPr/>
              </p:nvSpPr>
              <p:spPr>
                <a:xfrm>
                  <a:off x="5913526" y="4635000"/>
                  <a:ext cx="239941" cy="1502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941" h="150281" fill="none">
                      <a:moveTo>
                        <a:pt x="0" y="145010"/>
                      </a:moveTo>
                      <a:cubicBezTo>
                        <a:pt x="2885" y="145010"/>
                        <a:pt x="-2937" y="147911"/>
                        <a:pt x="9122" y="149569"/>
                      </a:cubicBezTo>
                      <a:cubicBezTo>
                        <a:pt x="21181" y="151226"/>
                        <a:pt x="18686" y="149569"/>
                        <a:pt x="28666" y="149569"/>
                      </a:cubicBezTo>
                      <a:cubicBezTo>
                        <a:pt x="38645" y="149569"/>
                        <a:pt x="43635" y="151641"/>
                        <a:pt x="48209" y="148325"/>
                      </a:cubicBezTo>
                      <a:cubicBezTo>
                        <a:pt x="52783" y="145010"/>
                        <a:pt x="54446" y="144596"/>
                        <a:pt x="54446" y="143768"/>
                      </a:cubicBezTo>
                      <a:cubicBezTo>
                        <a:pt x="54446" y="142939"/>
                        <a:pt x="53615" y="142939"/>
                        <a:pt x="56110" y="139209"/>
                      </a:cubicBezTo>
                      <a:cubicBezTo>
                        <a:pt x="58605" y="135480"/>
                        <a:pt x="58605" y="136723"/>
                        <a:pt x="61931" y="132165"/>
                      </a:cubicBezTo>
                      <a:cubicBezTo>
                        <a:pt x="65258" y="127606"/>
                        <a:pt x="63179" y="130507"/>
                        <a:pt x="66505" y="125949"/>
                      </a:cubicBezTo>
                      <a:cubicBezTo>
                        <a:pt x="69832" y="121390"/>
                        <a:pt x="67753" y="126777"/>
                        <a:pt x="70247" y="118904"/>
                      </a:cubicBezTo>
                      <a:cubicBezTo>
                        <a:pt x="72742" y="111031"/>
                        <a:pt x="71079" y="116418"/>
                        <a:pt x="72742" y="108959"/>
                      </a:cubicBezTo>
                      <a:cubicBezTo>
                        <a:pt x="74406" y="101500"/>
                        <a:pt x="68168" y="101500"/>
                        <a:pt x="74821" y="99842"/>
                      </a:cubicBezTo>
                      <a:cubicBezTo>
                        <a:pt x="81474" y="98184"/>
                        <a:pt x="81474" y="96113"/>
                        <a:pt x="85633" y="97356"/>
                      </a:cubicBezTo>
                      <a:cubicBezTo>
                        <a:pt x="89791" y="98599"/>
                        <a:pt x="96028" y="99842"/>
                        <a:pt x="101018" y="97356"/>
                      </a:cubicBezTo>
                      <a:cubicBezTo>
                        <a:pt x="106008" y="94869"/>
                        <a:pt x="99355" y="94041"/>
                        <a:pt x="108087" y="94041"/>
                      </a:cubicBezTo>
                      <a:cubicBezTo>
                        <a:pt x="116820" y="94041"/>
                        <a:pt x="111414" y="93212"/>
                        <a:pt x="120562" y="94041"/>
                      </a:cubicBezTo>
                      <a:cubicBezTo>
                        <a:pt x="129710" y="94869"/>
                        <a:pt x="130541" y="95698"/>
                        <a:pt x="137610" y="96527"/>
                      </a:cubicBezTo>
                      <a:cubicBezTo>
                        <a:pt x="144680" y="97356"/>
                        <a:pt x="149253" y="97356"/>
                        <a:pt x="150501" y="97356"/>
                      </a:cubicBezTo>
                      <a:cubicBezTo>
                        <a:pt x="151748" y="97356"/>
                        <a:pt x="148422" y="97770"/>
                        <a:pt x="155491" y="96527"/>
                      </a:cubicBezTo>
                      <a:cubicBezTo>
                        <a:pt x="162559" y="95283"/>
                        <a:pt x="157986" y="96941"/>
                        <a:pt x="163391" y="94869"/>
                      </a:cubicBezTo>
                      <a:cubicBezTo>
                        <a:pt x="168797" y="92798"/>
                        <a:pt x="164639" y="96113"/>
                        <a:pt x="171708" y="90311"/>
                      </a:cubicBezTo>
                      <a:cubicBezTo>
                        <a:pt x="178776" y="84510"/>
                        <a:pt x="175658" y="88861"/>
                        <a:pt x="179608" y="83681"/>
                      </a:cubicBezTo>
                      <a:cubicBezTo>
                        <a:pt x="183558" y="78501"/>
                        <a:pt x="177945" y="86167"/>
                        <a:pt x="185014" y="77050"/>
                      </a:cubicBezTo>
                      <a:cubicBezTo>
                        <a:pt x="192082" y="67934"/>
                        <a:pt x="183766" y="79123"/>
                        <a:pt x="192082" y="67934"/>
                      </a:cubicBezTo>
                      <a:cubicBezTo>
                        <a:pt x="200399" y="56746"/>
                        <a:pt x="197904" y="61718"/>
                        <a:pt x="200399" y="56746"/>
                      </a:cubicBezTo>
                      <a:cubicBezTo>
                        <a:pt x="202894" y="51773"/>
                        <a:pt x="200399" y="57574"/>
                        <a:pt x="203310" y="50530"/>
                      </a:cubicBezTo>
                      <a:cubicBezTo>
                        <a:pt x="206221" y="43485"/>
                        <a:pt x="197073" y="52602"/>
                        <a:pt x="207468" y="42242"/>
                      </a:cubicBezTo>
                      <a:cubicBezTo>
                        <a:pt x="217863" y="31882"/>
                        <a:pt x="213498" y="35404"/>
                        <a:pt x="219111" y="31468"/>
                      </a:cubicBezTo>
                      <a:cubicBezTo>
                        <a:pt x="224724" y="27531"/>
                        <a:pt x="213289" y="51359"/>
                        <a:pt x="226596" y="25666"/>
                      </a:cubicBezTo>
                      <a:cubicBezTo>
                        <a:pt x="239941" y="0"/>
                        <a:pt x="239941" y="0"/>
                        <a:pt x="239941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47" name="Freeform 246"/>
                <p:cNvSpPr/>
                <p:nvPr/>
              </p:nvSpPr>
              <p:spPr>
                <a:xfrm>
                  <a:off x="5903976" y="4554193"/>
                  <a:ext cx="124746" cy="501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4746" h="50115" fill="none">
                      <a:moveTo>
                        <a:pt x="0" y="0"/>
                      </a:moveTo>
                      <a:cubicBezTo>
                        <a:pt x="0" y="0"/>
                        <a:pt x="2040" y="8676"/>
                        <a:pt x="2456" y="9505"/>
                      </a:cubicBezTo>
                      <a:cubicBezTo>
                        <a:pt x="2872" y="10334"/>
                        <a:pt x="3288" y="11577"/>
                        <a:pt x="7030" y="16135"/>
                      </a:cubicBezTo>
                      <a:cubicBezTo>
                        <a:pt x="10772" y="20694"/>
                        <a:pt x="-4613" y="17793"/>
                        <a:pt x="12228" y="21315"/>
                      </a:cubicBezTo>
                      <a:cubicBezTo>
                        <a:pt x="29068" y="24837"/>
                        <a:pt x="31148" y="20279"/>
                        <a:pt x="31148" y="24837"/>
                      </a:cubicBezTo>
                      <a:cubicBezTo>
                        <a:pt x="31148" y="29396"/>
                        <a:pt x="31979" y="28981"/>
                        <a:pt x="33227" y="30225"/>
                      </a:cubicBezTo>
                      <a:cubicBezTo>
                        <a:pt x="34474" y="31468"/>
                        <a:pt x="28237" y="25252"/>
                        <a:pt x="40711" y="30225"/>
                      </a:cubicBezTo>
                      <a:cubicBezTo>
                        <a:pt x="53186" y="35197"/>
                        <a:pt x="60671" y="31468"/>
                        <a:pt x="62750" y="31468"/>
                      </a:cubicBezTo>
                      <a:cubicBezTo>
                        <a:pt x="64829" y="31468"/>
                        <a:pt x="63581" y="33125"/>
                        <a:pt x="73977" y="37684"/>
                      </a:cubicBezTo>
                      <a:cubicBezTo>
                        <a:pt x="84372" y="42242"/>
                        <a:pt x="80630" y="41413"/>
                        <a:pt x="86867" y="41413"/>
                      </a:cubicBezTo>
                      <a:cubicBezTo>
                        <a:pt x="93105" y="41413"/>
                        <a:pt x="95600" y="36026"/>
                        <a:pt x="100173" y="37684"/>
                      </a:cubicBezTo>
                      <a:cubicBezTo>
                        <a:pt x="104748" y="39341"/>
                        <a:pt x="105163" y="38512"/>
                        <a:pt x="108074" y="43485"/>
                      </a:cubicBezTo>
                      <a:cubicBezTo>
                        <a:pt x="110985" y="48458"/>
                        <a:pt x="111401" y="50115"/>
                        <a:pt x="114727" y="50115"/>
                      </a:cubicBezTo>
                      <a:cubicBezTo>
                        <a:pt x="118054" y="50115"/>
                        <a:pt x="116390" y="50115"/>
                        <a:pt x="119301" y="50115"/>
                      </a:cubicBezTo>
                      <a:cubicBezTo>
                        <a:pt x="122212" y="50115"/>
                        <a:pt x="121380" y="48872"/>
                        <a:pt x="124746" y="5011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48" name="Freeform 247"/>
                <p:cNvSpPr/>
                <p:nvPr/>
              </p:nvSpPr>
              <p:spPr>
                <a:xfrm>
                  <a:off x="6037882" y="4550050"/>
                  <a:ext cx="44181" cy="501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181" h="50115" fill="none">
                      <a:moveTo>
                        <a:pt x="-52" y="50115"/>
                      </a:moveTo>
                      <a:cubicBezTo>
                        <a:pt x="1196" y="50115"/>
                        <a:pt x="9512" y="50115"/>
                        <a:pt x="7017" y="50115"/>
                      </a:cubicBezTo>
                      <a:cubicBezTo>
                        <a:pt x="7017" y="50115"/>
                        <a:pt x="6185" y="49287"/>
                        <a:pt x="11591" y="48043"/>
                      </a:cubicBezTo>
                      <a:cubicBezTo>
                        <a:pt x="16997" y="46800"/>
                        <a:pt x="15749" y="44314"/>
                        <a:pt x="19076" y="44314"/>
                      </a:cubicBezTo>
                      <a:cubicBezTo>
                        <a:pt x="22402" y="44314"/>
                        <a:pt x="18244" y="50115"/>
                        <a:pt x="25729" y="44314"/>
                      </a:cubicBezTo>
                      <a:cubicBezTo>
                        <a:pt x="33214" y="38512"/>
                        <a:pt x="32798" y="36440"/>
                        <a:pt x="36956" y="32297"/>
                      </a:cubicBezTo>
                      <a:cubicBezTo>
                        <a:pt x="41114" y="28153"/>
                        <a:pt x="41114" y="25666"/>
                        <a:pt x="41946" y="24837"/>
                      </a:cubicBezTo>
                      <a:cubicBezTo>
                        <a:pt x="42777" y="24009"/>
                        <a:pt x="41946" y="27324"/>
                        <a:pt x="41946" y="17793"/>
                      </a:cubicBezTo>
                      <a:cubicBezTo>
                        <a:pt x="41946" y="8262"/>
                        <a:pt x="46936" y="10334"/>
                        <a:pt x="41946" y="7019"/>
                      </a:cubicBezTo>
                      <a:cubicBezTo>
                        <a:pt x="36956" y="3704"/>
                        <a:pt x="29887" y="-440"/>
                        <a:pt x="27808" y="0"/>
                      </a:cubicBezTo>
                      <a:cubicBezTo>
                        <a:pt x="25729" y="388"/>
                        <a:pt x="23650" y="0"/>
                        <a:pt x="25729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49" name="Freeform 248"/>
                <p:cNvSpPr/>
                <p:nvPr/>
              </p:nvSpPr>
              <p:spPr>
                <a:xfrm>
                  <a:off x="6040351" y="4577826"/>
                  <a:ext cx="25339" cy="86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339" h="8612" fill="none">
                      <a:moveTo>
                        <a:pt x="25339" y="-39"/>
                      </a:moveTo>
                      <a:cubicBezTo>
                        <a:pt x="22844" y="1619"/>
                        <a:pt x="17854" y="6177"/>
                        <a:pt x="17023" y="6591"/>
                      </a:cubicBezTo>
                      <a:cubicBezTo>
                        <a:pt x="16191" y="7006"/>
                        <a:pt x="19518" y="6591"/>
                        <a:pt x="15359" y="6591"/>
                      </a:cubicBezTo>
                      <a:cubicBezTo>
                        <a:pt x="11201" y="6591"/>
                        <a:pt x="12449" y="4105"/>
                        <a:pt x="8706" y="6591"/>
                      </a:cubicBezTo>
                      <a:cubicBezTo>
                        <a:pt x="4964" y="9078"/>
                        <a:pt x="5380" y="7420"/>
                        <a:pt x="3301" y="8249"/>
                      </a:cubicBezTo>
                      <a:cubicBezTo>
                        <a:pt x="1221" y="9078"/>
                        <a:pt x="-26" y="8249"/>
                        <a:pt x="-26" y="824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50" name="Freeform 249"/>
                <p:cNvSpPr/>
                <p:nvPr/>
              </p:nvSpPr>
              <p:spPr>
                <a:xfrm>
                  <a:off x="5962319" y="4573036"/>
                  <a:ext cx="54771" cy="151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771" h="15151" fill="none">
                      <a:moveTo>
                        <a:pt x="5237" y="609"/>
                      </a:moveTo>
                      <a:cubicBezTo>
                        <a:pt x="5237" y="609"/>
                        <a:pt x="-8901" y="-1463"/>
                        <a:pt x="9187" y="1645"/>
                      </a:cubicBezTo>
                      <a:cubicBezTo>
                        <a:pt x="27275" y="4753"/>
                        <a:pt x="26444" y="3509"/>
                        <a:pt x="29354" y="3509"/>
                      </a:cubicBezTo>
                      <a:cubicBezTo>
                        <a:pt x="32265" y="3509"/>
                        <a:pt x="35592" y="-2706"/>
                        <a:pt x="37671" y="4338"/>
                      </a:cubicBezTo>
                      <a:cubicBezTo>
                        <a:pt x="39750" y="11383"/>
                        <a:pt x="33513" y="8482"/>
                        <a:pt x="40997" y="11797"/>
                      </a:cubicBezTo>
                      <a:cubicBezTo>
                        <a:pt x="48482" y="15112"/>
                        <a:pt x="52640" y="9725"/>
                        <a:pt x="52640" y="11797"/>
                      </a:cubicBezTo>
                      <a:cubicBezTo>
                        <a:pt x="52640" y="13869"/>
                        <a:pt x="51809" y="11383"/>
                        <a:pt x="54771" y="1511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51" name="Freeform 250"/>
                <p:cNvSpPr/>
                <p:nvPr/>
              </p:nvSpPr>
              <p:spPr>
                <a:xfrm>
                  <a:off x="5952639" y="4557107"/>
                  <a:ext cx="76082" cy="526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082" h="52640" fill="none">
                      <a:moveTo>
                        <a:pt x="0" y="0"/>
                      </a:moveTo>
                      <a:cubicBezTo>
                        <a:pt x="5146" y="5141"/>
                        <a:pt x="6185" y="4934"/>
                        <a:pt x="12007" y="6177"/>
                      </a:cubicBezTo>
                      <a:cubicBezTo>
                        <a:pt x="17828" y="7420"/>
                        <a:pt x="22402" y="1619"/>
                        <a:pt x="24897" y="8249"/>
                      </a:cubicBezTo>
                      <a:cubicBezTo>
                        <a:pt x="27392" y="14879"/>
                        <a:pt x="27392" y="11150"/>
                        <a:pt x="27392" y="14879"/>
                      </a:cubicBezTo>
                      <a:cubicBezTo>
                        <a:pt x="27392" y="18609"/>
                        <a:pt x="28639" y="18194"/>
                        <a:pt x="27392" y="19852"/>
                      </a:cubicBezTo>
                      <a:cubicBezTo>
                        <a:pt x="26145" y="21509"/>
                        <a:pt x="24481" y="18194"/>
                        <a:pt x="25937" y="25861"/>
                      </a:cubicBezTo>
                      <a:cubicBezTo>
                        <a:pt x="27392" y="33527"/>
                        <a:pt x="25729" y="30626"/>
                        <a:pt x="28224" y="36427"/>
                      </a:cubicBezTo>
                      <a:cubicBezTo>
                        <a:pt x="30719" y="42229"/>
                        <a:pt x="29263" y="39950"/>
                        <a:pt x="32798" y="43472"/>
                      </a:cubicBezTo>
                      <a:cubicBezTo>
                        <a:pt x="36332" y="46994"/>
                        <a:pt x="35293" y="40986"/>
                        <a:pt x="39035" y="47202"/>
                      </a:cubicBezTo>
                      <a:cubicBezTo>
                        <a:pt x="42777" y="53418"/>
                        <a:pt x="39867" y="52640"/>
                        <a:pt x="47351" y="52640"/>
                      </a:cubicBezTo>
                      <a:cubicBezTo>
                        <a:pt x="54836" y="52640"/>
                        <a:pt x="53589" y="49274"/>
                        <a:pt x="61905" y="50517"/>
                      </a:cubicBezTo>
                      <a:cubicBezTo>
                        <a:pt x="70221" y="51760"/>
                        <a:pt x="76082" y="45544"/>
                        <a:pt x="76082" y="4720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52" name="Freeform 251"/>
                <p:cNvSpPr/>
                <p:nvPr/>
              </p:nvSpPr>
              <p:spPr>
                <a:xfrm>
                  <a:off x="5929769" y="4576143"/>
                  <a:ext cx="16178" cy="198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78" h="19878" fill="none">
                      <a:moveTo>
                        <a:pt x="-52" y="0"/>
                      </a:moveTo>
                      <a:cubicBezTo>
                        <a:pt x="2443" y="5789"/>
                        <a:pt x="1196" y="2888"/>
                        <a:pt x="4938" y="10347"/>
                      </a:cubicBezTo>
                      <a:cubicBezTo>
                        <a:pt x="8680" y="17806"/>
                        <a:pt x="3690" y="14905"/>
                        <a:pt x="9512" y="17806"/>
                      </a:cubicBezTo>
                      <a:cubicBezTo>
                        <a:pt x="15333" y="20707"/>
                        <a:pt x="14918" y="18635"/>
                        <a:pt x="16178" y="198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53" name="Freeform 252"/>
                <p:cNvSpPr/>
                <p:nvPr/>
              </p:nvSpPr>
              <p:spPr>
                <a:xfrm>
                  <a:off x="5914501" y="4550892"/>
                  <a:ext cx="40607" cy="29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607" h="29396" fill="none">
                      <a:moveTo>
                        <a:pt x="1079" y="-39"/>
                      </a:moveTo>
                      <a:cubicBezTo>
                        <a:pt x="1079" y="1204"/>
                        <a:pt x="-3080" y="5348"/>
                        <a:pt x="4821" y="11564"/>
                      </a:cubicBezTo>
                      <a:cubicBezTo>
                        <a:pt x="12721" y="17780"/>
                        <a:pt x="12306" y="13222"/>
                        <a:pt x="16880" y="17780"/>
                      </a:cubicBezTo>
                      <a:cubicBezTo>
                        <a:pt x="21454" y="22338"/>
                        <a:pt x="19375" y="16537"/>
                        <a:pt x="24364" y="22338"/>
                      </a:cubicBezTo>
                      <a:cubicBezTo>
                        <a:pt x="29354" y="28140"/>
                        <a:pt x="30186" y="23167"/>
                        <a:pt x="32265" y="26482"/>
                      </a:cubicBezTo>
                      <a:cubicBezTo>
                        <a:pt x="34344" y="29797"/>
                        <a:pt x="39334" y="29396"/>
                        <a:pt x="40607" y="2939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54" name="Freeform 253"/>
                <p:cNvSpPr/>
                <p:nvPr/>
              </p:nvSpPr>
              <p:spPr>
                <a:xfrm>
                  <a:off x="5888772" y="4565395"/>
                  <a:ext cx="90895" cy="1098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895" h="109813" fill="none">
                      <a:moveTo>
                        <a:pt x="3937" y="0"/>
                      </a:moveTo>
                      <a:cubicBezTo>
                        <a:pt x="195" y="10735"/>
                        <a:pt x="195" y="11150"/>
                        <a:pt x="1442" y="16537"/>
                      </a:cubicBezTo>
                      <a:cubicBezTo>
                        <a:pt x="2690" y="21924"/>
                        <a:pt x="-3963" y="14465"/>
                        <a:pt x="3937" y="26068"/>
                      </a:cubicBezTo>
                      <a:cubicBezTo>
                        <a:pt x="11838" y="37671"/>
                        <a:pt x="9759" y="27311"/>
                        <a:pt x="12669" y="38085"/>
                      </a:cubicBezTo>
                      <a:cubicBezTo>
                        <a:pt x="15580" y="48859"/>
                        <a:pt x="15996" y="43886"/>
                        <a:pt x="15996" y="49688"/>
                      </a:cubicBezTo>
                      <a:cubicBezTo>
                        <a:pt x="15996" y="55489"/>
                        <a:pt x="13501" y="50102"/>
                        <a:pt x="15996" y="57561"/>
                      </a:cubicBezTo>
                      <a:cubicBezTo>
                        <a:pt x="18491" y="65020"/>
                        <a:pt x="20154" y="72065"/>
                        <a:pt x="21402" y="75380"/>
                      </a:cubicBezTo>
                      <a:cubicBezTo>
                        <a:pt x="22649" y="78695"/>
                        <a:pt x="22649" y="76209"/>
                        <a:pt x="22649" y="78695"/>
                      </a:cubicBezTo>
                      <a:cubicBezTo>
                        <a:pt x="22649" y="81182"/>
                        <a:pt x="22649" y="80767"/>
                        <a:pt x="22649" y="84083"/>
                      </a:cubicBezTo>
                      <a:cubicBezTo>
                        <a:pt x="22649" y="87398"/>
                        <a:pt x="22649" y="89055"/>
                        <a:pt x="22649" y="89055"/>
                      </a:cubicBezTo>
                      <a:cubicBezTo>
                        <a:pt x="22649" y="89055"/>
                        <a:pt x="11422" y="82839"/>
                        <a:pt x="22649" y="91541"/>
                      </a:cubicBezTo>
                      <a:cubicBezTo>
                        <a:pt x="33876" y="100243"/>
                        <a:pt x="35955" y="89884"/>
                        <a:pt x="39490" y="95478"/>
                      </a:cubicBezTo>
                      <a:cubicBezTo>
                        <a:pt x="43024" y="101072"/>
                        <a:pt x="43024" y="98171"/>
                        <a:pt x="48014" y="98171"/>
                      </a:cubicBezTo>
                      <a:cubicBezTo>
                        <a:pt x="53004" y="98171"/>
                        <a:pt x="52172" y="87398"/>
                        <a:pt x="57994" y="96928"/>
                      </a:cubicBezTo>
                      <a:cubicBezTo>
                        <a:pt x="63815" y="106459"/>
                        <a:pt x="67973" y="98171"/>
                        <a:pt x="70468" y="98171"/>
                      </a:cubicBezTo>
                      <a:cubicBezTo>
                        <a:pt x="72963" y="98171"/>
                        <a:pt x="73171" y="98379"/>
                        <a:pt x="75250" y="100451"/>
                      </a:cubicBezTo>
                      <a:cubicBezTo>
                        <a:pt x="77329" y="102522"/>
                        <a:pt x="74211" y="97343"/>
                        <a:pt x="82527" y="103558"/>
                      </a:cubicBezTo>
                      <a:cubicBezTo>
                        <a:pt x="90895" y="109813"/>
                        <a:pt x="86269" y="97343"/>
                        <a:pt x="90895" y="10981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55" name="Freeform 254"/>
                <p:cNvSpPr/>
                <p:nvPr/>
              </p:nvSpPr>
              <p:spPr>
                <a:xfrm>
                  <a:off x="5844721" y="4596021"/>
                  <a:ext cx="94989" cy="85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989" h="85014" fill="none">
                      <a:moveTo>
                        <a:pt x="94989" y="82878"/>
                      </a:moveTo>
                      <a:cubicBezTo>
                        <a:pt x="88738" y="85014"/>
                        <a:pt x="85828" y="79563"/>
                        <a:pt x="81254" y="82878"/>
                      </a:cubicBezTo>
                      <a:cubicBezTo>
                        <a:pt x="76679" y="86193"/>
                        <a:pt x="78759" y="84536"/>
                        <a:pt x="70858" y="84536"/>
                      </a:cubicBezTo>
                      <a:cubicBezTo>
                        <a:pt x="62958" y="84536"/>
                        <a:pt x="52978" y="81220"/>
                        <a:pt x="50483" y="81220"/>
                      </a:cubicBezTo>
                      <a:cubicBezTo>
                        <a:pt x="47988" y="81220"/>
                        <a:pt x="49652" y="68789"/>
                        <a:pt x="42583" y="75833"/>
                      </a:cubicBezTo>
                      <a:cubicBezTo>
                        <a:pt x="35514" y="82878"/>
                        <a:pt x="45701" y="81842"/>
                        <a:pt x="34682" y="75833"/>
                      </a:cubicBezTo>
                      <a:cubicBezTo>
                        <a:pt x="23663" y="69825"/>
                        <a:pt x="18881" y="61330"/>
                        <a:pt x="18049" y="61330"/>
                      </a:cubicBezTo>
                      <a:cubicBezTo>
                        <a:pt x="17218" y="61330"/>
                        <a:pt x="21376" y="59258"/>
                        <a:pt x="18049" y="59258"/>
                      </a:cubicBezTo>
                      <a:cubicBezTo>
                        <a:pt x="14723" y="59258"/>
                        <a:pt x="10980" y="57186"/>
                        <a:pt x="7030" y="53249"/>
                      </a:cubicBezTo>
                      <a:cubicBezTo>
                        <a:pt x="3080" y="49312"/>
                        <a:pt x="585" y="49312"/>
                        <a:pt x="585" y="43925"/>
                      </a:cubicBezTo>
                      <a:cubicBezTo>
                        <a:pt x="585" y="38538"/>
                        <a:pt x="585" y="34394"/>
                        <a:pt x="585" y="31494"/>
                      </a:cubicBezTo>
                      <a:cubicBezTo>
                        <a:pt x="585" y="28593"/>
                        <a:pt x="-1702" y="28593"/>
                        <a:pt x="2664" y="21963"/>
                      </a:cubicBezTo>
                      <a:cubicBezTo>
                        <a:pt x="7030" y="15332"/>
                        <a:pt x="7654" y="12846"/>
                        <a:pt x="8901" y="8702"/>
                      </a:cubicBezTo>
                      <a:cubicBezTo>
                        <a:pt x="10149" y="4558"/>
                        <a:pt x="10766" y="628"/>
                        <a:pt x="10980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56" name="Freeform 255"/>
                <p:cNvSpPr/>
                <p:nvPr/>
              </p:nvSpPr>
              <p:spPr>
                <a:xfrm>
                  <a:off x="5862004" y="4590258"/>
                  <a:ext cx="17217" cy="613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17" h="61316" fill="none">
                      <a:moveTo>
                        <a:pt x="4509" y="0"/>
                      </a:moveTo>
                      <a:cubicBezTo>
                        <a:pt x="3262" y="5348"/>
                        <a:pt x="-3807" y="4519"/>
                        <a:pt x="2430" y="15708"/>
                      </a:cubicBezTo>
                      <a:cubicBezTo>
                        <a:pt x="8667" y="26896"/>
                        <a:pt x="8875" y="25860"/>
                        <a:pt x="10331" y="27311"/>
                      </a:cubicBezTo>
                      <a:cubicBezTo>
                        <a:pt x="11786" y="28761"/>
                        <a:pt x="15736" y="28968"/>
                        <a:pt x="15736" y="28968"/>
                      </a:cubicBezTo>
                      <a:cubicBezTo>
                        <a:pt x="15736" y="28968"/>
                        <a:pt x="19063" y="26068"/>
                        <a:pt x="15736" y="32698"/>
                      </a:cubicBezTo>
                      <a:cubicBezTo>
                        <a:pt x="12410" y="39328"/>
                        <a:pt x="11578" y="43472"/>
                        <a:pt x="11578" y="43472"/>
                      </a:cubicBezTo>
                      <a:cubicBezTo>
                        <a:pt x="11578" y="43472"/>
                        <a:pt x="12825" y="45544"/>
                        <a:pt x="11578" y="46787"/>
                      </a:cubicBezTo>
                      <a:cubicBezTo>
                        <a:pt x="10331" y="48030"/>
                        <a:pt x="10331" y="37256"/>
                        <a:pt x="10331" y="49273"/>
                      </a:cubicBezTo>
                      <a:cubicBezTo>
                        <a:pt x="10331" y="61316"/>
                        <a:pt x="10331" y="61316"/>
                        <a:pt x="10331" y="6131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57" name="Freeform 256"/>
                <p:cNvSpPr/>
                <p:nvPr/>
              </p:nvSpPr>
              <p:spPr>
                <a:xfrm>
                  <a:off x="5866552" y="4611432"/>
                  <a:ext cx="36969" cy="78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969" h="7899" fill="none">
                      <a:moveTo>
                        <a:pt x="-39" y="2409"/>
                      </a:moveTo>
                      <a:cubicBezTo>
                        <a:pt x="1624" y="2409"/>
                        <a:pt x="9941" y="1580"/>
                        <a:pt x="13683" y="1580"/>
                      </a:cubicBezTo>
                      <a:cubicBezTo>
                        <a:pt x="17426" y="1580"/>
                        <a:pt x="12851" y="-2150"/>
                        <a:pt x="19505" y="1580"/>
                      </a:cubicBezTo>
                      <a:cubicBezTo>
                        <a:pt x="26158" y="5309"/>
                        <a:pt x="21584" y="1165"/>
                        <a:pt x="28237" y="4895"/>
                      </a:cubicBezTo>
                      <a:cubicBezTo>
                        <a:pt x="34890" y="8624"/>
                        <a:pt x="36969" y="7796"/>
                        <a:pt x="36969" y="779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58" name="Freeform 257"/>
                <p:cNvSpPr/>
                <p:nvPr/>
              </p:nvSpPr>
              <p:spPr>
                <a:xfrm>
                  <a:off x="5881235" y="4600165"/>
                  <a:ext cx="22740" cy="517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40" h="51799" fill="none">
                      <a:moveTo>
                        <a:pt x="13553" y="0"/>
                      </a:moveTo>
                      <a:cubicBezTo>
                        <a:pt x="11058" y="1243"/>
                        <a:pt x="3989" y="8702"/>
                        <a:pt x="3158" y="10360"/>
                      </a:cubicBezTo>
                      <a:cubicBezTo>
                        <a:pt x="2326" y="12017"/>
                        <a:pt x="-3080" y="10360"/>
                        <a:pt x="2326" y="14504"/>
                      </a:cubicBezTo>
                      <a:cubicBezTo>
                        <a:pt x="7732" y="18648"/>
                        <a:pt x="4405" y="13260"/>
                        <a:pt x="10227" y="21548"/>
                      </a:cubicBezTo>
                      <a:cubicBezTo>
                        <a:pt x="16048" y="29836"/>
                        <a:pt x="16464" y="27764"/>
                        <a:pt x="16048" y="29836"/>
                      </a:cubicBezTo>
                      <a:cubicBezTo>
                        <a:pt x="15632" y="31908"/>
                        <a:pt x="14801" y="24863"/>
                        <a:pt x="16048" y="33566"/>
                      </a:cubicBezTo>
                      <a:cubicBezTo>
                        <a:pt x="17295" y="42268"/>
                        <a:pt x="13553" y="35638"/>
                        <a:pt x="17295" y="43925"/>
                      </a:cubicBezTo>
                      <a:cubicBezTo>
                        <a:pt x="21038" y="52213"/>
                        <a:pt x="22701" y="51799"/>
                        <a:pt x="22701" y="517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59" name="Freeform 258"/>
                <p:cNvSpPr/>
                <p:nvPr/>
              </p:nvSpPr>
              <p:spPr>
                <a:xfrm>
                  <a:off x="5874023" y="4630014"/>
                  <a:ext cx="16438" cy="281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38" h="28166" fill="none">
                      <a:moveTo>
                        <a:pt x="14112" y="28166"/>
                      </a:moveTo>
                      <a:cubicBezTo>
                        <a:pt x="14112" y="28166"/>
                        <a:pt x="12449" y="24850"/>
                        <a:pt x="12449" y="22778"/>
                      </a:cubicBezTo>
                      <a:cubicBezTo>
                        <a:pt x="12449" y="20707"/>
                        <a:pt x="11201" y="16977"/>
                        <a:pt x="11201" y="15319"/>
                      </a:cubicBezTo>
                      <a:cubicBezTo>
                        <a:pt x="11201" y="13662"/>
                        <a:pt x="8290" y="10761"/>
                        <a:pt x="11201" y="7860"/>
                      </a:cubicBezTo>
                      <a:cubicBezTo>
                        <a:pt x="14112" y="4960"/>
                        <a:pt x="16399" y="2681"/>
                        <a:pt x="16399" y="2681"/>
                      </a:cubicBezTo>
                      <a:cubicBezTo>
                        <a:pt x="16399" y="2681"/>
                        <a:pt x="8290" y="0"/>
                        <a:pt x="7459" y="0"/>
                      </a:cubicBezTo>
                      <a:cubicBezTo>
                        <a:pt x="6627" y="0"/>
                        <a:pt x="-26" y="0"/>
                        <a:pt x="-26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60" name="Freeform 259"/>
                <p:cNvSpPr/>
                <p:nvPr/>
              </p:nvSpPr>
              <p:spPr>
                <a:xfrm>
                  <a:off x="5847710" y="4609748"/>
                  <a:ext cx="25469" cy="339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469" h="33993" fill="none">
                      <a:moveTo>
                        <a:pt x="15476" y="-52"/>
                      </a:moveTo>
                      <a:cubicBezTo>
                        <a:pt x="10902" y="8650"/>
                        <a:pt x="8823" y="11966"/>
                        <a:pt x="8407" y="12794"/>
                      </a:cubicBezTo>
                      <a:cubicBezTo>
                        <a:pt x="7992" y="13623"/>
                        <a:pt x="7992" y="11551"/>
                        <a:pt x="6328" y="16109"/>
                      </a:cubicBezTo>
                      <a:cubicBezTo>
                        <a:pt x="4665" y="20668"/>
                        <a:pt x="-6146" y="16524"/>
                        <a:pt x="4665" y="23983"/>
                      </a:cubicBezTo>
                      <a:cubicBezTo>
                        <a:pt x="15476" y="31442"/>
                        <a:pt x="11318" y="28127"/>
                        <a:pt x="16724" y="31442"/>
                      </a:cubicBezTo>
                      <a:cubicBezTo>
                        <a:pt x="22129" y="34757"/>
                        <a:pt x="24209" y="33928"/>
                        <a:pt x="25469" y="3392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61" name="Freeform 260"/>
                <p:cNvSpPr/>
                <p:nvPr/>
              </p:nvSpPr>
              <p:spPr>
                <a:xfrm>
                  <a:off x="5825425" y="4630014"/>
                  <a:ext cx="26119" cy="567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19" h="56785" fill="none">
                      <a:moveTo>
                        <a:pt x="754" y="56785"/>
                      </a:moveTo>
                      <a:cubicBezTo>
                        <a:pt x="754" y="56785"/>
                        <a:pt x="-1741" y="56785"/>
                        <a:pt x="2001" y="51786"/>
                      </a:cubicBezTo>
                      <a:cubicBezTo>
                        <a:pt x="5744" y="46813"/>
                        <a:pt x="7407" y="48057"/>
                        <a:pt x="7407" y="41841"/>
                      </a:cubicBezTo>
                      <a:cubicBezTo>
                        <a:pt x="7407" y="35625"/>
                        <a:pt x="9070" y="31481"/>
                        <a:pt x="9070" y="28166"/>
                      </a:cubicBezTo>
                      <a:cubicBezTo>
                        <a:pt x="9070" y="24851"/>
                        <a:pt x="9070" y="25265"/>
                        <a:pt x="9070" y="21121"/>
                      </a:cubicBezTo>
                      <a:cubicBezTo>
                        <a:pt x="9070" y="16977"/>
                        <a:pt x="9070" y="13248"/>
                        <a:pt x="12397" y="11590"/>
                      </a:cubicBezTo>
                      <a:cubicBezTo>
                        <a:pt x="15723" y="9932"/>
                        <a:pt x="16139" y="8689"/>
                        <a:pt x="20297" y="5789"/>
                      </a:cubicBezTo>
                      <a:cubicBezTo>
                        <a:pt x="24455" y="2888"/>
                        <a:pt x="26119" y="0"/>
                        <a:pt x="26119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62" name="Freeform 261"/>
                <p:cNvSpPr/>
                <p:nvPr/>
              </p:nvSpPr>
              <p:spPr>
                <a:xfrm>
                  <a:off x="5833806" y="4641604"/>
                  <a:ext cx="22740" cy="308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40" h="30885" fill="none">
                      <a:moveTo>
                        <a:pt x="14411" y="0"/>
                      </a:moveTo>
                      <a:cubicBezTo>
                        <a:pt x="14411" y="2901"/>
                        <a:pt x="14411" y="3729"/>
                        <a:pt x="14411" y="9117"/>
                      </a:cubicBezTo>
                      <a:cubicBezTo>
                        <a:pt x="14411" y="14504"/>
                        <a:pt x="17529" y="12225"/>
                        <a:pt x="14411" y="15332"/>
                      </a:cubicBezTo>
                      <a:cubicBezTo>
                        <a:pt x="11292" y="18440"/>
                        <a:pt x="10668" y="16990"/>
                        <a:pt x="10045" y="19684"/>
                      </a:cubicBezTo>
                      <a:cubicBezTo>
                        <a:pt x="9421" y="22377"/>
                        <a:pt x="9005" y="21548"/>
                        <a:pt x="5263" y="25278"/>
                      </a:cubicBezTo>
                      <a:cubicBezTo>
                        <a:pt x="1520" y="29007"/>
                        <a:pt x="-2222" y="33566"/>
                        <a:pt x="1520" y="29007"/>
                      </a:cubicBezTo>
                      <a:cubicBezTo>
                        <a:pt x="5263" y="24449"/>
                        <a:pt x="11916" y="22791"/>
                        <a:pt x="14411" y="22791"/>
                      </a:cubicBezTo>
                      <a:cubicBezTo>
                        <a:pt x="16906" y="22791"/>
                        <a:pt x="22740" y="18648"/>
                        <a:pt x="22740" y="19684"/>
                      </a:cubicBezTo>
                      <a:cubicBezTo>
                        <a:pt x="22740" y="20720"/>
                        <a:pt x="21064" y="27350"/>
                        <a:pt x="21064" y="2735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63" name="Freeform 262"/>
                <p:cNvSpPr/>
                <p:nvPr/>
              </p:nvSpPr>
              <p:spPr>
                <a:xfrm>
                  <a:off x="5818278" y="4603920"/>
                  <a:ext cx="28718" cy="683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18" h="68310" fill="none">
                      <a:moveTo>
                        <a:pt x="-31" y="57367"/>
                      </a:moveTo>
                      <a:cubicBezTo>
                        <a:pt x="2255" y="57367"/>
                        <a:pt x="-1989" y="55088"/>
                        <a:pt x="3887" y="59646"/>
                      </a:cubicBezTo>
                      <a:cubicBezTo>
                        <a:pt x="9763" y="64205"/>
                        <a:pt x="8947" y="61511"/>
                        <a:pt x="11069" y="64205"/>
                      </a:cubicBezTo>
                      <a:cubicBezTo>
                        <a:pt x="13191" y="66898"/>
                        <a:pt x="15313" y="70006"/>
                        <a:pt x="15313" y="67105"/>
                      </a:cubicBezTo>
                      <a:cubicBezTo>
                        <a:pt x="15313" y="64205"/>
                        <a:pt x="10089" y="65862"/>
                        <a:pt x="12701" y="54674"/>
                      </a:cubicBezTo>
                      <a:cubicBezTo>
                        <a:pt x="15313" y="43485"/>
                        <a:pt x="15149" y="39963"/>
                        <a:pt x="16047" y="36958"/>
                      </a:cubicBezTo>
                      <a:cubicBezTo>
                        <a:pt x="16945" y="33954"/>
                        <a:pt x="27718" y="28153"/>
                        <a:pt x="16945" y="31882"/>
                      </a:cubicBezTo>
                      <a:cubicBezTo>
                        <a:pt x="6172" y="35612"/>
                        <a:pt x="16047" y="25666"/>
                        <a:pt x="16047" y="24423"/>
                      </a:cubicBezTo>
                      <a:cubicBezTo>
                        <a:pt x="16047" y="23180"/>
                        <a:pt x="21842" y="21108"/>
                        <a:pt x="22168" y="19865"/>
                      </a:cubicBezTo>
                      <a:cubicBezTo>
                        <a:pt x="22495" y="18622"/>
                        <a:pt x="23555" y="17068"/>
                        <a:pt x="24494" y="13701"/>
                      </a:cubicBezTo>
                      <a:cubicBezTo>
                        <a:pt x="25433" y="10334"/>
                        <a:pt x="25759" y="9091"/>
                        <a:pt x="27065" y="4947"/>
                      </a:cubicBezTo>
                      <a:cubicBezTo>
                        <a:pt x="28371" y="803"/>
                        <a:pt x="28718" y="0"/>
                        <a:pt x="28718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64" name="Freeform 263"/>
                <p:cNvSpPr/>
                <p:nvPr/>
              </p:nvSpPr>
              <p:spPr>
                <a:xfrm>
                  <a:off x="5822046" y="4623798"/>
                  <a:ext cx="22025" cy="29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25" h="29007" fill="none">
                      <a:moveTo>
                        <a:pt x="22025" y="0"/>
                      </a:moveTo>
                      <a:cubicBezTo>
                        <a:pt x="20765" y="4960"/>
                        <a:pt x="21805" y="8482"/>
                        <a:pt x="19102" y="11176"/>
                      </a:cubicBezTo>
                      <a:cubicBezTo>
                        <a:pt x="16399" y="13869"/>
                        <a:pt x="7459" y="17391"/>
                        <a:pt x="6627" y="17806"/>
                      </a:cubicBezTo>
                      <a:cubicBezTo>
                        <a:pt x="5795" y="18220"/>
                        <a:pt x="7043" y="15734"/>
                        <a:pt x="4964" y="19463"/>
                      </a:cubicBezTo>
                      <a:cubicBezTo>
                        <a:pt x="2885" y="23193"/>
                        <a:pt x="3301" y="21535"/>
                        <a:pt x="1637" y="25265"/>
                      </a:cubicBezTo>
                      <a:cubicBezTo>
                        <a:pt x="-26" y="29007"/>
                        <a:pt x="-26" y="29007"/>
                        <a:pt x="-26" y="2900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65" name="Freeform 264"/>
                <p:cNvSpPr/>
                <p:nvPr/>
              </p:nvSpPr>
              <p:spPr>
                <a:xfrm>
                  <a:off x="5844071" y="4597510"/>
                  <a:ext cx="44701" cy="96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01" h="9648" fill="none">
                      <a:moveTo>
                        <a:pt x="0" y="8042"/>
                      </a:moveTo>
                      <a:cubicBezTo>
                        <a:pt x="4145" y="9285"/>
                        <a:pt x="-2092" y="10114"/>
                        <a:pt x="9135" y="9285"/>
                      </a:cubicBezTo>
                      <a:cubicBezTo>
                        <a:pt x="20362" y="8456"/>
                        <a:pt x="19115" y="6384"/>
                        <a:pt x="22857" y="7213"/>
                      </a:cubicBezTo>
                      <a:cubicBezTo>
                        <a:pt x="26600" y="8042"/>
                        <a:pt x="34916" y="8871"/>
                        <a:pt x="37411" y="7213"/>
                      </a:cubicBezTo>
                      <a:cubicBezTo>
                        <a:pt x="39906" y="5555"/>
                        <a:pt x="45311" y="-660"/>
                        <a:pt x="44701" y="-3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66" name="Freeform 265"/>
                <p:cNvSpPr/>
                <p:nvPr/>
              </p:nvSpPr>
              <p:spPr>
                <a:xfrm>
                  <a:off x="5880261" y="4560020"/>
                  <a:ext cx="82774" cy="44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774" h="44223" fill="none">
                      <a:moveTo>
                        <a:pt x="0" y="31442"/>
                      </a:moveTo>
                      <a:cubicBezTo>
                        <a:pt x="10785" y="39730"/>
                        <a:pt x="12033" y="39315"/>
                        <a:pt x="12864" y="38901"/>
                      </a:cubicBezTo>
                      <a:cubicBezTo>
                        <a:pt x="13696" y="38486"/>
                        <a:pt x="14736" y="39522"/>
                        <a:pt x="16191" y="40973"/>
                      </a:cubicBezTo>
                      <a:cubicBezTo>
                        <a:pt x="17646" y="42423"/>
                        <a:pt x="15359" y="40144"/>
                        <a:pt x="18686" y="43459"/>
                      </a:cubicBezTo>
                      <a:cubicBezTo>
                        <a:pt x="22013" y="46775"/>
                        <a:pt x="33655" y="37658"/>
                        <a:pt x="33655" y="37658"/>
                      </a:cubicBezTo>
                      <a:cubicBezTo>
                        <a:pt x="33655" y="37658"/>
                        <a:pt x="38645" y="33099"/>
                        <a:pt x="38645" y="30199"/>
                      </a:cubicBezTo>
                      <a:cubicBezTo>
                        <a:pt x="38645" y="27298"/>
                        <a:pt x="34487" y="26884"/>
                        <a:pt x="39893" y="25640"/>
                      </a:cubicBezTo>
                      <a:cubicBezTo>
                        <a:pt x="45298" y="24397"/>
                        <a:pt x="44051" y="24812"/>
                        <a:pt x="49457" y="21911"/>
                      </a:cubicBezTo>
                      <a:cubicBezTo>
                        <a:pt x="54862" y="19010"/>
                        <a:pt x="54446" y="17767"/>
                        <a:pt x="58397" y="15488"/>
                      </a:cubicBezTo>
                      <a:cubicBezTo>
                        <a:pt x="62347" y="13209"/>
                        <a:pt x="60268" y="14866"/>
                        <a:pt x="66089" y="10722"/>
                      </a:cubicBezTo>
                      <a:cubicBezTo>
                        <a:pt x="71911" y="6578"/>
                        <a:pt x="67753" y="7822"/>
                        <a:pt x="73574" y="4921"/>
                      </a:cubicBezTo>
                      <a:cubicBezTo>
                        <a:pt x="79396" y="2020"/>
                        <a:pt x="81059" y="-52"/>
                        <a:pt x="82774" y="-5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67" name="Freeform 266"/>
                <p:cNvSpPr/>
                <p:nvPr/>
              </p:nvSpPr>
              <p:spPr>
                <a:xfrm>
                  <a:off x="5800866" y="4570769"/>
                  <a:ext cx="172110" cy="2444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110" h="244490" fill="none">
                      <a:moveTo>
                        <a:pt x="165028" y="0"/>
                      </a:moveTo>
                      <a:cubicBezTo>
                        <a:pt x="169602" y="16135"/>
                        <a:pt x="169602" y="14892"/>
                        <a:pt x="170850" y="16135"/>
                      </a:cubicBezTo>
                      <a:cubicBezTo>
                        <a:pt x="172110" y="17379"/>
                        <a:pt x="172110" y="17379"/>
                        <a:pt x="172110" y="20694"/>
                      </a:cubicBezTo>
                      <a:cubicBezTo>
                        <a:pt x="172110" y="24009"/>
                        <a:pt x="172110" y="24009"/>
                        <a:pt x="172110" y="24009"/>
                      </a:cubicBezTo>
                      <a:cubicBezTo>
                        <a:pt x="172110" y="24009"/>
                        <a:pt x="168354" y="25252"/>
                        <a:pt x="168354" y="26495"/>
                      </a:cubicBezTo>
                      <a:cubicBezTo>
                        <a:pt x="168354" y="27738"/>
                        <a:pt x="169602" y="26909"/>
                        <a:pt x="165028" y="27738"/>
                      </a:cubicBezTo>
                      <a:cubicBezTo>
                        <a:pt x="160454" y="28567"/>
                        <a:pt x="160662" y="24630"/>
                        <a:pt x="156296" y="29810"/>
                      </a:cubicBezTo>
                      <a:cubicBezTo>
                        <a:pt x="151930" y="34990"/>
                        <a:pt x="152553" y="31054"/>
                        <a:pt x="149435" y="36648"/>
                      </a:cubicBezTo>
                      <a:cubicBezTo>
                        <a:pt x="146316" y="42242"/>
                        <a:pt x="146732" y="38512"/>
                        <a:pt x="142574" y="46386"/>
                      </a:cubicBezTo>
                      <a:cubicBezTo>
                        <a:pt x="138416" y="54259"/>
                        <a:pt x="139040" y="51980"/>
                        <a:pt x="134674" y="57160"/>
                      </a:cubicBezTo>
                      <a:cubicBezTo>
                        <a:pt x="130307" y="62340"/>
                        <a:pt x="134674" y="48458"/>
                        <a:pt x="129683" y="66277"/>
                      </a:cubicBezTo>
                      <a:cubicBezTo>
                        <a:pt x="124694" y="84096"/>
                        <a:pt x="124694" y="76222"/>
                        <a:pt x="124694" y="84096"/>
                      </a:cubicBezTo>
                      <a:cubicBezTo>
                        <a:pt x="124694" y="91969"/>
                        <a:pt x="126773" y="83266"/>
                        <a:pt x="124694" y="94870"/>
                      </a:cubicBezTo>
                      <a:cubicBezTo>
                        <a:pt x="122615" y="106472"/>
                        <a:pt x="122199" y="104815"/>
                        <a:pt x="122199" y="111445"/>
                      </a:cubicBezTo>
                      <a:cubicBezTo>
                        <a:pt x="122199" y="118076"/>
                        <a:pt x="121367" y="120562"/>
                        <a:pt x="120120" y="124291"/>
                      </a:cubicBezTo>
                      <a:cubicBezTo>
                        <a:pt x="118872" y="128021"/>
                        <a:pt x="119704" y="125949"/>
                        <a:pt x="116793" y="130921"/>
                      </a:cubicBezTo>
                      <a:cubicBezTo>
                        <a:pt x="113882" y="135894"/>
                        <a:pt x="113882" y="129264"/>
                        <a:pt x="113882" y="135894"/>
                      </a:cubicBezTo>
                      <a:cubicBezTo>
                        <a:pt x="113882" y="142524"/>
                        <a:pt x="112219" y="131336"/>
                        <a:pt x="113882" y="144183"/>
                      </a:cubicBezTo>
                      <a:cubicBezTo>
                        <a:pt x="115546" y="157028"/>
                        <a:pt x="114298" y="150398"/>
                        <a:pt x="115546" y="158686"/>
                      </a:cubicBezTo>
                      <a:cubicBezTo>
                        <a:pt x="116793" y="166974"/>
                        <a:pt x="116793" y="152055"/>
                        <a:pt x="116793" y="167803"/>
                      </a:cubicBezTo>
                      <a:cubicBezTo>
                        <a:pt x="116793" y="183549"/>
                        <a:pt x="116793" y="181063"/>
                        <a:pt x="116793" y="183964"/>
                      </a:cubicBezTo>
                      <a:cubicBezTo>
                        <a:pt x="116793" y="186864"/>
                        <a:pt x="115546" y="182721"/>
                        <a:pt x="116793" y="186864"/>
                      </a:cubicBezTo>
                      <a:cubicBezTo>
                        <a:pt x="118041" y="191009"/>
                        <a:pt x="118041" y="174433"/>
                        <a:pt x="118041" y="191009"/>
                      </a:cubicBezTo>
                      <a:cubicBezTo>
                        <a:pt x="118041" y="207584"/>
                        <a:pt x="118041" y="207584"/>
                        <a:pt x="118041" y="208827"/>
                      </a:cubicBezTo>
                      <a:cubicBezTo>
                        <a:pt x="118041" y="210070"/>
                        <a:pt x="119288" y="208827"/>
                        <a:pt x="118041" y="210070"/>
                      </a:cubicBezTo>
                      <a:cubicBezTo>
                        <a:pt x="116793" y="211313"/>
                        <a:pt x="118457" y="206341"/>
                        <a:pt x="115546" y="212557"/>
                      </a:cubicBezTo>
                      <a:cubicBezTo>
                        <a:pt x="112635" y="218773"/>
                        <a:pt x="113466" y="210485"/>
                        <a:pt x="112219" y="219601"/>
                      </a:cubicBezTo>
                      <a:cubicBezTo>
                        <a:pt x="110971" y="228718"/>
                        <a:pt x="110971" y="227889"/>
                        <a:pt x="110971" y="228718"/>
                      </a:cubicBezTo>
                      <a:cubicBezTo>
                        <a:pt x="110971" y="229547"/>
                        <a:pt x="110971" y="229547"/>
                        <a:pt x="110971" y="229547"/>
                      </a:cubicBezTo>
                      <a:lnTo>
                        <a:pt x="107645" y="244490"/>
                      </a:lnTo>
                      <a:lnTo>
                        <a:pt x="93092" y="239906"/>
                      </a:lnTo>
                      <a:lnTo>
                        <a:pt x="93092" y="232448"/>
                      </a:lnTo>
                      <a:cubicBezTo>
                        <a:pt x="93092" y="232448"/>
                        <a:pt x="94547" y="229754"/>
                        <a:pt x="93092" y="230376"/>
                      </a:cubicBezTo>
                      <a:cubicBezTo>
                        <a:pt x="91636" y="230997"/>
                        <a:pt x="90597" y="232448"/>
                        <a:pt x="86854" y="232448"/>
                      </a:cubicBezTo>
                      <a:cubicBezTo>
                        <a:pt x="83112" y="232448"/>
                        <a:pt x="76043" y="228718"/>
                        <a:pt x="75627" y="227889"/>
                      </a:cubicBezTo>
                      <a:cubicBezTo>
                        <a:pt x="75211" y="227061"/>
                        <a:pt x="71053" y="223746"/>
                        <a:pt x="70221" y="223331"/>
                      </a:cubicBezTo>
                      <a:cubicBezTo>
                        <a:pt x="69390" y="222916"/>
                        <a:pt x="64400" y="217529"/>
                        <a:pt x="64816" y="217944"/>
                      </a:cubicBezTo>
                      <a:cubicBezTo>
                        <a:pt x="64816" y="217944"/>
                        <a:pt x="63153" y="215043"/>
                        <a:pt x="61905" y="216286"/>
                      </a:cubicBezTo>
                      <a:cubicBezTo>
                        <a:pt x="60658" y="217529"/>
                        <a:pt x="61905" y="215043"/>
                        <a:pt x="57747" y="216286"/>
                      </a:cubicBezTo>
                      <a:cubicBezTo>
                        <a:pt x="53589" y="217529"/>
                        <a:pt x="49015" y="213800"/>
                        <a:pt x="49015" y="213800"/>
                      </a:cubicBezTo>
                      <a:cubicBezTo>
                        <a:pt x="49015" y="213800"/>
                        <a:pt x="47351" y="210070"/>
                        <a:pt x="46104" y="208827"/>
                      </a:cubicBezTo>
                      <a:cubicBezTo>
                        <a:pt x="44856" y="207584"/>
                        <a:pt x="40698" y="203026"/>
                        <a:pt x="38203" y="203026"/>
                      </a:cubicBezTo>
                      <a:cubicBezTo>
                        <a:pt x="35708" y="203026"/>
                        <a:pt x="30719" y="203026"/>
                        <a:pt x="29887" y="203026"/>
                      </a:cubicBezTo>
                      <a:cubicBezTo>
                        <a:pt x="29055" y="203026"/>
                        <a:pt x="26560" y="199296"/>
                        <a:pt x="25313" y="199711"/>
                      </a:cubicBezTo>
                      <a:cubicBezTo>
                        <a:pt x="24065" y="200125"/>
                        <a:pt x="19076" y="199711"/>
                        <a:pt x="19076" y="199711"/>
                      </a:cubicBezTo>
                      <a:cubicBezTo>
                        <a:pt x="19076" y="199711"/>
                        <a:pt x="18660" y="197225"/>
                        <a:pt x="16581" y="197225"/>
                      </a:cubicBezTo>
                      <a:cubicBezTo>
                        <a:pt x="14502" y="197225"/>
                        <a:pt x="11591" y="191009"/>
                        <a:pt x="11591" y="188936"/>
                      </a:cubicBezTo>
                      <a:cubicBezTo>
                        <a:pt x="11591" y="186864"/>
                        <a:pt x="7017" y="183135"/>
                        <a:pt x="7017" y="180234"/>
                      </a:cubicBezTo>
                      <a:cubicBezTo>
                        <a:pt x="7017" y="177334"/>
                        <a:pt x="5769" y="173190"/>
                        <a:pt x="2859" y="173190"/>
                      </a:cubicBezTo>
                      <a:cubicBezTo>
                        <a:pt x="0" y="173190"/>
                        <a:pt x="0" y="172154"/>
                        <a:pt x="0" y="17319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68" name="Freeform 267"/>
                <p:cNvSpPr/>
                <p:nvPr/>
              </p:nvSpPr>
              <p:spPr>
                <a:xfrm>
                  <a:off x="5858105" y="4730957"/>
                  <a:ext cx="85178" cy="2000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178" h="200008" fill="none">
                      <a:moveTo>
                        <a:pt x="1962" y="0"/>
                      </a:moveTo>
                      <a:cubicBezTo>
                        <a:pt x="1962" y="0"/>
                        <a:pt x="1962" y="15073"/>
                        <a:pt x="1962" y="18803"/>
                      </a:cubicBezTo>
                      <a:cubicBezTo>
                        <a:pt x="1962" y="22533"/>
                        <a:pt x="-3651" y="15902"/>
                        <a:pt x="3833" y="27505"/>
                      </a:cubicBezTo>
                      <a:cubicBezTo>
                        <a:pt x="11318" y="39108"/>
                        <a:pt x="12981" y="37036"/>
                        <a:pt x="12981" y="43252"/>
                      </a:cubicBezTo>
                      <a:cubicBezTo>
                        <a:pt x="12981" y="49468"/>
                        <a:pt x="10071" y="51954"/>
                        <a:pt x="10071" y="56513"/>
                      </a:cubicBezTo>
                      <a:cubicBezTo>
                        <a:pt x="10071" y="61071"/>
                        <a:pt x="13813" y="61900"/>
                        <a:pt x="15476" y="66044"/>
                      </a:cubicBezTo>
                      <a:cubicBezTo>
                        <a:pt x="17140" y="70187"/>
                        <a:pt x="15476" y="65629"/>
                        <a:pt x="17140" y="74746"/>
                      </a:cubicBezTo>
                      <a:cubicBezTo>
                        <a:pt x="18803" y="83862"/>
                        <a:pt x="17140" y="78475"/>
                        <a:pt x="18803" y="83862"/>
                      </a:cubicBezTo>
                      <a:cubicBezTo>
                        <a:pt x="20466" y="89250"/>
                        <a:pt x="21714" y="83448"/>
                        <a:pt x="20882" y="91736"/>
                      </a:cubicBezTo>
                      <a:cubicBezTo>
                        <a:pt x="20050" y="100004"/>
                        <a:pt x="20050" y="105410"/>
                        <a:pt x="20050" y="106654"/>
                      </a:cubicBezTo>
                      <a:cubicBezTo>
                        <a:pt x="20050" y="107897"/>
                        <a:pt x="18803" y="103753"/>
                        <a:pt x="17140" y="109555"/>
                      </a:cubicBezTo>
                      <a:cubicBezTo>
                        <a:pt x="15476" y="115382"/>
                        <a:pt x="15476" y="114527"/>
                        <a:pt x="15476" y="115382"/>
                      </a:cubicBezTo>
                      <a:cubicBezTo>
                        <a:pt x="15476" y="115382"/>
                        <a:pt x="11318" y="120329"/>
                        <a:pt x="13397" y="122401"/>
                      </a:cubicBezTo>
                      <a:cubicBezTo>
                        <a:pt x="15476" y="124473"/>
                        <a:pt x="-1157" y="102925"/>
                        <a:pt x="15476" y="125716"/>
                      </a:cubicBezTo>
                      <a:cubicBezTo>
                        <a:pt x="32109" y="148507"/>
                        <a:pt x="23793" y="145192"/>
                        <a:pt x="23793" y="145192"/>
                      </a:cubicBezTo>
                      <a:cubicBezTo>
                        <a:pt x="23793" y="145192"/>
                        <a:pt x="19219" y="144778"/>
                        <a:pt x="27951" y="153480"/>
                      </a:cubicBezTo>
                      <a:cubicBezTo>
                        <a:pt x="36683" y="162182"/>
                        <a:pt x="36059" y="160732"/>
                        <a:pt x="39178" y="162182"/>
                      </a:cubicBezTo>
                      <a:cubicBezTo>
                        <a:pt x="42297" y="163633"/>
                        <a:pt x="40218" y="159074"/>
                        <a:pt x="47910" y="166741"/>
                      </a:cubicBezTo>
                      <a:cubicBezTo>
                        <a:pt x="55603" y="174406"/>
                        <a:pt x="59137" y="169641"/>
                        <a:pt x="61216" y="175857"/>
                      </a:cubicBezTo>
                      <a:cubicBezTo>
                        <a:pt x="63296" y="182073"/>
                        <a:pt x="64751" y="170263"/>
                        <a:pt x="71612" y="183731"/>
                      </a:cubicBezTo>
                      <a:cubicBezTo>
                        <a:pt x="78473" y="197198"/>
                        <a:pt x="77226" y="195955"/>
                        <a:pt x="79720" y="198441"/>
                      </a:cubicBezTo>
                      <a:cubicBezTo>
                        <a:pt x="82215" y="200929"/>
                        <a:pt x="85178" y="199685"/>
                        <a:pt x="85178" y="19968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69" name="Freeform 268"/>
                <p:cNvSpPr/>
                <p:nvPr/>
              </p:nvSpPr>
              <p:spPr>
                <a:xfrm>
                  <a:off x="5875258" y="4864598"/>
                  <a:ext cx="33266" cy="227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266" h="22791" fill="none">
                      <a:moveTo>
                        <a:pt x="0" y="22740"/>
                      </a:moveTo>
                      <a:cubicBezTo>
                        <a:pt x="6640" y="20668"/>
                        <a:pt x="17867" y="12794"/>
                        <a:pt x="21610" y="14452"/>
                      </a:cubicBezTo>
                      <a:cubicBezTo>
                        <a:pt x="25352" y="16109"/>
                        <a:pt x="27431" y="15695"/>
                        <a:pt x="28679" y="17353"/>
                      </a:cubicBezTo>
                      <a:cubicBezTo>
                        <a:pt x="29926" y="19010"/>
                        <a:pt x="32421" y="4921"/>
                        <a:pt x="32005" y="4092"/>
                      </a:cubicBezTo>
                      <a:cubicBezTo>
                        <a:pt x="31589" y="3263"/>
                        <a:pt x="31797" y="1399"/>
                        <a:pt x="33266" y="-5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70" name="Freeform 269"/>
                <p:cNvSpPr/>
                <p:nvPr/>
              </p:nvSpPr>
              <p:spPr>
                <a:xfrm>
                  <a:off x="5881495" y="4801145"/>
                  <a:ext cx="24949" cy="49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9" h="49338" fill="none">
                      <a:moveTo>
                        <a:pt x="0" y="0"/>
                      </a:moveTo>
                      <a:cubicBezTo>
                        <a:pt x="0" y="0"/>
                        <a:pt x="1234" y="2072"/>
                        <a:pt x="8303" y="11188"/>
                      </a:cubicBezTo>
                      <a:cubicBezTo>
                        <a:pt x="15372" y="20305"/>
                        <a:pt x="18283" y="19476"/>
                        <a:pt x="18283" y="23206"/>
                      </a:cubicBezTo>
                      <a:cubicBezTo>
                        <a:pt x="18283" y="26935"/>
                        <a:pt x="18283" y="20305"/>
                        <a:pt x="18283" y="30251"/>
                      </a:cubicBezTo>
                      <a:cubicBezTo>
                        <a:pt x="18283" y="40196"/>
                        <a:pt x="19946" y="38124"/>
                        <a:pt x="22441" y="40610"/>
                      </a:cubicBezTo>
                      <a:cubicBezTo>
                        <a:pt x="24949" y="43097"/>
                        <a:pt x="24949" y="42682"/>
                        <a:pt x="24949" y="45997"/>
                      </a:cubicBezTo>
                      <a:cubicBezTo>
                        <a:pt x="24949" y="49338"/>
                        <a:pt x="24949" y="49338"/>
                        <a:pt x="24949" y="4933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71" name="Freeform 270"/>
                <p:cNvSpPr/>
                <p:nvPr/>
              </p:nvSpPr>
              <p:spPr>
                <a:xfrm>
                  <a:off x="5914565" y="4824390"/>
                  <a:ext cx="67960" cy="126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960" h="12626" fill="none">
                      <a:moveTo>
                        <a:pt x="0" y="12600"/>
                      </a:moveTo>
                      <a:cubicBezTo>
                        <a:pt x="0" y="11564"/>
                        <a:pt x="13904" y="5763"/>
                        <a:pt x="19310" y="5763"/>
                      </a:cubicBezTo>
                      <a:cubicBezTo>
                        <a:pt x="24715" y="5763"/>
                        <a:pt x="35319" y="4727"/>
                        <a:pt x="39269" y="8663"/>
                      </a:cubicBezTo>
                      <a:cubicBezTo>
                        <a:pt x="43219" y="12600"/>
                        <a:pt x="43011" y="11564"/>
                        <a:pt x="50080" y="8663"/>
                      </a:cubicBezTo>
                      <a:cubicBezTo>
                        <a:pt x="57149" y="5763"/>
                        <a:pt x="55902" y="4934"/>
                        <a:pt x="60476" y="3276"/>
                      </a:cubicBezTo>
                      <a:cubicBezTo>
                        <a:pt x="65050" y="1619"/>
                        <a:pt x="62139" y="-39"/>
                        <a:pt x="67960" y="-3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72" name="Freeform 271"/>
                <p:cNvSpPr/>
                <p:nvPr/>
              </p:nvSpPr>
              <p:spPr>
                <a:xfrm>
                  <a:off x="5933927" y="4799784"/>
                  <a:ext cx="53212" cy="262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212" h="26288" fill="none">
                      <a:moveTo>
                        <a:pt x="0" y="3846"/>
                      </a:moveTo>
                      <a:cubicBezTo>
                        <a:pt x="2027" y="3846"/>
                        <a:pt x="22818" y="1360"/>
                        <a:pt x="25313" y="1360"/>
                      </a:cubicBezTo>
                      <a:cubicBezTo>
                        <a:pt x="27808" y="1360"/>
                        <a:pt x="26976" y="-3199"/>
                        <a:pt x="29887" y="3846"/>
                      </a:cubicBezTo>
                      <a:cubicBezTo>
                        <a:pt x="32798" y="10891"/>
                        <a:pt x="26145" y="1360"/>
                        <a:pt x="34877" y="13377"/>
                      </a:cubicBezTo>
                      <a:cubicBezTo>
                        <a:pt x="43609" y="25394"/>
                        <a:pt x="44233" y="22701"/>
                        <a:pt x="46312" y="24773"/>
                      </a:cubicBezTo>
                      <a:cubicBezTo>
                        <a:pt x="48391" y="26845"/>
                        <a:pt x="53212" y="26223"/>
                        <a:pt x="53212" y="2622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73" name="Freeform 272"/>
                <p:cNvSpPr/>
                <p:nvPr/>
              </p:nvSpPr>
              <p:spPr>
                <a:xfrm>
                  <a:off x="5908523" y="4815259"/>
                  <a:ext cx="18712" cy="95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12" h="9518" fill="none">
                      <a:moveTo>
                        <a:pt x="0" y="0"/>
                      </a:moveTo>
                      <a:cubicBezTo>
                        <a:pt x="0" y="0"/>
                        <a:pt x="11838" y="3911"/>
                        <a:pt x="14541" y="6604"/>
                      </a:cubicBezTo>
                      <a:cubicBezTo>
                        <a:pt x="17244" y="9298"/>
                        <a:pt x="18907" y="8469"/>
                        <a:pt x="18712" y="950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74" name="Freeform 273"/>
                <p:cNvSpPr/>
                <p:nvPr/>
              </p:nvSpPr>
              <p:spPr>
                <a:xfrm>
                  <a:off x="5917295" y="4795382"/>
                  <a:ext cx="23455" cy="213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455" h="21302" fill="none">
                      <a:moveTo>
                        <a:pt x="-52" y="-39"/>
                      </a:moveTo>
                      <a:cubicBezTo>
                        <a:pt x="-52" y="-39"/>
                        <a:pt x="-468" y="790"/>
                        <a:pt x="7849" y="5763"/>
                      </a:cubicBezTo>
                      <a:cubicBezTo>
                        <a:pt x="16165" y="10735"/>
                        <a:pt x="11383" y="1826"/>
                        <a:pt x="16997" y="11150"/>
                      </a:cubicBezTo>
                      <a:cubicBezTo>
                        <a:pt x="22610" y="20473"/>
                        <a:pt x="23455" y="21302"/>
                        <a:pt x="23455" y="2130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75" name="Freeform 274"/>
                <p:cNvSpPr/>
                <p:nvPr/>
              </p:nvSpPr>
              <p:spPr>
                <a:xfrm>
                  <a:off x="5992791" y="4883634"/>
                  <a:ext cx="35085" cy="244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85" h="24475" fill="none">
                      <a:moveTo>
                        <a:pt x="-59" y="3516"/>
                      </a:moveTo>
                      <a:cubicBezTo>
                        <a:pt x="6367" y="3516"/>
                        <a:pt x="16347" y="-26"/>
                        <a:pt x="16347" y="-26"/>
                      </a:cubicBezTo>
                      <a:cubicBezTo>
                        <a:pt x="16347" y="-26"/>
                        <a:pt x="26327" y="21522"/>
                        <a:pt x="29653" y="21937"/>
                      </a:cubicBezTo>
                      <a:cubicBezTo>
                        <a:pt x="32980" y="22351"/>
                        <a:pt x="31732" y="21885"/>
                        <a:pt x="33395" y="23180"/>
                      </a:cubicBezTo>
                      <a:cubicBezTo>
                        <a:pt x="35085" y="24475"/>
                        <a:pt x="35085" y="24475"/>
                        <a:pt x="35085" y="2447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76" name="Freeform 275"/>
                <p:cNvSpPr/>
                <p:nvPr/>
              </p:nvSpPr>
              <p:spPr>
                <a:xfrm>
                  <a:off x="5921453" y="4927145"/>
                  <a:ext cx="187899" cy="231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899" h="23180" fill="none">
                      <a:moveTo>
                        <a:pt x="0" y="23180"/>
                      </a:moveTo>
                      <a:cubicBezTo>
                        <a:pt x="2859" y="23180"/>
                        <a:pt x="19491" y="18207"/>
                        <a:pt x="26976" y="18207"/>
                      </a:cubicBezTo>
                      <a:cubicBezTo>
                        <a:pt x="34461" y="18207"/>
                        <a:pt x="31966" y="16550"/>
                        <a:pt x="41114" y="16550"/>
                      </a:cubicBezTo>
                      <a:cubicBezTo>
                        <a:pt x="50262" y="16550"/>
                        <a:pt x="52341" y="11163"/>
                        <a:pt x="58163" y="15307"/>
                      </a:cubicBezTo>
                      <a:cubicBezTo>
                        <a:pt x="63984" y="19450"/>
                        <a:pt x="70637" y="18207"/>
                        <a:pt x="75627" y="18207"/>
                      </a:cubicBezTo>
                      <a:cubicBezTo>
                        <a:pt x="80617" y="18207"/>
                        <a:pt x="84359" y="15721"/>
                        <a:pt x="90597" y="18207"/>
                      </a:cubicBezTo>
                      <a:cubicBezTo>
                        <a:pt x="96834" y="20694"/>
                        <a:pt x="98913" y="14892"/>
                        <a:pt x="107229" y="16550"/>
                      </a:cubicBezTo>
                      <a:cubicBezTo>
                        <a:pt x="115546" y="18207"/>
                        <a:pt x="120120" y="14478"/>
                        <a:pt x="124694" y="14478"/>
                      </a:cubicBezTo>
                      <a:cubicBezTo>
                        <a:pt x="129268" y="14478"/>
                        <a:pt x="131763" y="10748"/>
                        <a:pt x="135089" y="10748"/>
                      </a:cubicBezTo>
                      <a:cubicBezTo>
                        <a:pt x="138416" y="10748"/>
                        <a:pt x="142990" y="8676"/>
                        <a:pt x="147564" y="10748"/>
                      </a:cubicBezTo>
                      <a:cubicBezTo>
                        <a:pt x="152138" y="12820"/>
                        <a:pt x="153385" y="10748"/>
                        <a:pt x="156296" y="10748"/>
                      </a:cubicBezTo>
                      <a:cubicBezTo>
                        <a:pt x="159207" y="10748"/>
                        <a:pt x="162949" y="9920"/>
                        <a:pt x="165860" y="8676"/>
                      </a:cubicBezTo>
                      <a:cubicBezTo>
                        <a:pt x="168771" y="7433"/>
                        <a:pt x="169187" y="5776"/>
                        <a:pt x="172513" y="4532"/>
                      </a:cubicBezTo>
                      <a:cubicBezTo>
                        <a:pt x="175840" y="3289"/>
                        <a:pt x="176671" y="2046"/>
                        <a:pt x="177503" y="2046"/>
                      </a:cubicBezTo>
                      <a:cubicBezTo>
                        <a:pt x="178335" y="2046"/>
                        <a:pt x="176671" y="3289"/>
                        <a:pt x="179582" y="2046"/>
                      </a:cubicBezTo>
                      <a:cubicBezTo>
                        <a:pt x="182493" y="803"/>
                        <a:pt x="184988" y="-26"/>
                        <a:pt x="184988" y="-26"/>
                      </a:cubicBezTo>
                      <a:lnTo>
                        <a:pt x="187899" y="-26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77" name="Freeform 276"/>
                <p:cNvSpPr/>
                <p:nvPr/>
              </p:nvSpPr>
              <p:spPr>
                <a:xfrm>
                  <a:off x="6044314" y="4913289"/>
                  <a:ext cx="18582" cy="448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582" h="44806" fill="none">
                      <a:moveTo>
                        <a:pt x="-39" y="-52"/>
                      </a:moveTo>
                      <a:cubicBezTo>
                        <a:pt x="7238" y="4714"/>
                        <a:pt x="5990" y="-259"/>
                        <a:pt x="8901" y="7200"/>
                      </a:cubicBezTo>
                      <a:cubicBezTo>
                        <a:pt x="11812" y="14659"/>
                        <a:pt x="11812" y="10101"/>
                        <a:pt x="12643" y="15073"/>
                      </a:cubicBezTo>
                      <a:cubicBezTo>
                        <a:pt x="13475" y="20046"/>
                        <a:pt x="12643" y="12587"/>
                        <a:pt x="14723" y="23776"/>
                      </a:cubicBezTo>
                      <a:cubicBezTo>
                        <a:pt x="16802" y="34964"/>
                        <a:pt x="15554" y="30820"/>
                        <a:pt x="16802" y="34964"/>
                      </a:cubicBezTo>
                      <a:cubicBezTo>
                        <a:pt x="18049" y="39108"/>
                        <a:pt x="19297" y="38694"/>
                        <a:pt x="18049" y="41594"/>
                      </a:cubicBezTo>
                      <a:cubicBezTo>
                        <a:pt x="16802" y="44495"/>
                        <a:pt x="16802" y="45324"/>
                        <a:pt x="16802" y="4449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78" name="Freeform 277"/>
                <p:cNvSpPr/>
                <p:nvPr/>
              </p:nvSpPr>
              <p:spPr>
                <a:xfrm>
                  <a:off x="6040351" y="4913290"/>
                  <a:ext cx="47624" cy="499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624" h="49921" fill="none">
                      <a:moveTo>
                        <a:pt x="0" y="49921"/>
                      </a:moveTo>
                      <a:cubicBezTo>
                        <a:pt x="1234" y="48626"/>
                        <a:pt x="-442" y="42423"/>
                        <a:pt x="6211" y="37451"/>
                      </a:cubicBezTo>
                      <a:cubicBezTo>
                        <a:pt x="12864" y="32478"/>
                        <a:pt x="15359" y="25848"/>
                        <a:pt x="16607" y="25848"/>
                      </a:cubicBezTo>
                      <a:cubicBezTo>
                        <a:pt x="17854" y="25848"/>
                        <a:pt x="20557" y="23154"/>
                        <a:pt x="21389" y="22325"/>
                      </a:cubicBezTo>
                      <a:cubicBezTo>
                        <a:pt x="22220" y="21496"/>
                        <a:pt x="25963" y="19010"/>
                        <a:pt x="30745" y="16731"/>
                      </a:cubicBezTo>
                      <a:cubicBezTo>
                        <a:pt x="35527" y="14452"/>
                        <a:pt x="38243" y="12186"/>
                        <a:pt x="41147" y="10522"/>
                      </a:cubicBezTo>
                      <a:cubicBezTo>
                        <a:pt x="44051" y="8858"/>
                        <a:pt x="47624" y="4099"/>
                        <a:pt x="47176" y="4513"/>
                      </a:cubicBezTo>
                      <a:lnTo>
                        <a:pt x="47624" y="-58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79" name="Freeform 278"/>
                <p:cNvSpPr/>
                <p:nvPr/>
              </p:nvSpPr>
              <p:spPr>
                <a:xfrm>
                  <a:off x="6069653" y="4913418"/>
                  <a:ext cx="11890" cy="352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90" h="35288" fill="none">
                      <a:moveTo>
                        <a:pt x="1442" y="0"/>
                      </a:moveTo>
                      <a:cubicBezTo>
                        <a:pt x="1442" y="855"/>
                        <a:pt x="-1884" y="-3289"/>
                        <a:pt x="1442" y="8314"/>
                      </a:cubicBezTo>
                      <a:cubicBezTo>
                        <a:pt x="4769" y="19917"/>
                        <a:pt x="3937" y="15773"/>
                        <a:pt x="5601" y="21160"/>
                      </a:cubicBezTo>
                      <a:cubicBezTo>
                        <a:pt x="7264" y="26547"/>
                        <a:pt x="8927" y="24061"/>
                        <a:pt x="10590" y="26961"/>
                      </a:cubicBezTo>
                      <a:cubicBezTo>
                        <a:pt x="12254" y="29862"/>
                        <a:pt x="12254" y="33592"/>
                        <a:pt x="10590" y="3524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80" name="Freeform 279"/>
                <p:cNvSpPr/>
                <p:nvPr/>
              </p:nvSpPr>
              <p:spPr>
                <a:xfrm>
                  <a:off x="6081544" y="4908886"/>
                  <a:ext cx="14554" cy="282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54" h="28230" fill="none">
                      <a:moveTo>
                        <a:pt x="-45" y="0"/>
                      </a:moveTo>
                      <a:cubicBezTo>
                        <a:pt x="-45" y="3315"/>
                        <a:pt x="2443" y="9117"/>
                        <a:pt x="5354" y="13675"/>
                      </a:cubicBezTo>
                      <a:cubicBezTo>
                        <a:pt x="8264" y="18233"/>
                        <a:pt x="14710" y="20512"/>
                        <a:pt x="14502" y="21548"/>
                      </a:cubicBezTo>
                      <a:cubicBezTo>
                        <a:pt x="14294" y="22584"/>
                        <a:pt x="14502" y="19062"/>
                        <a:pt x="14502" y="22791"/>
                      </a:cubicBezTo>
                      <a:cubicBezTo>
                        <a:pt x="14502" y="26521"/>
                        <a:pt x="14502" y="28179"/>
                        <a:pt x="14502" y="2817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81" name="Freeform 280"/>
                <p:cNvSpPr/>
                <p:nvPr/>
              </p:nvSpPr>
              <p:spPr>
                <a:xfrm>
                  <a:off x="6039246" y="4925332"/>
                  <a:ext cx="17607" cy="317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607" h="31727" fill="none">
                      <a:moveTo>
                        <a:pt x="2326" y="3859"/>
                      </a:moveTo>
                      <a:cubicBezTo>
                        <a:pt x="2326" y="3859"/>
                        <a:pt x="-3080" y="-6915"/>
                        <a:pt x="2326" y="7174"/>
                      </a:cubicBezTo>
                      <a:cubicBezTo>
                        <a:pt x="7732" y="21263"/>
                        <a:pt x="6068" y="17534"/>
                        <a:pt x="9811" y="21263"/>
                      </a:cubicBezTo>
                      <a:cubicBezTo>
                        <a:pt x="13553" y="24993"/>
                        <a:pt x="15632" y="27065"/>
                        <a:pt x="16672" y="28101"/>
                      </a:cubicBezTo>
                      <a:cubicBezTo>
                        <a:pt x="17711" y="29137"/>
                        <a:pt x="17607" y="31727"/>
                        <a:pt x="17607" y="3172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82" name="Freeform 281"/>
                <p:cNvSpPr/>
                <p:nvPr/>
              </p:nvSpPr>
              <p:spPr>
                <a:xfrm>
                  <a:off x="6016246" y="4933750"/>
                  <a:ext cx="73158" cy="20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158" h="20720" fill="none">
                      <a:moveTo>
                        <a:pt x="1208" y="15332"/>
                      </a:moveTo>
                      <a:cubicBezTo>
                        <a:pt x="3703" y="15332"/>
                        <a:pt x="-7524" y="13675"/>
                        <a:pt x="9941" y="16576"/>
                      </a:cubicBezTo>
                      <a:cubicBezTo>
                        <a:pt x="27405" y="19476"/>
                        <a:pt x="29068" y="22791"/>
                        <a:pt x="34058" y="19062"/>
                      </a:cubicBezTo>
                      <a:cubicBezTo>
                        <a:pt x="39048" y="15332"/>
                        <a:pt x="45701" y="13260"/>
                        <a:pt x="47364" y="13260"/>
                      </a:cubicBezTo>
                      <a:cubicBezTo>
                        <a:pt x="49028" y="13260"/>
                        <a:pt x="52354" y="10774"/>
                        <a:pt x="57344" y="8288"/>
                      </a:cubicBezTo>
                      <a:cubicBezTo>
                        <a:pt x="62334" y="5801"/>
                        <a:pt x="62750" y="5387"/>
                        <a:pt x="63997" y="5387"/>
                      </a:cubicBezTo>
                      <a:cubicBezTo>
                        <a:pt x="65245" y="5387"/>
                        <a:pt x="71482" y="4144"/>
                        <a:pt x="71482" y="4144"/>
                      </a:cubicBezTo>
                      <a:lnTo>
                        <a:pt x="73158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83" name="Freeform 282"/>
                <p:cNvSpPr/>
                <p:nvPr/>
              </p:nvSpPr>
              <p:spPr>
                <a:xfrm>
                  <a:off x="6035803" y="4910764"/>
                  <a:ext cx="53017" cy="21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017" h="21238" fill="none">
                      <a:moveTo>
                        <a:pt x="0" y="20085"/>
                      </a:moveTo>
                      <a:cubicBezTo>
                        <a:pt x="10344" y="20085"/>
                        <a:pt x="39035" y="22571"/>
                        <a:pt x="39867" y="20085"/>
                      </a:cubicBezTo>
                      <a:cubicBezTo>
                        <a:pt x="40698" y="17599"/>
                        <a:pt x="42362" y="15941"/>
                        <a:pt x="44857" y="11797"/>
                      </a:cubicBezTo>
                      <a:cubicBezTo>
                        <a:pt x="47352" y="7653"/>
                        <a:pt x="48183" y="4753"/>
                        <a:pt x="49847" y="3095"/>
                      </a:cubicBezTo>
                      <a:cubicBezTo>
                        <a:pt x="51510" y="1437"/>
                        <a:pt x="53017" y="0"/>
                        <a:pt x="53017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84" name="Freeform 283"/>
                <p:cNvSpPr/>
                <p:nvPr/>
              </p:nvSpPr>
              <p:spPr>
                <a:xfrm>
                  <a:off x="6042430" y="4907267"/>
                  <a:ext cx="30797" cy="178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797" h="17806" fill="none">
                      <a:moveTo>
                        <a:pt x="390" y="17780"/>
                      </a:moveTo>
                      <a:cubicBezTo>
                        <a:pt x="390" y="17780"/>
                        <a:pt x="-2937" y="18194"/>
                        <a:pt x="9954" y="14879"/>
                      </a:cubicBezTo>
                      <a:cubicBezTo>
                        <a:pt x="22844" y="11564"/>
                        <a:pt x="26171" y="10735"/>
                        <a:pt x="26586" y="9907"/>
                      </a:cubicBezTo>
                      <a:cubicBezTo>
                        <a:pt x="27002" y="9078"/>
                        <a:pt x="30745" y="-39"/>
                        <a:pt x="30745" y="-3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85" name="Freeform 284"/>
                <p:cNvSpPr/>
                <p:nvPr/>
              </p:nvSpPr>
              <p:spPr>
                <a:xfrm>
                  <a:off x="6037428" y="4836367"/>
                  <a:ext cx="131827" cy="824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827" h="82425" fill="none">
                      <a:moveTo>
                        <a:pt x="0" y="80806"/>
                      </a:moveTo>
                      <a:cubicBezTo>
                        <a:pt x="9967" y="80806"/>
                        <a:pt x="12462" y="84536"/>
                        <a:pt x="14541" y="80806"/>
                      </a:cubicBezTo>
                      <a:cubicBezTo>
                        <a:pt x="16620" y="77077"/>
                        <a:pt x="19946" y="73762"/>
                        <a:pt x="20362" y="72104"/>
                      </a:cubicBezTo>
                      <a:cubicBezTo>
                        <a:pt x="20778" y="70447"/>
                        <a:pt x="20362" y="71275"/>
                        <a:pt x="20362" y="66303"/>
                      </a:cubicBezTo>
                      <a:cubicBezTo>
                        <a:pt x="20362" y="61330"/>
                        <a:pt x="13709" y="65474"/>
                        <a:pt x="21818" y="59051"/>
                      </a:cubicBezTo>
                      <a:cubicBezTo>
                        <a:pt x="29926" y="52628"/>
                        <a:pt x="26599" y="52628"/>
                        <a:pt x="32421" y="50556"/>
                      </a:cubicBezTo>
                      <a:cubicBezTo>
                        <a:pt x="38242" y="48484"/>
                        <a:pt x="37411" y="51385"/>
                        <a:pt x="45311" y="43511"/>
                      </a:cubicBezTo>
                      <a:cubicBezTo>
                        <a:pt x="53212" y="35638"/>
                        <a:pt x="51549" y="37295"/>
                        <a:pt x="54459" y="34394"/>
                      </a:cubicBezTo>
                      <a:cubicBezTo>
                        <a:pt x="57370" y="31494"/>
                        <a:pt x="51964" y="33151"/>
                        <a:pt x="59033" y="29836"/>
                      </a:cubicBezTo>
                      <a:cubicBezTo>
                        <a:pt x="66102" y="26521"/>
                        <a:pt x="59033" y="29422"/>
                        <a:pt x="69013" y="25278"/>
                      </a:cubicBezTo>
                      <a:cubicBezTo>
                        <a:pt x="78992" y="21134"/>
                        <a:pt x="70260" y="26521"/>
                        <a:pt x="82111" y="19269"/>
                      </a:cubicBezTo>
                      <a:cubicBezTo>
                        <a:pt x="93962" y="12017"/>
                        <a:pt x="89388" y="12846"/>
                        <a:pt x="95210" y="11603"/>
                      </a:cubicBezTo>
                      <a:cubicBezTo>
                        <a:pt x="101031" y="10360"/>
                        <a:pt x="98121" y="10360"/>
                        <a:pt x="103526" y="10360"/>
                      </a:cubicBezTo>
                      <a:cubicBezTo>
                        <a:pt x="108932" y="10360"/>
                        <a:pt x="106436" y="12017"/>
                        <a:pt x="112258" y="10360"/>
                      </a:cubicBezTo>
                      <a:cubicBezTo>
                        <a:pt x="118080" y="8702"/>
                        <a:pt x="112674" y="10360"/>
                        <a:pt x="118495" y="7873"/>
                      </a:cubicBezTo>
                      <a:cubicBezTo>
                        <a:pt x="124317" y="5387"/>
                        <a:pt x="122862" y="6423"/>
                        <a:pt x="125148" y="4144"/>
                      </a:cubicBezTo>
                      <a:cubicBezTo>
                        <a:pt x="127435" y="1865"/>
                        <a:pt x="131827" y="0"/>
                        <a:pt x="131827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86" name="Freeform 285"/>
                <p:cNvSpPr/>
                <p:nvPr/>
              </p:nvSpPr>
              <p:spPr>
                <a:xfrm>
                  <a:off x="6113964" y="4814094"/>
                  <a:ext cx="21961" cy="1018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61" h="101849" fill="none">
                      <a:moveTo>
                        <a:pt x="-39" y="1140"/>
                      </a:moveTo>
                      <a:cubicBezTo>
                        <a:pt x="5367" y="1140"/>
                        <a:pt x="9941" y="-2590"/>
                        <a:pt x="13267" y="3212"/>
                      </a:cubicBezTo>
                      <a:cubicBezTo>
                        <a:pt x="16594" y="9013"/>
                        <a:pt x="17426" y="9427"/>
                        <a:pt x="18673" y="11085"/>
                      </a:cubicBezTo>
                      <a:cubicBezTo>
                        <a:pt x="19920" y="12742"/>
                        <a:pt x="20336" y="15229"/>
                        <a:pt x="21584" y="20201"/>
                      </a:cubicBezTo>
                      <a:cubicBezTo>
                        <a:pt x="22831" y="25174"/>
                        <a:pt x="20336" y="30976"/>
                        <a:pt x="18673" y="33876"/>
                      </a:cubicBezTo>
                      <a:cubicBezTo>
                        <a:pt x="17010" y="36777"/>
                        <a:pt x="16594" y="36363"/>
                        <a:pt x="14931" y="40921"/>
                      </a:cubicBezTo>
                      <a:cubicBezTo>
                        <a:pt x="13267" y="45479"/>
                        <a:pt x="13267" y="45479"/>
                        <a:pt x="13267" y="48794"/>
                      </a:cubicBezTo>
                      <a:cubicBezTo>
                        <a:pt x="13267" y="52110"/>
                        <a:pt x="13683" y="43822"/>
                        <a:pt x="12020" y="57497"/>
                      </a:cubicBezTo>
                      <a:cubicBezTo>
                        <a:pt x="10357" y="71171"/>
                        <a:pt x="9941" y="64127"/>
                        <a:pt x="9941" y="74901"/>
                      </a:cubicBezTo>
                      <a:cubicBezTo>
                        <a:pt x="9941" y="85675"/>
                        <a:pt x="9941" y="90233"/>
                        <a:pt x="9941" y="89819"/>
                      </a:cubicBezTo>
                      <a:cubicBezTo>
                        <a:pt x="9941" y="89819"/>
                        <a:pt x="8693" y="95206"/>
                        <a:pt x="8277" y="96449"/>
                      </a:cubicBezTo>
                      <a:cubicBezTo>
                        <a:pt x="7862" y="97693"/>
                        <a:pt x="8277" y="96864"/>
                        <a:pt x="7862" y="97693"/>
                      </a:cubicBezTo>
                      <a:cubicBezTo>
                        <a:pt x="7446" y="98521"/>
                        <a:pt x="7862" y="101849"/>
                        <a:pt x="7862" y="10184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87" name="Freeform 286"/>
                <p:cNvSpPr/>
                <p:nvPr/>
              </p:nvSpPr>
              <p:spPr>
                <a:xfrm>
                  <a:off x="6014362" y="4823741"/>
                  <a:ext cx="101746" cy="947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746" h="94727" fill="none">
                      <a:moveTo>
                        <a:pt x="101642" y="94727"/>
                      </a:moveTo>
                      <a:cubicBezTo>
                        <a:pt x="101642" y="94727"/>
                        <a:pt x="102058" y="90532"/>
                        <a:pt x="100394" y="90532"/>
                      </a:cubicBezTo>
                      <a:cubicBezTo>
                        <a:pt x="98732" y="90532"/>
                        <a:pt x="98315" y="81415"/>
                        <a:pt x="94573" y="81415"/>
                      </a:cubicBezTo>
                      <a:cubicBezTo>
                        <a:pt x="90831" y="81415"/>
                        <a:pt x="87920" y="80172"/>
                        <a:pt x="82930" y="81415"/>
                      </a:cubicBezTo>
                      <a:cubicBezTo>
                        <a:pt x="77940" y="82658"/>
                        <a:pt x="73782" y="78100"/>
                        <a:pt x="73782" y="73542"/>
                      </a:cubicBezTo>
                      <a:cubicBezTo>
                        <a:pt x="73782" y="68983"/>
                        <a:pt x="73990" y="64218"/>
                        <a:pt x="72535" y="62767"/>
                      </a:cubicBezTo>
                      <a:cubicBezTo>
                        <a:pt x="71079" y="61317"/>
                        <a:pt x="70248" y="57173"/>
                        <a:pt x="70248" y="57173"/>
                      </a:cubicBezTo>
                      <a:lnTo>
                        <a:pt x="67129" y="56137"/>
                      </a:lnTo>
                      <a:cubicBezTo>
                        <a:pt x="67129" y="56137"/>
                        <a:pt x="67961" y="57173"/>
                        <a:pt x="64010" y="57173"/>
                      </a:cubicBezTo>
                      <a:cubicBezTo>
                        <a:pt x="60060" y="57173"/>
                        <a:pt x="54654" y="47021"/>
                        <a:pt x="56733" y="40390"/>
                      </a:cubicBezTo>
                      <a:cubicBezTo>
                        <a:pt x="58813" y="33760"/>
                        <a:pt x="60060" y="30445"/>
                        <a:pt x="60060" y="26715"/>
                      </a:cubicBezTo>
                      <a:cubicBezTo>
                        <a:pt x="60060" y="22986"/>
                        <a:pt x="63387" y="18427"/>
                        <a:pt x="60060" y="15112"/>
                      </a:cubicBezTo>
                      <a:cubicBezTo>
                        <a:pt x="56733" y="11797"/>
                        <a:pt x="54239" y="10140"/>
                        <a:pt x="54239" y="10140"/>
                      </a:cubicBezTo>
                      <a:cubicBezTo>
                        <a:pt x="54239" y="10140"/>
                        <a:pt x="51328" y="7653"/>
                        <a:pt x="50080" y="7653"/>
                      </a:cubicBezTo>
                      <a:cubicBezTo>
                        <a:pt x="48833" y="7653"/>
                        <a:pt x="48833" y="7653"/>
                        <a:pt x="46338" y="7653"/>
                      </a:cubicBezTo>
                      <a:cubicBezTo>
                        <a:pt x="43843" y="7653"/>
                        <a:pt x="50080" y="9311"/>
                        <a:pt x="39685" y="7653"/>
                      </a:cubicBezTo>
                      <a:cubicBezTo>
                        <a:pt x="29289" y="5996"/>
                        <a:pt x="28042" y="5167"/>
                        <a:pt x="24715" y="5167"/>
                      </a:cubicBezTo>
                      <a:cubicBezTo>
                        <a:pt x="21389" y="5167"/>
                        <a:pt x="31576" y="5789"/>
                        <a:pt x="17023" y="4131"/>
                      </a:cubicBezTo>
                      <a:cubicBezTo>
                        <a:pt x="2469" y="2473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88" name="Freeform 287"/>
                <p:cNvSpPr/>
                <p:nvPr/>
              </p:nvSpPr>
              <p:spPr>
                <a:xfrm>
                  <a:off x="6011634" y="4837079"/>
                  <a:ext cx="125591" cy="406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591" h="40662" fill="none">
                      <a:moveTo>
                        <a:pt x="0" y="7161"/>
                      </a:moveTo>
                      <a:cubicBezTo>
                        <a:pt x="1663" y="7161"/>
                        <a:pt x="-6653" y="-6099"/>
                        <a:pt x="18712" y="3432"/>
                      </a:cubicBezTo>
                      <a:cubicBezTo>
                        <a:pt x="44077" y="12963"/>
                        <a:pt x="47404" y="12548"/>
                        <a:pt x="48235" y="12548"/>
                      </a:cubicBezTo>
                      <a:cubicBezTo>
                        <a:pt x="49067" y="12548"/>
                        <a:pt x="49067" y="12134"/>
                        <a:pt x="51146" y="11305"/>
                      </a:cubicBezTo>
                      <a:cubicBezTo>
                        <a:pt x="53225" y="10476"/>
                        <a:pt x="51977" y="6747"/>
                        <a:pt x="54888" y="9648"/>
                      </a:cubicBezTo>
                      <a:cubicBezTo>
                        <a:pt x="57799" y="12548"/>
                        <a:pt x="55304" y="7576"/>
                        <a:pt x="60294" y="13791"/>
                      </a:cubicBezTo>
                      <a:cubicBezTo>
                        <a:pt x="65284" y="20007"/>
                        <a:pt x="62373" y="14206"/>
                        <a:pt x="66323" y="21043"/>
                      </a:cubicBezTo>
                      <a:cubicBezTo>
                        <a:pt x="70274" y="27881"/>
                        <a:pt x="71937" y="22908"/>
                        <a:pt x="74224" y="27674"/>
                      </a:cubicBezTo>
                      <a:cubicBezTo>
                        <a:pt x="76511" y="32439"/>
                        <a:pt x="72769" y="30781"/>
                        <a:pt x="79006" y="35340"/>
                      </a:cubicBezTo>
                      <a:cubicBezTo>
                        <a:pt x="85243" y="39898"/>
                        <a:pt x="88570" y="39484"/>
                        <a:pt x="91896" y="40312"/>
                      </a:cubicBezTo>
                      <a:cubicBezTo>
                        <a:pt x="95223" y="41141"/>
                        <a:pt x="93976" y="40312"/>
                        <a:pt x="101876" y="40312"/>
                      </a:cubicBezTo>
                      <a:cubicBezTo>
                        <a:pt x="109777" y="40312"/>
                        <a:pt x="114350" y="35340"/>
                        <a:pt x="117677" y="35340"/>
                      </a:cubicBezTo>
                      <a:cubicBezTo>
                        <a:pt x="121003" y="35340"/>
                        <a:pt x="124746" y="32853"/>
                        <a:pt x="125591" y="3243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89" name="Freeform 288"/>
                <p:cNvSpPr/>
                <p:nvPr/>
              </p:nvSpPr>
              <p:spPr>
                <a:xfrm>
                  <a:off x="6153857" y="4855015"/>
                  <a:ext cx="4613" cy="45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13" h="4597" fill="none">
                      <a:moveTo>
                        <a:pt x="-13" y="4558"/>
                      </a:moveTo>
                      <a:cubicBezTo>
                        <a:pt x="2898" y="1658"/>
                        <a:pt x="2482" y="0"/>
                        <a:pt x="4561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90" name="Freeform 289"/>
                <p:cNvSpPr/>
                <p:nvPr/>
              </p:nvSpPr>
              <p:spPr>
                <a:xfrm>
                  <a:off x="6136640" y="4842065"/>
                  <a:ext cx="8057" cy="548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57" h="54842" fill="none">
                      <a:moveTo>
                        <a:pt x="8057" y="5491"/>
                      </a:moveTo>
                      <a:cubicBezTo>
                        <a:pt x="8057" y="5491"/>
                        <a:pt x="8057" y="-9842"/>
                        <a:pt x="5977" y="10463"/>
                      </a:cubicBezTo>
                      <a:cubicBezTo>
                        <a:pt x="3898" y="30769"/>
                        <a:pt x="5146" y="28282"/>
                        <a:pt x="3898" y="30769"/>
                      </a:cubicBezTo>
                      <a:cubicBezTo>
                        <a:pt x="2651" y="33255"/>
                        <a:pt x="2235" y="31597"/>
                        <a:pt x="2235" y="36156"/>
                      </a:cubicBezTo>
                      <a:cubicBezTo>
                        <a:pt x="2235" y="40714"/>
                        <a:pt x="2651" y="36984"/>
                        <a:pt x="1403" y="43615"/>
                      </a:cubicBezTo>
                      <a:cubicBezTo>
                        <a:pt x="156" y="50245"/>
                        <a:pt x="572" y="50245"/>
                        <a:pt x="156" y="51074"/>
                      </a:cubicBezTo>
                      <a:cubicBezTo>
                        <a:pt x="-260" y="51902"/>
                        <a:pt x="156" y="54842"/>
                        <a:pt x="156" y="5484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91" name="Freeform 290"/>
                <p:cNvSpPr/>
                <p:nvPr/>
              </p:nvSpPr>
              <p:spPr>
                <a:xfrm>
                  <a:off x="6130143" y="4848410"/>
                  <a:ext cx="1299" cy="526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9" h="52640" fill="none">
                      <a:moveTo>
                        <a:pt x="1247" y="0"/>
                      </a:moveTo>
                      <a:cubicBezTo>
                        <a:pt x="1247" y="9505"/>
                        <a:pt x="0" y="11991"/>
                        <a:pt x="0" y="20279"/>
                      </a:cubicBezTo>
                      <a:cubicBezTo>
                        <a:pt x="0" y="28567"/>
                        <a:pt x="0" y="23594"/>
                        <a:pt x="0" y="31468"/>
                      </a:cubicBezTo>
                      <a:cubicBezTo>
                        <a:pt x="0" y="39341"/>
                        <a:pt x="1247" y="38512"/>
                        <a:pt x="1247" y="45143"/>
                      </a:cubicBezTo>
                      <a:cubicBezTo>
                        <a:pt x="1247" y="51773"/>
                        <a:pt x="1247" y="51773"/>
                        <a:pt x="1247" y="51773"/>
                      </a:cubicBezTo>
                      <a:lnTo>
                        <a:pt x="1247" y="5264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92" name="Freeform 291"/>
                <p:cNvSpPr/>
                <p:nvPr/>
              </p:nvSpPr>
              <p:spPr>
                <a:xfrm>
                  <a:off x="6148789" y="4847375"/>
                  <a:ext cx="2794" cy="27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4" h="27583" fill="none">
                      <a:moveTo>
                        <a:pt x="2768" y="0"/>
                      </a:moveTo>
                      <a:cubicBezTo>
                        <a:pt x="1728" y="1839"/>
                        <a:pt x="481" y="-1891"/>
                        <a:pt x="481" y="7226"/>
                      </a:cubicBezTo>
                      <a:cubicBezTo>
                        <a:pt x="481" y="16343"/>
                        <a:pt x="481" y="12613"/>
                        <a:pt x="481" y="17586"/>
                      </a:cubicBezTo>
                      <a:cubicBezTo>
                        <a:pt x="481" y="22558"/>
                        <a:pt x="-767" y="26702"/>
                        <a:pt x="481" y="27117"/>
                      </a:cubicBezTo>
                      <a:cubicBezTo>
                        <a:pt x="1728" y="27531"/>
                        <a:pt x="1728" y="27531"/>
                        <a:pt x="1728" y="275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93" name="Freeform 292"/>
                <p:cNvSpPr/>
                <p:nvPr/>
              </p:nvSpPr>
              <p:spPr>
                <a:xfrm>
                  <a:off x="6138913" y="4846727"/>
                  <a:ext cx="25794" cy="211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794" h="21173" fill="none">
                      <a:moveTo>
                        <a:pt x="-32" y="21140"/>
                      </a:moveTo>
                      <a:cubicBezTo>
                        <a:pt x="4951" y="20305"/>
                        <a:pt x="8069" y="19269"/>
                        <a:pt x="9525" y="17819"/>
                      </a:cubicBezTo>
                      <a:cubicBezTo>
                        <a:pt x="10980" y="16368"/>
                        <a:pt x="12436" y="16161"/>
                        <a:pt x="14931" y="12432"/>
                      </a:cubicBezTo>
                      <a:cubicBezTo>
                        <a:pt x="17425" y="8702"/>
                        <a:pt x="20336" y="5801"/>
                        <a:pt x="20752" y="4973"/>
                      </a:cubicBezTo>
                      <a:cubicBezTo>
                        <a:pt x="21168" y="4144"/>
                        <a:pt x="25742" y="0"/>
                        <a:pt x="25742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94" name="Freeform 293"/>
                <p:cNvSpPr/>
                <p:nvPr/>
              </p:nvSpPr>
              <p:spPr>
                <a:xfrm>
                  <a:off x="6119162" y="4869972"/>
                  <a:ext cx="33850" cy="176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850" h="17612" fill="none">
                      <a:moveTo>
                        <a:pt x="0" y="17579"/>
                      </a:moveTo>
                      <a:cubicBezTo>
                        <a:pt x="9733" y="14465"/>
                        <a:pt x="13891" y="13222"/>
                        <a:pt x="17217" y="11150"/>
                      </a:cubicBezTo>
                      <a:cubicBezTo>
                        <a:pt x="20544" y="9078"/>
                        <a:pt x="18465" y="9492"/>
                        <a:pt x="23455" y="6591"/>
                      </a:cubicBezTo>
                      <a:cubicBezTo>
                        <a:pt x="28445" y="3691"/>
                        <a:pt x="30524" y="1619"/>
                        <a:pt x="31355" y="1204"/>
                      </a:cubicBezTo>
                      <a:cubicBezTo>
                        <a:pt x="32187" y="790"/>
                        <a:pt x="33850" y="-39"/>
                        <a:pt x="33850" y="-3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95" name="Freeform 294"/>
                <p:cNvSpPr/>
                <p:nvPr/>
              </p:nvSpPr>
              <p:spPr>
                <a:xfrm>
                  <a:off x="6118968" y="4886095"/>
                  <a:ext cx="23650" cy="49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650" h="4986" fill="none">
                      <a:moveTo>
                        <a:pt x="1196" y="4973"/>
                      </a:moveTo>
                      <a:cubicBezTo>
                        <a:pt x="1196" y="4973"/>
                        <a:pt x="-3378" y="-1658"/>
                        <a:pt x="5146" y="1036"/>
                      </a:cubicBezTo>
                      <a:cubicBezTo>
                        <a:pt x="13670" y="3729"/>
                        <a:pt x="12007" y="1658"/>
                        <a:pt x="15749" y="3315"/>
                      </a:cubicBezTo>
                      <a:cubicBezTo>
                        <a:pt x="19492" y="4973"/>
                        <a:pt x="23650" y="0"/>
                        <a:pt x="23650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96" name="Freeform 295"/>
                <p:cNvSpPr/>
                <p:nvPr/>
              </p:nvSpPr>
              <p:spPr>
                <a:xfrm>
                  <a:off x="6089795" y="4874958"/>
                  <a:ext cx="37879" cy="32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79" h="32698" fill="none">
                      <a:moveTo>
                        <a:pt x="15398" y="-52"/>
                      </a:moveTo>
                      <a:cubicBezTo>
                        <a:pt x="14151" y="3678"/>
                        <a:pt x="12488" y="10722"/>
                        <a:pt x="9993" y="8236"/>
                      </a:cubicBezTo>
                      <a:cubicBezTo>
                        <a:pt x="7498" y="5750"/>
                        <a:pt x="5419" y="3678"/>
                        <a:pt x="5419" y="3678"/>
                      </a:cubicBezTo>
                      <a:cubicBezTo>
                        <a:pt x="5419" y="3678"/>
                        <a:pt x="11656" y="-4610"/>
                        <a:pt x="5419" y="3678"/>
                      </a:cubicBezTo>
                      <a:cubicBezTo>
                        <a:pt x="-819" y="11966"/>
                        <a:pt x="-1650" y="9479"/>
                        <a:pt x="2508" y="17767"/>
                      </a:cubicBezTo>
                      <a:cubicBezTo>
                        <a:pt x="6666" y="26055"/>
                        <a:pt x="12903" y="23154"/>
                        <a:pt x="12903" y="26884"/>
                      </a:cubicBezTo>
                      <a:cubicBezTo>
                        <a:pt x="12903" y="30613"/>
                        <a:pt x="12072" y="29370"/>
                        <a:pt x="13735" y="31028"/>
                      </a:cubicBezTo>
                      <a:cubicBezTo>
                        <a:pt x="15398" y="32698"/>
                        <a:pt x="31200" y="26884"/>
                        <a:pt x="32031" y="26884"/>
                      </a:cubicBezTo>
                      <a:cubicBezTo>
                        <a:pt x="32863" y="26884"/>
                        <a:pt x="35358" y="28956"/>
                        <a:pt x="35358" y="28956"/>
                      </a:cubicBezTo>
                      <a:lnTo>
                        <a:pt x="37879" y="32698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97" name="Freeform 296"/>
                <p:cNvSpPr/>
                <p:nvPr/>
              </p:nvSpPr>
              <p:spPr>
                <a:xfrm>
                  <a:off x="5834910" y="4776281"/>
                  <a:ext cx="63803" cy="1491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803" h="149180" fill="none">
                      <a:moveTo>
                        <a:pt x="0" y="0"/>
                      </a:moveTo>
                      <a:cubicBezTo>
                        <a:pt x="0" y="0"/>
                        <a:pt x="7623" y="27626"/>
                        <a:pt x="7623" y="29007"/>
                      </a:cubicBezTo>
                      <a:cubicBezTo>
                        <a:pt x="7623" y="30389"/>
                        <a:pt x="7623" y="31079"/>
                        <a:pt x="7623" y="35223"/>
                      </a:cubicBezTo>
                      <a:cubicBezTo>
                        <a:pt x="7623" y="39367"/>
                        <a:pt x="7623" y="37295"/>
                        <a:pt x="7623" y="42130"/>
                      </a:cubicBezTo>
                      <a:cubicBezTo>
                        <a:pt x="7623" y="46964"/>
                        <a:pt x="7623" y="40748"/>
                        <a:pt x="7623" y="48345"/>
                      </a:cubicBezTo>
                      <a:cubicBezTo>
                        <a:pt x="7623" y="55943"/>
                        <a:pt x="7623" y="54561"/>
                        <a:pt x="7623" y="61468"/>
                      </a:cubicBezTo>
                      <a:cubicBezTo>
                        <a:pt x="7623" y="68374"/>
                        <a:pt x="11435" y="69410"/>
                        <a:pt x="13168" y="69065"/>
                      </a:cubicBezTo>
                      <a:cubicBezTo>
                        <a:pt x="14900" y="68720"/>
                        <a:pt x="13168" y="69065"/>
                        <a:pt x="16633" y="75281"/>
                      </a:cubicBezTo>
                      <a:cubicBezTo>
                        <a:pt x="20098" y="81497"/>
                        <a:pt x="17326" y="80806"/>
                        <a:pt x="21484" y="86331"/>
                      </a:cubicBezTo>
                      <a:cubicBezTo>
                        <a:pt x="25642" y="91857"/>
                        <a:pt x="25781" y="87160"/>
                        <a:pt x="27444" y="92271"/>
                      </a:cubicBezTo>
                      <a:cubicBezTo>
                        <a:pt x="29107" y="97382"/>
                        <a:pt x="29107" y="96000"/>
                        <a:pt x="29107" y="97382"/>
                      </a:cubicBezTo>
                      <a:cubicBezTo>
                        <a:pt x="29107" y="98763"/>
                        <a:pt x="27444" y="100835"/>
                        <a:pt x="27444" y="107051"/>
                      </a:cubicBezTo>
                      <a:cubicBezTo>
                        <a:pt x="27444" y="113267"/>
                        <a:pt x="22316" y="97382"/>
                        <a:pt x="27444" y="116720"/>
                      </a:cubicBezTo>
                      <a:cubicBezTo>
                        <a:pt x="32573" y="136058"/>
                        <a:pt x="34790" y="132881"/>
                        <a:pt x="36592" y="136748"/>
                      </a:cubicBezTo>
                      <a:cubicBezTo>
                        <a:pt x="38394" y="140617"/>
                        <a:pt x="44354" y="142136"/>
                        <a:pt x="43661" y="142136"/>
                      </a:cubicBezTo>
                      <a:lnTo>
                        <a:pt x="63803" y="14918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98" name="Freeform 297"/>
                <p:cNvSpPr/>
                <p:nvPr/>
              </p:nvSpPr>
              <p:spPr>
                <a:xfrm>
                  <a:off x="5862393" y="4904289"/>
                  <a:ext cx="71664" cy="118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664" h="11849" fill="none">
                      <a:moveTo>
                        <a:pt x="0" y="1282"/>
                      </a:moveTo>
                      <a:cubicBezTo>
                        <a:pt x="0" y="1282"/>
                        <a:pt x="15485" y="-790"/>
                        <a:pt x="25187" y="1282"/>
                      </a:cubicBezTo>
                      <a:cubicBezTo>
                        <a:pt x="34890" y="3354"/>
                        <a:pt x="39741" y="-4105"/>
                        <a:pt x="42513" y="3354"/>
                      </a:cubicBezTo>
                      <a:cubicBezTo>
                        <a:pt x="45285" y="10813"/>
                        <a:pt x="43760" y="7498"/>
                        <a:pt x="49721" y="10537"/>
                      </a:cubicBezTo>
                      <a:cubicBezTo>
                        <a:pt x="55681" y="13576"/>
                        <a:pt x="63443" y="10675"/>
                        <a:pt x="65383" y="10537"/>
                      </a:cubicBezTo>
                      <a:cubicBezTo>
                        <a:pt x="67324" y="10399"/>
                        <a:pt x="71664" y="10537"/>
                        <a:pt x="71664" y="1053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299" name="Freeform 298"/>
                <p:cNvSpPr/>
                <p:nvPr/>
              </p:nvSpPr>
              <p:spPr>
                <a:xfrm>
                  <a:off x="5896439" y="4923778"/>
                  <a:ext cx="107918" cy="210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918" h="21043" fill="none">
                      <a:moveTo>
                        <a:pt x="0" y="15704"/>
                      </a:moveTo>
                      <a:cubicBezTo>
                        <a:pt x="0" y="15704"/>
                        <a:pt x="845" y="5827"/>
                        <a:pt x="10547" y="9971"/>
                      </a:cubicBezTo>
                      <a:cubicBezTo>
                        <a:pt x="20250" y="14115"/>
                        <a:pt x="24408" y="12734"/>
                        <a:pt x="28566" y="12734"/>
                      </a:cubicBezTo>
                      <a:cubicBezTo>
                        <a:pt x="32724" y="12734"/>
                        <a:pt x="56980" y="14806"/>
                        <a:pt x="59752" y="17568"/>
                      </a:cubicBezTo>
                      <a:cubicBezTo>
                        <a:pt x="62525" y="20331"/>
                        <a:pt x="54901" y="14667"/>
                        <a:pt x="68069" y="19917"/>
                      </a:cubicBezTo>
                      <a:cubicBezTo>
                        <a:pt x="81236" y="25166"/>
                        <a:pt x="97869" y="9971"/>
                        <a:pt x="97869" y="9971"/>
                      </a:cubicBezTo>
                      <a:lnTo>
                        <a:pt x="107918" y="-43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00" name="Freeform 299"/>
                <p:cNvSpPr/>
                <p:nvPr/>
              </p:nvSpPr>
              <p:spPr>
                <a:xfrm>
                  <a:off x="5833546" y="4818821"/>
                  <a:ext cx="82449" cy="148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49" h="14827" fill="none">
                      <a:moveTo>
                        <a:pt x="0" y="1662"/>
                      </a:moveTo>
                      <a:cubicBezTo>
                        <a:pt x="14532" y="12712"/>
                        <a:pt x="30472" y="10640"/>
                        <a:pt x="31858" y="10640"/>
                      </a:cubicBezTo>
                      <a:cubicBezTo>
                        <a:pt x="33244" y="10640"/>
                        <a:pt x="42253" y="5806"/>
                        <a:pt x="43639" y="5806"/>
                      </a:cubicBezTo>
                      <a:cubicBezTo>
                        <a:pt x="45025" y="5806"/>
                        <a:pt x="65816" y="-3863"/>
                        <a:pt x="69282" y="1662"/>
                      </a:cubicBezTo>
                      <a:cubicBezTo>
                        <a:pt x="72747" y="7187"/>
                        <a:pt x="74133" y="7187"/>
                        <a:pt x="75519" y="10640"/>
                      </a:cubicBezTo>
                      <a:cubicBezTo>
                        <a:pt x="76905" y="14094"/>
                        <a:pt x="80370" y="12712"/>
                        <a:pt x="82449" y="1478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01" name="Freeform 300"/>
                <p:cNvSpPr/>
                <p:nvPr/>
              </p:nvSpPr>
              <p:spPr>
                <a:xfrm>
                  <a:off x="5813470" y="4831577"/>
                  <a:ext cx="96288" cy="322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288" h="32245" fill="none">
                      <a:moveTo>
                        <a:pt x="0" y="-43"/>
                      </a:moveTo>
                      <a:cubicBezTo>
                        <a:pt x="2729" y="-43"/>
                        <a:pt x="20055" y="8935"/>
                        <a:pt x="21441" y="11007"/>
                      </a:cubicBezTo>
                      <a:cubicBezTo>
                        <a:pt x="22827" y="13079"/>
                        <a:pt x="24906" y="14461"/>
                        <a:pt x="28025" y="17568"/>
                      </a:cubicBezTo>
                      <a:cubicBezTo>
                        <a:pt x="31143" y="20676"/>
                        <a:pt x="30450" y="19295"/>
                        <a:pt x="41539" y="22748"/>
                      </a:cubicBezTo>
                      <a:cubicBezTo>
                        <a:pt x="52627" y="26202"/>
                        <a:pt x="60943" y="24268"/>
                        <a:pt x="60112" y="25096"/>
                      </a:cubicBezTo>
                      <a:cubicBezTo>
                        <a:pt x="60112" y="25096"/>
                        <a:pt x="59142" y="19709"/>
                        <a:pt x="62468" y="27445"/>
                      </a:cubicBezTo>
                      <a:cubicBezTo>
                        <a:pt x="65795" y="35180"/>
                        <a:pt x="78962" y="31036"/>
                        <a:pt x="81042" y="31727"/>
                      </a:cubicBezTo>
                      <a:cubicBezTo>
                        <a:pt x="83120" y="32418"/>
                        <a:pt x="90051" y="31727"/>
                        <a:pt x="90051" y="31727"/>
                      </a:cubicBezTo>
                      <a:lnTo>
                        <a:pt x="96288" y="28964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02" name="Freeform 301"/>
                <p:cNvSpPr/>
                <p:nvPr/>
              </p:nvSpPr>
              <p:spPr>
                <a:xfrm>
                  <a:off x="5828673" y="4871592"/>
                  <a:ext cx="35345" cy="168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345" h="16835" fill="none">
                      <a:moveTo>
                        <a:pt x="0" y="0"/>
                      </a:moveTo>
                      <a:cubicBezTo>
                        <a:pt x="3465" y="0"/>
                        <a:pt x="14207" y="345"/>
                        <a:pt x="15940" y="2072"/>
                      </a:cubicBezTo>
                      <a:cubicBezTo>
                        <a:pt x="17672" y="3799"/>
                        <a:pt x="10396" y="3453"/>
                        <a:pt x="18019" y="7597"/>
                      </a:cubicBezTo>
                      <a:cubicBezTo>
                        <a:pt x="25642" y="11741"/>
                        <a:pt x="22593" y="8702"/>
                        <a:pt x="27375" y="13468"/>
                      </a:cubicBezTo>
                      <a:cubicBezTo>
                        <a:pt x="32157" y="18233"/>
                        <a:pt x="35345" y="16576"/>
                        <a:pt x="35345" y="1657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03" name="Freeform 302"/>
                <p:cNvSpPr/>
                <p:nvPr/>
              </p:nvSpPr>
              <p:spPr>
                <a:xfrm>
                  <a:off x="5843421" y="4889461"/>
                  <a:ext cx="55291" cy="128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291" h="12885" fill="none">
                      <a:moveTo>
                        <a:pt x="1191" y="363"/>
                      </a:moveTo>
                      <a:cubicBezTo>
                        <a:pt x="1191" y="363"/>
                        <a:pt x="-3244" y="-1709"/>
                        <a:pt x="4518" y="3678"/>
                      </a:cubicBezTo>
                      <a:cubicBezTo>
                        <a:pt x="12280" y="9065"/>
                        <a:pt x="13666" y="6302"/>
                        <a:pt x="17824" y="10446"/>
                      </a:cubicBezTo>
                      <a:cubicBezTo>
                        <a:pt x="21982" y="14590"/>
                        <a:pt x="33625" y="12656"/>
                        <a:pt x="35843" y="10446"/>
                      </a:cubicBezTo>
                      <a:cubicBezTo>
                        <a:pt x="38061" y="8236"/>
                        <a:pt x="33071" y="2987"/>
                        <a:pt x="40694" y="5612"/>
                      </a:cubicBezTo>
                      <a:cubicBezTo>
                        <a:pt x="48318" y="8236"/>
                        <a:pt x="55291" y="8236"/>
                        <a:pt x="55291" y="823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04" name="Freeform 303"/>
                <p:cNvSpPr/>
                <p:nvPr/>
              </p:nvSpPr>
              <p:spPr>
                <a:xfrm>
                  <a:off x="5855702" y="4908238"/>
                  <a:ext cx="27743" cy="62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43" h="6216" fill="none">
                      <a:moveTo>
                        <a:pt x="0" y="-43"/>
                      </a:moveTo>
                      <a:cubicBezTo>
                        <a:pt x="0" y="-43"/>
                        <a:pt x="15247" y="6173"/>
                        <a:pt x="18019" y="6173"/>
                      </a:cubicBezTo>
                      <a:cubicBezTo>
                        <a:pt x="20791" y="6173"/>
                        <a:pt x="27743" y="4791"/>
                        <a:pt x="27743" y="479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05" name="Freeform 304"/>
                <p:cNvSpPr/>
                <p:nvPr/>
              </p:nvSpPr>
              <p:spPr>
                <a:xfrm>
                  <a:off x="5803659" y="4805158"/>
                  <a:ext cx="45155" cy="326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155" h="32633" fill="none">
                      <a:moveTo>
                        <a:pt x="2144" y="129"/>
                      </a:moveTo>
                      <a:cubicBezTo>
                        <a:pt x="2144" y="129"/>
                        <a:pt x="-5133" y="-1597"/>
                        <a:pt x="6995" y="7727"/>
                      </a:cubicBezTo>
                      <a:cubicBezTo>
                        <a:pt x="19123" y="17050"/>
                        <a:pt x="21549" y="15324"/>
                        <a:pt x="21549" y="17396"/>
                      </a:cubicBezTo>
                      <a:cubicBezTo>
                        <a:pt x="21549" y="19468"/>
                        <a:pt x="8381" y="10489"/>
                        <a:pt x="23628" y="21540"/>
                      </a:cubicBezTo>
                      <a:cubicBezTo>
                        <a:pt x="38875" y="32590"/>
                        <a:pt x="45155" y="32590"/>
                        <a:pt x="45155" y="3259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06" name="Freeform 305"/>
                <p:cNvSpPr/>
                <p:nvPr/>
              </p:nvSpPr>
              <p:spPr>
                <a:xfrm>
                  <a:off x="5799696" y="4778548"/>
                  <a:ext cx="33136" cy="420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136" h="42087" fill="none">
                      <a:moveTo>
                        <a:pt x="1949" y="4640"/>
                      </a:moveTo>
                      <a:cubicBezTo>
                        <a:pt x="1949" y="4640"/>
                        <a:pt x="-4842" y="-8482"/>
                        <a:pt x="6454" y="9130"/>
                      </a:cubicBezTo>
                      <a:cubicBezTo>
                        <a:pt x="17750" y="26741"/>
                        <a:pt x="11652" y="21906"/>
                        <a:pt x="19275" y="26741"/>
                      </a:cubicBezTo>
                      <a:cubicBezTo>
                        <a:pt x="26898" y="31576"/>
                        <a:pt x="33136" y="31576"/>
                        <a:pt x="33136" y="31576"/>
                      </a:cubicBezTo>
                      <a:lnTo>
                        <a:pt x="33136" y="42087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07" name="Freeform 306"/>
                <p:cNvSpPr/>
                <p:nvPr/>
              </p:nvSpPr>
              <p:spPr>
                <a:xfrm>
                  <a:off x="5796122" y="4768705"/>
                  <a:ext cx="104669" cy="683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669" h="68374" fill="none">
                      <a:moveTo>
                        <a:pt x="0" y="0"/>
                      </a:moveTo>
                      <a:cubicBezTo>
                        <a:pt x="2750" y="4813"/>
                        <a:pt x="2057" y="2050"/>
                        <a:pt x="12453" y="8957"/>
                      </a:cubicBezTo>
                      <a:cubicBezTo>
                        <a:pt x="22848" y="15863"/>
                        <a:pt x="33937" y="12410"/>
                        <a:pt x="36709" y="18626"/>
                      </a:cubicBezTo>
                      <a:cubicBezTo>
                        <a:pt x="39481" y="24842"/>
                        <a:pt x="34977" y="21043"/>
                        <a:pt x="40174" y="26223"/>
                      </a:cubicBezTo>
                      <a:cubicBezTo>
                        <a:pt x="45372" y="31403"/>
                        <a:pt x="52995" y="30712"/>
                        <a:pt x="54035" y="33820"/>
                      </a:cubicBezTo>
                      <a:cubicBezTo>
                        <a:pt x="55075" y="36928"/>
                        <a:pt x="53342" y="34649"/>
                        <a:pt x="60619" y="40381"/>
                      </a:cubicBezTo>
                      <a:cubicBezTo>
                        <a:pt x="67896" y="46114"/>
                        <a:pt x="72747" y="46114"/>
                        <a:pt x="74133" y="46114"/>
                      </a:cubicBezTo>
                      <a:cubicBezTo>
                        <a:pt x="75519" y="46114"/>
                        <a:pt x="78430" y="46114"/>
                        <a:pt x="80786" y="46114"/>
                      </a:cubicBezTo>
                      <a:cubicBezTo>
                        <a:pt x="83142" y="46114"/>
                        <a:pt x="87300" y="46114"/>
                        <a:pt x="88687" y="46114"/>
                      </a:cubicBezTo>
                      <a:cubicBezTo>
                        <a:pt x="90073" y="46114"/>
                        <a:pt x="86053" y="37826"/>
                        <a:pt x="92915" y="50327"/>
                      </a:cubicBezTo>
                      <a:cubicBezTo>
                        <a:pt x="99775" y="62828"/>
                        <a:pt x="103241" y="62137"/>
                        <a:pt x="104669" y="6837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08" name="Freeform 307"/>
                <p:cNvSpPr/>
                <p:nvPr/>
              </p:nvSpPr>
              <p:spPr>
                <a:xfrm>
                  <a:off x="5800930" y="4739115"/>
                  <a:ext cx="117859" cy="562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859" h="56267" fill="none">
                      <a:moveTo>
                        <a:pt x="0" y="-60"/>
                      </a:moveTo>
                      <a:cubicBezTo>
                        <a:pt x="9724" y="3324"/>
                        <a:pt x="31901" y="2633"/>
                        <a:pt x="35366" y="8158"/>
                      </a:cubicBezTo>
                      <a:cubicBezTo>
                        <a:pt x="38832" y="13684"/>
                        <a:pt x="32594" y="6086"/>
                        <a:pt x="40218" y="17137"/>
                      </a:cubicBezTo>
                      <a:cubicBezTo>
                        <a:pt x="47841" y="28133"/>
                        <a:pt x="47841" y="19900"/>
                        <a:pt x="53039" y="29914"/>
                      </a:cubicBezTo>
                      <a:cubicBezTo>
                        <a:pt x="58236" y="39928"/>
                        <a:pt x="52692" y="35785"/>
                        <a:pt x="63088" y="39928"/>
                      </a:cubicBezTo>
                      <a:cubicBezTo>
                        <a:pt x="73483" y="44072"/>
                        <a:pt x="76255" y="41310"/>
                        <a:pt x="81106" y="44072"/>
                      </a:cubicBezTo>
                      <a:cubicBezTo>
                        <a:pt x="85958" y="46835"/>
                        <a:pt x="85264" y="44072"/>
                        <a:pt x="89423" y="46835"/>
                      </a:cubicBezTo>
                      <a:cubicBezTo>
                        <a:pt x="93581" y="49598"/>
                        <a:pt x="95660" y="47526"/>
                        <a:pt x="99125" y="50979"/>
                      </a:cubicBezTo>
                      <a:cubicBezTo>
                        <a:pt x="102590" y="54432"/>
                        <a:pt x="108827" y="53051"/>
                        <a:pt x="110907" y="53742"/>
                      </a:cubicBezTo>
                      <a:cubicBezTo>
                        <a:pt x="112986" y="54432"/>
                        <a:pt x="118530" y="56267"/>
                        <a:pt x="117859" y="5626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09" name="Freeform 308"/>
                <p:cNvSpPr/>
                <p:nvPr/>
              </p:nvSpPr>
              <p:spPr>
                <a:xfrm>
                  <a:off x="5804439" y="4698971"/>
                  <a:ext cx="74133" cy="503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133" h="50374" fill="none">
                      <a:moveTo>
                        <a:pt x="0" y="0"/>
                      </a:moveTo>
                      <a:cubicBezTo>
                        <a:pt x="4137" y="2029"/>
                        <a:pt x="-6952" y="0"/>
                        <a:pt x="14532" y="10317"/>
                      </a:cubicBezTo>
                      <a:cubicBezTo>
                        <a:pt x="36016" y="20676"/>
                        <a:pt x="42600" y="13424"/>
                        <a:pt x="47105" y="17914"/>
                      </a:cubicBezTo>
                      <a:cubicBezTo>
                        <a:pt x="51609" y="22403"/>
                        <a:pt x="58539" y="5827"/>
                        <a:pt x="60965" y="19986"/>
                      </a:cubicBezTo>
                      <a:cubicBezTo>
                        <a:pt x="63391" y="34144"/>
                        <a:pt x="60272" y="30345"/>
                        <a:pt x="66509" y="40015"/>
                      </a:cubicBezTo>
                      <a:cubicBezTo>
                        <a:pt x="72747" y="49684"/>
                        <a:pt x="72747" y="50374"/>
                        <a:pt x="74133" y="5037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10" name="Freeform 309"/>
                <p:cNvSpPr/>
                <p:nvPr/>
              </p:nvSpPr>
              <p:spPr>
                <a:xfrm>
                  <a:off x="5843876" y="4658179"/>
                  <a:ext cx="129814" cy="882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814" h="88252" fill="none">
                      <a:moveTo>
                        <a:pt x="0" y="0"/>
                      </a:moveTo>
                      <a:cubicBezTo>
                        <a:pt x="0" y="3108"/>
                        <a:pt x="9191" y="12294"/>
                        <a:pt x="21666" y="24725"/>
                      </a:cubicBezTo>
                      <a:cubicBezTo>
                        <a:pt x="34140" y="37157"/>
                        <a:pt x="40932" y="31770"/>
                        <a:pt x="44397" y="38676"/>
                      </a:cubicBezTo>
                      <a:cubicBezTo>
                        <a:pt x="47863" y="45583"/>
                        <a:pt x="49942" y="37295"/>
                        <a:pt x="52714" y="49036"/>
                      </a:cubicBezTo>
                      <a:cubicBezTo>
                        <a:pt x="55486" y="60777"/>
                        <a:pt x="72812" y="64921"/>
                        <a:pt x="73851" y="68029"/>
                      </a:cubicBezTo>
                      <a:cubicBezTo>
                        <a:pt x="74891" y="71137"/>
                        <a:pt x="73505" y="67684"/>
                        <a:pt x="79396" y="73554"/>
                      </a:cubicBezTo>
                      <a:cubicBezTo>
                        <a:pt x="85286" y="79425"/>
                        <a:pt x="84247" y="73554"/>
                        <a:pt x="90831" y="80115"/>
                      </a:cubicBezTo>
                      <a:cubicBezTo>
                        <a:pt x="97415" y="86676"/>
                        <a:pt x="103652" y="84605"/>
                        <a:pt x="106078" y="87022"/>
                      </a:cubicBezTo>
                      <a:cubicBezTo>
                        <a:pt x="108503" y="89439"/>
                        <a:pt x="120492" y="87436"/>
                        <a:pt x="122640" y="87229"/>
                      </a:cubicBezTo>
                      <a:cubicBezTo>
                        <a:pt x="124789" y="87022"/>
                        <a:pt x="129814" y="80115"/>
                        <a:pt x="129814" y="8011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11" name="Freeform 310"/>
                <p:cNvSpPr/>
                <p:nvPr/>
              </p:nvSpPr>
              <p:spPr>
                <a:xfrm>
                  <a:off x="5929899" y="4751418"/>
                  <a:ext cx="103955" cy="44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955" h="44223" fill="none">
                      <a:moveTo>
                        <a:pt x="0" y="0"/>
                      </a:moveTo>
                      <a:cubicBezTo>
                        <a:pt x="1343" y="0"/>
                        <a:pt x="16590" y="691"/>
                        <a:pt x="29064" y="4144"/>
                      </a:cubicBezTo>
                      <a:cubicBezTo>
                        <a:pt x="41539" y="7597"/>
                        <a:pt x="36688" y="2763"/>
                        <a:pt x="42925" y="7597"/>
                      </a:cubicBezTo>
                      <a:cubicBezTo>
                        <a:pt x="49162" y="12432"/>
                        <a:pt x="46390" y="2072"/>
                        <a:pt x="52627" y="14504"/>
                      </a:cubicBezTo>
                      <a:cubicBezTo>
                        <a:pt x="58865" y="26935"/>
                        <a:pt x="65795" y="22791"/>
                        <a:pt x="67181" y="22791"/>
                      </a:cubicBezTo>
                      <a:cubicBezTo>
                        <a:pt x="68567" y="22791"/>
                        <a:pt x="68914" y="12777"/>
                        <a:pt x="85200" y="29007"/>
                      </a:cubicBezTo>
                      <a:cubicBezTo>
                        <a:pt x="101486" y="45238"/>
                        <a:pt x="103955" y="40748"/>
                        <a:pt x="103955" y="4422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12" name="Freeform 311"/>
                <p:cNvSpPr/>
                <p:nvPr/>
              </p:nvSpPr>
              <p:spPr>
                <a:xfrm>
                  <a:off x="6013064" y="4746626"/>
                  <a:ext cx="13124" cy="427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24" h="42799" fill="none">
                      <a:moveTo>
                        <a:pt x="-43" y="-43"/>
                      </a:moveTo>
                      <a:cubicBezTo>
                        <a:pt x="2036" y="2029"/>
                        <a:pt x="-43" y="-2115"/>
                        <a:pt x="3422" y="11007"/>
                      </a:cubicBezTo>
                      <a:cubicBezTo>
                        <a:pt x="6887" y="24130"/>
                        <a:pt x="6194" y="17223"/>
                        <a:pt x="7580" y="25511"/>
                      </a:cubicBezTo>
                      <a:cubicBezTo>
                        <a:pt x="8966" y="33799"/>
                        <a:pt x="7580" y="30345"/>
                        <a:pt x="9659" y="35871"/>
                      </a:cubicBezTo>
                      <a:cubicBezTo>
                        <a:pt x="11738" y="41396"/>
                        <a:pt x="11045" y="34489"/>
                        <a:pt x="13124" y="427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13" name="Freeform 312"/>
                <p:cNvSpPr/>
                <p:nvPr/>
              </p:nvSpPr>
              <p:spPr>
                <a:xfrm>
                  <a:off x="6022679" y="4674755"/>
                  <a:ext cx="9096" cy="663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96" h="66302" fill="none">
                      <a:moveTo>
                        <a:pt x="43" y="0"/>
                      </a:moveTo>
                      <a:cubicBezTo>
                        <a:pt x="43" y="2072"/>
                        <a:pt x="43" y="-4144"/>
                        <a:pt x="43" y="15194"/>
                      </a:cubicBezTo>
                      <a:cubicBezTo>
                        <a:pt x="43" y="34532"/>
                        <a:pt x="-650" y="25554"/>
                        <a:pt x="2122" y="37295"/>
                      </a:cubicBezTo>
                      <a:cubicBezTo>
                        <a:pt x="4895" y="49036"/>
                        <a:pt x="9053" y="66302"/>
                        <a:pt x="9053" y="6630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14" name="Freeform 313"/>
                <p:cNvSpPr/>
                <p:nvPr/>
              </p:nvSpPr>
              <p:spPr>
                <a:xfrm>
                  <a:off x="6004747" y="4740993"/>
                  <a:ext cx="15203" cy="2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03" h="2007" fill="none">
                      <a:moveTo>
                        <a:pt x="15203" y="1446"/>
                      </a:moveTo>
                      <a:cubicBezTo>
                        <a:pt x="11045" y="3518"/>
                        <a:pt x="2590" y="-764"/>
                        <a:pt x="-43" y="6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15" name="Freeform 314"/>
                <p:cNvSpPr/>
                <p:nvPr/>
              </p:nvSpPr>
              <p:spPr>
                <a:xfrm>
                  <a:off x="6025083" y="4742483"/>
                  <a:ext cx="38528" cy="200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28" h="20007" fill="none">
                      <a:moveTo>
                        <a:pt x="3184" y="-43"/>
                      </a:moveTo>
                      <a:cubicBezTo>
                        <a:pt x="3184" y="-43"/>
                        <a:pt x="-4093" y="1683"/>
                        <a:pt x="3184" y="8935"/>
                      </a:cubicBezTo>
                      <a:cubicBezTo>
                        <a:pt x="10460" y="16187"/>
                        <a:pt x="20509" y="16532"/>
                        <a:pt x="21896" y="16532"/>
                      </a:cubicBezTo>
                      <a:cubicBezTo>
                        <a:pt x="23282" y="16532"/>
                        <a:pt x="28479" y="13425"/>
                        <a:pt x="31598" y="16532"/>
                      </a:cubicBezTo>
                      <a:cubicBezTo>
                        <a:pt x="34716" y="19640"/>
                        <a:pt x="35063" y="16532"/>
                        <a:pt x="38528" y="1998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16" name="Freeform 315"/>
                <p:cNvSpPr/>
                <p:nvPr/>
              </p:nvSpPr>
              <p:spPr>
                <a:xfrm>
                  <a:off x="6057893" y="4644389"/>
                  <a:ext cx="108308" cy="976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308" h="97641" fill="none">
                      <a:moveTo>
                        <a:pt x="1559" y="94597"/>
                      </a:moveTo>
                      <a:cubicBezTo>
                        <a:pt x="1559" y="96670"/>
                        <a:pt x="-3985" y="95979"/>
                        <a:pt x="5718" y="97360"/>
                      </a:cubicBezTo>
                      <a:cubicBezTo>
                        <a:pt x="15420" y="98741"/>
                        <a:pt x="37597" y="94597"/>
                        <a:pt x="37597" y="94597"/>
                      </a:cubicBezTo>
                      <a:cubicBezTo>
                        <a:pt x="37597" y="94597"/>
                        <a:pt x="35379" y="91835"/>
                        <a:pt x="40646" y="91835"/>
                      </a:cubicBezTo>
                      <a:cubicBezTo>
                        <a:pt x="45913" y="91835"/>
                        <a:pt x="59774" y="88382"/>
                        <a:pt x="59774" y="83547"/>
                      </a:cubicBezTo>
                      <a:cubicBezTo>
                        <a:pt x="59774" y="78712"/>
                        <a:pt x="57002" y="76641"/>
                        <a:pt x="59774" y="72497"/>
                      </a:cubicBezTo>
                      <a:cubicBezTo>
                        <a:pt x="62546" y="68353"/>
                        <a:pt x="63239" y="67662"/>
                        <a:pt x="63239" y="66281"/>
                      </a:cubicBezTo>
                      <a:cubicBezTo>
                        <a:pt x="63239" y="64900"/>
                        <a:pt x="62200" y="60410"/>
                        <a:pt x="70169" y="57302"/>
                      </a:cubicBezTo>
                      <a:cubicBezTo>
                        <a:pt x="78139" y="54194"/>
                        <a:pt x="69823" y="56957"/>
                        <a:pt x="80565" y="49015"/>
                      </a:cubicBezTo>
                      <a:cubicBezTo>
                        <a:pt x="91307" y="41072"/>
                        <a:pt x="88535" y="41072"/>
                        <a:pt x="93732" y="37274"/>
                      </a:cubicBezTo>
                      <a:cubicBezTo>
                        <a:pt x="98931" y="33475"/>
                        <a:pt x="98583" y="28295"/>
                        <a:pt x="101356" y="28295"/>
                      </a:cubicBezTo>
                      <a:cubicBezTo>
                        <a:pt x="104128" y="28295"/>
                        <a:pt x="102742" y="29677"/>
                        <a:pt x="104128" y="28295"/>
                      </a:cubicBezTo>
                      <a:cubicBezTo>
                        <a:pt x="105514" y="26914"/>
                        <a:pt x="105514" y="24842"/>
                        <a:pt x="106900" y="19317"/>
                      </a:cubicBezTo>
                      <a:cubicBezTo>
                        <a:pt x="108308" y="13791"/>
                        <a:pt x="108308" y="13101"/>
                        <a:pt x="108308" y="10338"/>
                      </a:cubicBezTo>
                      <a:cubicBezTo>
                        <a:pt x="108308" y="7576"/>
                        <a:pt x="106900" y="2050"/>
                        <a:pt x="106900" y="2050"/>
                      </a:cubicBezTo>
                      <a:lnTo>
                        <a:pt x="106900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17" name="Freeform 316"/>
                <p:cNvSpPr/>
                <p:nvPr/>
              </p:nvSpPr>
              <p:spPr>
                <a:xfrm>
                  <a:off x="6115198" y="4669057"/>
                  <a:ext cx="69715" cy="823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715" h="82360" fill="none">
                      <a:moveTo>
                        <a:pt x="2469" y="863"/>
                      </a:moveTo>
                      <a:cubicBezTo>
                        <a:pt x="5796" y="8184"/>
                        <a:pt x="-11253" y="-13779"/>
                        <a:pt x="14320" y="16679"/>
                      </a:cubicBezTo>
                      <a:cubicBezTo>
                        <a:pt x="39893" y="47137"/>
                        <a:pt x="39962" y="42233"/>
                        <a:pt x="44120" y="46377"/>
                      </a:cubicBezTo>
                      <a:cubicBezTo>
                        <a:pt x="48279" y="50521"/>
                        <a:pt x="50981" y="48518"/>
                        <a:pt x="54447" y="50590"/>
                      </a:cubicBezTo>
                      <a:cubicBezTo>
                        <a:pt x="57912" y="52662"/>
                        <a:pt x="56526" y="44374"/>
                        <a:pt x="60684" y="52662"/>
                      </a:cubicBezTo>
                      <a:cubicBezTo>
                        <a:pt x="64842" y="60950"/>
                        <a:pt x="65535" y="52662"/>
                        <a:pt x="65535" y="63713"/>
                      </a:cubicBezTo>
                      <a:cubicBezTo>
                        <a:pt x="65535" y="74763"/>
                        <a:pt x="65535" y="68547"/>
                        <a:pt x="65535" y="74763"/>
                      </a:cubicBezTo>
                      <a:cubicBezTo>
                        <a:pt x="65535" y="80979"/>
                        <a:pt x="69715" y="82360"/>
                        <a:pt x="69715" y="8236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18" name="Freeform 317"/>
                <p:cNvSpPr/>
                <p:nvPr/>
              </p:nvSpPr>
              <p:spPr>
                <a:xfrm>
                  <a:off x="6125334" y="4706547"/>
                  <a:ext cx="56136" cy="642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136" h="64231" fill="none">
                      <a:moveTo>
                        <a:pt x="0" y="0"/>
                      </a:moveTo>
                      <a:cubicBezTo>
                        <a:pt x="234" y="5089"/>
                        <a:pt x="1689" y="-1748"/>
                        <a:pt x="10352" y="6885"/>
                      </a:cubicBezTo>
                      <a:cubicBezTo>
                        <a:pt x="19015" y="15518"/>
                        <a:pt x="18322" y="7921"/>
                        <a:pt x="26292" y="15863"/>
                      </a:cubicBezTo>
                      <a:cubicBezTo>
                        <a:pt x="34262" y="23806"/>
                        <a:pt x="32529" y="12410"/>
                        <a:pt x="36688" y="24151"/>
                      </a:cubicBezTo>
                      <a:cubicBezTo>
                        <a:pt x="40846" y="35892"/>
                        <a:pt x="44311" y="32439"/>
                        <a:pt x="47083" y="38655"/>
                      </a:cubicBezTo>
                      <a:cubicBezTo>
                        <a:pt x="49855" y="44871"/>
                        <a:pt x="49509" y="42454"/>
                        <a:pt x="51588" y="47979"/>
                      </a:cubicBezTo>
                      <a:cubicBezTo>
                        <a:pt x="53667" y="53504"/>
                        <a:pt x="56136" y="51087"/>
                        <a:pt x="56136" y="55921"/>
                      </a:cubicBezTo>
                      <a:cubicBezTo>
                        <a:pt x="56136" y="60756"/>
                        <a:pt x="56136" y="64231"/>
                        <a:pt x="56136" y="6423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19" name="Freeform 318"/>
                <p:cNvSpPr/>
                <p:nvPr/>
              </p:nvSpPr>
              <p:spPr>
                <a:xfrm>
                  <a:off x="6158730" y="4729144"/>
                  <a:ext cx="21311" cy="457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11" h="45777" fill="none">
                      <a:moveTo>
                        <a:pt x="1213" y="3626"/>
                      </a:moveTo>
                      <a:cubicBezTo>
                        <a:pt x="1213" y="3626"/>
                        <a:pt x="-1559" y="-8115"/>
                        <a:pt x="1213" y="9842"/>
                      </a:cubicBezTo>
                      <a:cubicBezTo>
                        <a:pt x="3985" y="27799"/>
                        <a:pt x="1767" y="20202"/>
                        <a:pt x="4678" y="29180"/>
                      </a:cubicBezTo>
                      <a:cubicBezTo>
                        <a:pt x="7589" y="38158"/>
                        <a:pt x="1559" y="36017"/>
                        <a:pt x="7589" y="38158"/>
                      </a:cubicBezTo>
                      <a:cubicBezTo>
                        <a:pt x="13618" y="40300"/>
                        <a:pt x="16806" y="37123"/>
                        <a:pt x="18539" y="40921"/>
                      </a:cubicBezTo>
                      <a:cubicBezTo>
                        <a:pt x="20271" y="44720"/>
                        <a:pt x="21034" y="43269"/>
                        <a:pt x="21311" y="4577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20" name="Freeform 319"/>
                <p:cNvSpPr/>
                <p:nvPr/>
              </p:nvSpPr>
              <p:spPr>
                <a:xfrm>
                  <a:off x="6141707" y="4683755"/>
                  <a:ext cx="21701" cy="904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01" h="90454" fill="none">
                      <a:moveTo>
                        <a:pt x="21701" y="0"/>
                      </a:moveTo>
                      <a:cubicBezTo>
                        <a:pt x="21701" y="0"/>
                        <a:pt x="13384" y="5504"/>
                        <a:pt x="10612" y="9648"/>
                      </a:cubicBezTo>
                      <a:cubicBezTo>
                        <a:pt x="7840" y="13791"/>
                        <a:pt x="5761" y="14482"/>
                        <a:pt x="3682" y="24842"/>
                      </a:cubicBezTo>
                      <a:cubicBezTo>
                        <a:pt x="1603" y="35202"/>
                        <a:pt x="1603" y="34511"/>
                        <a:pt x="1603" y="45562"/>
                      </a:cubicBezTo>
                      <a:cubicBezTo>
                        <a:pt x="1603" y="56612"/>
                        <a:pt x="1603" y="51087"/>
                        <a:pt x="1603" y="59375"/>
                      </a:cubicBezTo>
                      <a:cubicBezTo>
                        <a:pt x="1603" y="67662"/>
                        <a:pt x="-3249" y="61447"/>
                        <a:pt x="3682" y="74569"/>
                      </a:cubicBezTo>
                      <a:cubicBezTo>
                        <a:pt x="10612" y="87691"/>
                        <a:pt x="11998" y="84929"/>
                        <a:pt x="14770" y="87691"/>
                      </a:cubicBezTo>
                      <a:cubicBezTo>
                        <a:pt x="17542" y="90454"/>
                        <a:pt x="19621" y="90454"/>
                        <a:pt x="21701" y="9045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21" name="Freeform 320"/>
                <p:cNvSpPr/>
                <p:nvPr/>
              </p:nvSpPr>
              <p:spPr>
                <a:xfrm>
                  <a:off x="6154702" y="4781137"/>
                  <a:ext cx="15658" cy="469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58" h="46943" fill="none">
                      <a:moveTo>
                        <a:pt x="1776" y="0"/>
                      </a:moveTo>
                      <a:cubicBezTo>
                        <a:pt x="1776" y="2050"/>
                        <a:pt x="1776" y="3432"/>
                        <a:pt x="1776" y="6194"/>
                      </a:cubicBezTo>
                      <a:cubicBezTo>
                        <a:pt x="1776" y="8957"/>
                        <a:pt x="1776" y="-5547"/>
                        <a:pt x="1776" y="8957"/>
                      </a:cubicBezTo>
                      <a:cubicBezTo>
                        <a:pt x="1776" y="23471"/>
                        <a:pt x="1776" y="22770"/>
                        <a:pt x="1776" y="29676"/>
                      </a:cubicBezTo>
                      <a:cubicBezTo>
                        <a:pt x="1776" y="36583"/>
                        <a:pt x="-2382" y="26914"/>
                        <a:pt x="1776" y="36583"/>
                      </a:cubicBezTo>
                      <a:cubicBezTo>
                        <a:pt x="5934" y="46252"/>
                        <a:pt x="15637" y="46943"/>
                        <a:pt x="15637" y="469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22" name="Freeform 321"/>
                <p:cNvSpPr/>
                <p:nvPr/>
              </p:nvSpPr>
              <p:spPr>
                <a:xfrm>
                  <a:off x="6143331" y="4802569"/>
                  <a:ext cx="6237" cy="17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" h="17223" fill="none">
                      <a:moveTo>
                        <a:pt x="-22" y="-43"/>
                      </a:moveTo>
                      <a:cubicBezTo>
                        <a:pt x="4137" y="16532"/>
                        <a:pt x="6216" y="17223"/>
                        <a:pt x="6216" y="1722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23" name="Freeform 322"/>
                <p:cNvSpPr/>
                <p:nvPr/>
              </p:nvSpPr>
              <p:spPr>
                <a:xfrm>
                  <a:off x="6154441" y="4826720"/>
                  <a:ext cx="8966" cy="34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66" h="3432" fill="none">
                      <a:moveTo>
                        <a:pt x="-43" y="-22"/>
                      </a:moveTo>
                      <a:cubicBezTo>
                        <a:pt x="-43" y="1360"/>
                        <a:pt x="8966" y="3432"/>
                        <a:pt x="8966" y="343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24" name="Freeform 323"/>
                <p:cNvSpPr/>
                <p:nvPr/>
              </p:nvSpPr>
              <p:spPr>
                <a:xfrm>
                  <a:off x="6141447" y="4763331"/>
                  <a:ext cx="24884" cy="323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84" h="32310" fill="none">
                      <a:moveTo>
                        <a:pt x="1863" y="32310"/>
                      </a:moveTo>
                      <a:cubicBezTo>
                        <a:pt x="1863" y="29525"/>
                        <a:pt x="-4375" y="10878"/>
                        <a:pt x="5328" y="9496"/>
                      </a:cubicBezTo>
                      <a:cubicBezTo>
                        <a:pt x="15030" y="8115"/>
                        <a:pt x="20713" y="-7079"/>
                        <a:pt x="24884" y="397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25" name="Freeform 324"/>
                <p:cNvSpPr/>
                <p:nvPr/>
              </p:nvSpPr>
              <p:spPr>
                <a:xfrm>
                  <a:off x="6170360" y="4787030"/>
                  <a:ext cx="3444" cy="286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44" h="28619" fill="none">
                      <a:moveTo>
                        <a:pt x="1711" y="-43"/>
                      </a:moveTo>
                      <a:cubicBezTo>
                        <a:pt x="-22" y="5137"/>
                        <a:pt x="-22" y="7209"/>
                        <a:pt x="-22" y="10662"/>
                      </a:cubicBezTo>
                      <a:cubicBezTo>
                        <a:pt x="-22" y="14115"/>
                        <a:pt x="-22" y="12734"/>
                        <a:pt x="-22" y="17568"/>
                      </a:cubicBezTo>
                      <a:cubicBezTo>
                        <a:pt x="-22" y="22403"/>
                        <a:pt x="3444" y="28619"/>
                        <a:pt x="3444" y="2861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26" name="Freeform 325"/>
                <p:cNvSpPr/>
                <p:nvPr/>
              </p:nvSpPr>
              <p:spPr>
                <a:xfrm>
                  <a:off x="6138458" y="4779065"/>
                  <a:ext cx="40218" cy="145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218" h="14504" fill="none">
                      <a:moveTo>
                        <a:pt x="0" y="9648"/>
                      </a:moveTo>
                      <a:cubicBezTo>
                        <a:pt x="0" y="9648"/>
                        <a:pt x="2079" y="14482"/>
                        <a:pt x="9702" y="14482"/>
                      </a:cubicBezTo>
                      <a:cubicBezTo>
                        <a:pt x="17326" y="14482"/>
                        <a:pt x="27721" y="14482"/>
                        <a:pt x="27721" y="14482"/>
                      </a:cubicBezTo>
                      <a:lnTo>
                        <a:pt x="33266" y="11720"/>
                      </a:lnTo>
                      <a:lnTo>
                        <a:pt x="40218" y="-22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27" name="Freeform 326"/>
                <p:cNvSpPr/>
                <p:nvPr/>
              </p:nvSpPr>
              <p:spPr>
                <a:xfrm>
                  <a:off x="6138459" y="4807359"/>
                  <a:ext cx="34695" cy="88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95" h="8871" fill="none">
                      <a:moveTo>
                        <a:pt x="0" y="6216"/>
                      </a:moveTo>
                      <a:cubicBezTo>
                        <a:pt x="11089" y="8288"/>
                        <a:pt x="14554" y="10360"/>
                        <a:pt x="20791" y="7597"/>
                      </a:cubicBezTo>
                      <a:cubicBezTo>
                        <a:pt x="27028" y="4835"/>
                        <a:pt x="31187" y="1381"/>
                        <a:pt x="34652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28" name="Freeform 327"/>
                <p:cNvSpPr/>
                <p:nvPr/>
              </p:nvSpPr>
              <p:spPr>
                <a:xfrm>
                  <a:off x="6135015" y="4820504"/>
                  <a:ext cx="37424" cy="110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424" h="11072" fill="none">
                      <a:moveTo>
                        <a:pt x="0" y="9648"/>
                      </a:moveTo>
                      <a:cubicBezTo>
                        <a:pt x="6822" y="10476"/>
                        <a:pt x="6216" y="12410"/>
                        <a:pt x="15918" y="9648"/>
                      </a:cubicBezTo>
                      <a:cubicBezTo>
                        <a:pt x="25621" y="6885"/>
                        <a:pt x="32551" y="4813"/>
                        <a:pt x="32551" y="4813"/>
                      </a:cubicBezTo>
                      <a:lnTo>
                        <a:pt x="37424" y="-21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29" name="Freeform 328"/>
                <p:cNvSpPr/>
                <p:nvPr/>
              </p:nvSpPr>
              <p:spPr>
                <a:xfrm>
                  <a:off x="6012349" y="4826396"/>
                  <a:ext cx="122342" cy="405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342" h="40533" fill="none">
                      <a:moveTo>
                        <a:pt x="0" y="36492"/>
                      </a:moveTo>
                      <a:cubicBezTo>
                        <a:pt x="4830" y="38288"/>
                        <a:pt x="-4180" y="35525"/>
                        <a:pt x="9681" y="38288"/>
                      </a:cubicBezTo>
                      <a:cubicBezTo>
                        <a:pt x="23541" y="41051"/>
                        <a:pt x="27007" y="34835"/>
                        <a:pt x="33937" y="38288"/>
                      </a:cubicBezTo>
                      <a:cubicBezTo>
                        <a:pt x="40867" y="41741"/>
                        <a:pt x="40174" y="38979"/>
                        <a:pt x="47798" y="40360"/>
                      </a:cubicBezTo>
                      <a:cubicBezTo>
                        <a:pt x="55421" y="41741"/>
                        <a:pt x="74826" y="34144"/>
                        <a:pt x="77598" y="34144"/>
                      </a:cubicBezTo>
                      <a:cubicBezTo>
                        <a:pt x="80370" y="34144"/>
                        <a:pt x="87994" y="30000"/>
                        <a:pt x="93538" y="26547"/>
                      </a:cubicBezTo>
                      <a:cubicBezTo>
                        <a:pt x="99082" y="23094"/>
                        <a:pt x="100468" y="21712"/>
                        <a:pt x="103240" y="18950"/>
                      </a:cubicBezTo>
                      <a:cubicBezTo>
                        <a:pt x="106012" y="16187"/>
                        <a:pt x="118487" y="3755"/>
                        <a:pt x="118487" y="3755"/>
                      </a:cubicBezTo>
                      <a:lnTo>
                        <a:pt x="122342" y="-43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30" name="Freeform 329"/>
                <p:cNvSpPr/>
                <p:nvPr/>
              </p:nvSpPr>
              <p:spPr>
                <a:xfrm>
                  <a:off x="5922948" y="4820246"/>
                  <a:ext cx="198878" cy="378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878" h="37878" fill="none">
                      <a:moveTo>
                        <a:pt x="0" y="33941"/>
                      </a:moveTo>
                      <a:cubicBezTo>
                        <a:pt x="7602" y="35461"/>
                        <a:pt x="-4873" y="38914"/>
                        <a:pt x="21462" y="37533"/>
                      </a:cubicBezTo>
                      <a:cubicBezTo>
                        <a:pt x="47798" y="36151"/>
                        <a:pt x="61658" y="30074"/>
                        <a:pt x="70668" y="32007"/>
                      </a:cubicBezTo>
                      <a:cubicBezTo>
                        <a:pt x="79677" y="33941"/>
                        <a:pt x="83142" y="18194"/>
                        <a:pt x="93538" y="25101"/>
                      </a:cubicBezTo>
                      <a:cubicBezTo>
                        <a:pt x="103933" y="32007"/>
                        <a:pt x="117101" y="21786"/>
                        <a:pt x="120566" y="26896"/>
                      </a:cubicBezTo>
                      <a:cubicBezTo>
                        <a:pt x="124031" y="32007"/>
                        <a:pt x="130962" y="27173"/>
                        <a:pt x="138584" y="23029"/>
                      </a:cubicBezTo>
                      <a:cubicBezTo>
                        <a:pt x="146208" y="18885"/>
                        <a:pt x="152445" y="14050"/>
                        <a:pt x="160069" y="11288"/>
                      </a:cubicBezTo>
                      <a:cubicBezTo>
                        <a:pt x="167692" y="8525"/>
                        <a:pt x="176702" y="-1835"/>
                        <a:pt x="182246" y="237"/>
                      </a:cubicBezTo>
                      <a:cubicBezTo>
                        <a:pt x="187790" y="2309"/>
                        <a:pt x="198878" y="237"/>
                        <a:pt x="198878" y="237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31" name="Freeform 330"/>
                <p:cNvSpPr/>
                <p:nvPr/>
              </p:nvSpPr>
              <p:spPr>
                <a:xfrm>
                  <a:off x="5923214" y="4886806"/>
                  <a:ext cx="137220" cy="172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220" h="17288" fill="none">
                      <a:moveTo>
                        <a:pt x="0" y="17245"/>
                      </a:moveTo>
                      <a:cubicBezTo>
                        <a:pt x="4137" y="17245"/>
                        <a:pt x="8988" y="13791"/>
                        <a:pt x="29086" y="13791"/>
                      </a:cubicBezTo>
                      <a:cubicBezTo>
                        <a:pt x="49184" y="13791"/>
                        <a:pt x="53342" y="5504"/>
                        <a:pt x="59579" y="9648"/>
                      </a:cubicBezTo>
                      <a:cubicBezTo>
                        <a:pt x="65816" y="13791"/>
                        <a:pt x="60965" y="13791"/>
                        <a:pt x="78984" y="13791"/>
                      </a:cubicBezTo>
                      <a:cubicBezTo>
                        <a:pt x="97003" y="13791"/>
                        <a:pt x="110170" y="7576"/>
                        <a:pt x="115715" y="7576"/>
                      </a:cubicBezTo>
                      <a:cubicBezTo>
                        <a:pt x="121259" y="7576"/>
                        <a:pt x="124031" y="-22"/>
                        <a:pt x="128189" y="-22"/>
                      </a:cubicBezTo>
                      <a:cubicBezTo>
                        <a:pt x="132347" y="-22"/>
                        <a:pt x="135813" y="-22"/>
                        <a:pt x="137220" y="-2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32" name="Freeform 331"/>
                <p:cNvSpPr/>
                <p:nvPr/>
              </p:nvSpPr>
              <p:spPr>
                <a:xfrm>
                  <a:off x="5936137" y="4909663"/>
                  <a:ext cx="104604" cy="61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4604" h="6151" fill="none">
                      <a:moveTo>
                        <a:pt x="0" y="5439"/>
                      </a:moveTo>
                      <a:cubicBezTo>
                        <a:pt x="8273" y="5439"/>
                        <a:pt x="44311" y="2676"/>
                        <a:pt x="44311" y="2676"/>
                      </a:cubicBezTo>
                      <a:cubicBezTo>
                        <a:pt x="44311" y="2676"/>
                        <a:pt x="35994" y="-2849"/>
                        <a:pt x="57478" y="2676"/>
                      </a:cubicBezTo>
                      <a:cubicBezTo>
                        <a:pt x="78962" y="8202"/>
                        <a:pt x="85200" y="5439"/>
                        <a:pt x="88665" y="5439"/>
                      </a:cubicBezTo>
                      <a:cubicBezTo>
                        <a:pt x="92129" y="5439"/>
                        <a:pt x="101070" y="-2365"/>
                        <a:pt x="104604" y="604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33" name="Freeform 332"/>
                <p:cNvSpPr/>
                <p:nvPr/>
              </p:nvSpPr>
              <p:spPr>
                <a:xfrm>
                  <a:off x="5945947" y="4922095"/>
                  <a:ext cx="99666" cy="132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666" h="13209" fill="none">
                      <a:moveTo>
                        <a:pt x="0" y="9030"/>
                      </a:moveTo>
                      <a:cubicBezTo>
                        <a:pt x="28263" y="9030"/>
                        <a:pt x="37272" y="5439"/>
                        <a:pt x="44895" y="5439"/>
                      </a:cubicBezTo>
                      <a:cubicBezTo>
                        <a:pt x="52519" y="5439"/>
                        <a:pt x="51826" y="-6993"/>
                        <a:pt x="64300" y="5439"/>
                      </a:cubicBezTo>
                      <a:cubicBezTo>
                        <a:pt x="76775" y="17871"/>
                        <a:pt x="81626" y="11655"/>
                        <a:pt x="86477" y="11655"/>
                      </a:cubicBezTo>
                      <a:cubicBezTo>
                        <a:pt x="91328" y="11655"/>
                        <a:pt x="98259" y="5439"/>
                        <a:pt x="99666" y="543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34" name="Freeform 333"/>
                <p:cNvSpPr/>
                <p:nvPr/>
              </p:nvSpPr>
              <p:spPr>
                <a:xfrm>
                  <a:off x="5951665" y="4781267"/>
                  <a:ext cx="105709" cy="266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709" h="26676" fill="none">
                      <a:moveTo>
                        <a:pt x="5219" y="3302"/>
                      </a:moveTo>
                      <a:cubicBezTo>
                        <a:pt x="5219" y="4683"/>
                        <a:pt x="-8641" y="-7058"/>
                        <a:pt x="8685" y="6755"/>
                      </a:cubicBezTo>
                      <a:cubicBezTo>
                        <a:pt x="26010" y="20568"/>
                        <a:pt x="19773" y="15043"/>
                        <a:pt x="32941" y="19187"/>
                      </a:cubicBezTo>
                      <a:cubicBezTo>
                        <a:pt x="46108" y="23331"/>
                        <a:pt x="56504" y="14353"/>
                        <a:pt x="63434" y="21259"/>
                      </a:cubicBezTo>
                      <a:cubicBezTo>
                        <a:pt x="70364" y="28165"/>
                        <a:pt x="82146" y="21950"/>
                        <a:pt x="88383" y="25403"/>
                      </a:cubicBezTo>
                      <a:cubicBezTo>
                        <a:pt x="94621" y="28856"/>
                        <a:pt x="105709" y="24022"/>
                        <a:pt x="105709" y="2402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35" name="Freeform 334"/>
                <p:cNvSpPr/>
                <p:nvPr/>
              </p:nvSpPr>
              <p:spPr>
                <a:xfrm>
                  <a:off x="5976095" y="4813576"/>
                  <a:ext cx="91675" cy="9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675" h="9000" fill="none">
                      <a:moveTo>
                        <a:pt x="0" y="4351"/>
                      </a:moveTo>
                      <a:cubicBezTo>
                        <a:pt x="9204" y="4351"/>
                        <a:pt x="29995" y="1105"/>
                        <a:pt x="47321" y="4351"/>
                      </a:cubicBezTo>
                      <a:cubicBezTo>
                        <a:pt x="64647" y="7597"/>
                        <a:pt x="79893" y="-4835"/>
                        <a:pt x="82665" y="2072"/>
                      </a:cubicBezTo>
                      <a:cubicBezTo>
                        <a:pt x="85438" y="8978"/>
                        <a:pt x="91675" y="8978"/>
                        <a:pt x="91675" y="89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36" name="Freeform 335"/>
                <p:cNvSpPr/>
                <p:nvPr/>
              </p:nvSpPr>
              <p:spPr>
                <a:xfrm>
                  <a:off x="5845306" y="4735554"/>
                  <a:ext cx="67246" cy="427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246" h="42799" fill="none">
                      <a:moveTo>
                        <a:pt x="0" y="0"/>
                      </a:moveTo>
                      <a:cubicBezTo>
                        <a:pt x="6930" y="9648"/>
                        <a:pt x="-2772" y="1360"/>
                        <a:pt x="10742" y="10684"/>
                      </a:cubicBezTo>
                      <a:cubicBezTo>
                        <a:pt x="24256" y="20007"/>
                        <a:pt x="29800" y="22770"/>
                        <a:pt x="36731" y="24842"/>
                      </a:cubicBezTo>
                      <a:cubicBezTo>
                        <a:pt x="43661" y="26914"/>
                        <a:pt x="55443" y="23461"/>
                        <a:pt x="58908" y="29676"/>
                      </a:cubicBezTo>
                      <a:cubicBezTo>
                        <a:pt x="62373" y="35892"/>
                        <a:pt x="60294" y="33820"/>
                        <a:pt x="62373" y="35892"/>
                      </a:cubicBezTo>
                      <a:cubicBezTo>
                        <a:pt x="64452" y="37964"/>
                        <a:pt x="67246" y="42799"/>
                        <a:pt x="67246" y="427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37" name="Freeform 336"/>
                <p:cNvSpPr/>
                <p:nvPr/>
              </p:nvSpPr>
              <p:spPr>
                <a:xfrm>
                  <a:off x="5918919" y="4678057"/>
                  <a:ext cx="146771" cy="258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6771" h="25835" fill="none">
                      <a:moveTo>
                        <a:pt x="0" y="842"/>
                      </a:moveTo>
                      <a:cubicBezTo>
                        <a:pt x="1997" y="2845"/>
                        <a:pt x="7472" y="-4269"/>
                        <a:pt x="21332" y="4157"/>
                      </a:cubicBezTo>
                      <a:cubicBezTo>
                        <a:pt x="35193" y="12583"/>
                        <a:pt x="42816" y="2637"/>
                        <a:pt x="53212" y="4157"/>
                      </a:cubicBezTo>
                      <a:cubicBezTo>
                        <a:pt x="63607" y="5676"/>
                        <a:pt x="72617" y="-1921"/>
                        <a:pt x="83013" y="8439"/>
                      </a:cubicBezTo>
                      <a:cubicBezTo>
                        <a:pt x="93408" y="18799"/>
                        <a:pt x="93408" y="13964"/>
                        <a:pt x="101724" y="16036"/>
                      </a:cubicBezTo>
                      <a:cubicBezTo>
                        <a:pt x="110040" y="18108"/>
                        <a:pt x="116278" y="15898"/>
                        <a:pt x="121822" y="16036"/>
                      </a:cubicBezTo>
                      <a:cubicBezTo>
                        <a:pt x="127366" y="16174"/>
                        <a:pt x="127366" y="6643"/>
                        <a:pt x="134990" y="16174"/>
                      </a:cubicBezTo>
                      <a:cubicBezTo>
                        <a:pt x="142613" y="25705"/>
                        <a:pt x="145385" y="26396"/>
                        <a:pt x="146771" y="2570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38" name="Freeform 337"/>
                <p:cNvSpPr/>
                <p:nvPr/>
              </p:nvSpPr>
              <p:spPr>
                <a:xfrm>
                  <a:off x="5953419" y="4576726"/>
                  <a:ext cx="157362" cy="61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7362" h="61446" fill="none">
                      <a:moveTo>
                        <a:pt x="0" y="61446"/>
                      </a:moveTo>
                      <a:cubicBezTo>
                        <a:pt x="0" y="61446"/>
                        <a:pt x="31879" y="53137"/>
                        <a:pt x="38810" y="55209"/>
                      </a:cubicBezTo>
                      <a:cubicBezTo>
                        <a:pt x="45740" y="57281"/>
                        <a:pt x="41582" y="53828"/>
                        <a:pt x="59601" y="56590"/>
                      </a:cubicBezTo>
                      <a:cubicBezTo>
                        <a:pt x="77620" y="59353"/>
                        <a:pt x="78313" y="56590"/>
                        <a:pt x="92174" y="56590"/>
                      </a:cubicBezTo>
                      <a:cubicBezTo>
                        <a:pt x="106034" y="56590"/>
                        <a:pt x="108113" y="50374"/>
                        <a:pt x="120588" y="50374"/>
                      </a:cubicBezTo>
                      <a:cubicBezTo>
                        <a:pt x="133062" y="50374"/>
                        <a:pt x="129597" y="48302"/>
                        <a:pt x="138607" y="45540"/>
                      </a:cubicBezTo>
                      <a:cubicBezTo>
                        <a:pt x="147616" y="42777"/>
                        <a:pt x="150388" y="40705"/>
                        <a:pt x="150388" y="37252"/>
                      </a:cubicBezTo>
                      <a:cubicBezTo>
                        <a:pt x="150388" y="33799"/>
                        <a:pt x="146230" y="30345"/>
                        <a:pt x="150388" y="24130"/>
                      </a:cubicBezTo>
                      <a:cubicBezTo>
                        <a:pt x="154546" y="17914"/>
                        <a:pt x="157362" y="19986"/>
                        <a:pt x="157362" y="13770"/>
                      </a:cubicBezTo>
                      <a:cubicBezTo>
                        <a:pt x="157362" y="7554"/>
                        <a:pt x="155239" y="0"/>
                        <a:pt x="155239" y="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39" name="Freeform 338"/>
                <p:cNvSpPr/>
                <p:nvPr/>
              </p:nvSpPr>
              <p:spPr>
                <a:xfrm>
                  <a:off x="5916709" y="4562999"/>
                  <a:ext cx="179517" cy="609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517" h="60928" fill="none">
                      <a:moveTo>
                        <a:pt x="179517" y="2633"/>
                      </a:moveTo>
                      <a:cubicBezTo>
                        <a:pt x="179517" y="2633"/>
                        <a:pt x="179517" y="-6345"/>
                        <a:pt x="179517" y="8158"/>
                      </a:cubicBezTo>
                      <a:cubicBezTo>
                        <a:pt x="179517" y="22662"/>
                        <a:pt x="178781" y="26806"/>
                        <a:pt x="176009" y="30950"/>
                      </a:cubicBezTo>
                      <a:cubicBezTo>
                        <a:pt x="173237" y="35094"/>
                        <a:pt x="173237" y="32331"/>
                        <a:pt x="170811" y="36130"/>
                      </a:cubicBezTo>
                      <a:cubicBezTo>
                        <a:pt x="168386" y="39928"/>
                        <a:pt x="157296" y="39928"/>
                        <a:pt x="153138" y="42691"/>
                      </a:cubicBezTo>
                      <a:cubicBezTo>
                        <a:pt x="148981" y="45453"/>
                        <a:pt x="146555" y="43727"/>
                        <a:pt x="137892" y="48216"/>
                      </a:cubicBezTo>
                      <a:cubicBezTo>
                        <a:pt x="129229" y="52705"/>
                        <a:pt x="122645" y="50979"/>
                        <a:pt x="115715" y="50979"/>
                      </a:cubicBezTo>
                      <a:cubicBezTo>
                        <a:pt x="108785" y="50979"/>
                        <a:pt x="106012" y="46835"/>
                        <a:pt x="96310" y="50979"/>
                      </a:cubicBezTo>
                      <a:cubicBezTo>
                        <a:pt x="86607" y="55122"/>
                        <a:pt x="76212" y="53051"/>
                        <a:pt x="67202" y="57885"/>
                      </a:cubicBezTo>
                      <a:cubicBezTo>
                        <a:pt x="58193" y="62720"/>
                        <a:pt x="58193" y="60648"/>
                        <a:pt x="52649" y="59266"/>
                      </a:cubicBezTo>
                      <a:cubicBezTo>
                        <a:pt x="47105" y="57885"/>
                        <a:pt x="30472" y="45453"/>
                        <a:pt x="23542" y="48216"/>
                      </a:cubicBezTo>
                      <a:cubicBezTo>
                        <a:pt x="16611" y="50979"/>
                        <a:pt x="1364" y="53741"/>
                        <a:pt x="671" y="55813"/>
                      </a:cubicBezTo>
                      <a:cubicBezTo>
                        <a:pt x="0" y="57885"/>
                        <a:pt x="0" y="57885"/>
                        <a:pt x="0" y="5788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40" name="Freeform 339"/>
                <p:cNvSpPr/>
                <p:nvPr/>
              </p:nvSpPr>
              <p:spPr>
                <a:xfrm>
                  <a:off x="6054645" y="4600877"/>
                  <a:ext cx="82449" cy="54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49" h="54583" fill="none">
                      <a:moveTo>
                        <a:pt x="0" y="54583"/>
                      </a:moveTo>
                      <a:cubicBezTo>
                        <a:pt x="0" y="54583"/>
                        <a:pt x="8273" y="49705"/>
                        <a:pt x="31836" y="42799"/>
                      </a:cubicBezTo>
                      <a:cubicBezTo>
                        <a:pt x="55399" y="35892"/>
                        <a:pt x="46390" y="40036"/>
                        <a:pt x="59558" y="31748"/>
                      </a:cubicBezTo>
                      <a:cubicBezTo>
                        <a:pt x="72725" y="23461"/>
                        <a:pt x="77576" y="20698"/>
                        <a:pt x="79656" y="13791"/>
                      </a:cubicBezTo>
                      <a:cubicBezTo>
                        <a:pt x="81734" y="6885"/>
                        <a:pt x="82449" y="1360"/>
                        <a:pt x="82449" y="1360"/>
                      </a:cubicBezTo>
                      <a:lnTo>
                        <a:pt x="82449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41" name="Freeform 340"/>
                <p:cNvSpPr/>
                <p:nvPr/>
              </p:nvSpPr>
              <p:spPr>
                <a:xfrm>
                  <a:off x="6072642" y="4618812"/>
                  <a:ext cx="76926" cy="697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926" h="69799" fill="none">
                      <a:moveTo>
                        <a:pt x="76926" y="0"/>
                      </a:moveTo>
                      <a:cubicBezTo>
                        <a:pt x="76926" y="0"/>
                        <a:pt x="69282" y="13813"/>
                        <a:pt x="68589" y="16576"/>
                      </a:cubicBezTo>
                      <a:cubicBezTo>
                        <a:pt x="67896" y="19338"/>
                        <a:pt x="69282" y="20720"/>
                        <a:pt x="62351" y="26245"/>
                      </a:cubicBezTo>
                      <a:cubicBezTo>
                        <a:pt x="55421" y="31770"/>
                        <a:pt x="61312" y="32115"/>
                        <a:pt x="52995" y="32115"/>
                      </a:cubicBezTo>
                      <a:cubicBezTo>
                        <a:pt x="44679" y="32115"/>
                        <a:pt x="35323" y="32115"/>
                        <a:pt x="31858" y="32115"/>
                      </a:cubicBezTo>
                      <a:cubicBezTo>
                        <a:pt x="28393" y="32115"/>
                        <a:pt x="21462" y="33842"/>
                        <a:pt x="17997" y="38676"/>
                      </a:cubicBezTo>
                      <a:cubicBezTo>
                        <a:pt x="14532" y="43511"/>
                        <a:pt x="12453" y="45583"/>
                        <a:pt x="9681" y="52490"/>
                      </a:cubicBezTo>
                      <a:cubicBezTo>
                        <a:pt x="6909" y="59396"/>
                        <a:pt x="6216" y="63540"/>
                        <a:pt x="4830" y="64921"/>
                      </a:cubicBezTo>
                      <a:cubicBezTo>
                        <a:pt x="3444" y="66303"/>
                        <a:pt x="0" y="69799"/>
                        <a:pt x="0" y="6979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42" name="Freeform 341"/>
                <p:cNvSpPr/>
                <p:nvPr/>
              </p:nvSpPr>
              <p:spPr>
                <a:xfrm>
                  <a:off x="6075436" y="4609165"/>
                  <a:ext cx="62373" cy="1070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373" h="107029" fill="none">
                      <a:moveTo>
                        <a:pt x="62373" y="0"/>
                      </a:moveTo>
                      <a:cubicBezTo>
                        <a:pt x="62373" y="3432"/>
                        <a:pt x="50548" y="15173"/>
                        <a:pt x="39459" y="37274"/>
                      </a:cubicBezTo>
                      <a:cubicBezTo>
                        <a:pt x="28371" y="59374"/>
                        <a:pt x="29064" y="57302"/>
                        <a:pt x="22827" y="67662"/>
                      </a:cubicBezTo>
                      <a:cubicBezTo>
                        <a:pt x="16589" y="78022"/>
                        <a:pt x="16589" y="69043"/>
                        <a:pt x="14510" y="80784"/>
                      </a:cubicBezTo>
                      <a:cubicBezTo>
                        <a:pt x="12431" y="92525"/>
                        <a:pt x="7580" y="100122"/>
                        <a:pt x="4808" y="103576"/>
                      </a:cubicBezTo>
                      <a:cubicBezTo>
                        <a:pt x="2036" y="107029"/>
                        <a:pt x="1343" y="107029"/>
                        <a:pt x="0" y="10702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43" name="Freeform 342"/>
                <p:cNvSpPr/>
                <p:nvPr/>
              </p:nvSpPr>
              <p:spPr>
                <a:xfrm>
                  <a:off x="5937631" y="4626453"/>
                  <a:ext cx="200178" cy="34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0178" h="34576" fill="none">
                      <a:moveTo>
                        <a:pt x="0" y="32417"/>
                      </a:moveTo>
                      <a:cubicBezTo>
                        <a:pt x="6086" y="32417"/>
                        <a:pt x="23273" y="39877"/>
                        <a:pt x="50717" y="27169"/>
                      </a:cubicBezTo>
                      <a:cubicBezTo>
                        <a:pt x="78161" y="14461"/>
                        <a:pt x="71231" y="9626"/>
                        <a:pt x="85784" y="9626"/>
                      </a:cubicBezTo>
                      <a:cubicBezTo>
                        <a:pt x="100338" y="9626"/>
                        <a:pt x="104496" y="4101"/>
                        <a:pt x="116278" y="6863"/>
                      </a:cubicBezTo>
                      <a:cubicBezTo>
                        <a:pt x="128059" y="9626"/>
                        <a:pt x="128059" y="6173"/>
                        <a:pt x="133603" y="9626"/>
                      </a:cubicBezTo>
                      <a:cubicBezTo>
                        <a:pt x="139148" y="13079"/>
                        <a:pt x="124594" y="11007"/>
                        <a:pt x="143306" y="13079"/>
                      </a:cubicBezTo>
                      <a:cubicBezTo>
                        <a:pt x="162018" y="15151"/>
                        <a:pt x="148851" y="16533"/>
                        <a:pt x="166176" y="13079"/>
                      </a:cubicBezTo>
                      <a:cubicBezTo>
                        <a:pt x="183502" y="9626"/>
                        <a:pt x="187660" y="7554"/>
                        <a:pt x="193204" y="4101"/>
                      </a:cubicBezTo>
                      <a:cubicBezTo>
                        <a:pt x="198748" y="647"/>
                        <a:pt x="200178" y="-43"/>
                        <a:pt x="200178" y="-4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44" name="Freeform 343"/>
                <p:cNvSpPr/>
                <p:nvPr/>
              </p:nvSpPr>
              <p:spPr>
                <a:xfrm>
                  <a:off x="6059843" y="4580353"/>
                  <a:ext cx="75887" cy="695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887" h="69539" fill="none">
                      <a:moveTo>
                        <a:pt x="1967" y="0"/>
                      </a:moveTo>
                      <a:cubicBezTo>
                        <a:pt x="1967" y="1856"/>
                        <a:pt x="-5241" y="-5741"/>
                        <a:pt x="7234" y="12906"/>
                      </a:cubicBezTo>
                      <a:cubicBezTo>
                        <a:pt x="19708" y="31554"/>
                        <a:pt x="14164" y="21194"/>
                        <a:pt x="25252" y="35698"/>
                      </a:cubicBezTo>
                      <a:cubicBezTo>
                        <a:pt x="36341" y="50201"/>
                        <a:pt x="13471" y="48129"/>
                        <a:pt x="41192" y="51583"/>
                      </a:cubicBezTo>
                      <a:cubicBezTo>
                        <a:pt x="68913" y="55036"/>
                        <a:pt x="75887" y="41914"/>
                        <a:pt x="75887" y="54345"/>
                      </a:cubicBezTo>
                      <a:cubicBezTo>
                        <a:pt x="75887" y="66777"/>
                        <a:pt x="75887" y="69539"/>
                        <a:pt x="75887" y="6953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45" name="Freeform 344"/>
                <p:cNvSpPr/>
                <p:nvPr/>
              </p:nvSpPr>
              <p:spPr>
                <a:xfrm>
                  <a:off x="6065365" y="4557366"/>
                  <a:ext cx="40542" cy="172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542" h="17288" fill="none">
                      <a:moveTo>
                        <a:pt x="325" y="-22"/>
                      </a:moveTo>
                      <a:cubicBezTo>
                        <a:pt x="6562" y="3432"/>
                        <a:pt x="-10764" y="-3475"/>
                        <a:pt x="12799" y="6885"/>
                      </a:cubicBezTo>
                      <a:cubicBezTo>
                        <a:pt x="36363" y="17245"/>
                        <a:pt x="37749" y="15130"/>
                        <a:pt x="40542" y="1724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46" name="Freeform 345"/>
                <p:cNvSpPr/>
                <p:nvPr/>
              </p:nvSpPr>
              <p:spPr>
                <a:xfrm>
                  <a:off x="6068029" y="4579640"/>
                  <a:ext cx="44831" cy="178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831" h="17806" fill="none">
                      <a:moveTo>
                        <a:pt x="-52" y="0"/>
                      </a:moveTo>
                      <a:cubicBezTo>
                        <a:pt x="5284" y="0"/>
                        <a:pt x="23303" y="-885"/>
                        <a:pt x="31620" y="4640"/>
                      </a:cubicBezTo>
                      <a:cubicBezTo>
                        <a:pt x="39936" y="10166"/>
                        <a:pt x="37857" y="4640"/>
                        <a:pt x="41322" y="10166"/>
                      </a:cubicBezTo>
                      <a:cubicBezTo>
                        <a:pt x="44831" y="15691"/>
                        <a:pt x="43401" y="16381"/>
                        <a:pt x="44831" y="1776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47" name="Freeform 346"/>
                <p:cNvSpPr/>
                <p:nvPr/>
              </p:nvSpPr>
              <p:spPr>
                <a:xfrm>
                  <a:off x="6067510" y="4590518"/>
                  <a:ext cx="55031" cy="21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031" h="21561" fill="none">
                      <a:moveTo>
                        <a:pt x="0" y="-22"/>
                      </a:moveTo>
                      <a:cubicBezTo>
                        <a:pt x="7190" y="5504"/>
                        <a:pt x="-1819" y="2396"/>
                        <a:pt x="12041" y="5504"/>
                      </a:cubicBezTo>
                      <a:cubicBezTo>
                        <a:pt x="25902" y="8612"/>
                        <a:pt x="24516" y="4813"/>
                        <a:pt x="32832" y="11720"/>
                      </a:cubicBezTo>
                      <a:cubicBezTo>
                        <a:pt x="41149" y="18626"/>
                        <a:pt x="42188" y="14828"/>
                        <a:pt x="46000" y="18626"/>
                      </a:cubicBezTo>
                      <a:cubicBezTo>
                        <a:pt x="49811" y="22425"/>
                        <a:pt x="55031" y="21389"/>
                        <a:pt x="55031" y="2138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48" name="Freeform 347"/>
                <p:cNvSpPr/>
                <p:nvPr/>
              </p:nvSpPr>
              <p:spPr>
                <a:xfrm>
                  <a:off x="6122540" y="4590324"/>
                  <a:ext cx="55421" cy="117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421" h="117583" fill="none">
                      <a:moveTo>
                        <a:pt x="0" y="173"/>
                      </a:moveTo>
                      <a:cubicBezTo>
                        <a:pt x="0" y="1554"/>
                        <a:pt x="2057" y="-3971"/>
                        <a:pt x="4137" y="7079"/>
                      </a:cubicBezTo>
                      <a:cubicBezTo>
                        <a:pt x="6216" y="18130"/>
                        <a:pt x="671" y="11223"/>
                        <a:pt x="8988" y="22964"/>
                      </a:cubicBezTo>
                      <a:cubicBezTo>
                        <a:pt x="17304" y="34705"/>
                        <a:pt x="14532" y="30561"/>
                        <a:pt x="18690" y="34705"/>
                      </a:cubicBezTo>
                      <a:cubicBezTo>
                        <a:pt x="22848" y="38849"/>
                        <a:pt x="26314" y="35396"/>
                        <a:pt x="26314" y="38849"/>
                      </a:cubicBezTo>
                      <a:cubicBezTo>
                        <a:pt x="26314" y="42302"/>
                        <a:pt x="29779" y="49209"/>
                        <a:pt x="29779" y="49209"/>
                      </a:cubicBezTo>
                      <a:cubicBezTo>
                        <a:pt x="29779" y="49209"/>
                        <a:pt x="30472" y="47827"/>
                        <a:pt x="32551" y="51971"/>
                      </a:cubicBezTo>
                      <a:cubicBezTo>
                        <a:pt x="34630" y="56115"/>
                        <a:pt x="36709" y="65094"/>
                        <a:pt x="38095" y="66475"/>
                      </a:cubicBezTo>
                      <a:cubicBezTo>
                        <a:pt x="39481" y="67856"/>
                        <a:pt x="33244" y="59569"/>
                        <a:pt x="40867" y="71310"/>
                      </a:cubicBezTo>
                      <a:cubicBezTo>
                        <a:pt x="48491" y="83051"/>
                        <a:pt x="49877" y="76144"/>
                        <a:pt x="49877" y="84432"/>
                      </a:cubicBezTo>
                      <a:cubicBezTo>
                        <a:pt x="49877" y="92720"/>
                        <a:pt x="49184" y="93411"/>
                        <a:pt x="47798" y="96864"/>
                      </a:cubicBezTo>
                      <a:cubicBezTo>
                        <a:pt x="46412" y="100317"/>
                        <a:pt x="45026" y="101698"/>
                        <a:pt x="46412" y="105151"/>
                      </a:cubicBezTo>
                      <a:cubicBezTo>
                        <a:pt x="47798" y="108605"/>
                        <a:pt x="55421" y="117583"/>
                        <a:pt x="55421" y="117583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49" name="Freeform 348"/>
                <p:cNvSpPr/>
                <p:nvPr/>
              </p:nvSpPr>
              <p:spPr>
                <a:xfrm>
                  <a:off x="6134300" y="4642316"/>
                  <a:ext cx="22610" cy="614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10" h="61446" fill="none">
                      <a:moveTo>
                        <a:pt x="0" y="0"/>
                      </a:moveTo>
                      <a:cubicBezTo>
                        <a:pt x="6930" y="10338"/>
                        <a:pt x="0" y="-6237"/>
                        <a:pt x="8316" y="11719"/>
                      </a:cubicBezTo>
                      <a:cubicBezTo>
                        <a:pt x="16633" y="29676"/>
                        <a:pt x="16633" y="27604"/>
                        <a:pt x="16633" y="29676"/>
                      </a:cubicBezTo>
                      <a:cubicBezTo>
                        <a:pt x="16633" y="31748"/>
                        <a:pt x="20791" y="21389"/>
                        <a:pt x="20791" y="35892"/>
                      </a:cubicBezTo>
                      <a:cubicBezTo>
                        <a:pt x="20791" y="50396"/>
                        <a:pt x="20791" y="53159"/>
                        <a:pt x="20791" y="56612"/>
                      </a:cubicBezTo>
                      <a:cubicBezTo>
                        <a:pt x="20791" y="60065"/>
                        <a:pt x="24949" y="51086"/>
                        <a:pt x="20791" y="61446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50" name="Freeform 349"/>
                <p:cNvSpPr/>
                <p:nvPr/>
              </p:nvSpPr>
              <p:spPr>
                <a:xfrm>
                  <a:off x="6117018" y="4645100"/>
                  <a:ext cx="24949" cy="448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9" h="44871" fill="none">
                      <a:moveTo>
                        <a:pt x="-43" y="0"/>
                      </a:moveTo>
                      <a:cubicBezTo>
                        <a:pt x="13124" y="22058"/>
                        <a:pt x="14926" y="17499"/>
                        <a:pt x="17837" y="23577"/>
                      </a:cubicBezTo>
                      <a:cubicBezTo>
                        <a:pt x="20748" y="29655"/>
                        <a:pt x="20748" y="23439"/>
                        <a:pt x="22827" y="31036"/>
                      </a:cubicBezTo>
                      <a:cubicBezTo>
                        <a:pt x="24906" y="38633"/>
                        <a:pt x="24906" y="39324"/>
                        <a:pt x="24906" y="44871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51" name="Freeform 350"/>
                <p:cNvSpPr/>
                <p:nvPr/>
              </p:nvSpPr>
              <p:spPr>
                <a:xfrm>
                  <a:off x="6062052" y="4605733"/>
                  <a:ext cx="58799" cy="1015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799" h="101525" fill="none">
                      <a:moveTo>
                        <a:pt x="173" y="0"/>
                      </a:moveTo>
                      <a:cubicBezTo>
                        <a:pt x="173" y="2719"/>
                        <a:pt x="-2599" y="7554"/>
                        <a:pt x="11262" y="26892"/>
                      </a:cubicBezTo>
                      <a:cubicBezTo>
                        <a:pt x="25122" y="46230"/>
                        <a:pt x="9182" y="29655"/>
                        <a:pt x="31013" y="46576"/>
                      </a:cubicBezTo>
                      <a:cubicBezTo>
                        <a:pt x="52843" y="63497"/>
                        <a:pt x="50071" y="62806"/>
                        <a:pt x="52843" y="63497"/>
                      </a:cubicBezTo>
                      <a:cubicBezTo>
                        <a:pt x="55616" y="64187"/>
                        <a:pt x="54229" y="57971"/>
                        <a:pt x="55616" y="71094"/>
                      </a:cubicBezTo>
                      <a:cubicBezTo>
                        <a:pt x="57002" y="84216"/>
                        <a:pt x="57002" y="77309"/>
                        <a:pt x="57002" y="84216"/>
                      </a:cubicBezTo>
                      <a:cubicBezTo>
                        <a:pt x="57002" y="91122"/>
                        <a:pt x="61853" y="86288"/>
                        <a:pt x="55616" y="93885"/>
                      </a:cubicBezTo>
                      <a:cubicBezTo>
                        <a:pt x="49378" y="101525"/>
                        <a:pt x="49378" y="101525"/>
                        <a:pt x="49378" y="101525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52" name="Freeform 351"/>
                <p:cNvSpPr/>
                <p:nvPr/>
              </p:nvSpPr>
              <p:spPr>
                <a:xfrm>
                  <a:off x="5979863" y="4612532"/>
                  <a:ext cx="49703" cy="1002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703" h="100230" fill="none">
                      <a:moveTo>
                        <a:pt x="5436" y="755"/>
                      </a:moveTo>
                      <a:cubicBezTo>
                        <a:pt x="5436" y="755"/>
                        <a:pt x="-7039" y="-4079"/>
                        <a:pt x="5436" y="10424"/>
                      </a:cubicBezTo>
                      <a:cubicBezTo>
                        <a:pt x="17910" y="24928"/>
                        <a:pt x="585" y="11806"/>
                        <a:pt x="22762" y="27691"/>
                      </a:cubicBezTo>
                      <a:cubicBezTo>
                        <a:pt x="44939" y="43576"/>
                        <a:pt x="49097" y="40813"/>
                        <a:pt x="49097" y="44266"/>
                      </a:cubicBezTo>
                      <a:cubicBezTo>
                        <a:pt x="49097" y="47720"/>
                        <a:pt x="50483" y="36669"/>
                        <a:pt x="49097" y="49792"/>
                      </a:cubicBezTo>
                      <a:cubicBezTo>
                        <a:pt x="47711" y="62914"/>
                        <a:pt x="48404" y="59461"/>
                        <a:pt x="46325" y="62914"/>
                      </a:cubicBezTo>
                      <a:cubicBezTo>
                        <a:pt x="44246" y="66367"/>
                        <a:pt x="47018" y="60842"/>
                        <a:pt x="40087" y="65677"/>
                      </a:cubicBezTo>
                      <a:cubicBezTo>
                        <a:pt x="33157" y="70511"/>
                        <a:pt x="37315" y="57389"/>
                        <a:pt x="26573" y="72238"/>
                      </a:cubicBezTo>
                      <a:cubicBezTo>
                        <a:pt x="15831" y="87087"/>
                        <a:pt x="19990" y="73964"/>
                        <a:pt x="15831" y="87087"/>
                      </a:cubicBezTo>
                      <a:cubicBezTo>
                        <a:pt x="11673" y="100230"/>
                        <a:pt x="13059" y="93993"/>
                        <a:pt x="11673" y="10023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53" name="Freeform 352"/>
                <p:cNvSpPr/>
                <p:nvPr/>
              </p:nvSpPr>
              <p:spPr>
                <a:xfrm>
                  <a:off x="5926000" y="4678899"/>
                  <a:ext cx="46845" cy="837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845" h="83720" fill="none">
                      <a:moveTo>
                        <a:pt x="0" y="0"/>
                      </a:moveTo>
                      <a:cubicBezTo>
                        <a:pt x="1776" y="4835"/>
                        <a:pt x="3578" y="-2763"/>
                        <a:pt x="1776" y="15194"/>
                      </a:cubicBezTo>
                      <a:cubicBezTo>
                        <a:pt x="0" y="33151"/>
                        <a:pt x="112" y="13813"/>
                        <a:pt x="3716" y="40748"/>
                      </a:cubicBezTo>
                      <a:cubicBezTo>
                        <a:pt x="7320" y="67684"/>
                        <a:pt x="39269" y="73140"/>
                        <a:pt x="39200" y="74590"/>
                      </a:cubicBezTo>
                      <a:cubicBezTo>
                        <a:pt x="39130" y="76041"/>
                        <a:pt x="43081" y="71413"/>
                        <a:pt x="44744" y="74590"/>
                      </a:cubicBezTo>
                      <a:cubicBezTo>
                        <a:pt x="46407" y="77767"/>
                        <a:pt x="44190" y="79149"/>
                        <a:pt x="46845" y="83720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54" name="Freeform 353"/>
                <p:cNvSpPr/>
                <p:nvPr/>
              </p:nvSpPr>
              <p:spPr>
                <a:xfrm>
                  <a:off x="6083752" y="4558078"/>
                  <a:ext cx="61658" cy="635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658" h="63518" fill="none">
                      <a:moveTo>
                        <a:pt x="0" y="0"/>
                      </a:moveTo>
                      <a:cubicBezTo>
                        <a:pt x="0" y="3410"/>
                        <a:pt x="10352" y="14461"/>
                        <a:pt x="18668" y="31036"/>
                      </a:cubicBezTo>
                      <a:cubicBezTo>
                        <a:pt x="26985" y="47612"/>
                        <a:pt x="28024" y="45885"/>
                        <a:pt x="31836" y="49684"/>
                      </a:cubicBezTo>
                      <a:cubicBezTo>
                        <a:pt x="35648" y="53482"/>
                        <a:pt x="33915" y="48302"/>
                        <a:pt x="41538" y="53828"/>
                      </a:cubicBezTo>
                      <a:cubicBezTo>
                        <a:pt x="49162" y="59353"/>
                        <a:pt x="54706" y="56590"/>
                        <a:pt x="56092" y="60043"/>
                      </a:cubicBezTo>
                      <a:cubicBezTo>
                        <a:pt x="57478" y="63518"/>
                        <a:pt x="61658" y="63518"/>
                        <a:pt x="61658" y="6351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55" name="Freeform 354"/>
                <p:cNvSpPr/>
                <p:nvPr/>
              </p:nvSpPr>
              <p:spPr>
                <a:xfrm>
                  <a:off x="5850893" y="4539690"/>
                  <a:ext cx="112272" cy="819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272" h="81907" fill="none">
                      <a:moveTo>
                        <a:pt x="0" y="81907"/>
                      </a:moveTo>
                      <a:cubicBezTo>
                        <a:pt x="0" y="81907"/>
                        <a:pt x="4115" y="54950"/>
                        <a:pt x="10352" y="50116"/>
                      </a:cubicBezTo>
                      <a:cubicBezTo>
                        <a:pt x="16590" y="45281"/>
                        <a:pt x="20358" y="41137"/>
                        <a:pt x="32681" y="37684"/>
                      </a:cubicBezTo>
                      <a:cubicBezTo>
                        <a:pt x="45004" y="34230"/>
                        <a:pt x="47083" y="30777"/>
                        <a:pt x="55400" y="28015"/>
                      </a:cubicBezTo>
                      <a:cubicBezTo>
                        <a:pt x="63716" y="25252"/>
                        <a:pt x="69260" y="19036"/>
                        <a:pt x="72725" y="19036"/>
                      </a:cubicBezTo>
                      <a:cubicBezTo>
                        <a:pt x="76191" y="19036"/>
                        <a:pt x="75497" y="15583"/>
                        <a:pt x="80349" y="13511"/>
                      </a:cubicBezTo>
                      <a:cubicBezTo>
                        <a:pt x="85200" y="11439"/>
                        <a:pt x="90744" y="7295"/>
                        <a:pt x="92130" y="7295"/>
                      </a:cubicBezTo>
                      <a:cubicBezTo>
                        <a:pt x="93516" y="7295"/>
                        <a:pt x="96288" y="7295"/>
                        <a:pt x="97674" y="7295"/>
                      </a:cubicBezTo>
                      <a:cubicBezTo>
                        <a:pt x="99061" y="7295"/>
                        <a:pt x="105298" y="4532"/>
                        <a:pt x="105298" y="4532"/>
                      </a:cubicBezTo>
                      <a:cubicBezTo>
                        <a:pt x="105298" y="4532"/>
                        <a:pt x="110149" y="-1683"/>
                        <a:pt x="112272" y="38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56" name="Freeform 355"/>
                <p:cNvSpPr/>
                <p:nvPr/>
              </p:nvSpPr>
              <p:spPr>
                <a:xfrm>
                  <a:off x="5935876" y="4539042"/>
                  <a:ext cx="120068" cy="310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68" h="31079" fill="none">
                      <a:moveTo>
                        <a:pt x="15117" y="0"/>
                      </a:moveTo>
                      <a:cubicBezTo>
                        <a:pt x="15117" y="0"/>
                        <a:pt x="10612" y="2417"/>
                        <a:pt x="7147" y="7942"/>
                      </a:cubicBezTo>
                      <a:cubicBezTo>
                        <a:pt x="3682" y="13468"/>
                        <a:pt x="-9139" y="17957"/>
                        <a:pt x="11305" y="25209"/>
                      </a:cubicBezTo>
                      <a:cubicBezTo>
                        <a:pt x="31750" y="32461"/>
                        <a:pt x="39719" y="30043"/>
                        <a:pt x="41798" y="30043"/>
                      </a:cubicBezTo>
                      <a:cubicBezTo>
                        <a:pt x="43878" y="30043"/>
                        <a:pt x="45264" y="25209"/>
                        <a:pt x="51501" y="25209"/>
                      </a:cubicBezTo>
                      <a:cubicBezTo>
                        <a:pt x="57738" y="25209"/>
                        <a:pt x="72292" y="30043"/>
                        <a:pt x="80609" y="30043"/>
                      </a:cubicBezTo>
                      <a:cubicBezTo>
                        <a:pt x="88925" y="30043"/>
                        <a:pt x="98627" y="33497"/>
                        <a:pt x="107637" y="27971"/>
                      </a:cubicBezTo>
                      <a:cubicBezTo>
                        <a:pt x="116646" y="22446"/>
                        <a:pt x="113874" y="25899"/>
                        <a:pt x="118725" y="21065"/>
                      </a:cubicBezTo>
                      <a:cubicBezTo>
                        <a:pt x="123576" y="16230"/>
                        <a:pt x="113874" y="4489"/>
                        <a:pt x="113874" y="4489"/>
                      </a:cubicBezTo>
                    </a:path>
                  </a:pathLst>
                </a:custGeom>
                <a:solidFill>
                  <a:srgbClr val="080600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57" name="Freeform 356"/>
                <p:cNvSpPr/>
                <p:nvPr/>
              </p:nvSpPr>
              <p:spPr>
                <a:xfrm>
                  <a:off x="6004032" y="4538460"/>
                  <a:ext cx="63738" cy="444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738" h="44482" fill="none">
                      <a:moveTo>
                        <a:pt x="29432" y="2655"/>
                      </a:moveTo>
                      <a:cubicBezTo>
                        <a:pt x="32551" y="2655"/>
                        <a:pt x="28566" y="-3389"/>
                        <a:pt x="34630" y="2655"/>
                      </a:cubicBezTo>
                      <a:cubicBezTo>
                        <a:pt x="40694" y="8698"/>
                        <a:pt x="40867" y="5072"/>
                        <a:pt x="45719" y="9907"/>
                      </a:cubicBezTo>
                      <a:cubicBezTo>
                        <a:pt x="50570" y="14741"/>
                        <a:pt x="61658" y="8525"/>
                        <a:pt x="61658" y="16122"/>
                      </a:cubicBezTo>
                      <a:cubicBezTo>
                        <a:pt x="61658" y="23720"/>
                        <a:pt x="63738" y="19576"/>
                        <a:pt x="63738" y="24410"/>
                      </a:cubicBezTo>
                      <a:cubicBezTo>
                        <a:pt x="63738" y="29245"/>
                        <a:pt x="63738" y="26827"/>
                        <a:pt x="63738" y="29245"/>
                      </a:cubicBezTo>
                      <a:cubicBezTo>
                        <a:pt x="63738" y="31662"/>
                        <a:pt x="31869" y="7835"/>
                        <a:pt x="31869" y="9907"/>
                      </a:cubicBezTo>
                      <a:cubicBezTo>
                        <a:pt x="31869" y="11979"/>
                        <a:pt x="32551" y="7835"/>
                        <a:pt x="31869" y="16122"/>
                      </a:cubicBezTo>
                      <a:cubicBezTo>
                        <a:pt x="31165" y="24410"/>
                        <a:pt x="29086" y="25792"/>
                        <a:pt x="31869" y="29245"/>
                      </a:cubicBezTo>
                      <a:cubicBezTo>
                        <a:pt x="34630" y="32698"/>
                        <a:pt x="34630" y="32698"/>
                        <a:pt x="34630" y="32698"/>
                      </a:cubicBezTo>
                      <a:cubicBezTo>
                        <a:pt x="34630" y="32698"/>
                        <a:pt x="34492" y="35737"/>
                        <a:pt x="31869" y="37533"/>
                      </a:cubicBezTo>
                      <a:cubicBezTo>
                        <a:pt x="29224" y="39328"/>
                        <a:pt x="0" y="44482"/>
                        <a:pt x="0" y="44482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  <p:sp>
              <p:nvSpPr>
                <p:cNvPr id="358" name="Freeform 357"/>
                <p:cNvSpPr/>
                <p:nvPr/>
              </p:nvSpPr>
              <p:spPr>
                <a:xfrm>
                  <a:off x="5928534" y="4539172"/>
                  <a:ext cx="74133" cy="303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133" h="30367" fill="none">
                      <a:moveTo>
                        <a:pt x="74133" y="28532"/>
                      </a:moveTo>
                      <a:cubicBezTo>
                        <a:pt x="74133" y="28532"/>
                        <a:pt x="64387" y="18863"/>
                        <a:pt x="63001" y="19554"/>
                      </a:cubicBezTo>
                      <a:cubicBezTo>
                        <a:pt x="61615" y="20245"/>
                        <a:pt x="63971" y="11504"/>
                        <a:pt x="58150" y="16791"/>
                      </a:cubicBezTo>
                      <a:cubicBezTo>
                        <a:pt x="52328" y="22079"/>
                        <a:pt x="57457" y="19830"/>
                        <a:pt x="43596" y="27151"/>
                      </a:cubicBezTo>
                      <a:cubicBezTo>
                        <a:pt x="29735" y="34472"/>
                        <a:pt x="15875" y="27842"/>
                        <a:pt x="11717" y="23698"/>
                      </a:cubicBezTo>
                      <a:cubicBezTo>
                        <a:pt x="7558" y="19554"/>
                        <a:pt x="-2837" y="5050"/>
                        <a:pt x="628" y="3669"/>
                      </a:cubicBezTo>
                      <a:cubicBezTo>
                        <a:pt x="4093" y="2288"/>
                        <a:pt x="4786" y="-1856"/>
                        <a:pt x="7558" y="906"/>
                      </a:cubicBezTo>
                      <a:cubicBezTo>
                        <a:pt x="10330" y="3669"/>
                        <a:pt x="16568" y="3669"/>
                        <a:pt x="20033" y="3669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DD265"/>
                  </a:solidFill>
                  <a:bevel/>
                </a:ln>
              </p:spPr>
            </p:sp>
          </p:grpSp>
          <p:sp>
            <p:nvSpPr>
              <p:cNvPr id="13076" name="Text 13076"/>
              <p:cNvSpPr txBox="1"/>
              <p:nvPr/>
            </p:nvSpPr>
            <p:spPr>
              <a:xfrm>
                <a:off x="6217924" y="4627345"/>
                <a:ext cx="7752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236EA1"/>
                    </a:solidFill>
                    <a:latin typeface="Arial"/>
                  </a:rPr>
                  <a:t>Cantaloupes</a:t>
                </a:r>
              </a:p>
            </p:txBody>
          </p:sp>
        </p:grpSp>
        <p:grpSp>
          <p:nvGrpSpPr>
            <p:cNvPr id="491" name="Main Topic"/>
            <p:cNvGrpSpPr/>
            <p:nvPr/>
          </p:nvGrpSpPr>
          <p:grpSpPr>
            <a:xfrm>
              <a:off x="3247142" y="4332192"/>
              <a:ext cx="1006182" cy="701936"/>
              <a:chOff x="3247142" y="4332192"/>
              <a:chExt cx="1006182" cy="701936"/>
            </a:xfrm>
          </p:grpSpPr>
          <p:sp>
            <p:nvSpPr>
              <p:cNvPr id="492" name="Rectangle balloon"/>
              <p:cNvSpPr/>
              <p:nvPr/>
            </p:nvSpPr>
            <p:spPr>
              <a:xfrm>
                <a:off x="3247142" y="4332192"/>
                <a:ext cx="1006182" cy="701936"/>
              </a:xfrm>
              <a:custGeom>
                <a:avLst/>
                <a:gdLst/>
                <a:ahLst/>
                <a:cxnLst/>
                <a:rect l="0" t="0" r="0" b="0"/>
                <a:pathLst>
                  <a:path w="1006182" h="701936">
                    <a:moveTo>
                      <a:pt x="91200" y="0"/>
                    </a:moveTo>
                    <a:lnTo>
                      <a:pt x="914982" y="0"/>
                    </a:lnTo>
                    <a:cubicBezTo>
                      <a:pt x="965352" y="0"/>
                      <a:pt x="1006182" y="40830"/>
                      <a:pt x="1006182" y="91200"/>
                    </a:cubicBezTo>
                    <a:lnTo>
                      <a:pt x="1006182" y="610736"/>
                    </a:lnTo>
                    <a:cubicBezTo>
                      <a:pt x="1006182" y="661106"/>
                      <a:pt x="965352" y="701936"/>
                      <a:pt x="914982" y="701936"/>
                    </a:cubicBezTo>
                    <a:lnTo>
                      <a:pt x="91200" y="701936"/>
                    </a:lnTo>
                    <a:cubicBezTo>
                      <a:pt x="40830" y="701936"/>
                      <a:pt x="0" y="661106"/>
                      <a:pt x="0" y="610736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359" name="Grape"/>
              <p:cNvGrpSpPr/>
              <p:nvPr/>
            </p:nvGrpSpPr>
            <p:grpSpPr>
              <a:xfrm>
                <a:off x="3315542" y="4362592"/>
                <a:ext cx="405782" cy="641136"/>
                <a:chOff x="3315542" y="4362592"/>
                <a:chExt cx="405782" cy="641136"/>
              </a:xfrm>
            </p:grpSpPr>
            <p:grpSp>
              <p:nvGrpSpPr>
                <p:cNvPr id="360" name="Group 359"/>
                <p:cNvGrpSpPr/>
                <p:nvPr/>
              </p:nvGrpSpPr>
              <p:grpSpPr>
                <a:xfrm>
                  <a:off x="3546847" y="4362563"/>
                  <a:ext cx="100611" cy="257020"/>
                  <a:chOff x="3546847" y="4362563"/>
                  <a:chExt cx="100611" cy="257020"/>
                </a:xfrm>
              </p:grpSpPr>
              <p:sp>
                <p:nvSpPr>
                  <p:cNvPr id="361" name="Freeform 360"/>
                  <p:cNvSpPr/>
                  <p:nvPr/>
                </p:nvSpPr>
                <p:spPr>
                  <a:xfrm>
                    <a:off x="3546847" y="4362563"/>
                    <a:ext cx="100187" cy="2570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0187" h="257020">
                        <a:moveTo>
                          <a:pt x="82164" y="0"/>
                        </a:moveTo>
                        <a:cubicBezTo>
                          <a:pt x="82164" y="0"/>
                          <a:pt x="91965" y="-940"/>
                          <a:pt x="94980" y="8462"/>
                        </a:cubicBezTo>
                        <a:cubicBezTo>
                          <a:pt x="97996" y="17863"/>
                          <a:pt x="102519" y="17863"/>
                          <a:pt x="98750" y="22564"/>
                        </a:cubicBezTo>
                        <a:cubicBezTo>
                          <a:pt x="94980" y="27265"/>
                          <a:pt x="72363" y="41368"/>
                          <a:pt x="62185" y="68163"/>
                        </a:cubicBezTo>
                        <a:cubicBezTo>
                          <a:pt x="52008" y="94957"/>
                          <a:pt x="36930" y="157949"/>
                          <a:pt x="34668" y="177693"/>
                        </a:cubicBezTo>
                        <a:cubicBezTo>
                          <a:pt x="32406" y="197437"/>
                          <a:pt x="19590" y="242565"/>
                          <a:pt x="16574" y="249146"/>
                        </a:cubicBezTo>
                        <a:cubicBezTo>
                          <a:pt x="13559" y="255727"/>
                          <a:pt x="0" y="260428"/>
                          <a:pt x="0" y="253847"/>
                        </a:cubicBezTo>
                        <a:cubicBezTo>
                          <a:pt x="0" y="247265"/>
                          <a:pt x="15066" y="228462"/>
                          <a:pt x="20344" y="192735"/>
                        </a:cubicBezTo>
                        <a:cubicBezTo>
                          <a:pt x="25621" y="157009"/>
                          <a:pt x="31652" y="93077"/>
                          <a:pt x="45223" y="61111"/>
                        </a:cubicBezTo>
                        <a:cubicBezTo>
                          <a:pt x="58793" y="29145"/>
                          <a:pt x="65578" y="7521"/>
                          <a:pt x="82164" y="0"/>
                        </a:cubicBezTo>
                        <a:close/>
                      </a:path>
                    </a:pathLst>
                  </a:custGeom>
                  <a:solidFill>
                    <a:srgbClr val="9D734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362" name="Freeform 361"/>
                  <p:cNvSpPr/>
                  <p:nvPr/>
                </p:nvSpPr>
                <p:spPr>
                  <a:xfrm>
                    <a:off x="3554375" y="4377062"/>
                    <a:ext cx="93084" cy="24119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084" h="241198">
                        <a:moveTo>
                          <a:pt x="0" y="239348"/>
                        </a:moveTo>
                        <a:cubicBezTo>
                          <a:pt x="0" y="239348"/>
                          <a:pt x="12816" y="209261"/>
                          <a:pt x="15078" y="195159"/>
                        </a:cubicBezTo>
                        <a:cubicBezTo>
                          <a:pt x="17340" y="181057"/>
                          <a:pt x="23371" y="137809"/>
                          <a:pt x="35433" y="94561"/>
                        </a:cubicBezTo>
                        <a:cubicBezTo>
                          <a:pt x="47496" y="51313"/>
                          <a:pt x="64082" y="6185"/>
                          <a:pt x="77652" y="1484"/>
                        </a:cubicBezTo>
                        <a:cubicBezTo>
                          <a:pt x="91223" y="-3217"/>
                          <a:pt x="94238" y="4304"/>
                          <a:pt x="92731" y="6185"/>
                        </a:cubicBezTo>
                        <a:cubicBezTo>
                          <a:pt x="91223" y="8065"/>
                          <a:pt x="61820" y="28749"/>
                          <a:pt x="52773" y="58834"/>
                        </a:cubicBezTo>
                        <a:cubicBezTo>
                          <a:pt x="43726" y="88920"/>
                          <a:pt x="30910" y="148151"/>
                          <a:pt x="28648" y="154732"/>
                        </a:cubicBezTo>
                        <a:cubicBezTo>
                          <a:pt x="26387" y="161313"/>
                          <a:pt x="21863" y="197980"/>
                          <a:pt x="17340" y="212083"/>
                        </a:cubicBezTo>
                        <a:cubicBezTo>
                          <a:pt x="12816" y="226185"/>
                          <a:pt x="5277" y="247809"/>
                          <a:pt x="0" y="239348"/>
                        </a:cubicBezTo>
                        <a:close/>
                      </a:path>
                    </a:pathLst>
                  </a:custGeom>
                  <a:solidFill>
                    <a:srgbClr val="623914"/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363" name="Group 362"/>
                <p:cNvGrpSpPr/>
                <p:nvPr/>
              </p:nvGrpSpPr>
              <p:grpSpPr>
                <a:xfrm>
                  <a:off x="3343168" y="4872155"/>
                  <a:ext cx="117275" cy="131569"/>
                  <a:chOff x="3343168" y="4872155"/>
                  <a:chExt cx="117275" cy="131569"/>
                </a:xfrm>
              </p:grpSpPr>
              <p:sp>
                <p:nvSpPr>
                  <p:cNvPr id="364" name="Freeform 363"/>
                  <p:cNvSpPr/>
                  <p:nvPr/>
                </p:nvSpPr>
                <p:spPr>
                  <a:xfrm>
                    <a:off x="3385386" y="4887574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65" name="Freeform 364"/>
                  <p:cNvSpPr/>
                  <p:nvPr/>
                </p:nvSpPr>
                <p:spPr>
                  <a:xfrm>
                    <a:off x="3343168" y="4872155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66" name="Freeform 365"/>
                  <p:cNvSpPr/>
                  <p:nvPr/>
                </p:nvSpPr>
                <p:spPr>
                  <a:xfrm>
                    <a:off x="3434375" y="4928542"/>
                    <a:ext cx="18764" cy="187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64" h="18795">
                        <a:moveTo>
                          <a:pt x="0" y="9398"/>
                        </a:moveTo>
                        <a:cubicBezTo>
                          <a:pt x="0" y="4208"/>
                          <a:pt x="4200" y="0"/>
                          <a:pt x="9382" y="0"/>
                        </a:cubicBezTo>
                        <a:cubicBezTo>
                          <a:pt x="14563" y="0"/>
                          <a:pt x="18764" y="4208"/>
                          <a:pt x="18764" y="9398"/>
                        </a:cubicBezTo>
                        <a:cubicBezTo>
                          <a:pt x="18764" y="14588"/>
                          <a:pt x="14563" y="18795"/>
                          <a:pt x="9382" y="18795"/>
                        </a:cubicBezTo>
                        <a:cubicBezTo>
                          <a:pt x="4200" y="18795"/>
                          <a:pt x="0" y="14588"/>
                          <a:pt x="0" y="9398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67" name="Freeform 366"/>
                  <p:cNvSpPr/>
                  <p:nvPr/>
                </p:nvSpPr>
                <p:spPr>
                  <a:xfrm>
                    <a:off x="3366623" y="4887188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368" name="Group 367"/>
                <p:cNvGrpSpPr/>
                <p:nvPr/>
              </p:nvGrpSpPr>
              <p:grpSpPr>
                <a:xfrm>
                  <a:off x="3315959" y="4768780"/>
                  <a:ext cx="117275" cy="131569"/>
                  <a:chOff x="3315959" y="4768780"/>
                  <a:chExt cx="117275" cy="131569"/>
                </a:xfrm>
              </p:grpSpPr>
              <p:sp>
                <p:nvSpPr>
                  <p:cNvPr id="369" name="Freeform 368"/>
                  <p:cNvSpPr/>
                  <p:nvPr/>
                </p:nvSpPr>
                <p:spPr>
                  <a:xfrm>
                    <a:off x="3358178" y="4784199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70" name="Freeform 369"/>
                  <p:cNvSpPr/>
                  <p:nvPr/>
                </p:nvSpPr>
                <p:spPr>
                  <a:xfrm>
                    <a:off x="3315959" y="4768780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71" name="Freeform 370"/>
                  <p:cNvSpPr/>
                  <p:nvPr/>
                </p:nvSpPr>
                <p:spPr>
                  <a:xfrm>
                    <a:off x="3407167" y="4825167"/>
                    <a:ext cx="18764" cy="187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64" h="18795">
                        <a:moveTo>
                          <a:pt x="0" y="9398"/>
                        </a:moveTo>
                        <a:cubicBezTo>
                          <a:pt x="0" y="4208"/>
                          <a:pt x="4200" y="0"/>
                          <a:pt x="9382" y="0"/>
                        </a:cubicBezTo>
                        <a:cubicBezTo>
                          <a:pt x="14563" y="0"/>
                          <a:pt x="18764" y="4208"/>
                          <a:pt x="18764" y="9398"/>
                        </a:cubicBezTo>
                        <a:cubicBezTo>
                          <a:pt x="18764" y="14588"/>
                          <a:pt x="14563" y="18795"/>
                          <a:pt x="9382" y="18795"/>
                        </a:cubicBezTo>
                        <a:cubicBezTo>
                          <a:pt x="4200" y="18795"/>
                          <a:pt x="0" y="14588"/>
                          <a:pt x="0" y="9398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72" name="Freeform 371"/>
                  <p:cNvSpPr/>
                  <p:nvPr/>
                </p:nvSpPr>
                <p:spPr>
                  <a:xfrm>
                    <a:off x="3339414" y="4783816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373" name="Group 372"/>
                <p:cNvGrpSpPr/>
                <p:nvPr/>
              </p:nvGrpSpPr>
              <p:grpSpPr>
                <a:xfrm>
                  <a:off x="3315959" y="4650372"/>
                  <a:ext cx="117275" cy="131569"/>
                  <a:chOff x="3315959" y="4650372"/>
                  <a:chExt cx="117275" cy="131569"/>
                </a:xfrm>
              </p:grpSpPr>
              <p:sp>
                <p:nvSpPr>
                  <p:cNvPr id="374" name="Freeform 373"/>
                  <p:cNvSpPr/>
                  <p:nvPr/>
                </p:nvSpPr>
                <p:spPr>
                  <a:xfrm>
                    <a:off x="3358178" y="4665790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75" name="Freeform 374"/>
                  <p:cNvSpPr/>
                  <p:nvPr/>
                </p:nvSpPr>
                <p:spPr>
                  <a:xfrm>
                    <a:off x="3315959" y="4650372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76" name="Freeform 375"/>
                  <p:cNvSpPr/>
                  <p:nvPr/>
                </p:nvSpPr>
                <p:spPr>
                  <a:xfrm>
                    <a:off x="3407167" y="4706758"/>
                    <a:ext cx="18764" cy="187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64" h="18795">
                        <a:moveTo>
                          <a:pt x="0" y="9398"/>
                        </a:moveTo>
                        <a:cubicBezTo>
                          <a:pt x="0" y="4208"/>
                          <a:pt x="4200" y="0"/>
                          <a:pt x="9382" y="0"/>
                        </a:cubicBezTo>
                        <a:cubicBezTo>
                          <a:pt x="14563" y="0"/>
                          <a:pt x="18764" y="4208"/>
                          <a:pt x="18764" y="9398"/>
                        </a:cubicBezTo>
                        <a:cubicBezTo>
                          <a:pt x="18764" y="14588"/>
                          <a:pt x="14563" y="18795"/>
                          <a:pt x="9382" y="18795"/>
                        </a:cubicBezTo>
                        <a:cubicBezTo>
                          <a:pt x="4200" y="18795"/>
                          <a:pt x="0" y="14588"/>
                          <a:pt x="0" y="9398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77" name="Freeform 376"/>
                  <p:cNvSpPr/>
                  <p:nvPr/>
                </p:nvSpPr>
                <p:spPr>
                  <a:xfrm>
                    <a:off x="3339414" y="4665404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378" name="Group 377"/>
                <p:cNvGrpSpPr/>
                <p:nvPr/>
              </p:nvGrpSpPr>
              <p:grpSpPr>
                <a:xfrm>
                  <a:off x="3374597" y="4757975"/>
                  <a:ext cx="117275" cy="131569"/>
                  <a:chOff x="3374597" y="4757975"/>
                  <a:chExt cx="117275" cy="131569"/>
                </a:xfrm>
              </p:grpSpPr>
              <p:sp>
                <p:nvSpPr>
                  <p:cNvPr id="379" name="Freeform 378"/>
                  <p:cNvSpPr/>
                  <p:nvPr/>
                </p:nvSpPr>
                <p:spPr>
                  <a:xfrm>
                    <a:off x="3416816" y="4773394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80" name="Freeform 379"/>
                  <p:cNvSpPr/>
                  <p:nvPr/>
                </p:nvSpPr>
                <p:spPr>
                  <a:xfrm>
                    <a:off x="3374597" y="4757975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81" name="Freeform 380"/>
                  <p:cNvSpPr/>
                  <p:nvPr/>
                </p:nvSpPr>
                <p:spPr>
                  <a:xfrm>
                    <a:off x="3465805" y="4814362"/>
                    <a:ext cx="18764" cy="187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64" h="18795">
                        <a:moveTo>
                          <a:pt x="0" y="9398"/>
                        </a:moveTo>
                        <a:cubicBezTo>
                          <a:pt x="0" y="4208"/>
                          <a:pt x="4200" y="0"/>
                          <a:pt x="9382" y="0"/>
                        </a:cubicBezTo>
                        <a:cubicBezTo>
                          <a:pt x="14563" y="0"/>
                          <a:pt x="18764" y="4208"/>
                          <a:pt x="18764" y="9398"/>
                        </a:cubicBezTo>
                        <a:cubicBezTo>
                          <a:pt x="18764" y="14588"/>
                          <a:pt x="14563" y="18795"/>
                          <a:pt x="9382" y="18795"/>
                        </a:cubicBezTo>
                        <a:cubicBezTo>
                          <a:pt x="4200" y="18795"/>
                          <a:pt x="0" y="14588"/>
                          <a:pt x="0" y="9398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82" name="Freeform 381"/>
                  <p:cNvSpPr/>
                  <p:nvPr/>
                </p:nvSpPr>
                <p:spPr>
                  <a:xfrm>
                    <a:off x="3398052" y="4773008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383" name="Group 382"/>
                <p:cNvGrpSpPr/>
                <p:nvPr/>
              </p:nvGrpSpPr>
              <p:grpSpPr>
                <a:xfrm>
                  <a:off x="3459796" y="4716155"/>
                  <a:ext cx="117275" cy="131569"/>
                  <a:chOff x="3459796" y="4716155"/>
                  <a:chExt cx="117275" cy="131569"/>
                </a:xfrm>
              </p:grpSpPr>
              <p:sp>
                <p:nvSpPr>
                  <p:cNvPr id="384" name="Freeform 383"/>
                  <p:cNvSpPr/>
                  <p:nvPr/>
                </p:nvSpPr>
                <p:spPr>
                  <a:xfrm>
                    <a:off x="3502015" y="4731573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85" name="Freeform 384"/>
                  <p:cNvSpPr/>
                  <p:nvPr/>
                </p:nvSpPr>
                <p:spPr>
                  <a:xfrm>
                    <a:off x="3459796" y="4716155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86" name="Freeform 385"/>
                  <p:cNvSpPr/>
                  <p:nvPr/>
                </p:nvSpPr>
                <p:spPr>
                  <a:xfrm>
                    <a:off x="3483251" y="4731191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387" name="Group 386"/>
                <p:cNvGrpSpPr/>
                <p:nvPr/>
              </p:nvGrpSpPr>
              <p:grpSpPr>
                <a:xfrm>
                  <a:off x="3538516" y="4650372"/>
                  <a:ext cx="117275" cy="131569"/>
                  <a:chOff x="3538516" y="4650372"/>
                  <a:chExt cx="117275" cy="131569"/>
                </a:xfrm>
              </p:grpSpPr>
              <p:sp>
                <p:nvSpPr>
                  <p:cNvPr id="388" name="Freeform 387"/>
                  <p:cNvSpPr/>
                  <p:nvPr/>
                </p:nvSpPr>
                <p:spPr>
                  <a:xfrm>
                    <a:off x="3580735" y="4665790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89" name="Freeform 388"/>
                  <p:cNvSpPr/>
                  <p:nvPr/>
                </p:nvSpPr>
                <p:spPr>
                  <a:xfrm>
                    <a:off x="3538516" y="4650372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90" name="Freeform 389"/>
                  <p:cNvSpPr/>
                  <p:nvPr/>
                </p:nvSpPr>
                <p:spPr>
                  <a:xfrm>
                    <a:off x="3561971" y="4665408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391" name="Group 390"/>
                <p:cNvGrpSpPr/>
                <p:nvPr/>
              </p:nvGrpSpPr>
              <p:grpSpPr>
                <a:xfrm>
                  <a:off x="3444493" y="4491073"/>
                  <a:ext cx="117275" cy="131569"/>
                  <a:chOff x="3444493" y="4491073"/>
                  <a:chExt cx="117275" cy="131569"/>
                </a:xfrm>
              </p:grpSpPr>
              <p:sp>
                <p:nvSpPr>
                  <p:cNvPr id="392" name="Freeform 391"/>
                  <p:cNvSpPr/>
                  <p:nvPr/>
                </p:nvSpPr>
                <p:spPr>
                  <a:xfrm>
                    <a:off x="3486712" y="4506492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93" name="Freeform 392"/>
                  <p:cNvSpPr/>
                  <p:nvPr/>
                </p:nvSpPr>
                <p:spPr>
                  <a:xfrm>
                    <a:off x="3444493" y="4491073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94" name="Freeform 393"/>
                  <p:cNvSpPr/>
                  <p:nvPr/>
                </p:nvSpPr>
                <p:spPr>
                  <a:xfrm>
                    <a:off x="3535702" y="4547460"/>
                    <a:ext cx="18764" cy="187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64" h="18795">
                        <a:moveTo>
                          <a:pt x="0" y="9398"/>
                        </a:moveTo>
                        <a:cubicBezTo>
                          <a:pt x="0" y="4208"/>
                          <a:pt x="4200" y="0"/>
                          <a:pt x="9382" y="0"/>
                        </a:cubicBezTo>
                        <a:cubicBezTo>
                          <a:pt x="14563" y="0"/>
                          <a:pt x="18764" y="4208"/>
                          <a:pt x="18764" y="9398"/>
                        </a:cubicBezTo>
                        <a:cubicBezTo>
                          <a:pt x="18764" y="14588"/>
                          <a:pt x="14563" y="18795"/>
                          <a:pt x="9382" y="18795"/>
                        </a:cubicBezTo>
                        <a:cubicBezTo>
                          <a:pt x="4200" y="18795"/>
                          <a:pt x="0" y="14588"/>
                          <a:pt x="0" y="9398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95" name="Freeform 394"/>
                  <p:cNvSpPr/>
                  <p:nvPr/>
                </p:nvSpPr>
                <p:spPr>
                  <a:xfrm>
                    <a:off x="3467948" y="4506109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396" name="Group 395"/>
                <p:cNvGrpSpPr/>
                <p:nvPr/>
              </p:nvGrpSpPr>
              <p:grpSpPr>
                <a:xfrm>
                  <a:off x="3385855" y="4556858"/>
                  <a:ext cx="117275" cy="131569"/>
                  <a:chOff x="3385855" y="4556858"/>
                  <a:chExt cx="117275" cy="131569"/>
                </a:xfrm>
              </p:grpSpPr>
              <p:sp>
                <p:nvSpPr>
                  <p:cNvPr id="397" name="Freeform 396"/>
                  <p:cNvSpPr/>
                  <p:nvPr/>
                </p:nvSpPr>
                <p:spPr>
                  <a:xfrm>
                    <a:off x="3428074" y="4572276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98" name="Freeform 397"/>
                  <p:cNvSpPr/>
                  <p:nvPr/>
                </p:nvSpPr>
                <p:spPr>
                  <a:xfrm>
                    <a:off x="3385855" y="4556858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399" name="Freeform 398"/>
                  <p:cNvSpPr/>
                  <p:nvPr/>
                </p:nvSpPr>
                <p:spPr>
                  <a:xfrm>
                    <a:off x="3409310" y="4571890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400" name="Group 399"/>
                <p:cNvGrpSpPr/>
                <p:nvPr/>
              </p:nvGrpSpPr>
              <p:grpSpPr>
                <a:xfrm>
                  <a:off x="3479878" y="4608078"/>
                  <a:ext cx="117275" cy="131569"/>
                  <a:chOff x="3479878" y="4608078"/>
                  <a:chExt cx="117275" cy="131569"/>
                </a:xfrm>
              </p:grpSpPr>
              <p:sp>
                <p:nvSpPr>
                  <p:cNvPr id="401" name="Freeform 400"/>
                  <p:cNvSpPr/>
                  <p:nvPr/>
                </p:nvSpPr>
                <p:spPr>
                  <a:xfrm>
                    <a:off x="3522097" y="4623496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02" name="Freeform 401"/>
                  <p:cNvSpPr/>
                  <p:nvPr/>
                </p:nvSpPr>
                <p:spPr>
                  <a:xfrm>
                    <a:off x="3479878" y="4608078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03" name="Freeform 402"/>
                  <p:cNvSpPr/>
                  <p:nvPr/>
                </p:nvSpPr>
                <p:spPr>
                  <a:xfrm>
                    <a:off x="3435109" y="4570458"/>
                    <a:ext cx="18764" cy="187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64" h="18795">
                        <a:moveTo>
                          <a:pt x="0" y="9398"/>
                        </a:moveTo>
                        <a:cubicBezTo>
                          <a:pt x="0" y="4208"/>
                          <a:pt x="4200" y="0"/>
                          <a:pt x="9382" y="0"/>
                        </a:cubicBezTo>
                        <a:cubicBezTo>
                          <a:pt x="14563" y="0"/>
                          <a:pt x="18764" y="4208"/>
                          <a:pt x="18764" y="9398"/>
                        </a:cubicBezTo>
                        <a:cubicBezTo>
                          <a:pt x="18764" y="14588"/>
                          <a:pt x="14563" y="18795"/>
                          <a:pt x="9382" y="18795"/>
                        </a:cubicBezTo>
                        <a:cubicBezTo>
                          <a:pt x="4200" y="18795"/>
                          <a:pt x="0" y="14588"/>
                          <a:pt x="0" y="9398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04" name="Freeform 403"/>
                  <p:cNvSpPr/>
                  <p:nvPr/>
                </p:nvSpPr>
                <p:spPr>
                  <a:xfrm>
                    <a:off x="3503333" y="4623110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405" name="Group 404"/>
                <p:cNvGrpSpPr/>
                <p:nvPr/>
              </p:nvGrpSpPr>
              <p:grpSpPr>
                <a:xfrm>
                  <a:off x="3503130" y="4677622"/>
                  <a:ext cx="15011" cy="21609"/>
                  <a:chOff x="3503130" y="4677622"/>
                  <a:chExt cx="15011" cy="21609"/>
                </a:xfrm>
              </p:grpSpPr>
              <p:sp>
                <p:nvSpPr>
                  <p:cNvPr id="406" name="Freeform 405"/>
                  <p:cNvSpPr/>
                  <p:nvPr/>
                </p:nvSpPr>
                <p:spPr>
                  <a:xfrm>
                    <a:off x="3503130" y="4677622"/>
                    <a:ext cx="15011" cy="216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011" h="21609">
                        <a:moveTo>
                          <a:pt x="9842" y="0"/>
                        </a:moveTo>
                        <a:cubicBezTo>
                          <a:pt x="2684" y="-664"/>
                          <a:pt x="-6064" y="19517"/>
                          <a:pt x="5865" y="21509"/>
                        </a:cubicBezTo>
                        <a:cubicBezTo>
                          <a:pt x="17795" y="23501"/>
                          <a:pt x="16999" y="664"/>
                          <a:pt x="9842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07" name="Freeform 406"/>
                  <p:cNvSpPr/>
                  <p:nvPr/>
                </p:nvSpPr>
                <p:spPr>
                  <a:xfrm rot="600000">
                    <a:off x="3506303" y="4685007"/>
                    <a:ext cx="8749" cy="10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49" h="10512">
                        <a:moveTo>
                          <a:pt x="0" y="5244"/>
                        </a:moveTo>
                        <a:cubicBezTo>
                          <a:pt x="0" y="2334"/>
                          <a:pt x="1954" y="-25"/>
                          <a:pt x="4365" y="-25"/>
                        </a:cubicBezTo>
                        <a:cubicBezTo>
                          <a:pt x="6775" y="-25"/>
                          <a:pt x="8730" y="2334"/>
                          <a:pt x="8730" y="5244"/>
                        </a:cubicBezTo>
                        <a:cubicBezTo>
                          <a:pt x="8730" y="8153"/>
                          <a:pt x="6775" y="10512"/>
                          <a:pt x="4365" y="10512"/>
                        </a:cubicBezTo>
                        <a:cubicBezTo>
                          <a:pt x="1954" y="10512"/>
                          <a:pt x="0" y="8153"/>
                          <a:pt x="0" y="5244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08" name="Freeform 407"/>
                  <p:cNvSpPr/>
                  <p:nvPr/>
                </p:nvSpPr>
                <p:spPr>
                  <a:xfrm>
                    <a:off x="3503627" y="4692111"/>
                    <a:ext cx="13619" cy="66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19" h="6672">
                        <a:moveTo>
                          <a:pt x="66" y="-17"/>
                        </a:moveTo>
                        <a:cubicBezTo>
                          <a:pt x="66" y="-17"/>
                          <a:pt x="-994" y="4763"/>
                          <a:pt x="4838" y="6356"/>
                        </a:cubicBezTo>
                        <a:cubicBezTo>
                          <a:pt x="10670" y="7950"/>
                          <a:pt x="13586" y="2108"/>
                          <a:pt x="13586" y="1577"/>
                        </a:cubicBezTo>
                        <a:cubicBezTo>
                          <a:pt x="13586" y="1046"/>
                          <a:pt x="8284" y="9012"/>
                          <a:pt x="66" y="-17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09" name="Freeform 408"/>
                  <p:cNvSpPr/>
                  <p:nvPr/>
                </p:nvSpPr>
                <p:spPr>
                  <a:xfrm>
                    <a:off x="3511928" y="4680360"/>
                    <a:ext cx="4126" cy="35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26" h="3585">
                        <a:moveTo>
                          <a:pt x="-17" y="315"/>
                        </a:moveTo>
                        <a:cubicBezTo>
                          <a:pt x="-17" y="315"/>
                          <a:pt x="3032" y="1909"/>
                          <a:pt x="3032" y="3369"/>
                        </a:cubicBezTo>
                        <a:cubicBezTo>
                          <a:pt x="3032" y="4830"/>
                          <a:pt x="6876" y="-1543"/>
                          <a:pt x="-17" y="3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410" name="Group 409"/>
                <p:cNvGrpSpPr/>
                <p:nvPr/>
              </p:nvGrpSpPr>
              <p:grpSpPr>
                <a:xfrm>
                  <a:off x="3385855" y="4650372"/>
                  <a:ext cx="117275" cy="131569"/>
                  <a:chOff x="3385855" y="4650372"/>
                  <a:chExt cx="117275" cy="131569"/>
                </a:xfrm>
              </p:grpSpPr>
              <p:sp>
                <p:nvSpPr>
                  <p:cNvPr id="411" name="Freeform 410"/>
                  <p:cNvSpPr/>
                  <p:nvPr/>
                </p:nvSpPr>
                <p:spPr>
                  <a:xfrm>
                    <a:off x="3428074" y="4665790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12" name="Freeform 411"/>
                  <p:cNvSpPr/>
                  <p:nvPr/>
                </p:nvSpPr>
                <p:spPr>
                  <a:xfrm>
                    <a:off x="3385855" y="4650372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13" name="Freeform 412"/>
                  <p:cNvSpPr/>
                  <p:nvPr/>
                </p:nvSpPr>
                <p:spPr>
                  <a:xfrm>
                    <a:off x="3409310" y="4665408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414" name="Group 413"/>
                <p:cNvGrpSpPr/>
                <p:nvPr/>
              </p:nvGrpSpPr>
              <p:grpSpPr>
                <a:xfrm>
                  <a:off x="3538516" y="4529139"/>
                  <a:ext cx="117275" cy="131569"/>
                  <a:chOff x="3538516" y="4529139"/>
                  <a:chExt cx="117275" cy="131569"/>
                </a:xfrm>
              </p:grpSpPr>
              <p:sp>
                <p:nvSpPr>
                  <p:cNvPr id="415" name="Freeform 414"/>
                  <p:cNvSpPr/>
                  <p:nvPr/>
                </p:nvSpPr>
                <p:spPr>
                  <a:xfrm>
                    <a:off x="3580735" y="4544558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16" name="Freeform 415"/>
                  <p:cNvSpPr/>
                  <p:nvPr/>
                </p:nvSpPr>
                <p:spPr>
                  <a:xfrm>
                    <a:off x="3538516" y="4529139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8E3A57"/>
                      </a:gs>
                      <a:gs pos="75000">
                        <a:srgbClr val="A44364"/>
                      </a:gs>
                      <a:gs pos="0">
                        <a:srgbClr val="DDB5C2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17" name="Freeform 416"/>
                  <p:cNvSpPr/>
                  <p:nvPr/>
                </p:nvSpPr>
                <p:spPr>
                  <a:xfrm>
                    <a:off x="3629724" y="4585526"/>
                    <a:ext cx="18764" cy="187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764" h="18795">
                        <a:moveTo>
                          <a:pt x="0" y="9398"/>
                        </a:moveTo>
                        <a:cubicBezTo>
                          <a:pt x="0" y="4208"/>
                          <a:pt x="4200" y="0"/>
                          <a:pt x="9382" y="0"/>
                        </a:cubicBezTo>
                        <a:cubicBezTo>
                          <a:pt x="14563" y="0"/>
                          <a:pt x="18764" y="4208"/>
                          <a:pt x="18764" y="9398"/>
                        </a:cubicBezTo>
                        <a:cubicBezTo>
                          <a:pt x="18764" y="14588"/>
                          <a:pt x="14563" y="18795"/>
                          <a:pt x="9382" y="18795"/>
                        </a:cubicBezTo>
                        <a:cubicBezTo>
                          <a:pt x="4200" y="18795"/>
                          <a:pt x="0" y="14588"/>
                          <a:pt x="0" y="9398"/>
                        </a:cubicBezTo>
                        <a:close/>
                      </a:path>
                    </a:pathLst>
                  </a:custGeom>
                  <a:gradFill>
                    <a:gsLst>
                      <a:gs pos="72000">
                        <a:srgbClr val="FFFFFF">
                          <a:alpha val="0"/>
                        </a:srgbClr>
                      </a:gs>
                      <a:gs pos="0">
                        <a:srgbClr val="FFFFFF">
                          <a:alpha val="58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18" name="Freeform 417"/>
                  <p:cNvSpPr/>
                  <p:nvPr/>
                </p:nvSpPr>
                <p:spPr>
                  <a:xfrm>
                    <a:off x="3561971" y="4544172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419" name="Group 418"/>
                <p:cNvGrpSpPr/>
                <p:nvPr/>
              </p:nvGrpSpPr>
              <p:grpSpPr>
                <a:xfrm>
                  <a:off x="3432296" y="4444496"/>
                  <a:ext cx="288966" cy="288512"/>
                  <a:chOff x="3432296" y="4444496"/>
                  <a:chExt cx="288966" cy="288512"/>
                </a:xfrm>
              </p:grpSpPr>
              <p:sp>
                <p:nvSpPr>
                  <p:cNvPr id="420" name="Freeform 419"/>
                  <p:cNvSpPr/>
                  <p:nvPr/>
                </p:nvSpPr>
                <p:spPr>
                  <a:xfrm>
                    <a:off x="3432296" y="4444496"/>
                    <a:ext cx="288966" cy="288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8966" h="288512">
                        <a:moveTo>
                          <a:pt x="154020" y="86931"/>
                        </a:moveTo>
                        <a:lnTo>
                          <a:pt x="137808" y="63527"/>
                        </a:lnTo>
                        <a:cubicBezTo>
                          <a:pt x="137808" y="63527"/>
                          <a:pt x="134946" y="52541"/>
                          <a:pt x="136377" y="46809"/>
                        </a:cubicBezTo>
                        <a:cubicBezTo>
                          <a:pt x="137808" y="41077"/>
                          <a:pt x="139238" y="37256"/>
                          <a:pt x="139238" y="37256"/>
                        </a:cubicBezTo>
                        <a:lnTo>
                          <a:pt x="135423" y="38689"/>
                        </a:lnTo>
                        <a:lnTo>
                          <a:pt x="130655" y="24837"/>
                        </a:lnTo>
                        <a:lnTo>
                          <a:pt x="122548" y="13852"/>
                        </a:lnTo>
                        <a:lnTo>
                          <a:pt x="122548" y="18628"/>
                        </a:lnTo>
                        <a:lnTo>
                          <a:pt x="114681" y="12658"/>
                        </a:lnTo>
                        <a:lnTo>
                          <a:pt x="104905" y="5732"/>
                        </a:lnTo>
                        <a:lnTo>
                          <a:pt x="104905" y="10030"/>
                        </a:lnTo>
                        <a:lnTo>
                          <a:pt x="92031" y="0"/>
                        </a:lnTo>
                        <a:lnTo>
                          <a:pt x="95369" y="7642"/>
                        </a:lnTo>
                        <a:lnTo>
                          <a:pt x="72003" y="955"/>
                        </a:lnTo>
                        <a:lnTo>
                          <a:pt x="79633" y="18628"/>
                        </a:lnTo>
                        <a:lnTo>
                          <a:pt x="65327" y="18628"/>
                        </a:lnTo>
                        <a:lnTo>
                          <a:pt x="67235" y="21972"/>
                        </a:lnTo>
                        <a:lnTo>
                          <a:pt x="60797" y="23166"/>
                        </a:lnTo>
                        <a:lnTo>
                          <a:pt x="65327" y="26270"/>
                        </a:lnTo>
                        <a:lnTo>
                          <a:pt x="47684" y="31524"/>
                        </a:lnTo>
                        <a:lnTo>
                          <a:pt x="61989" y="37256"/>
                        </a:lnTo>
                        <a:lnTo>
                          <a:pt x="52214" y="36062"/>
                        </a:lnTo>
                        <a:lnTo>
                          <a:pt x="54598" y="43704"/>
                        </a:lnTo>
                        <a:lnTo>
                          <a:pt x="37194" y="44898"/>
                        </a:lnTo>
                        <a:lnTo>
                          <a:pt x="41962" y="51586"/>
                        </a:lnTo>
                        <a:lnTo>
                          <a:pt x="37194" y="49675"/>
                        </a:lnTo>
                        <a:lnTo>
                          <a:pt x="37194" y="52063"/>
                        </a:lnTo>
                        <a:lnTo>
                          <a:pt x="20027" y="56840"/>
                        </a:lnTo>
                        <a:lnTo>
                          <a:pt x="26942" y="65198"/>
                        </a:lnTo>
                        <a:lnTo>
                          <a:pt x="13352" y="70691"/>
                        </a:lnTo>
                        <a:lnTo>
                          <a:pt x="18835" y="72841"/>
                        </a:lnTo>
                        <a:lnTo>
                          <a:pt x="0" y="86931"/>
                        </a:lnTo>
                        <a:lnTo>
                          <a:pt x="30041" y="94574"/>
                        </a:lnTo>
                        <a:cubicBezTo>
                          <a:pt x="30041" y="94574"/>
                          <a:pt x="30041" y="96484"/>
                          <a:pt x="30041" y="97440"/>
                        </a:cubicBezTo>
                        <a:cubicBezTo>
                          <a:pt x="30041" y="98395"/>
                          <a:pt x="34094" y="98634"/>
                          <a:pt x="34094" y="98634"/>
                        </a:cubicBezTo>
                        <a:lnTo>
                          <a:pt x="23365" y="102693"/>
                        </a:lnTo>
                        <a:lnTo>
                          <a:pt x="32425" y="110336"/>
                        </a:lnTo>
                        <a:lnTo>
                          <a:pt x="23365" y="117023"/>
                        </a:lnTo>
                        <a:cubicBezTo>
                          <a:pt x="23365" y="117023"/>
                          <a:pt x="26703" y="117501"/>
                          <a:pt x="26703" y="118456"/>
                        </a:cubicBezTo>
                        <a:cubicBezTo>
                          <a:pt x="26703" y="119411"/>
                          <a:pt x="18597" y="132785"/>
                          <a:pt x="18597" y="132785"/>
                        </a:cubicBezTo>
                        <a:lnTo>
                          <a:pt x="37194" y="130874"/>
                        </a:lnTo>
                        <a:lnTo>
                          <a:pt x="34094" y="136128"/>
                        </a:lnTo>
                        <a:lnTo>
                          <a:pt x="41962" y="134696"/>
                        </a:lnTo>
                        <a:lnTo>
                          <a:pt x="35763" y="151413"/>
                        </a:lnTo>
                        <a:lnTo>
                          <a:pt x="49949" y="152965"/>
                        </a:lnTo>
                        <a:lnTo>
                          <a:pt x="43631" y="159294"/>
                        </a:lnTo>
                        <a:lnTo>
                          <a:pt x="46254" y="159294"/>
                        </a:lnTo>
                        <a:cubicBezTo>
                          <a:pt x="46254" y="159294"/>
                          <a:pt x="42558" y="169922"/>
                          <a:pt x="43631" y="170996"/>
                        </a:cubicBezTo>
                        <a:cubicBezTo>
                          <a:pt x="44704" y="172072"/>
                          <a:pt x="51499" y="168608"/>
                          <a:pt x="51499" y="168608"/>
                        </a:cubicBezTo>
                        <a:lnTo>
                          <a:pt x="51499" y="182460"/>
                        </a:lnTo>
                        <a:lnTo>
                          <a:pt x="60797" y="180311"/>
                        </a:lnTo>
                        <a:lnTo>
                          <a:pt x="65327" y="208253"/>
                        </a:lnTo>
                        <a:lnTo>
                          <a:pt x="93461" y="183415"/>
                        </a:lnTo>
                        <a:lnTo>
                          <a:pt x="97514" y="184609"/>
                        </a:lnTo>
                        <a:lnTo>
                          <a:pt x="108243" y="175773"/>
                        </a:lnTo>
                        <a:lnTo>
                          <a:pt x="115873" y="180311"/>
                        </a:lnTo>
                        <a:lnTo>
                          <a:pt x="123502" y="170996"/>
                        </a:lnTo>
                        <a:lnTo>
                          <a:pt x="128748" y="178161"/>
                        </a:lnTo>
                        <a:lnTo>
                          <a:pt x="122548" y="193923"/>
                        </a:lnTo>
                        <a:lnTo>
                          <a:pt x="136377" y="198700"/>
                        </a:lnTo>
                        <a:lnTo>
                          <a:pt x="135423" y="212551"/>
                        </a:lnTo>
                        <a:lnTo>
                          <a:pt x="141146" y="212551"/>
                        </a:lnTo>
                        <a:lnTo>
                          <a:pt x="144483" y="226881"/>
                        </a:lnTo>
                        <a:lnTo>
                          <a:pt x="155450" y="227836"/>
                        </a:lnTo>
                        <a:lnTo>
                          <a:pt x="156881" y="246941"/>
                        </a:lnTo>
                        <a:lnTo>
                          <a:pt x="164510" y="245509"/>
                        </a:lnTo>
                        <a:lnTo>
                          <a:pt x="168802" y="265570"/>
                        </a:lnTo>
                        <a:lnTo>
                          <a:pt x="175954" y="264137"/>
                        </a:lnTo>
                        <a:lnTo>
                          <a:pt x="203134" y="288512"/>
                        </a:lnTo>
                        <a:lnTo>
                          <a:pt x="205996" y="276078"/>
                        </a:lnTo>
                        <a:lnTo>
                          <a:pt x="207665" y="274406"/>
                        </a:lnTo>
                        <a:lnTo>
                          <a:pt x="209095" y="266764"/>
                        </a:lnTo>
                        <a:lnTo>
                          <a:pt x="215533" y="268436"/>
                        </a:lnTo>
                        <a:lnTo>
                          <a:pt x="216725" y="255778"/>
                        </a:lnTo>
                        <a:cubicBezTo>
                          <a:pt x="216725" y="255778"/>
                          <a:pt x="221255" y="254584"/>
                          <a:pt x="222209" y="254584"/>
                        </a:cubicBezTo>
                        <a:cubicBezTo>
                          <a:pt x="223162" y="254584"/>
                          <a:pt x="223639" y="248852"/>
                          <a:pt x="223639" y="248852"/>
                        </a:cubicBezTo>
                        <a:lnTo>
                          <a:pt x="225546" y="245509"/>
                        </a:lnTo>
                        <a:lnTo>
                          <a:pt x="230315" y="245509"/>
                        </a:lnTo>
                        <a:lnTo>
                          <a:pt x="233653" y="235956"/>
                        </a:lnTo>
                        <a:lnTo>
                          <a:pt x="233653" y="227836"/>
                        </a:lnTo>
                        <a:lnTo>
                          <a:pt x="233653" y="220194"/>
                        </a:lnTo>
                        <a:lnTo>
                          <a:pt x="247005" y="229746"/>
                        </a:lnTo>
                        <a:cubicBezTo>
                          <a:pt x="247005" y="229746"/>
                          <a:pt x="246051" y="207775"/>
                          <a:pt x="246051" y="210163"/>
                        </a:cubicBezTo>
                        <a:cubicBezTo>
                          <a:pt x="246051" y="212551"/>
                          <a:pt x="251296" y="213984"/>
                          <a:pt x="251296" y="213984"/>
                        </a:cubicBezTo>
                        <a:lnTo>
                          <a:pt x="255111" y="210163"/>
                        </a:lnTo>
                        <a:lnTo>
                          <a:pt x="270369" y="238344"/>
                        </a:lnTo>
                        <a:lnTo>
                          <a:pt x="270369" y="208253"/>
                        </a:lnTo>
                        <a:lnTo>
                          <a:pt x="278953" y="210163"/>
                        </a:lnTo>
                        <a:lnTo>
                          <a:pt x="272277" y="195834"/>
                        </a:lnTo>
                        <a:lnTo>
                          <a:pt x="278953" y="196789"/>
                        </a:lnTo>
                        <a:lnTo>
                          <a:pt x="274900" y="185565"/>
                        </a:lnTo>
                        <a:lnTo>
                          <a:pt x="278953" y="182460"/>
                        </a:lnTo>
                        <a:lnTo>
                          <a:pt x="270369" y="180311"/>
                        </a:lnTo>
                        <a:lnTo>
                          <a:pt x="281813" y="178161"/>
                        </a:lnTo>
                        <a:lnTo>
                          <a:pt x="267509" y="160488"/>
                        </a:lnTo>
                        <a:lnTo>
                          <a:pt x="276092" y="159294"/>
                        </a:lnTo>
                        <a:lnTo>
                          <a:pt x="267509" y="149741"/>
                        </a:lnTo>
                        <a:lnTo>
                          <a:pt x="288966" y="148547"/>
                        </a:lnTo>
                        <a:lnTo>
                          <a:pt x="281813" y="138994"/>
                        </a:lnTo>
                        <a:lnTo>
                          <a:pt x="282529" y="134696"/>
                        </a:lnTo>
                        <a:lnTo>
                          <a:pt x="277045" y="132785"/>
                        </a:lnTo>
                        <a:lnTo>
                          <a:pt x="280383" y="124665"/>
                        </a:lnTo>
                        <a:lnTo>
                          <a:pt x="267509" y="119650"/>
                        </a:lnTo>
                        <a:lnTo>
                          <a:pt x="286105" y="113679"/>
                        </a:lnTo>
                        <a:lnTo>
                          <a:pt x="277045" y="111291"/>
                        </a:lnTo>
                        <a:lnTo>
                          <a:pt x="272277" y="104126"/>
                        </a:lnTo>
                        <a:lnTo>
                          <a:pt x="277045" y="101260"/>
                        </a:lnTo>
                        <a:lnTo>
                          <a:pt x="260355" y="90752"/>
                        </a:lnTo>
                        <a:lnTo>
                          <a:pt x="264171" y="86931"/>
                        </a:lnTo>
                        <a:lnTo>
                          <a:pt x="255111" y="84065"/>
                        </a:lnTo>
                        <a:lnTo>
                          <a:pt x="258687" y="76184"/>
                        </a:lnTo>
                        <a:lnTo>
                          <a:pt x="248911" y="71646"/>
                        </a:lnTo>
                        <a:lnTo>
                          <a:pt x="242236" y="70691"/>
                        </a:lnTo>
                        <a:lnTo>
                          <a:pt x="244620" y="65437"/>
                        </a:lnTo>
                        <a:lnTo>
                          <a:pt x="233653" y="63527"/>
                        </a:lnTo>
                        <a:lnTo>
                          <a:pt x="238898" y="51586"/>
                        </a:lnTo>
                        <a:lnTo>
                          <a:pt x="222209" y="49675"/>
                        </a:lnTo>
                        <a:lnTo>
                          <a:pt x="221016" y="43704"/>
                        </a:lnTo>
                        <a:lnTo>
                          <a:pt x="204565" y="51586"/>
                        </a:lnTo>
                        <a:lnTo>
                          <a:pt x="200750" y="44898"/>
                        </a:lnTo>
                        <a:cubicBezTo>
                          <a:pt x="200750" y="44898"/>
                          <a:pt x="188352" y="56362"/>
                          <a:pt x="185968" y="63527"/>
                        </a:cubicBezTo>
                        <a:cubicBezTo>
                          <a:pt x="183584" y="70691"/>
                          <a:pt x="179770" y="77856"/>
                          <a:pt x="179770" y="77856"/>
                        </a:cubicBezTo>
                        <a:lnTo>
                          <a:pt x="162126" y="83588"/>
                        </a:lnTo>
                        <a:cubicBezTo>
                          <a:pt x="162126" y="83588"/>
                          <a:pt x="156881" y="86931"/>
                          <a:pt x="154020" y="86931"/>
                        </a:cubicBezTo>
                        <a:close/>
                      </a:path>
                    </a:pathLst>
                  </a:custGeom>
                  <a:gradFill>
                    <a:gsLst>
                      <a:gs pos="36000">
                        <a:srgbClr val="A5D720"/>
                      </a:gs>
                      <a:gs pos="100000">
                        <a:srgbClr val="70980B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21" name="Freeform 420"/>
                  <p:cNvSpPr/>
                  <p:nvPr/>
                </p:nvSpPr>
                <p:spPr>
                  <a:xfrm>
                    <a:off x="3432296" y="4518337"/>
                    <a:ext cx="154050" cy="1344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050" h="134427" fill="none">
                        <a:moveTo>
                          <a:pt x="0" y="13090"/>
                        </a:moveTo>
                        <a:cubicBezTo>
                          <a:pt x="0" y="13090"/>
                          <a:pt x="48638" y="7359"/>
                          <a:pt x="49592" y="7359"/>
                        </a:cubicBezTo>
                        <a:cubicBezTo>
                          <a:pt x="50545" y="7359"/>
                          <a:pt x="74387" y="4015"/>
                          <a:pt x="75818" y="4015"/>
                        </a:cubicBezTo>
                        <a:cubicBezTo>
                          <a:pt x="77249" y="4015"/>
                          <a:pt x="101091" y="672"/>
                          <a:pt x="102521" y="194"/>
                        </a:cubicBezTo>
                        <a:cubicBezTo>
                          <a:pt x="103951" y="-284"/>
                          <a:pt x="119211" y="194"/>
                          <a:pt x="119211" y="194"/>
                        </a:cubicBezTo>
                        <a:lnTo>
                          <a:pt x="144006" y="9269"/>
                        </a:lnTo>
                        <a:lnTo>
                          <a:pt x="154050" y="13090"/>
                        </a:lnTo>
                        <a:lnTo>
                          <a:pt x="149252" y="17867"/>
                        </a:lnTo>
                        <a:lnTo>
                          <a:pt x="116588" y="50585"/>
                        </a:lnTo>
                        <a:lnTo>
                          <a:pt x="78679" y="98589"/>
                        </a:lnTo>
                        <a:lnTo>
                          <a:pt x="65804" y="127725"/>
                        </a:lnTo>
                        <a:lnTo>
                          <a:pt x="65327" y="134427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F0F6D6"/>
                    </a:solidFill>
                    <a:bevel/>
                  </a:ln>
                </p:spPr>
              </p:sp>
              <p:sp>
                <p:nvSpPr>
                  <p:cNvPr id="422" name="Freeform 421"/>
                  <p:cNvSpPr/>
                  <p:nvPr/>
                </p:nvSpPr>
                <p:spPr>
                  <a:xfrm>
                    <a:off x="3587776" y="4531457"/>
                    <a:ext cx="114889" cy="2015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889" h="201550" fill="none">
                        <a:moveTo>
                          <a:pt x="114889" y="149950"/>
                        </a:moveTo>
                        <a:cubicBezTo>
                          <a:pt x="114889" y="145174"/>
                          <a:pt x="105353" y="125591"/>
                          <a:pt x="105353" y="123202"/>
                        </a:cubicBezTo>
                        <a:cubicBezTo>
                          <a:pt x="105353" y="120814"/>
                          <a:pt x="92478" y="104096"/>
                          <a:pt x="91524" y="103141"/>
                        </a:cubicBezTo>
                        <a:cubicBezTo>
                          <a:pt x="90570" y="102186"/>
                          <a:pt x="80080" y="84035"/>
                          <a:pt x="79603" y="83080"/>
                        </a:cubicBezTo>
                        <a:cubicBezTo>
                          <a:pt x="79126" y="82125"/>
                          <a:pt x="62437" y="61109"/>
                          <a:pt x="61483" y="59676"/>
                        </a:cubicBezTo>
                        <a:cubicBezTo>
                          <a:pt x="60529" y="58243"/>
                          <a:pt x="46939" y="43675"/>
                          <a:pt x="46939" y="43675"/>
                        </a:cubicBezTo>
                        <a:cubicBezTo>
                          <a:pt x="47416" y="44152"/>
                          <a:pt x="29058" y="26241"/>
                          <a:pt x="28581" y="25285"/>
                        </a:cubicBezTo>
                        <a:cubicBezTo>
                          <a:pt x="28104" y="24330"/>
                          <a:pt x="0" y="0"/>
                          <a:pt x="0" y="0"/>
                        </a:cubicBezTo>
                        <a:cubicBezTo>
                          <a:pt x="0" y="0"/>
                          <a:pt x="5692" y="23852"/>
                          <a:pt x="5692" y="24808"/>
                        </a:cubicBezTo>
                        <a:cubicBezTo>
                          <a:pt x="5692" y="25763"/>
                          <a:pt x="16660" y="71617"/>
                          <a:pt x="16660" y="71617"/>
                        </a:cubicBezTo>
                        <a:lnTo>
                          <a:pt x="25720" y="115082"/>
                        </a:lnTo>
                        <a:cubicBezTo>
                          <a:pt x="25720" y="115082"/>
                          <a:pt x="31442" y="136099"/>
                          <a:pt x="31442" y="137054"/>
                        </a:cubicBezTo>
                        <a:cubicBezTo>
                          <a:pt x="31442" y="138009"/>
                          <a:pt x="35733" y="162369"/>
                          <a:pt x="35733" y="163324"/>
                        </a:cubicBezTo>
                        <a:cubicBezTo>
                          <a:pt x="35733" y="164279"/>
                          <a:pt x="35733" y="174311"/>
                          <a:pt x="35733" y="174311"/>
                        </a:cubicBezTo>
                        <a:cubicBezTo>
                          <a:pt x="35733" y="174311"/>
                          <a:pt x="46701" y="201550"/>
                          <a:pt x="47654" y="20155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23" name="Freeform 422"/>
                  <p:cNvSpPr/>
                  <p:nvPr/>
                </p:nvSpPr>
                <p:spPr>
                  <a:xfrm>
                    <a:off x="3587777" y="4531457"/>
                    <a:ext cx="128748" cy="267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8748" h="26733" fill="none">
                        <a:moveTo>
                          <a:pt x="0" y="0"/>
                        </a:moveTo>
                        <a:cubicBezTo>
                          <a:pt x="0" y="0"/>
                          <a:pt x="22382" y="3791"/>
                          <a:pt x="23335" y="2836"/>
                        </a:cubicBezTo>
                        <a:cubicBezTo>
                          <a:pt x="24289" y="1881"/>
                          <a:pt x="52900" y="7135"/>
                          <a:pt x="53853" y="6657"/>
                        </a:cubicBezTo>
                        <a:cubicBezTo>
                          <a:pt x="54807" y="6180"/>
                          <a:pt x="78649" y="14299"/>
                          <a:pt x="78649" y="14299"/>
                        </a:cubicBezTo>
                        <a:lnTo>
                          <a:pt x="97246" y="19076"/>
                        </a:lnTo>
                        <a:lnTo>
                          <a:pt x="108691" y="23375"/>
                        </a:lnTo>
                        <a:lnTo>
                          <a:pt x="118227" y="25285"/>
                        </a:lnTo>
                        <a:lnTo>
                          <a:pt x="128748" y="26733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24" name="Freeform 423"/>
                  <p:cNvSpPr/>
                  <p:nvPr/>
                </p:nvSpPr>
                <p:spPr>
                  <a:xfrm>
                    <a:off x="3611112" y="4497514"/>
                    <a:ext cx="57713" cy="3680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7713" h="36808" fill="none">
                        <a:moveTo>
                          <a:pt x="0" y="36808"/>
                        </a:moveTo>
                        <a:lnTo>
                          <a:pt x="13352" y="26748"/>
                        </a:lnTo>
                        <a:lnTo>
                          <a:pt x="25273" y="17673"/>
                        </a:lnTo>
                        <a:cubicBezTo>
                          <a:pt x="25273" y="17673"/>
                          <a:pt x="33379" y="12896"/>
                          <a:pt x="34333" y="12896"/>
                        </a:cubicBezTo>
                        <a:cubicBezTo>
                          <a:pt x="35286" y="12896"/>
                          <a:pt x="49592" y="5732"/>
                          <a:pt x="49592" y="5732"/>
                        </a:cubicBezTo>
                        <a:lnTo>
                          <a:pt x="5771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25" name="Freeform 424"/>
                  <p:cNvSpPr/>
                  <p:nvPr/>
                </p:nvSpPr>
                <p:spPr>
                  <a:xfrm>
                    <a:off x="3640214" y="4520710"/>
                    <a:ext cx="50784" cy="174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784" h="17419" fill="none">
                        <a:moveTo>
                          <a:pt x="0" y="17419"/>
                        </a:moveTo>
                        <a:cubicBezTo>
                          <a:pt x="0" y="15971"/>
                          <a:pt x="11429" y="10717"/>
                          <a:pt x="14767" y="8329"/>
                        </a:cubicBezTo>
                        <a:cubicBezTo>
                          <a:pt x="18105" y="5941"/>
                          <a:pt x="24781" y="3552"/>
                          <a:pt x="24781" y="3552"/>
                        </a:cubicBezTo>
                        <a:lnTo>
                          <a:pt x="33841" y="2120"/>
                        </a:lnTo>
                        <a:lnTo>
                          <a:pt x="43378" y="687"/>
                        </a:lnTo>
                        <a:lnTo>
                          <a:pt x="50784" y="-3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26" name="Freeform 425"/>
                  <p:cNvSpPr/>
                  <p:nvPr/>
                </p:nvSpPr>
                <p:spPr>
                  <a:xfrm>
                    <a:off x="3619218" y="4559131"/>
                    <a:ext cx="96799" cy="31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799" h="31047" fill="none">
                        <a:moveTo>
                          <a:pt x="0" y="0"/>
                        </a:moveTo>
                        <a:lnTo>
                          <a:pt x="42439" y="9553"/>
                        </a:lnTo>
                        <a:lnTo>
                          <a:pt x="51022" y="14329"/>
                        </a:lnTo>
                        <a:lnTo>
                          <a:pt x="65804" y="20061"/>
                        </a:lnTo>
                        <a:lnTo>
                          <a:pt x="96799" y="31047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27" name="Freeform 426"/>
                  <p:cNvSpPr/>
                  <p:nvPr/>
                </p:nvSpPr>
                <p:spPr>
                  <a:xfrm>
                    <a:off x="3641645" y="4581610"/>
                    <a:ext cx="69381" cy="394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381" h="39405" fill="none">
                        <a:moveTo>
                          <a:pt x="0" y="0"/>
                        </a:moveTo>
                        <a:lnTo>
                          <a:pt x="18582" y="7135"/>
                        </a:lnTo>
                        <a:cubicBezTo>
                          <a:pt x="18582" y="7135"/>
                          <a:pt x="30026" y="12866"/>
                          <a:pt x="32410" y="13822"/>
                        </a:cubicBezTo>
                        <a:cubicBezTo>
                          <a:pt x="34795" y="14777"/>
                          <a:pt x="43855" y="21464"/>
                          <a:pt x="46239" y="22419"/>
                        </a:cubicBezTo>
                        <a:cubicBezTo>
                          <a:pt x="48623" y="23375"/>
                          <a:pt x="58637" y="28629"/>
                          <a:pt x="61021" y="31017"/>
                        </a:cubicBezTo>
                        <a:cubicBezTo>
                          <a:pt x="63405" y="33405"/>
                          <a:pt x="69381" y="39405"/>
                          <a:pt x="69381" y="39405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28" name="Freeform 427"/>
                  <p:cNvSpPr/>
                  <p:nvPr/>
                </p:nvSpPr>
                <p:spPr>
                  <a:xfrm>
                    <a:off x="3665025" y="4612642"/>
                    <a:ext cx="42916" cy="243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916" h="24360" fill="none">
                        <a:moveTo>
                          <a:pt x="0" y="0"/>
                        </a:moveTo>
                        <a:lnTo>
                          <a:pt x="21905" y="8583"/>
                        </a:lnTo>
                        <a:cubicBezTo>
                          <a:pt x="21905" y="8583"/>
                          <a:pt x="34780" y="14792"/>
                          <a:pt x="36687" y="16703"/>
                        </a:cubicBezTo>
                        <a:cubicBezTo>
                          <a:pt x="38594" y="18613"/>
                          <a:pt x="42916" y="24360"/>
                          <a:pt x="42916" y="2436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29" name="Freeform 428"/>
                  <p:cNvSpPr/>
                  <p:nvPr/>
                </p:nvSpPr>
                <p:spPr>
                  <a:xfrm>
                    <a:off x="3678347" y="4632210"/>
                    <a:ext cx="31025" cy="229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025" h="22927" fill="none">
                        <a:moveTo>
                          <a:pt x="0" y="0"/>
                        </a:moveTo>
                        <a:cubicBezTo>
                          <a:pt x="0" y="0"/>
                          <a:pt x="16213" y="9075"/>
                          <a:pt x="17166" y="9075"/>
                        </a:cubicBezTo>
                        <a:cubicBezTo>
                          <a:pt x="18120" y="9075"/>
                          <a:pt x="26703" y="14329"/>
                          <a:pt x="26703" y="14329"/>
                        </a:cubicBezTo>
                        <a:lnTo>
                          <a:pt x="29564" y="19583"/>
                        </a:lnTo>
                        <a:lnTo>
                          <a:pt x="31025" y="22927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30" name="Freeform 429"/>
                  <p:cNvSpPr/>
                  <p:nvPr/>
                </p:nvSpPr>
                <p:spPr>
                  <a:xfrm>
                    <a:off x="3631616" y="4577042"/>
                    <a:ext cx="4053" cy="150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3" h="15046" fill="none">
                        <a:moveTo>
                          <a:pt x="4053" y="0"/>
                        </a:moveTo>
                        <a:lnTo>
                          <a:pt x="0" y="15046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31" name="Freeform 430"/>
                  <p:cNvSpPr/>
                  <p:nvPr/>
                </p:nvSpPr>
                <p:spPr>
                  <a:xfrm>
                    <a:off x="3644014" y="4592088"/>
                    <a:ext cx="3815" cy="124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15" h="12419" fill="none">
                        <a:moveTo>
                          <a:pt x="3815" y="0"/>
                        </a:moveTo>
                        <a:lnTo>
                          <a:pt x="0" y="12419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32" name="Freeform 431"/>
                  <p:cNvSpPr/>
                  <p:nvPr/>
                </p:nvSpPr>
                <p:spPr>
                  <a:xfrm>
                    <a:off x="3650213" y="4601164"/>
                    <a:ext cx="3815" cy="176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15" h="17673" fill="none">
                        <a:moveTo>
                          <a:pt x="3815" y="0"/>
                        </a:moveTo>
                        <a:lnTo>
                          <a:pt x="0" y="17673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33" name="Freeform 432"/>
                  <p:cNvSpPr/>
                  <p:nvPr/>
                </p:nvSpPr>
                <p:spPr>
                  <a:xfrm>
                    <a:off x="3662611" y="4612642"/>
                    <a:ext cx="2414" cy="138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14" h="13837" fill="none">
                        <a:moveTo>
                          <a:pt x="2414" y="0"/>
                        </a:moveTo>
                        <a:lnTo>
                          <a:pt x="0" y="13837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34" name="Freeform 433"/>
                  <p:cNvSpPr/>
                  <p:nvPr/>
                </p:nvSpPr>
                <p:spPr>
                  <a:xfrm>
                    <a:off x="3557229" y="4577759"/>
                    <a:ext cx="40055" cy="606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055" h="60661" fill="none">
                        <a:moveTo>
                          <a:pt x="40055" y="0"/>
                        </a:moveTo>
                        <a:lnTo>
                          <a:pt x="18120" y="28659"/>
                        </a:lnTo>
                        <a:lnTo>
                          <a:pt x="9537" y="43466"/>
                        </a:lnTo>
                        <a:lnTo>
                          <a:pt x="0" y="60661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35" name="Freeform 434"/>
                  <p:cNvSpPr/>
                  <p:nvPr/>
                </p:nvSpPr>
                <p:spPr>
                  <a:xfrm>
                    <a:off x="3576779" y="4621239"/>
                    <a:ext cx="23380" cy="487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380" h="48719" fill="none">
                        <a:moveTo>
                          <a:pt x="23380" y="0"/>
                        </a:moveTo>
                        <a:cubicBezTo>
                          <a:pt x="22173" y="1179"/>
                          <a:pt x="11690" y="11687"/>
                          <a:pt x="11690" y="11687"/>
                        </a:cubicBezTo>
                        <a:lnTo>
                          <a:pt x="5245" y="38196"/>
                        </a:lnTo>
                        <a:lnTo>
                          <a:pt x="0" y="48719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36" name="Freeform 435"/>
                  <p:cNvSpPr/>
                  <p:nvPr/>
                </p:nvSpPr>
                <p:spPr>
                  <a:xfrm>
                    <a:off x="3590608" y="4646540"/>
                    <a:ext cx="22888" cy="429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888" h="42988" fill="none">
                        <a:moveTo>
                          <a:pt x="22888" y="0"/>
                        </a:moveTo>
                        <a:lnTo>
                          <a:pt x="10491" y="13852"/>
                        </a:lnTo>
                        <a:lnTo>
                          <a:pt x="7153" y="23405"/>
                        </a:lnTo>
                        <a:lnTo>
                          <a:pt x="4768" y="31524"/>
                        </a:lnTo>
                        <a:lnTo>
                          <a:pt x="4768" y="38212"/>
                        </a:lnTo>
                        <a:lnTo>
                          <a:pt x="0" y="42988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37" name="Freeform 436"/>
                  <p:cNvSpPr/>
                  <p:nvPr/>
                </p:nvSpPr>
                <p:spPr>
                  <a:xfrm>
                    <a:off x="3601814" y="4672332"/>
                    <a:ext cx="13590" cy="360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590" h="36062" fill="none">
                        <a:moveTo>
                          <a:pt x="13590" y="0"/>
                        </a:moveTo>
                        <a:lnTo>
                          <a:pt x="5961" y="14329"/>
                        </a:lnTo>
                        <a:lnTo>
                          <a:pt x="4530" y="22449"/>
                        </a:lnTo>
                        <a:lnTo>
                          <a:pt x="4530" y="31524"/>
                        </a:lnTo>
                        <a:lnTo>
                          <a:pt x="0" y="36062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38" name="Freeform 437"/>
                  <p:cNvSpPr/>
                  <p:nvPr/>
                </p:nvSpPr>
                <p:spPr>
                  <a:xfrm>
                    <a:off x="3451876" y="4549100"/>
                    <a:ext cx="112029" cy="239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2029" h="23912" fill="none">
                        <a:moveTo>
                          <a:pt x="0" y="23882"/>
                        </a:moveTo>
                        <a:lnTo>
                          <a:pt x="28581" y="15285"/>
                        </a:lnTo>
                        <a:lnTo>
                          <a:pt x="46701" y="10031"/>
                        </a:lnTo>
                        <a:cubicBezTo>
                          <a:pt x="46701" y="10031"/>
                          <a:pt x="47654" y="4060"/>
                          <a:pt x="52661" y="4060"/>
                        </a:cubicBezTo>
                        <a:cubicBezTo>
                          <a:pt x="57668" y="4060"/>
                          <a:pt x="74358" y="1433"/>
                          <a:pt x="75311" y="955"/>
                        </a:cubicBezTo>
                        <a:cubicBezTo>
                          <a:pt x="76265" y="478"/>
                          <a:pt x="98200" y="0"/>
                          <a:pt x="98200" y="0"/>
                        </a:cubicBezTo>
                        <a:lnTo>
                          <a:pt x="112029" y="406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39" name="Freeform 438"/>
                  <p:cNvSpPr/>
                  <p:nvPr/>
                </p:nvSpPr>
                <p:spPr>
                  <a:xfrm>
                    <a:off x="3469490" y="4570594"/>
                    <a:ext cx="77249" cy="224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49" h="22479" fill="none">
                        <a:moveTo>
                          <a:pt x="0" y="22449"/>
                        </a:moveTo>
                        <a:cubicBezTo>
                          <a:pt x="0" y="22449"/>
                          <a:pt x="12875" y="22449"/>
                          <a:pt x="14782" y="20539"/>
                        </a:cubicBezTo>
                        <a:cubicBezTo>
                          <a:pt x="16689" y="18628"/>
                          <a:pt x="26226" y="11463"/>
                          <a:pt x="26226" y="11463"/>
                        </a:cubicBezTo>
                        <a:cubicBezTo>
                          <a:pt x="26226" y="11463"/>
                          <a:pt x="34333" y="10508"/>
                          <a:pt x="36240" y="8598"/>
                        </a:cubicBezTo>
                        <a:cubicBezTo>
                          <a:pt x="38147" y="6687"/>
                          <a:pt x="41962" y="6209"/>
                          <a:pt x="47207" y="5254"/>
                        </a:cubicBezTo>
                        <a:cubicBezTo>
                          <a:pt x="52453" y="4299"/>
                          <a:pt x="60559" y="1911"/>
                          <a:pt x="61990" y="1911"/>
                        </a:cubicBezTo>
                        <a:cubicBezTo>
                          <a:pt x="63420" y="1911"/>
                          <a:pt x="77249" y="0"/>
                          <a:pt x="77249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40" name="Freeform 439"/>
                  <p:cNvSpPr/>
                  <p:nvPr/>
                </p:nvSpPr>
                <p:spPr>
                  <a:xfrm>
                    <a:off x="3475212" y="4591148"/>
                    <a:ext cx="55790" cy="229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790" h="22927" fill="none">
                        <a:moveTo>
                          <a:pt x="0" y="22927"/>
                        </a:moveTo>
                        <a:lnTo>
                          <a:pt x="15736" y="13837"/>
                        </a:lnTo>
                        <a:cubicBezTo>
                          <a:pt x="15736" y="13837"/>
                          <a:pt x="30995" y="7150"/>
                          <a:pt x="31948" y="6672"/>
                        </a:cubicBezTo>
                        <a:cubicBezTo>
                          <a:pt x="32902" y="6194"/>
                          <a:pt x="44346" y="2373"/>
                          <a:pt x="44346" y="2373"/>
                        </a:cubicBezTo>
                        <a:lnTo>
                          <a:pt x="5579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41" name="Freeform 440"/>
                  <p:cNvSpPr/>
                  <p:nvPr/>
                </p:nvSpPr>
                <p:spPr>
                  <a:xfrm>
                    <a:off x="3483795" y="4606418"/>
                    <a:ext cx="34824" cy="191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824" h="19121" fill="none">
                        <a:moveTo>
                          <a:pt x="0" y="19121"/>
                        </a:moveTo>
                        <a:cubicBezTo>
                          <a:pt x="0" y="19121"/>
                          <a:pt x="11444" y="7642"/>
                          <a:pt x="11444" y="7642"/>
                        </a:cubicBezTo>
                        <a:cubicBezTo>
                          <a:pt x="11444" y="7642"/>
                          <a:pt x="21935" y="4299"/>
                          <a:pt x="21935" y="4299"/>
                        </a:cubicBezTo>
                        <a:cubicBezTo>
                          <a:pt x="21935" y="4299"/>
                          <a:pt x="28134" y="2388"/>
                          <a:pt x="29087" y="1911"/>
                        </a:cubicBezTo>
                        <a:cubicBezTo>
                          <a:pt x="30041" y="1433"/>
                          <a:pt x="34824" y="0"/>
                          <a:pt x="34824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42" name="Freeform 441"/>
                  <p:cNvSpPr/>
                  <p:nvPr/>
                </p:nvSpPr>
                <p:spPr>
                  <a:xfrm>
                    <a:off x="3522420" y="4605462"/>
                    <a:ext cx="7391" cy="2364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1" h="23643" fill="none">
                        <a:moveTo>
                          <a:pt x="0" y="0"/>
                        </a:moveTo>
                        <a:lnTo>
                          <a:pt x="6676" y="6687"/>
                        </a:lnTo>
                        <a:lnTo>
                          <a:pt x="6676" y="12896"/>
                        </a:lnTo>
                        <a:lnTo>
                          <a:pt x="7391" y="23643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43" name="Freeform 442"/>
                  <p:cNvSpPr/>
                  <p:nvPr/>
                </p:nvSpPr>
                <p:spPr>
                  <a:xfrm>
                    <a:off x="3548169" y="4571072"/>
                    <a:ext cx="6199" cy="537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99" h="53735" fill="none">
                        <a:moveTo>
                          <a:pt x="477" y="0"/>
                        </a:moveTo>
                        <a:lnTo>
                          <a:pt x="6199" y="14329"/>
                        </a:lnTo>
                        <a:lnTo>
                          <a:pt x="2861" y="30092"/>
                        </a:lnTo>
                        <a:lnTo>
                          <a:pt x="0" y="53735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44" name="Freeform 443"/>
                  <p:cNvSpPr/>
                  <p:nvPr/>
                </p:nvSpPr>
                <p:spPr>
                  <a:xfrm>
                    <a:off x="3462605" y="4512561"/>
                    <a:ext cx="21190" cy="313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190" h="31301" fill="none">
                        <a:moveTo>
                          <a:pt x="-30" y="0"/>
                        </a:moveTo>
                        <a:cubicBezTo>
                          <a:pt x="5931" y="5015"/>
                          <a:pt x="17852" y="13135"/>
                          <a:pt x="17852" y="13135"/>
                        </a:cubicBezTo>
                        <a:lnTo>
                          <a:pt x="21190" y="18867"/>
                        </a:lnTo>
                        <a:cubicBezTo>
                          <a:pt x="21190" y="18867"/>
                          <a:pt x="12607" y="24121"/>
                          <a:pt x="11176" y="24599"/>
                        </a:cubicBezTo>
                        <a:cubicBezTo>
                          <a:pt x="9745" y="25076"/>
                          <a:pt x="7361" y="31301"/>
                          <a:pt x="7361" y="31301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45" name="Freeform 444"/>
                  <p:cNvSpPr/>
                  <p:nvPr/>
                </p:nvSpPr>
                <p:spPr>
                  <a:xfrm>
                    <a:off x="3456168" y="4501366"/>
                    <a:ext cx="48638" cy="455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638" h="45585" fill="none">
                        <a:moveTo>
                          <a:pt x="0" y="0"/>
                        </a:moveTo>
                        <a:lnTo>
                          <a:pt x="30488" y="9045"/>
                        </a:lnTo>
                        <a:lnTo>
                          <a:pt x="45270" y="16688"/>
                        </a:lnTo>
                        <a:lnTo>
                          <a:pt x="48638" y="21942"/>
                        </a:lnTo>
                        <a:lnTo>
                          <a:pt x="41932" y="37226"/>
                        </a:lnTo>
                        <a:cubicBezTo>
                          <a:pt x="41932" y="37226"/>
                          <a:pt x="39071" y="41047"/>
                          <a:pt x="38118" y="41047"/>
                        </a:cubicBezTo>
                        <a:cubicBezTo>
                          <a:pt x="37164" y="41048"/>
                          <a:pt x="33588" y="45585"/>
                          <a:pt x="33588" y="45585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46" name="Freeform 445"/>
                  <p:cNvSpPr/>
                  <p:nvPr/>
                </p:nvSpPr>
                <p:spPr>
                  <a:xfrm>
                    <a:off x="3474050" y="4490618"/>
                    <a:ext cx="56014" cy="5373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014" h="53735" fill="none">
                        <a:moveTo>
                          <a:pt x="0" y="0"/>
                        </a:moveTo>
                        <a:cubicBezTo>
                          <a:pt x="0" y="0"/>
                          <a:pt x="18806" y="8807"/>
                          <a:pt x="19759" y="8807"/>
                        </a:cubicBezTo>
                        <a:cubicBezTo>
                          <a:pt x="20713" y="8807"/>
                          <a:pt x="31680" y="10240"/>
                          <a:pt x="32634" y="11195"/>
                        </a:cubicBezTo>
                        <a:cubicBezTo>
                          <a:pt x="33588" y="12150"/>
                          <a:pt x="40263" y="15971"/>
                          <a:pt x="41694" y="17404"/>
                        </a:cubicBezTo>
                        <a:cubicBezTo>
                          <a:pt x="43124" y="18837"/>
                          <a:pt x="55046" y="25046"/>
                          <a:pt x="55046" y="25046"/>
                        </a:cubicBezTo>
                        <a:lnTo>
                          <a:pt x="56014" y="28390"/>
                        </a:lnTo>
                        <a:cubicBezTo>
                          <a:pt x="56014" y="28390"/>
                          <a:pt x="49323" y="36510"/>
                          <a:pt x="47893" y="37943"/>
                        </a:cubicBezTo>
                        <a:cubicBezTo>
                          <a:pt x="46462" y="39376"/>
                          <a:pt x="41694" y="46541"/>
                          <a:pt x="41694" y="47496"/>
                        </a:cubicBezTo>
                        <a:cubicBezTo>
                          <a:pt x="41694" y="48451"/>
                          <a:pt x="41217" y="50362"/>
                          <a:pt x="40263" y="51317"/>
                        </a:cubicBezTo>
                        <a:cubicBezTo>
                          <a:pt x="39310" y="52272"/>
                          <a:pt x="36926" y="53735"/>
                          <a:pt x="36926" y="53735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47" name="Freeform 446"/>
                  <p:cNvSpPr/>
                  <p:nvPr/>
                </p:nvSpPr>
                <p:spPr>
                  <a:xfrm>
                    <a:off x="3491440" y="4475080"/>
                    <a:ext cx="62004" cy="439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43928" fill="none">
                        <a:moveTo>
                          <a:pt x="0" y="0"/>
                        </a:moveTo>
                        <a:cubicBezTo>
                          <a:pt x="2846" y="4284"/>
                          <a:pt x="26211" y="13359"/>
                          <a:pt x="26211" y="13359"/>
                        </a:cubicBezTo>
                        <a:cubicBezTo>
                          <a:pt x="26211" y="13359"/>
                          <a:pt x="32410" y="19568"/>
                          <a:pt x="33126" y="20285"/>
                        </a:cubicBezTo>
                        <a:cubicBezTo>
                          <a:pt x="33841" y="21001"/>
                          <a:pt x="47908" y="33181"/>
                          <a:pt x="49577" y="34853"/>
                        </a:cubicBezTo>
                        <a:cubicBezTo>
                          <a:pt x="51246" y="36525"/>
                          <a:pt x="62004" y="43928"/>
                          <a:pt x="62004" y="43928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48" name="Freeform 447"/>
                  <p:cNvSpPr/>
                  <p:nvPr/>
                </p:nvSpPr>
                <p:spPr>
                  <a:xfrm>
                    <a:off x="3510037" y="4447362"/>
                    <a:ext cx="66296" cy="802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296" h="80244" fill="none">
                        <a:moveTo>
                          <a:pt x="0" y="0"/>
                        </a:moveTo>
                        <a:lnTo>
                          <a:pt x="23827" y="23882"/>
                        </a:lnTo>
                        <a:cubicBezTo>
                          <a:pt x="23827" y="23882"/>
                          <a:pt x="38371" y="34390"/>
                          <a:pt x="38371" y="38450"/>
                        </a:cubicBezTo>
                        <a:cubicBezTo>
                          <a:pt x="38371" y="42510"/>
                          <a:pt x="41470" y="51108"/>
                          <a:pt x="44808" y="55884"/>
                        </a:cubicBezTo>
                        <a:cubicBezTo>
                          <a:pt x="48146" y="60661"/>
                          <a:pt x="51484" y="63527"/>
                          <a:pt x="54822" y="68303"/>
                        </a:cubicBezTo>
                        <a:cubicBezTo>
                          <a:pt x="58160" y="73079"/>
                          <a:pt x="66296" y="79767"/>
                          <a:pt x="66296" y="80244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49" name="Freeform 448"/>
                  <p:cNvSpPr/>
                  <p:nvPr/>
                </p:nvSpPr>
                <p:spPr>
                  <a:xfrm>
                    <a:off x="3560597" y="4471274"/>
                    <a:ext cx="3308" cy="391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08" h="39137" fill="none">
                        <a:moveTo>
                          <a:pt x="-30" y="0"/>
                        </a:moveTo>
                        <a:lnTo>
                          <a:pt x="3308" y="16210"/>
                        </a:lnTo>
                        <a:cubicBezTo>
                          <a:pt x="3308" y="16210"/>
                          <a:pt x="1878" y="25763"/>
                          <a:pt x="1878" y="27673"/>
                        </a:cubicBezTo>
                        <a:cubicBezTo>
                          <a:pt x="1878" y="29584"/>
                          <a:pt x="-30" y="39137"/>
                          <a:pt x="-30" y="39137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50" name="Freeform 449"/>
                  <p:cNvSpPr/>
                  <p:nvPr/>
                </p:nvSpPr>
                <p:spPr>
                  <a:xfrm>
                    <a:off x="3548407" y="4465513"/>
                    <a:ext cx="715" cy="186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5" h="18628" fill="none">
                        <a:moveTo>
                          <a:pt x="0" y="18628"/>
                        </a:moveTo>
                        <a:lnTo>
                          <a:pt x="0" y="668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51" name="Freeform 450"/>
                  <p:cNvSpPr/>
                  <p:nvPr/>
                </p:nvSpPr>
                <p:spPr>
                  <a:xfrm>
                    <a:off x="3598714" y="4578714"/>
                    <a:ext cx="80587" cy="955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587" h="95528" fill="none">
                        <a:moveTo>
                          <a:pt x="0" y="0"/>
                        </a:moveTo>
                        <a:lnTo>
                          <a:pt x="30995" y="28659"/>
                        </a:lnTo>
                        <a:lnTo>
                          <a:pt x="51976" y="52063"/>
                        </a:lnTo>
                        <a:lnTo>
                          <a:pt x="63420" y="71169"/>
                        </a:lnTo>
                        <a:lnTo>
                          <a:pt x="70573" y="78333"/>
                        </a:lnTo>
                        <a:lnTo>
                          <a:pt x="80587" y="95528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52" name="Freeform 451"/>
                  <p:cNvSpPr/>
                  <p:nvPr/>
                </p:nvSpPr>
                <p:spPr>
                  <a:xfrm>
                    <a:off x="3608743" y="4619313"/>
                    <a:ext cx="53868" cy="7070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868" h="70706" fill="none">
                        <a:moveTo>
                          <a:pt x="0" y="0"/>
                        </a:moveTo>
                        <a:lnTo>
                          <a:pt x="17628" y="15762"/>
                        </a:lnTo>
                        <a:cubicBezTo>
                          <a:pt x="17628" y="15762"/>
                          <a:pt x="29072" y="25315"/>
                          <a:pt x="29072" y="27226"/>
                        </a:cubicBezTo>
                        <a:cubicBezTo>
                          <a:pt x="29072" y="29136"/>
                          <a:pt x="32410" y="40122"/>
                          <a:pt x="34795" y="42510"/>
                        </a:cubicBezTo>
                        <a:cubicBezTo>
                          <a:pt x="37179" y="44898"/>
                          <a:pt x="47193" y="57795"/>
                          <a:pt x="48623" y="57795"/>
                        </a:cubicBezTo>
                        <a:cubicBezTo>
                          <a:pt x="50053" y="57795"/>
                          <a:pt x="53868" y="70706"/>
                          <a:pt x="53868" y="7070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453" name="Freeform 452"/>
                  <p:cNvSpPr/>
                  <p:nvPr/>
                </p:nvSpPr>
                <p:spPr>
                  <a:xfrm>
                    <a:off x="3617818" y="4655137"/>
                    <a:ext cx="30488" cy="3439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488" h="34390" fill="none">
                        <a:moveTo>
                          <a:pt x="0" y="0"/>
                        </a:moveTo>
                        <a:cubicBezTo>
                          <a:pt x="0" y="0"/>
                          <a:pt x="10937" y="8120"/>
                          <a:pt x="11414" y="9553"/>
                        </a:cubicBezTo>
                        <a:cubicBezTo>
                          <a:pt x="11891" y="10986"/>
                          <a:pt x="19044" y="21016"/>
                          <a:pt x="19044" y="21016"/>
                        </a:cubicBezTo>
                        <a:lnTo>
                          <a:pt x="29296" y="31286"/>
                        </a:lnTo>
                        <a:lnTo>
                          <a:pt x="30488" y="3439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</p:grpSp>
            <p:grpSp>
              <p:nvGrpSpPr>
                <p:cNvPr id="454" name="Group 453"/>
                <p:cNvGrpSpPr/>
                <p:nvPr/>
              </p:nvGrpSpPr>
              <p:grpSpPr>
                <a:xfrm>
                  <a:off x="3531010" y="4812956"/>
                  <a:ext cx="15011" cy="21609"/>
                  <a:chOff x="3531010" y="4812956"/>
                  <a:chExt cx="15011" cy="21609"/>
                </a:xfrm>
              </p:grpSpPr>
              <p:sp>
                <p:nvSpPr>
                  <p:cNvPr id="455" name="Freeform 454"/>
                  <p:cNvSpPr/>
                  <p:nvPr/>
                </p:nvSpPr>
                <p:spPr>
                  <a:xfrm>
                    <a:off x="3531010" y="4812956"/>
                    <a:ext cx="15011" cy="216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011" h="21609">
                        <a:moveTo>
                          <a:pt x="9842" y="0"/>
                        </a:moveTo>
                        <a:cubicBezTo>
                          <a:pt x="2684" y="-664"/>
                          <a:pt x="-6064" y="19517"/>
                          <a:pt x="5865" y="21509"/>
                        </a:cubicBezTo>
                        <a:cubicBezTo>
                          <a:pt x="17795" y="23501"/>
                          <a:pt x="16999" y="664"/>
                          <a:pt x="9842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56" name="Freeform 455"/>
                  <p:cNvSpPr/>
                  <p:nvPr/>
                </p:nvSpPr>
                <p:spPr>
                  <a:xfrm rot="600000">
                    <a:off x="3534183" y="4820341"/>
                    <a:ext cx="8749" cy="10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49" h="10512">
                        <a:moveTo>
                          <a:pt x="0" y="5244"/>
                        </a:moveTo>
                        <a:cubicBezTo>
                          <a:pt x="0" y="2334"/>
                          <a:pt x="1954" y="-25"/>
                          <a:pt x="4365" y="-25"/>
                        </a:cubicBezTo>
                        <a:cubicBezTo>
                          <a:pt x="6775" y="-25"/>
                          <a:pt x="8730" y="2334"/>
                          <a:pt x="8730" y="5244"/>
                        </a:cubicBezTo>
                        <a:cubicBezTo>
                          <a:pt x="8730" y="8153"/>
                          <a:pt x="6775" y="10512"/>
                          <a:pt x="4365" y="10512"/>
                        </a:cubicBezTo>
                        <a:cubicBezTo>
                          <a:pt x="1954" y="10512"/>
                          <a:pt x="0" y="8153"/>
                          <a:pt x="0" y="5244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57" name="Freeform 456"/>
                  <p:cNvSpPr/>
                  <p:nvPr/>
                </p:nvSpPr>
                <p:spPr>
                  <a:xfrm>
                    <a:off x="3531507" y="4827445"/>
                    <a:ext cx="13619" cy="66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19" h="6672">
                        <a:moveTo>
                          <a:pt x="66" y="-17"/>
                        </a:moveTo>
                        <a:cubicBezTo>
                          <a:pt x="66" y="-17"/>
                          <a:pt x="-994" y="4763"/>
                          <a:pt x="4838" y="6356"/>
                        </a:cubicBezTo>
                        <a:cubicBezTo>
                          <a:pt x="10670" y="7950"/>
                          <a:pt x="13586" y="2108"/>
                          <a:pt x="13586" y="1577"/>
                        </a:cubicBezTo>
                        <a:cubicBezTo>
                          <a:pt x="13586" y="1046"/>
                          <a:pt x="8284" y="9012"/>
                          <a:pt x="66" y="-17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58" name="Freeform 457"/>
                  <p:cNvSpPr/>
                  <p:nvPr/>
                </p:nvSpPr>
                <p:spPr>
                  <a:xfrm>
                    <a:off x="3539808" y="4815694"/>
                    <a:ext cx="4126" cy="35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26" h="3585">
                        <a:moveTo>
                          <a:pt x="-17" y="315"/>
                        </a:moveTo>
                        <a:cubicBezTo>
                          <a:pt x="-17" y="315"/>
                          <a:pt x="3032" y="1909"/>
                          <a:pt x="3032" y="3369"/>
                        </a:cubicBezTo>
                        <a:cubicBezTo>
                          <a:pt x="3032" y="4830"/>
                          <a:pt x="6876" y="-1543"/>
                          <a:pt x="-17" y="3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459" name="Group 458"/>
                <p:cNvGrpSpPr/>
                <p:nvPr/>
              </p:nvGrpSpPr>
              <p:grpSpPr>
                <a:xfrm>
                  <a:off x="3421976" y="4825290"/>
                  <a:ext cx="117275" cy="131569"/>
                  <a:chOff x="3421976" y="4825290"/>
                  <a:chExt cx="117275" cy="131569"/>
                </a:xfrm>
              </p:grpSpPr>
              <p:sp>
                <p:nvSpPr>
                  <p:cNvPr id="460" name="Freeform 459"/>
                  <p:cNvSpPr/>
                  <p:nvPr/>
                </p:nvSpPr>
                <p:spPr>
                  <a:xfrm>
                    <a:off x="3464194" y="4840708"/>
                    <a:ext cx="71303" cy="1007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03" h="100732">
                        <a:moveTo>
                          <a:pt x="0" y="50366"/>
                        </a:moveTo>
                        <a:cubicBezTo>
                          <a:pt x="0" y="22541"/>
                          <a:pt x="15938" y="0"/>
                          <a:pt x="35652" y="0"/>
                        </a:cubicBezTo>
                        <a:cubicBezTo>
                          <a:pt x="55318" y="0"/>
                          <a:pt x="71303" y="22541"/>
                          <a:pt x="71303" y="50366"/>
                        </a:cubicBezTo>
                        <a:cubicBezTo>
                          <a:pt x="71303" y="78180"/>
                          <a:pt x="55318" y="100732"/>
                          <a:pt x="35652" y="100732"/>
                        </a:cubicBezTo>
                        <a:cubicBezTo>
                          <a:pt x="15938" y="100732"/>
                          <a:pt x="0" y="78180"/>
                          <a:pt x="0" y="50366"/>
                        </a:cubicBezTo>
                        <a:close/>
                      </a:path>
                    </a:pathLst>
                  </a:custGeom>
                  <a:gradFill>
                    <a:gsLst>
                      <a:gs pos="24000">
                        <a:srgbClr val="FFFFFF">
                          <a:alpha val="25000"/>
                        </a:srgbClr>
                      </a:gs>
                      <a:gs pos="100000">
                        <a:srgbClr val="FFFFFF">
                          <a:alpha val="40000"/>
                        </a:srgbClr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61" name="Freeform 460"/>
                  <p:cNvSpPr/>
                  <p:nvPr/>
                </p:nvSpPr>
                <p:spPr>
                  <a:xfrm>
                    <a:off x="3421976" y="4825290"/>
                    <a:ext cx="117275" cy="1315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275" h="131569">
                        <a:moveTo>
                          <a:pt x="0" y="65784"/>
                        </a:moveTo>
                        <a:cubicBezTo>
                          <a:pt x="0" y="29453"/>
                          <a:pt x="26253" y="0"/>
                          <a:pt x="58637" y="0"/>
                        </a:cubicBezTo>
                        <a:cubicBezTo>
                          <a:pt x="91022" y="0"/>
                          <a:pt x="117275" y="29453"/>
                          <a:pt x="117275" y="65784"/>
                        </a:cubicBezTo>
                        <a:cubicBezTo>
                          <a:pt x="117275" y="102116"/>
                          <a:pt x="91022" y="131569"/>
                          <a:pt x="58637" y="131569"/>
                        </a:cubicBezTo>
                        <a:cubicBezTo>
                          <a:pt x="26253" y="131569"/>
                          <a:pt x="0" y="102116"/>
                          <a:pt x="0" y="65784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rgbClr val="5A1E3A"/>
                      </a:gs>
                      <a:gs pos="75000">
                        <a:srgbClr val="682344"/>
                      </a:gs>
                      <a:gs pos="0">
                        <a:srgbClr val="C4A7B5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62" name="Freeform 461"/>
                  <p:cNvSpPr/>
                  <p:nvPr/>
                </p:nvSpPr>
                <p:spPr>
                  <a:xfrm>
                    <a:off x="3445431" y="4840326"/>
                    <a:ext cx="93820" cy="10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3820" h="102436">
                        <a:moveTo>
                          <a:pt x="0" y="51218"/>
                        </a:moveTo>
                        <a:cubicBezTo>
                          <a:pt x="0" y="22931"/>
                          <a:pt x="21002" y="0"/>
                          <a:pt x="46910" y="0"/>
                        </a:cubicBezTo>
                        <a:cubicBezTo>
                          <a:pt x="72818" y="0"/>
                          <a:pt x="93820" y="22931"/>
                          <a:pt x="93820" y="51218"/>
                        </a:cubicBezTo>
                        <a:cubicBezTo>
                          <a:pt x="93820" y="79504"/>
                          <a:pt x="72818" y="102436"/>
                          <a:pt x="46910" y="102436"/>
                        </a:cubicBezTo>
                        <a:cubicBezTo>
                          <a:pt x="21002" y="102436"/>
                          <a:pt x="0" y="79504"/>
                          <a:pt x="0" y="51218"/>
                        </a:cubicBezTo>
                        <a:close/>
                      </a:path>
                    </a:pathLst>
                  </a:custGeom>
                  <a:gradFill>
                    <a:gsLst>
                      <a:gs pos="75000">
                        <a:srgbClr val="FFFFFF">
                          <a:alpha val="1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463" name="Group 462"/>
                <p:cNvGrpSpPr/>
                <p:nvPr/>
              </p:nvGrpSpPr>
              <p:grpSpPr>
                <a:xfrm>
                  <a:off x="3335661" y="4823760"/>
                  <a:ext cx="15011" cy="21609"/>
                  <a:chOff x="3335661" y="4823760"/>
                  <a:chExt cx="15011" cy="21609"/>
                </a:xfrm>
              </p:grpSpPr>
              <p:sp>
                <p:nvSpPr>
                  <p:cNvPr id="464" name="Freeform 463"/>
                  <p:cNvSpPr/>
                  <p:nvPr/>
                </p:nvSpPr>
                <p:spPr>
                  <a:xfrm>
                    <a:off x="3335661" y="4823760"/>
                    <a:ext cx="15011" cy="216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011" h="21609">
                        <a:moveTo>
                          <a:pt x="9842" y="0"/>
                        </a:moveTo>
                        <a:cubicBezTo>
                          <a:pt x="2684" y="-664"/>
                          <a:pt x="-6064" y="19517"/>
                          <a:pt x="5865" y="21509"/>
                        </a:cubicBezTo>
                        <a:cubicBezTo>
                          <a:pt x="17795" y="23501"/>
                          <a:pt x="16999" y="664"/>
                          <a:pt x="9842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65" name="Freeform 464"/>
                  <p:cNvSpPr/>
                  <p:nvPr/>
                </p:nvSpPr>
                <p:spPr>
                  <a:xfrm rot="600000">
                    <a:off x="3338834" y="4831145"/>
                    <a:ext cx="8749" cy="10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49" h="10512">
                        <a:moveTo>
                          <a:pt x="0" y="5244"/>
                        </a:moveTo>
                        <a:cubicBezTo>
                          <a:pt x="0" y="2334"/>
                          <a:pt x="1954" y="-25"/>
                          <a:pt x="4365" y="-25"/>
                        </a:cubicBezTo>
                        <a:cubicBezTo>
                          <a:pt x="6775" y="-25"/>
                          <a:pt x="8730" y="2334"/>
                          <a:pt x="8730" y="5244"/>
                        </a:cubicBezTo>
                        <a:cubicBezTo>
                          <a:pt x="8730" y="8153"/>
                          <a:pt x="6775" y="10512"/>
                          <a:pt x="4365" y="10512"/>
                        </a:cubicBezTo>
                        <a:cubicBezTo>
                          <a:pt x="1954" y="10512"/>
                          <a:pt x="0" y="8153"/>
                          <a:pt x="0" y="5244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66" name="Freeform 465"/>
                  <p:cNvSpPr/>
                  <p:nvPr/>
                </p:nvSpPr>
                <p:spPr>
                  <a:xfrm>
                    <a:off x="3336158" y="4838249"/>
                    <a:ext cx="13619" cy="66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19" h="6672">
                        <a:moveTo>
                          <a:pt x="66" y="-17"/>
                        </a:moveTo>
                        <a:cubicBezTo>
                          <a:pt x="66" y="-17"/>
                          <a:pt x="-994" y="4763"/>
                          <a:pt x="4838" y="6356"/>
                        </a:cubicBezTo>
                        <a:cubicBezTo>
                          <a:pt x="10670" y="7950"/>
                          <a:pt x="13586" y="2108"/>
                          <a:pt x="13586" y="1577"/>
                        </a:cubicBezTo>
                        <a:cubicBezTo>
                          <a:pt x="13586" y="1046"/>
                          <a:pt x="8284" y="9012"/>
                          <a:pt x="66" y="-17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67" name="Freeform 466"/>
                  <p:cNvSpPr/>
                  <p:nvPr/>
                </p:nvSpPr>
                <p:spPr>
                  <a:xfrm>
                    <a:off x="3344459" y="4826498"/>
                    <a:ext cx="4126" cy="35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26" h="3585">
                        <a:moveTo>
                          <a:pt x="-17" y="315"/>
                        </a:moveTo>
                        <a:cubicBezTo>
                          <a:pt x="-17" y="315"/>
                          <a:pt x="3032" y="1909"/>
                          <a:pt x="3032" y="3369"/>
                        </a:cubicBezTo>
                        <a:cubicBezTo>
                          <a:pt x="3032" y="4830"/>
                          <a:pt x="6876" y="-1543"/>
                          <a:pt x="-17" y="3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468" name="Group 467"/>
                <p:cNvGrpSpPr/>
                <p:nvPr/>
              </p:nvGrpSpPr>
              <p:grpSpPr>
                <a:xfrm>
                  <a:off x="3425729" y="4974156"/>
                  <a:ext cx="15011" cy="21609"/>
                  <a:chOff x="3425729" y="4974156"/>
                  <a:chExt cx="15011" cy="21609"/>
                </a:xfrm>
              </p:grpSpPr>
              <p:sp>
                <p:nvSpPr>
                  <p:cNvPr id="469" name="Freeform 468"/>
                  <p:cNvSpPr/>
                  <p:nvPr/>
                </p:nvSpPr>
                <p:spPr>
                  <a:xfrm>
                    <a:off x="3425729" y="4974156"/>
                    <a:ext cx="15011" cy="2160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011" h="21609">
                        <a:moveTo>
                          <a:pt x="9842" y="0"/>
                        </a:moveTo>
                        <a:cubicBezTo>
                          <a:pt x="2684" y="-664"/>
                          <a:pt x="-6064" y="19517"/>
                          <a:pt x="5865" y="21509"/>
                        </a:cubicBezTo>
                        <a:cubicBezTo>
                          <a:pt x="17795" y="23501"/>
                          <a:pt x="16999" y="664"/>
                          <a:pt x="9842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FFFF">
                          <a:alpha val="25000"/>
                        </a:srgbClr>
                      </a:gs>
                      <a:gs pos="0">
                        <a:srgbClr val="FFFFFF">
                          <a:alpha val="61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70" name="Freeform 469"/>
                  <p:cNvSpPr/>
                  <p:nvPr/>
                </p:nvSpPr>
                <p:spPr>
                  <a:xfrm rot="600000">
                    <a:off x="3428902" y="4981541"/>
                    <a:ext cx="8749" cy="105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49" h="10512">
                        <a:moveTo>
                          <a:pt x="0" y="5244"/>
                        </a:moveTo>
                        <a:cubicBezTo>
                          <a:pt x="0" y="2334"/>
                          <a:pt x="1954" y="-25"/>
                          <a:pt x="4365" y="-25"/>
                        </a:cubicBezTo>
                        <a:cubicBezTo>
                          <a:pt x="6775" y="-25"/>
                          <a:pt x="8730" y="2334"/>
                          <a:pt x="8730" y="5244"/>
                        </a:cubicBezTo>
                        <a:cubicBezTo>
                          <a:pt x="8730" y="8153"/>
                          <a:pt x="6775" y="10512"/>
                          <a:pt x="4365" y="10512"/>
                        </a:cubicBezTo>
                        <a:cubicBezTo>
                          <a:pt x="1954" y="10512"/>
                          <a:pt x="0" y="8153"/>
                          <a:pt x="0" y="5244"/>
                        </a:cubicBezTo>
                        <a:close/>
                      </a:path>
                    </a:pathLst>
                  </a:custGeom>
                  <a:gradFill>
                    <a:gsLst>
                      <a:gs pos="22000">
                        <a:srgbClr val="FFFFFF">
                          <a:alpha val="4000"/>
                        </a:srgbClr>
                      </a:gs>
                      <a:gs pos="100000">
                        <a:srgbClr val="FFFFFF">
                          <a:alpha val="36000"/>
                        </a:srgbClr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71" name="Freeform 470"/>
                  <p:cNvSpPr/>
                  <p:nvPr/>
                </p:nvSpPr>
                <p:spPr>
                  <a:xfrm>
                    <a:off x="3426226" y="4988645"/>
                    <a:ext cx="13619" cy="66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19" h="6672">
                        <a:moveTo>
                          <a:pt x="66" y="-17"/>
                        </a:moveTo>
                        <a:cubicBezTo>
                          <a:pt x="66" y="-17"/>
                          <a:pt x="-994" y="4763"/>
                          <a:pt x="4838" y="6356"/>
                        </a:cubicBezTo>
                        <a:cubicBezTo>
                          <a:pt x="10670" y="7950"/>
                          <a:pt x="13586" y="2108"/>
                          <a:pt x="13586" y="1577"/>
                        </a:cubicBezTo>
                        <a:cubicBezTo>
                          <a:pt x="13586" y="1046"/>
                          <a:pt x="8284" y="9012"/>
                          <a:pt x="66" y="-17"/>
                        </a:cubicBezTo>
                        <a:close/>
                      </a:path>
                    </a:pathLst>
                  </a:custGeom>
                  <a:gradFill>
                    <a:gsLst>
                      <a:gs pos="6000">
                        <a:srgbClr val="FFFFFF">
                          <a:alpha val="32000"/>
                        </a:srgbClr>
                      </a:gs>
                      <a:gs pos="0">
                        <a:srgbClr val="FFFFFF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72" name="Freeform 471"/>
                  <p:cNvSpPr/>
                  <p:nvPr/>
                </p:nvSpPr>
                <p:spPr>
                  <a:xfrm>
                    <a:off x="3434527" y="4976895"/>
                    <a:ext cx="4126" cy="35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126" h="3585">
                        <a:moveTo>
                          <a:pt x="-17" y="315"/>
                        </a:moveTo>
                        <a:cubicBezTo>
                          <a:pt x="-17" y="315"/>
                          <a:pt x="3032" y="1909"/>
                          <a:pt x="3032" y="3369"/>
                        </a:cubicBezTo>
                        <a:cubicBezTo>
                          <a:pt x="3032" y="4830"/>
                          <a:pt x="6876" y="-1543"/>
                          <a:pt x="-17" y="3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473" name="Group 472"/>
                <p:cNvGrpSpPr/>
                <p:nvPr/>
              </p:nvGrpSpPr>
              <p:grpSpPr>
                <a:xfrm flipH="1">
                  <a:off x="3315490" y="4579857"/>
                  <a:ext cx="158454" cy="175859"/>
                  <a:chOff x="3315490" y="4579857"/>
                  <a:chExt cx="158454" cy="175859"/>
                </a:xfrm>
              </p:grpSpPr>
              <p:sp>
                <p:nvSpPr>
                  <p:cNvPr id="474" name="Freeform 473"/>
                  <p:cNvSpPr/>
                  <p:nvPr/>
                </p:nvSpPr>
                <p:spPr>
                  <a:xfrm>
                    <a:off x="3315490" y="4579857"/>
                    <a:ext cx="158454" cy="17585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454" h="175859">
                        <a:moveTo>
                          <a:pt x="84457" y="52988"/>
                        </a:moveTo>
                        <a:lnTo>
                          <a:pt x="75566" y="38722"/>
                        </a:lnTo>
                        <a:cubicBezTo>
                          <a:pt x="75566" y="38722"/>
                          <a:pt x="73998" y="32026"/>
                          <a:pt x="74782" y="28532"/>
                        </a:cubicBezTo>
                        <a:cubicBezTo>
                          <a:pt x="75566" y="25038"/>
                          <a:pt x="76351" y="22709"/>
                          <a:pt x="76351" y="22709"/>
                        </a:cubicBezTo>
                        <a:lnTo>
                          <a:pt x="74259" y="23583"/>
                        </a:lnTo>
                        <a:lnTo>
                          <a:pt x="71644" y="15139"/>
                        </a:lnTo>
                        <a:lnTo>
                          <a:pt x="67199" y="8443"/>
                        </a:lnTo>
                        <a:lnTo>
                          <a:pt x="67199" y="11355"/>
                        </a:lnTo>
                        <a:lnTo>
                          <a:pt x="62885" y="7715"/>
                        </a:lnTo>
                        <a:lnTo>
                          <a:pt x="57525" y="3494"/>
                        </a:lnTo>
                        <a:lnTo>
                          <a:pt x="57525" y="6114"/>
                        </a:lnTo>
                        <a:lnTo>
                          <a:pt x="50465" y="0"/>
                        </a:lnTo>
                        <a:lnTo>
                          <a:pt x="52295" y="4658"/>
                        </a:lnTo>
                        <a:lnTo>
                          <a:pt x="39483" y="582"/>
                        </a:lnTo>
                        <a:lnTo>
                          <a:pt x="43666" y="11355"/>
                        </a:lnTo>
                        <a:lnTo>
                          <a:pt x="35822" y="11355"/>
                        </a:lnTo>
                        <a:lnTo>
                          <a:pt x="36868" y="13393"/>
                        </a:lnTo>
                        <a:lnTo>
                          <a:pt x="33338" y="14120"/>
                        </a:lnTo>
                        <a:lnTo>
                          <a:pt x="35822" y="16013"/>
                        </a:lnTo>
                        <a:lnTo>
                          <a:pt x="26148" y="19215"/>
                        </a:lnTo>
                        <a:lnTo>
                          <a:pt x="33992" y="22709"/>
                        </a:lnTo>
                        <a:lnTo>
                          <a:pt x="28632" y="21981"/>
                        </a:lnTo>
                        <a:lnTo>
                          <a:pt x="29939" y="26640"/>
                        </a:lnTo>
                        <a:lnTo>
                          <a:pt x="20395" y="27367"/>
                        </a:lnTo>
                        <a:lnTo>
                          <a:pt x="23010" y="31444"/>
                        </a:lnTo>
                        <a:lnTo>
                          <a:pt x="20395" y="30279"/>
                        </a:lnTo>
                        <a:lnTo>
                          <a:pt x="20395" y="31735"/>
                        </a:lnTo>
                        <a:lnTo>
                          <a:pt x="10982" y="34646"/>
                        </a:lnTo>
                        <a:lnTo>
                          <a:pt x="14773" y="39741"/>
                        </a:lnTo>
                        <a:lnTo>
                          <a:pt x="7321" y="43089"/>
                        </a:lnTo>
                        <a:lnTo>
                          <a:pt x="10328" y="44399"/>
                        </a:lnTo>
                        <a:lnTo>
                          <a:pt x="0" y="52988"/>
                        </a:lnTo>
                        <a:lnTo>
                          <a:pt x="16473" y="57646"/>
                        </a:lnTo>
                        <a:cubicBezTo>
                          <a:pt x="16473" y="57646"/>
                          <a:pt x="16473" y="58811"/>
                          <a:pt x="16473" y="59393"/>
                        </a:cubicBezTo>
                        <a:cubicBezTo>
                          <a:pt x="16473" y="59976"/>
                          <a:pt x="18696" y="60121"/>
                          <a:pt x="18696" y="60121"/>
                        </a:cubicBezTo>
                        <a:lnTo>
                          <a:pt x="12812" y="62596"/>
                        </a:lnTo>
                        <a:lnTo>
                          <a:pt x="17780" y="67254"/>
                        </a:lnTo>
                        <a:lnTo>
                          <a:pt x="12812" y="71330"/>
                        </a:lnTo>
                        <a:cubicBezTo>
                          <a:pt x="12812" y="71330"/>
                          <a:pt x="14643" y="71621"/>
                          <a:pt x="14643" y="72204"/>
                        </a:cubicBezTo>
                        <a:cubicBezTo>
                          <a:pt x="14643" y="72786"/>
                          <a:pt x="10198" y="80938"/>
                          <a:pt x="10198" y="80938"/>
                        </a:cubicBezTo>
                        <a:lnTo>
                          <a:pt x="20395" y="79773"/>
                        </a:lnTo>
                        <a:lnTo>
                          <a:pt x="18696" y="82976"/>
                        </a:lnTo>
                        <a:lnTo>
                          <a:pt x="23010" y="82102"/>
                        </a:lnTo>
                        <a:lnTo>
                          <a:pt x="19611" y="92292"/>
                        </a:lnTo>
                        <a:lnTo>
                          <a:pt x="27390" y="93238"/>
                        </a:lnTo>
                        <a:lnTo>
                          <a:pt x="23925" y="97096"/>
                        </a:lnTo>
                        <a:lnTo>
                          <a:pt x="25363" y="97096"/>
                        </a:lnTo>
                        <a:cubicBezTo>
                          <a:pt x="25363" y="97096"/>
                          <a:pt x="23337" y="103574"/>
                          <a:pt x="23925" y="104229"/>
                        </a:cubicBezTo>
                        <a:cubicBezTo>
                          <a:pt x="24513" y="104885"/>
                          <a:pt x="28239" y="102773"/>
                          <a:pt x="28239" y="102773"/>
                        </a:cubicBezTo>
                        <a:lnTo>
                          <a:pt x="28239" y="111217"/>
                        </a:lnTo>
                        <a:lnTo>
                          <a:pt x="33338" y="109907"/>
                        </a:lnTo>
                        <a:lnTo>
                          <a:pt x="35822" y="126938"/>
                        </a:lnTo>
                        <a:lnTo>
                          <a:pt x="51249" y="111799"/>
                        </a:lnTo>
                        <a:lnTo>
                          <a:pt x="53472" y="112527"/>
                        </a:lnTo>
                        <a:lnTo>
                          <a:pt x="59355" y="107141"/>
                        </a:lnTo>
                        <a:lnTo>
                          <a:pt x="63539" y="109907"/>
                        </a:lnTo>
                        <a:lnTo>
                          <a:pt x="67722" y="104229"/>
                        </a:lnTo>
                        <a:lnTo>
                          <a:pt x="70599" y="108596"/>
                        </a:lnTo>
                        <a:lnTo>
                          <a:pt x="67199" y="118204"/>
                        </a:lnTo>
                        <a:lnTo>
                          <a:pt x="74782" y="121116"/>
                        </a:lnTo>
                        <a:lnTo>
                          <a:pt x="74259" y="129559"/>
                        </a:lnTo>
                        <a:lnTo>
                          <a:pt x="77397" y="129559"/>
                        </a:lnTo>
                        <a:lnTo>
                          <a:pt x="79227" y="138293"/>
                        </a:lnTo>
                        <a:lnTo>
                          <a:pt x="85241" y="138876"/>
                        </a:lnTo>
                        <a:lnTo>
                          <a:pt x="86025" y="150521"/>
                        </a:lnTo>
                        <a:lnTo>
                          <a:pt x="90209" y="149648"/>
                        </a:lnTo>
                        <a:lnTo>
                          <a:pt x="92563" y="161875"/>
                        </a:lnTo>
                        <a:lnTo>
                          <a:pt x="96484" y="161002"/>
                        </a:lnTo>
                        <a:lnTo>
                          <a:pt x="111389" y="175859"/>
                        </a:lnTo>
                        <a:lnTo>
                          <a:pt x="112957" y="168281"/>
                        </a:lnTo>
                        <a:lnTo>
                          <a:pt x="113872" y="167262"/>
                        </a:lnTo>
                        <a:lnTo>
                          <a:pt x="114657" y="162604"/>
                        </a:lnTo>
                        <a:lnTo>
                          <a:pt x="118187" y="163623"/>
                        </a:lnTo>
                        <a:lnTo>
                          <a:pt x="118840" y="155907"/>
                        </a:lnTo>
                        <a:cubicBezTo>
                          <a:pt x="118840" y="155907"/>
                          <a:pt x="121325" y="155179"/>
                          <a:pt x="121848" y="155179"/>
                        </a:cubicBezTo>
                        <a:cubicBezTo>
                          <a:pt x="122371" y="155179"/>
                          <a:pt x="122632" y="151685"/>
                          <a:pt x="122632" y="151685"/>
                        </a:cubicBezTo>
                        <a:lnTo>
                          <a:pt x="123678" y="149648"/>
                        </a:lnTo>
                        <a:lnTo>
                          <a:pt x="126293" y="149648"/>
                        </a:lnTo>
                        <a:lnTo>
                          <a:pt x="128123" y="143825"/>
                        </a:lnTo>
                        <a:lnTo>
                          <a:pt x="128123" y="138876"/>
                        </a:lnTo>
                        <a:lnTo>
                          <a:pt x="128123" y="134218"/>
                        </a:lnTo>
                        <a:lnTo>
                          <a:pt x="135444" y="140040"/>
                        </a:lnTo>
                        <a:cubicBezTo>
                          <a:pt x="135444" y="140040"/>
                          <a:pt x="134921" y="126647"/>
                          <a:pt x="134921" y="128103"/>
                        </a:cubicBezTo>
                        <a:cubicBezTo>
                          <a:pt x="134921" y="129559"/>
                          <a:pt x="137798" y="130432"/>
                          <a:pt x="137798" y="130432"/>
                        </a:cubicBezTo>
                        <a:lnTo>
                          <a:pt x="139889" y="128103"/>
                        </a:lnTo>
                        <a:lnTo>
                          <a:pt x="148257" y="145281"/>
                        </a:lnTo>
                        <a:lnTo>
                          <a:pt x="148257" y="126938"/>
                        </a:lnTo>
                        <a:lnTo>
                          <a:pt x="152964" y="128103"/>
                        </a:lnTo>
                        <a:lnTo>
                          <a:pt x="149303" y="119369"/>
                        </a:lnTo>
                        <a:lnTo>
                          <a:pt x="152964" y="119951"/>
                        </a:lnTo>
                        <a:lnTo>
                          <a:pt x="150741" y="113109"/>
                        </a:lnTo>
                        <a:lnTo>
                          <a:pt x="152964" y="111217"/>
                        </a:lnTo>
                        <a:lnTo>
                          <a:pt x="148257" y="109907"/>
                        </a:lnTo>
                        <a:lnTo>
                          <a:pt x="154532" y="108596"/>
                        </a:lnTo>
                        <a:lnTo>
                          <a:pt x="146688" y="97824"/>
                        </a:lnTo>
                        <a:lnTo>
                          <a:pt x="151394" y="97096"/>
                        </a:lnTo>
                        <a:lnTo>
                          <a:pt x="146688" y="91274"/>
                        </a:lnTo>
                        <a:lnTo>
                          <a:pt x="158454" y="90546"/>
                        </a:lnTo>
                        <a:lnTo>
                          <a:pt x="154532" y="84723"/>
                        </a:lnTo>
                        <a:lnTo>
                          <a:pt x="154924" y="82102"/>
                        </a:lnTo>
                        <a:lnTo>
                          <a:pt x="151917" y="80938"/>
                        </a:lnTo>
                        <a:lnTo>
                          <a:pt x="153748" y="75988"/>
                        </a:lnTo>
                        <a:lnTo>
                          <a:pt x="146688" y="72931"/>
                        </a:lnTo>
                        <a:lnTo>
                          <a:pt x="156885" y="69292"/>
                        </a:lnTo>
                        <a:lnTo>
                          <a:pt x="151917" y="67836"/>
                        </a:lnTo>
                        <a:lnTo>
                          <a:pt x="149303" y="63469"/>
                        </a:lnTo>
                        <a:lnTo>
                          <a:pt x="151917" y="61722"/>
                        </a:lnTo>
                        <a:lnTo>
                          <a:pt x="142766" y="55317"/>
                        </a:lnTo>
                        <a:lnTo>
                          <a:pt x="144858" y="52988"/>
                        </a:lnTo>
                        <a:lnTo>
                          <a:pt x="139889" y="51241"/>
                        </a:lnTo>
                        <a:lnTo>
                          <a:pt x="141851" y="46437"/>
                        </a:lnTo>
                        <a:lnTo>
                          <a:pt x="136490" y="43671"/>
                        </a:lnTo>
                        <a:lnTo>
                          <a:pt x="132830" y="43089"/>
                        </a:lnTo>
                        <a:lnTo>
                          <a:pt x="134137" y="39887"/>
                        </a:lnTo>
                        <a:lnTo>
                          <a:pt x="128123" y="38722"/>
                        </a:lnTo>
                        <a:lnTo>
                          <a:pt x="131000" y="31444"/>
                        </a:lnTo>
                        <a:lnTo>
                          <a:pt x="121848" y="30279"/>
                        </a:lnTo>
                        <a:lnTo>
                          <a:pt x="121194" y="26640"/>
                        </a:lnTo>
                        <a:lnTo>
                          <a:pt x="112173" y="31444"/>
                        </a:lnTo>
                        <a:lnTo>
                          <a:pt x="110081" y="27367"/>
                        </a:lnTo>
                        <a:cubicBezTo>
                          <a:pt x="110081" y="27367"/>
                          <a:pt x="103282" y="34355"/>
                          <a:pt x="101975" y="38722"/>
                        </a:cubicBezTo>
                        <a:cubicBezTo>
                          <a:pt x="100668" y="43089"/>
                          <a:pt x="98577" y="47456"/>
                          <a:pt x="98577" y="47456"/>
                        </a:cubicBezTo>
                        <a:lnTo>
                          <a:pt x="88902" y="50950"/>
                        </a:lnTo>
                        <a:cubicBezTo>
                          <a:pt x="88902" y="50950"/>
                          <a:pt x="86025" y="52988"/>
                          <a:pt x="84457" y="52988"/>
                        </a:cubicBezTo>
                        <a:close/>
                      </a:path>
                    </a:pathLst>
                  </a:custGeom>
                  <a:gradFill>
                    <a:gsLst>
                      <a:gs pos="36000">
                        <a:srgbClr val="A5D720"/>
                      </a:gs>
                      <a:gs pos="100000">
                        <a:srgbClr val="70980B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475" name="Freeform 474"/>
                  <p:cNvSpPr/>
                  <p:nvPr/>
                </p:nvSpPr>
                <p:spPr>
                  <a:xfrm>
                    <a:off x="3315490" y="4624865"/>
                    <a:ext cx="84473" cy="819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4473" h="81939" fill="none">
                        <a:moveTo>
                          <a:pt x="0" y="7979"/>
                        </a:moveTo>
                        <a:cubicBezTo>
                          <a:pt x="0" y="7979"/>
                          <a:pt x="26670" y="4485"/>
                          <a:pt x="27193" y="4485"/>
                        </a:cubicBezTo>
                        <a:cubicBezTo>
                          <a:pt x="27716" y="4485"/>
                          <a:pt x="40790" y="2447"/>
                          <a:pt x="41575" y="2447"/>
                        </a:cubicBezTo>
                        <a:cubicBezTo>
                          <a:pt x="42359" y="2447"/>
                          <a:pt x="55433" y="409"/>
                          <a:pt x="56217" y="118"/>
                        </a:cubicBezTo>
                        <a:cubicBezTo>
                          <a:pt x="57002" y="-173"/>
                          <a:pt x="65369" y="118"/>
                          <a:pt x="65369" y="118"/>
                        </a:cubicBezTo>
                        <a:lnTo>
                          <a:pt x="78966" y="5650"/>
                        </a:lnTo>
                        <a:lnTo>
                          <a:pt x="84473" y="7979"/>
                        </a:lnTo>
                        <a:lnTo>
                          <a:pt x="81842" y="10891"/>
                        </a:lnTo>
                        <a:lnTo>
                          <a:pt x="63931" y="30834"/>
                        </a:lnTo>
                        <a:lnTo>
                          <a:pt x="43143" y="60094"/>
                        </a:lnTo>
                        <a:lnTo>
                          <a:pt x="36084" y="77854"/>
                        </a:lnTo>
                        <a:lnTo>
                          <a:pt x="35822" y="81939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F0F6D6"/>
                    </a:solidFill>
                    <a:bevel/>
                  </a:ln>
                </p:spPr>
              </p:sp>
              <p:sp>
                <p:nvSpPr>
                  <p:cNvPr id="515" name="Freeform 514"/>
                  <p:cNvSpPr/>
                  <p:nvPr/>
                </p:nvSpPr>
                <p:spPr>
                  <a:xfrm>
                    <a:off x="3400748" y="4632863"/>
                    <a:ext cx="62999" cy="1228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999" h="122853" fill="none">
                        <a:moveTo>
                          <a:pt x="62999" y="91401"/>
                        </a:moveTo>
                        <a:cubicBezTo>
                          <a:pt x="62999" y="88489"/>
                          <a:pt x="57770" y="76553"/>
                          <a:pt x="57770" y="75097"/>
                        </a:cubicBezTo>
                        <a:cubicBezTo>
                          <a:pt x="57770" y="73641"/>
                          <a:pt x="50710" y="63451"/>
                          <a:pt x="50187" y="62869"/>
                        </a:cubicBezTo>
                        <a:cubicBezTo>
                          <a:pt x="49664" y="62287"/>
                          <a:pt x="43912" y="51223"/>
                          <a:pt x="43650" y="50641"/>
                        </a:cubicBezTo>
                        <a:cubicBezTo>
                          <a:pt x="43389" y="50058"/>
                          <a:pt x="34237" y="37248"/>
                          <a:pt x="33714" y="36375"/>
                        </a:cubicBezTo>
                        <a:cubicBezTo>
                          <a:pt x="33191" y="35501"/>
                          <a:pt x="25739" y="26622"/>
                          <a:pt x="25739" y="26622"/>
                        </a:cubicBezTo>
                        <a:cubicBezTo>
                          <a:pt x="26001" y="26913"/>
                          <a:pt x="15934" y="15995"/>
                          <a:pt x="15672" y="15412"/>
                        </a:cubicBezTo>
                        <a:cubicBezTo>
                          <a:pt x="15411" y="14830"/>
                          <a:pt x="0" y="0"/>
                          <a:pt x="0" y="0"/>
                        </a:cubicBezTo>
                        <a:cubicBezTo>
                          <a:pt x="0" y="0"/>
                          <a:pt x="3121" y="14539"/>
                          <a:pt x="3121" y="15121"/>
                        </a:cubicBezTo>
                        <a:cubicBezTo>
                          <a:pt x="3121" y="15704"/>
                          <a:pt x="9135" y="43653"/>
                          <a:pt x="9135" y="43653"/>
                        </a:cubicBezTo>
                        <a:lnTo>
                          <a:pt x="14103" y="70147"/>
                        </a:lnTo>
                        <a:cubicBezTo>
                          <a:pt x="14103" y="70147"/>
                          <a:pt x="17241" y="82958"/>
                          <a:pt x="17241" y="83540"/>
                        </a:cubicBezTo>
                        <a:cubicBezTo>
                          <a:pt x="17241" y="84122"/>
                          <a:pt x="19594" y="98970"/>
                          <a:pt x="19594" y="99553"/>
                        </a:cubicBezTo>
                        <a:cubicBezTo>
                          <a:pt x="19594" y="100135"/>
                          <a:pt x="19594" y="106250"/>
                          <a:pt x="19594" y="106250"/>
                        </a:cubicBezTo>
                        <a:cubicBezTo>
                          <a:pt x="19594" y="106250"/>
                          <a:pt x="25608" y="122853"/>
                          <a:pt x="26131" y="122853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16" name="Freeform 515"/>
                  <p:cNvSpPr/>
                  <p:nvPr/>
                </p:nvSpPr>
                <p:spPr>
                  <a:xfrm>
                    <a:off x="3400747" y="4632863"/>
                    <a:ext cx="70599" cy="162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99" h="16295" fill="none">
                        <a:moveTo>
                          <a:pt x="0" y="0"/>
                        </a:moveTo>
                        <a:cubicBezTo>
                          <a:pt x="0" y="0"/>
                          <a:pt x="12273" y="2311"/>
                          <a:pt x="12796" y="1729"/>
                        </a:cubicBezTo>
                        <a:cubicBezTo>
                          <a:pt x="13319" y="1146"/>
                          <a:pt x="29008" y="4349"/>
                          <a:pt x="29530" y="4058"/>
                        </a:cubicBezTo>
                        <a:cubicBezTo>
                          <a:pt x="30053" y="3767"/>
                          <a:pt x="43127" y="8716"/>
                          <a:pt x="43127" y="8716"/>
                        </a:cubicBezTo>
                        <a:lnTo>
                          <a:pt x="53325" y="11628"/>
                        </a:lnTo>
                        <a:lnTo>
                          <a:pt x="59600" y="14248"/>
                        </a:lnTo>
                        <a:lnTo>
                          <a:pt x="64830" y="15412"/>
                        </a:lnTo>
                        <a:lnTo>
                          <a:pt x="70599" y="16295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17" name="Freeform 516"/>
                  <p:cNvSpPr/>
                  <p:nvPr/>
                </p:nvSpPr>
                <p:spPr>
                  <a:xfrm>
                    <a:off x="3413544" y="4612173"/>
                    <a:ext cx="31647" cy="224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647" h="22436" fill="none">
                        <a:moveTo>
                          <a:pt x="0" y="22436"/>
                        </a:moveTo>
                        <a:lnTo>
                          <a:pt x="7321" y="16304"/>
                        </a:lnTo>
                        <a:lnTo>
                          <a:pt x="13858" y="10772"/>
                        </a:lnTo>
                        <a:cubicBezTo>
                          <a:pt x="13858" y="10772"/>
                          <a:pt x="18303" y="7861"/>
                          <a:pt x="18826" y="7861"/>
                        </a:cubicBezTo>
                        <a:cubicBezTo>
                          <a:pt x="19349" y="7861"/>
                          <a:pt x="27194" y="3494"/>
                          <a:pt x="27194" y="3494"/>
                        </a:cubicBezTo>
                        <a:lnTo>
                          <a:pt x="31647" y="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18" name="Freeform 517"/>
                  <p:cNvSpPr/>
                  <p:nvPr/>
                </p:nvSpPr>
                <p:spPr>
                  <a:xfrm>
                    <a:off x="3429502" y="4626312"/>
                    <a:ext cx="27847" cy="106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847" h="10618" fill="none">
                        <a:moveTo>
                          <a:pt x="0" y="10618"/>
                        </a:moveTo>
                        <a:cubicBezTo>
                          <a:pt x="0" y="9735"/>
                          <a:pt x="6267" y="6533"/>
                          <a:pt x="8098" y="5077"/>
                        </a:cubicBezTo>
                        <a:cubicBezTo>
                          <a:pt x="9928" y="3621"/>
                          <a:pt x="13589" y="2165"/>
                          <a:pt x="13589" y="2165"/>
                        </a:cubicBezTo>
                        <a:lnTo>
                          <a:pt x="18557" y="1292"/>
                        </a:lnTo>
                        <a:lnTo>
                          <a:pt x="23786" y="419"/>
                        </a:lnTo>
                        <a:lnTo>
                          <a:pt x="27847" y="-18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19" name="Freeform 518"/>
                  <p:cNvSpPr/>
                  <p:nvPr/>
                </p:nvSpPr>
                <p:spPr>
                  <a:xfrm>
                    <a:off x="3417989" y="4649731"/>
                    <a:ext cx="53080" cy="1892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080" h="18924" fill="none">
                        <a:moveTo>
                          <a:pt x="0" y="0"/>
                        </a:moveTo>
                        <a:lnTo>
                          <a:pt x="23271" y="5823"/>
                        </a:lnTo>
                        <a:lnTo>
                          <a:pt x="27978" y="8734"/>
                        </a:lnTo>
                        <a:lnTo>
                          <a:pt x="36084" y="12228"/>
                        </a:lnTo>
                        <a:lnTo>
                          <a:pt x="53080" y="18924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20" name="Freeform 519"/>
                  <p:cNvSpPr/>
                  <p:nvPr/>
                </p:nvSpPr>
                <p:spPr>
                  <a:xfrm>
                    <a:off x="3430286" y="4663433"/>
                    <a:ext cx="38045" cy="240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045" h="24019" fill="none">
                        <a:moveTo>
                          <a:pt x="0" y="0"/>
                        </a:moveTo>
                        <a:lnTo>
                          <a:pt x="10189" y="4349"/>
                        </a:lnTo>
                        <a:cubicBezTo>
                          <a:pt x="10189" y="4349"/>
                          <a:pt x="16465" y="7843"/>
                          <a:pt x="17772" y="8425"/>
                        </a:cubicBezTo>
                        <a:cubicBezTo>
                          <a:pt x="19079" y="9007"/>
                          <a:pt x="24048" y="13083"/>
                          <a:pt x="25355" y="13665"/>
                        </a:cubicBezTo>
                        <a:cubicBezTo>
                          <a:pt x="26662" y="14248"/>
                          <a:pt x="32153" y="17450"/>
                          <a:pt x="33461" y="18906"/>
                        </a:cubicBezTo>
                        <a:cubicBezTo>
                          <a:pt x="34768" y="20362"/>
                          <a:pt x="38045" y="24019"/>
                          <a:pt x="38045" y="2401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21" name="Freeform 520"/>
                  <p:cNvSpPr/>
                  <p:nvPr/>
                </p:nvSpPr>
                <p:spPr>
                  <a:xfrm>
                    <a:off x="3443106" y="4682348"/>
                    <a:ext cx="23533" cy="148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3533" h="14848" fill="none">
                        <a:moveTo>
                          <a:pt x="0" y="0"/>
                        </a:moveTo>
                        <a:lnTo>
                          <a:pt x="12012" y="5231"/>
                        </a:lnTo>
                        <a:cubicBezTo>
                          <a:pt x="12012" y="5231"/>
                          <a:pt x="19071" y="9016"/>
                          <a:pt x="20117" y="10181"/>
                        </a:cubicBezTo>
                        <a:cubicBezTo>
                          <a:pt x="21163" y="11346"/>
                          <a:pt x="23533" y="14848"/>
                          <a:pt x="23533" y="14848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22" name="Freeform 521"/>
                  <p:cNvSpPr/>
                  <p:nvPr/>
                </p:nvSpPr>
                <p:spPr>
                  <a:xfrm>
                    <a:off x="3450411" y="4694276"/>
                    <a:ext cx="17012" cy="13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12" h="13975" fill="none">
                        <a:moveTo>
                          <a:pt x="0" y="0"/>
                        </a:moveTo>
                        <a:cubicBezTo>
                          <a:pt x="0" y="0"/>
                          <a:pt x="8890" y="5532"/>
                          <a:pt x="9413" y="5532"/>
                        </a:cubicBezTo>
                        <a:cubicBezTo>
                          <a:pt x="9936" y="5532"/>
                          <a:pt x="14643" y="8734"/>
                          <a:pt x="14643" y="8734"/>
                        </a:cubicBezTo>
                        <a:lnTo>
                          <a:pt x="16211" y="11937"/>
                        </a:lnTo>
                        <a:lnTo>
                          <a:pt x="17012" y="13975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23" name="Freeform 522"/>
                  <p:cNvSpPr/>
                  <p:nvPr/>
                </p:nvSpPr>
                <p:spPr>
                  <a:xfrm>
                    <a:off x="3424787" y="4660649"/>
                    <a:ext cx="2223" cy="917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23" h="9171" fill="none">
                        <a:moveTo>
                          <a:pt x="2223" y="0"/>
                        </a:moveTo>
                        <a:lnTo>
                          <a:pt x="0" y="9171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24" name="Freeform 523"/>
                  <p:cNvSpPr/>
                  <p:nvPr/>
                </p:nvSpPr>
                <p:spPr>
                  <a:xfrm>
                    <a:off x="3431586" y="4669820"/>
                    <a:ext cx="2092" cy="757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92" h="7570" fill="none">
                        <a:moveTo>
                          <a:pt x="2092" y="0"/>
                        </a:moveTo>
                        <a:lnTo>
                          <a:pt x="0" y="757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25" name="Freeform 524"/>
                  <p:cNvSpPr/>
                  <p:nvPr/>
                </p:nvSpPr>
                <p:spPr>
                  <a:xfrm>
                    <a:off x="3434985" y="4675352"/>
                    <a:ext cx="2092" cy="107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92" h="10772" fill="none">
                        <a:moveTo>
                          <a:pt x="2092" y="0"/>
                        </a:moveTo>
                        <a:lnTo>
                          <a:pt x="0" y="10772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26" name="Freeform 525"/>
                  <p:cNvSpPr/>
                  <p:nvPr/>
                </p:nvSpPr>
                <p:spPr>
                  <a:xfrm>
                    <a:off x="3441783" y="4682348"/>
                    <a:ext cx="1324" cy="84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24" h="8434" fill="none">
                        <a:moveTo>
                          <a:pt x="1324" y="0"/>
                        </a:moveTo>
                        <a:lnTo>
                          <a:pt x="0" y="8434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27" name="Freeform 526"/>
                  <p:cNvSpPr/>
                  <p:nvPr/>
                </p:nvSpPr>
                <p:spPr>
                  <a:xfrm>
                    <a:off x="3383997" y="4661086"/>
                    <a:ext cx="21964" cy="36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964" h="36975" fill="none">
                        <a:moveTo>
                          <a:pt x="21964" y="0"/>
                        </a:moveTo>
                        <a:lnTo>
                          <a:pt x="9936" y="17469"/>
                        </a:lnTo>
                        <a:lnTo>
                          <a:pt x="5230" y="26494"/>
                        </a:lnTo>
                        <a:lnTo>
                          <a:pt x="0" y="36975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28" name="Freeform 527"/>
                  <p:cNvSpPr/>
                  <p:nvPr/>
                </p:nvSpPr>
                <p:spPr>
                  <a:xfrm>
                    <a:off x="3394718" y="4687589"/>
                    <a:ext cx="12821" cy="296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821" h="29697" fill="none">
                        <a:moveTo>
                          <a:pt x="12821" y="0"/>
                        </a:moveTo>
                        <a:cubicBezTo>
                          <a:pt x="12159" y="719"/>
                          <a:pt x="6410" y="7124"/>
                          <a:pt x="6410" y="7124"/>
                        </a:cubicBezTo>
                        <a:lnTo>
                          <a:pt x="2876" y="23282"/>
                        </a:lnTo>
                        <a:lnTo>
                          <a:pt x="0" y="29697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29" name="Freeform 528"/>
                  <p:cNvSpPr/>
                  <p:nvPr/>
                </p:nvSpPr>
                <p:spPr>
                  <a:xfrm>
                    <a:off x="3402300" y="4703010"/>
                    <a:ext cx="12551" cy="2620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551" h="26203" fill="none">
                        <a:moveTo>
                          <a:pt x="12551" y="0"/>
                        </a:moveTo>
                        <a:lnTo>
                          <a:pt x="5752" y="8443"/>
                        </a:lnTo>
                        <a:lnTo>
                          <a:pt x="3922" y="14266"/>
                        </a:lnTo>
                        <a:lnTo>
                          <a:pt x="2615" y="19215"/>
                        </a:lnTo>
                        <a:lnTo>
                          <a:pt x="2615" y="23291"/>
                        </a:lnTo>
                        <a:lnTo>
                          <a:pt x="0" y="26203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30" name="Freeform 529"/>
                  <p:cNvSpPr/>
                  <p:nvPr/>
                </p:nvSpPr>
                <p:spPr>
                  <a:xfrm>
                    <a:off x="3408445" y="4718732"/>
                    <a:ext cx="7452" cy="219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452" h="21981" fill="none">
                        <a:moveTo>
                          <a:pt x="7452" y="0"/>
                        </a:moveTo>
                        <a:lnTo>
                          <a:pt x="3268" y="8734"/>
                        </a:lnTo>
                        <a:lnTo>
                          <a:pt x="2484" y="13684"/>
                        </a:lnTo>
                        <a:lnTo>
                          <a:pt x="2484" y="19215"/>
                        </a:lnTo>
                        <a:lnTo>
                          <a:pt x="0" y="21981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31" name="Freeform 530"/>
                  <p:cNvSpPr/>
                  <p:nvPr/>
                </p:nvSpPr>
                <p:spPr>
                  <a:xfrm>
                    <a:off x="3326227" y="4643617"/>
                    <a:ext cx="61430" cy="14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430" h="14575" fill="none">
                        <a:moveTo>
                          <a:pt x="0" y="14557"/>
                        </a:moveTo>
                        <a:lnTo>
                          <a:pt x="15672" y="9317"/>
                        </a:lnTo>
                        <a:lnTo>
                          <a:pt x="25608" y="6114"/>
                        </a:lnTo>
                        <a:cubicBezTo>
                          <a:pt x="25608" y="6114"/>
                          <a:pt x="26131" y="2475"/>
                          <a:pt x="28877" y="2475"/>
                        </a:cubicBezTo>
                        <a:cubicBezTo>
                          <a:pt x="31622" y="2475"/>
                          <a:pt x="40774" y="873"/>
                          <a:pt x="41297" y="582"/>
                        </a:cubicBezTo>
                        <a:cubicBezTo>
                          <a:pt x="41820" y="291"/>
                          <a:pt x="53848" y="0"/>
                          <a:pt x="53848" y="0"/>
                        </a:cubicBezTo>
                        <a:lnTo>
                          <a:pt x="61430" y="2475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32" name="Freeform 531"/>
                  <p:cNvSpPr/>
                  <p:nvPr/>
                </p:nvSpPr>
                <p:spPr>
                  <a:xfrm>
                    <a:off x="3335885" y="4656718"/>
                    <a:ext cx="42359" cy="137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359" h="13702" fill="none">
                        <a:moveTo>
                          <a:pt x="0" y="13684"/>
                        </a:moveTo>
                        <a:cubicBezTo>
                          <a:pt x="0" y="13684"/>
                          <a:pt x="7060" y="13684"/>
                          <a:pt x="8106" y="12519"/>
                        </a:cubicBezTo>
                        <a:cubicBezTo>
                          <a:pt x="9152" y="11355"/>
                          <a:pt x="14381" y="6987"/>
                          <a:pt x="14381" y="6987"/>
                        </a:cubicBezTo>
                        <a:cubicBezTo>
                          <a:pt x="14381" y="6987"/>
                          <a:pt x="18826" y="6405"/>
                          <a:pt x="19872" y="5241"/>
                        </a:cubicBezTo>
                        <a:cubicBezTo>
                          <a:pt x="20918" y="4076"/>
                          <a:pt x="23010" y="3785"/>
                          <a:pt x="25886" y="3203"/>
                        </a:cubicBezTo>
                        <a:cubicBezTo>
                          <a:pt x="28762" y="2620"/>
                          <a:pt x="33207" y="1165"/>
                          <a:pt x="33992" y="1165"/>
                        </a:cubicBezTo>
                        <a:cubicBezTo>
                          <a:pt x="34776" y="1165"/>
                          <a:pt x="42359" y="0"/>
                          <a:pt x="42359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33" name="Freeform 532"/>
                  <p:cNvSpPr/>
                  <p:nvPr/>
                </p:nvSpPr>
                <p:spPr>
                  <a:xfrm>
                    <a:off x="3339023" y="4669247"/>
                    <a:ext cx="30593" cy="139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593" h="13975" fill="none">
                        <a:moveTo>
                          <a:pt x="0" y="13975"/>
                        </a:moveTo>
                        <a:lnTo>
                          <a:pt x="8629" y="8434"/>
                        </a:lnTo>
                        <a:cubicBezTo>
                          <a:pt x="8629" y="8434"/>
                          <a:pt x="16996" y="4358"/>
                          <a:pt x="17519" y="4067"/>
                        </a:cubicBezTo>
                        <a:cubicBezTo>
                          <a:pt x="18042" y="3776"/>
                          <a:pt x="24317" y="1447"/>
                          <a:pt x="24317" y="1447"/>
                        </a:cubicBezTo>
                        <a:lnTo>
                          <a:pt x="3059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34" name="Freeform 533"/>
                  <p:cNvSpPr/>
                  <p:nvPr/>
                </p:nvSpPr>
                <p:spPr>
                  <a:xfrm>
                    <a:off x="3343730" y="4678554"/>
                    <a:ext cx="19096" cy="116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096" h="11655" fill="none">
                        <a:moveTo>
                          <a:pt x="0" y="11655"/>
                        </a:moveTo>
                        <a:cubicBezTo>
                          <a:pt x="0" y="11655"/>
                          <a:pt x="6275" y="4658"/>
                          <a:pt x="6275" y="4658"/>
                        </a:cubicBezTo>
                        <a:cubicBezTo>
                          <a:pt x="6275" y="4658"/>
                          <a:pt x="12028" y="2620"/>
                          <a:pt x="12028" y="2620"/>
                        </a:cubicBezTo>
                        <a:cubicBezTo>
                          <a:pt x="12028" y="2620"/>
                          <a:pt x="15427" y="1456"/>
                          <a:pt x="15950" y="1165"/>
                        </a:cubicBezTo>
                        <a:cubicBezTo>
                          <a:pt x="16473" y="873"/>
                          <a:pt x="19096" y="0"/>
                          <a:pt x="19096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35" name="Freeform 534"/>
                  <p:cNvSpPr/>
                  <p:nvPr/>
                </p:nvSpPr>
                <p:spPr>
                  <a:xfrm>
                    <a:off x="3364909" y="4677972"/>
                    <a:ext cx="4053" cy="144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53" h="14412" fill="none">
                        <a:moveTo>
                          <a:pt x="0" y="0"/>
                        </a:moveTo>
                        <a:lnTo>
                          <a:pt x="3661" y="4076"/>
                        </a:lnTo>
                        <a:lnTo>
                          <a:pt x="3661" y="7861"/>
                        </a:lnTo>
                        <a:lnTo>
                          <a:pt x="4053" y="14412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36" name="Freeform 535"/>
                  <p:cNvSpPr/>
                  <p:nvPr/>
                </p:nvSpPr>
                <p:spPr>
                  <a:xfrm>
                    <a:off x="3379029" y="4657010"/>
                    <a:ext cx="3399" cy="327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99" h="32754" fill="none">
                        <a:moveTo>
                          <a:pt x="262" y="0"/>
                        </a:moveTo>
                        <a:lnTo>
                          <a:pt x="3399" y="8734"/>
                        </a:lnTo>
                        <a:lnTo>
                          <a:pt x="1569" y="18342"/>
                        </a:lnTo>
                        <a:lnTo>
                          <a:pt x="0" y="32754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37" name="Freeform 536"/>
                  <p:cNvSpPr/>
                  <p:nvPr/>
                </p:nvSpPr>
                <p:spPr>
                  <a:xfrm>
                    <a:off x="3332110" y="4621345"/>
                    <a:ext cx="11619" cy="1907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619" h="19079" fill="none">
                        <a:moveTo>
                          <a:pt x="-16" y="0"/>
                        </a:moveTo>
                        <a:cubicBezTo>
                          <a:pt x="3252" y="3057"/>
                          <a:pt x="9789" y="8006"/>
                          <a:pt x="9789" y="8006"/>
                        </a:cubicBezTo>
                        <a:lnTo>
                          <a:pt x="11619" y="11500"/>
                        </a:lnTo>
                        <a:cubicBezTo>
                          <a:pt x="11619" y="11500"/>
                          <a:pt x="6913" y="14703"/>
                          <a:pt x="6128" y="14994"/>
                        </a:cubicBezTo>
                        <a:cubicBezTo>
                          <a:pt x="5344" y="15285"/>
                          <a:pt x="4037" y="19079"/>
                          <a:pt x="4037" y="1907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38" name="Freeform 537"/>
                  <p:cNvSpPr/>
                  <p:nvPr/>
                </p:nvSpPr>
                <p:spPr>
                  <a:xfrm>
                    <a:off x="3328580" y="4614521"/>
                    <a:ext cx="26671" cy="2778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671" h="27786" fill="none">
                        <a:moveTo>
                          <a:pt x="0" y="0"/>
                        </a:moveTo>
                        <a:lnTo>
                          <a:pt x="16718" y="5514"/>
                        </a:lnTo>
                        <a:lnTo>
                          <a:pt x="24824" y="10172"/>
                        </a:lnTo>
                        <a:lnTo>
                          <a:pt x="26671" y="13374"/>
                        </a:lnTo>
                        <a:lnTo>
                          <a:pt x="22993" y="22691"/>
                        </a:lnTo>
                        <a:cubicBezTo>
                          <a:pt x="22993" y="22691"/>
                          <a:pt x="21425" y="25020"/>
                          <a:pt x="20902" y="25020"/>
                        </a:cubicBezTo>
                        <a:cubicBezTo>
                          <a:pt x="20379" y="25020"/>
                          <a:pt x="18418" y="27786"/>
                          <a:pt x="18418" y="2778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39" name="Freeform 538"/>
                  <p:cNvSpPr/>
                  <p:nvPr/>
                </p:nvSpPr>
                <p:spPr>
                  <a:xfrm>
                    <a:off x="3338386" y="4607970"/>
                    <a:ext cx="30715" cy="327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0715" h="32754" fill="none">
                        <a:moveTo>
                          <a:pt x="0" y="0"/>
                        </a:moveTo>
                        <a:cubicBezTo>
                          <a:pt x="0" y="0"/>
                          <a:pt x="10312" y="5368"/>
                          <a:pt x="10835" y="5368"/>
                        </a:cubicBezTo>
                        <a:cubicBezTo>
                          <a:pt x="11358" y="5368"/>
                          <a:pt x="17372" y="6241"/>
                          <a:pt x="17895" y="6824"/>
                        </a:cubicBezTo>
                        <a:cubicBezTo>
                          <a:pt x="18418" y="7406"/>
                          <a:pt x="22078" y="9735"/>
                          <a:pt x="22863" y="10609"/>
                        </a:cubicBezTo>
                        <a:cubicBezTo>
                          <a:pt x="23647" y="11482"/>
                          <a:pt x="30184" y="15267"/>
                          <a:pt x="30184" y="15267"/>
                        </a:cubicBezTo>
                        <a:lnTo>
                          <a:pt x="30715" y="17305"/>
                        </a:lnTo>
                        <a:cubicBezTo>
                          <a:pt x="30715" y="17305"/>
                          <a:pt x="27046" y="22254"/>
                          <a:pt x="26262" y="23128"/>
                        </a:cubicBezTo>
                        <a:cubicBezTo>
                          <a:pt x="25478" y="24001"/>
                          <a:pt x="22863" y="28368"/>
                          <a:pt x="22863" y="28951"/>
                        </a:cubicBezTo>
                        <a:cubicBezTo>
                          <a:pt x="22863" y="29533"/>
                          <a:pt x="22601" y="30697"/>
                          <a:pt x="22078" y="31280"/>
                        </a:cubicBezTo>
                        <a:cubicBezTo>
                          <a:pt x="21555" y="31862"/>
                          <a:pt x="20248" y="32754"/>
                          <a:pt x="20248" y="32754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40" name="Freeform 539"/>
                  <p:cNvSpPr/>
                  <p:nvPr/>
                </p:nvSpPr>
                <p:spPr>
                  <a:xfrm>
                    <a:off x="3347922" y="4598499"/>
                    <a:ext cx="34000" cy="267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000" h="26776" fill="none">
                        <a:moveTo>
                          <a:pt x="0" y="0"/>
                        </a:moveTo>
                        <a:cubicBezTo>
                          <a:pt x="1561" y="2611"/>
                          <a:pt x="14373" y="8143"/>
                          <a:pt x="14373" y="8143"/>
                        </a:cubicBezTo>
                        <a:cubicBezTo>
                          <a:pt x="14373" y="8143"/>
                          <a:pt x="17772" y="11928"/>
                          <a:pt x="18164" y="12364"/>
                        </a:cubicBezTo>
                        <a:cubicBezTo>
                          <a:pt x="18557" y="12801"/>
                          <a:pt x="26270" y="20225"/>
                          <a:pt x="27185" y="21244"/>
                        </a:cubicBezTo>
                        <a:cubicBezTo>
                          <a:pt x="28100" y="22263"/>
                          <a:pt x="34000" y="26776"/>
                          <a:pt x="34000" y="2677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41" name="Freeform 540"/>
                  <p:cNvSpPr/>
                  <p:nvPr/>
                </p:nvSpPr>
                <p:spPr>
                  <a:xfrm>
                    <a:off x="3358119" y="4581604"/>
                    <a:ext cx="36353" cy="489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353" h="48912" fill="none">
                        <a:moveTo>
                          <a:pt x="0" y="0"/>
                        </a:moveTo>
                        <a:lnTo>
                          <a:pt x="13066" y="14557"/>
                        </a:lnTo>
                        <a:cubicBezTo>
                          <a:pt x="13066" y="14557"/>
                          <a:pt x="21041" y="20962"/>
                          <a:pt x="21041" y="23437"/>
                        </a:cubicBezTo>
                        <a:cubicBezTo>
                          <a:pt x="21041" y="25912"/>
                          <a:pt x="22740" y="31152"/>
                          <a:pt x="24571" y="34064"/>
                        </a:cubicBezTo>
                        <a:cubicBezTo>
                          <a:pt x="26401" y="36975"/>
                          <a:pt x="28231" y="38722"/>
                          <a:pt x="30062" y="41633"/>
                        </a:cubicBezTo>
                        <a:cubicBezTo>
                          <a:pt x="31892" y="44545"/>
                          <a:pt x="36353" y="48621"/>
                          <a:pt x="36353" y="48912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42" name="Freeform 541"/>
                  <p:cNvSpPr/>
                  <p:nvPr/>
                </p:nvSpPr>
                <p:spPr>
                  <a:xfrm>
                    <a:off x="3385844" y="4596179"/>
                    <a:ext cx="1814" cy="2385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14" h="23856" fill="none">
                        <a:moveTo>
                          <a:pt x="-16" y="0"/>
                        </a:moveTo>
                        <a:lnTo>
                          <a:pt x="1814" y="9881"/>
                        </a:lnTo>
                        <a:cubicBezTo>
                          <a:pt x="1814" y="9881"/>
                          <a:pt x="1030" y="15704"/>
                          <a:pt x="1030" y="16868"/>
                        </a:cubicBezTo>
                        <a:cubicBezTo>
                          <a:pt x="1030" y="18033"/>
                          <a:pt x="-16" y="23856"/>
                          <a:pt x="-16" y="2385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43" name="Freeform 542"/>
                  <p:cNvSpPr/>
                  <p:nvPr/>
                </p:nvSpPr>
                <p:spPr>
                  <a:xfrm>
                    <a:off x="3379160" y="4592667"/>
                    <a:ext cx="392" cy="113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2" h="11355" fill="none">
                        <a:moveTo>
                          <a:pt x="0" y="11355"/>
                        </a:moveTo>
                        <a:lnTo>
                          <a:pt x="0" y="407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44" name="Freeform 543"/>
                  <p:cNvSpPr/>
                  <p:nvPr/>
                </p:nvSpPr>
                <p:spPr>
                  <a:xfrm>
                    <a:off x="3406745" y="4661668"/>
                    <a:ext cx="44189" cy="582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189" h="58229" fill="none">
                        <a:moveTo>
                          <a:pt x="0" y="0"/>
                        </a:moveTo>
                        <a:lnTo>
                          <a:pt x="16996" y="17469"/>
                        </a:lnTo>
                        <a:lnTo>
                          <a:pt x="28501" y="31735"/>
                        </a:lnTo>
                        <a:lnTo>
                          <a:pt x="34776" y="43380"/>
                        </a:lnTo>
                        <a:lnTo>
                          <a:pt x="38698" y="47747"/>
                        </a:lnTo>
                        <a:lnTo>
                          <a:pt x="44189" y="58229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45" name="Freeform 544"/>
                  <p:cNvSpPr/>
                  <p:nvPr/>
                </p:nvSpPr>
                <p:spPr>
                  <a:xfrm>
                    <a:off x="3412244" y="4686415"/>
                    <a:ext cx="29539" cy="4309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539" h="43098" fill="none">
                        <a:moveTo>
                          <a:pt x="0" y="0"/>
                        </a:moveTo>
                        <a:lnTo>
                          <a:pt x="9666" y="9608"/>
                        </a:lnTo>
                        <a:cubicBezTo>
                          <a:pt x="9666" y="9608"/>
                          <a:pt x="15942" y="15431"/>
                          <a:pt x="15942" y="16595"/>
                        </a:cubicBezTo>
                        <a:cubicBezTo>
                          <a:pt x="15942" y="17760"/>
                          <a:pt x="17772" y="24456"/>
                          <a:pt x="19080" y="25912"/>
                        </a:cubicBezTo>
                        <a:cubicBezTo>
                          <a:pt x="20387" y="27367"/>
                          <a:pt x="25878" y="35228"/>
                          <a:pt x="26662" y="35228"/>
                        </a:cubicBezTo>
                        <a:cubicBezTo>
                          <a:pt x="27447" y="35228"/>
                          <a:pt x="29539" y="43098"/>
                          <a:pt x="29539" y="43098"/>
                        </a:cubicBez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  <p:sp>
                <p:nvSpPr>
                  <p:cNvPr id="546" name="Freeform 545"/>
                  <p:cNvSpPr/>
                  <p:nvPr/>
                </p:nvSpPr>
                <p:spPr>
                  <a:xfrm>
                    <a:off x="3417220" y="4708251"/>
                    <a:ext cx="16718" cy="2096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718" h="20962" fill="none">
                        <a:moveTo>
                          <a:pt x="0" y="0"/>
                        </a:moveTo>
                        <a:cubicBezTo>
                          <a:pt x="0" y="0"/>
                          <a:pt x="5998" y="4949"/>
                          <a:pt x="6259" y="5823"/>
                        </a:cubicBezTo>
                        <a:cubicBezTo>
                          <a:pt x="6521" y="6696"/>
                          <a:pt x="10443" y="12810"/>
                          <a:pt x="10443" y="12810"/>
                        </a:cubicBezTo>
                        <a:lnTo>
                          <a:pt x="16064" y="19070"/>
                        </a:lnTo>
                        <a:lnTo>
                          <a:pt x="16718" y="20962"/>
                        </a:lnTo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7E992"/>
                    </a:solidFill>
                    <a:bevel/>
                  </a:ln>
                </p:spPr>
              </p:sp>
            </p:grpSp>
          </p:grpSp>
          <p:sp>
            <p:nvSpPr>
              <p:cNvPr id="13077" name="Text 13077"/>
              <p:cNvSpPr txBox="1"/>
              <p:nvPr/>
            </p:nvSpPr>
            <p:spPr>
              <a:xfrm>
                <a:off x="3751724" y="4614760"/>
                <a:ext cx="501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236EA1"/>
                    </a:solidFill>
                    <a:latin typeface="Arial"/>
                  </a:rPr>
                  <a:t>Grapes</a:t>
                </a:r>
              </a:p>
            </p:txBody>
          </p:sp>
        </p:grpSp>
        <p:grpSp>
          <p:nvGrpSpPr>
            <p:cNvPr id="495" name="Main Topic"/>
            <p:cNvGrpSpPr/>
            <p:nvPr/>
          </p:nvGrpSpPr>
          <p:grpSpPr>
            <a:xfrm>
              <a:off x="2847538" y="2982165"/>
              <a:ext cx="1405786" cy="453189"/>
              <a:chOff x="2847538" y="2982165"/>
              <a:chExt cx="1405786" cy="453189"/>
            </a:xfrm>
          </p:grpSpPr>
          <p:sp>
            <p:nvSpPr>
              <p:cNvPr id="496" name="Rectangle balloon"/>
              <p:cNvSpPr/>
              <p:nvPr/>
            </p:nvSpPr>
            <p:spPr>
              <a:xfrm>
                <a:off x="2847538" y="2982165"/>
                <a:ext cx="1405786" cy="453189"/>
              </a:xfrm>
              <a:custGeom>
                <a:avLst/>
                <a:gdLst/>
                <a:ahLst/>
                <a:cxnLst/>
                <a:rect l="0" t="0" r="0" b="0"/>
                <a:pathLst>
                  <a:path w="1405786" h="453189">
                    <a:moveTo>
                      <a:pt x="81574" y="0"/>
                    </a:moveTo>
                    <a:lnTo>
                      <a:pt x="1324212" y="0"/>
                    </a:lnTo>
                    <a:cubicBezTo>
                      <a:pt x="1369265" y="0"/>
                      <a:pt x="1405786" y="36521"/>
                      <a:pt x="1405786" y="81574"/>
                    </a:cubicBezTo>
                    <a:lnTo>
                      <a:pt x="1405786" y="371615"/>
                    </a:lnTo>
                    <a:cubicBezTo>
                      <a:pt x="1405786" y="416668"/>
                      <a:pt x="1369265" y="453189"/>
                      <a:pt x="1324212" y="453189"/>
                    </a:cubicBezTo>
                    <a:lnTo>
                      <a:pt x="81574" y="453189"/>
                    </a:lnTo>
                    <a:cubicBezTo>
                      <a:pt x="36521" y="453189"/>
                      <a:pt x="0" y="416668"/>
                      <a:pt x="0" y="371615"/>
                    </a:cubicBezTo>
                    <a:lnTo>
                      <a:pt x="0" y="81574"/>
                    </a:lnTo>
                    <a:cubicBezTo>
                      <a:pt x="0" y="36521"/>
                      <a:pt x="36521" y="0"/>
                      <a:pt x="815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570" name="Watermelon"/>
              <p:cNvGrpSpPr/>
              <p:nvPr/>
            </p:nvGrpSpPr>
            <p:grpSpPr>
              <a:xfrm>
                <a:off x="2915938" y="3012565"/>
                <a:ext cx="501386" cy="392389"/>
                <a:chOff x="2915938" y="3012565"/>
                <a:chExt cx="501386" cy="392389"/>
              </a:xfrm>
            </p:grpSpPr>
            <p:grpSp>
              <p:nvGrpSpPr>
                <p:cNvPr id="571" name="Group 570"/>
                <p:cNvGrpSpPr/>
                <p:nvPr/>
              </p:nvGrpSpPr>
              <p:grpSpPr>
                <a:xfrm>
                  <a:off x="2915938" y="3012545"/>
                  <a:ext cx="354722" cy="385964"/>
                  <a:chOff x="2915938" y="3012545"/>
                  <a:chExt cx="354722" cy="385964"/>
                </a:xfrm>
              </p:grpSpPr>
              <p:sp>
                <p:nvSpPr>
                  <p:cNvPr id="572" name="Freeform 571"/>
                  <p:cNvSpPr/>
                  <p:nvPr/>
                </p:nvSpPr>
                <p:spPr>
                  <a:xfrm>
                    <a:off x="2915938" y="3046176"/>
                    <a:ext cx="354722" cy="3523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4722" h="352333">
                        <a:moveTo>
                          <a:pt x="0" y="179572"/>
                        </a:moveTo>
                        <a:cubicBezTo>
                          <a:pt x="0" y="79371"/>
                          <a:pt x="81268" y="0"/>
                          <a:pt x="179222" y="0"/>
                        </a:cubicBezTo>
                        <a:cubicBezTo>
                          <a:pt x="277175" y="0"/>
                          <a:pt x="354722" y="79371"/>
                          <a:pt x="354722" y="179572"/>
                        </a:cubicBezTo>
                        <a:cubicBezTo>
                          <a:pt x="354722" y="279773"/>
                          <a:pt x="279656" y="352333"/>
                          <a:pt x="181702" y="352333"/>
                        </a:cubicBezTo>
                        <a:cubicBezTo>
                          <a:pt x="83748" y="352333"/>
                          <a:pt x="0" y="279773"/>
                          <a:pt x="0" y="17957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7E700"/>
                      </a:gs>
                      <a:gs pos="76000">
                        <a:srgbClr val="035728"/>
                      </a:gs>
                    </a:gsLst>
                    <a:lin ang="66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573" name="Freeform 572"/>
                  <p:cNvSpPr/>
                  <p:nvPr/>
                </p:nvSpPr>
                <p:spPr>
                  <a:xfrm>
                    <a:off x="3074694" y="3061037"/>
                    <a:ext cx="26666" cy="1238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666" h="12384">
                        <a:moveTo>
                          <a:pt x="0" y="6192"/>
                        </a:moveTo>
                        <a:cubicBezTo>
                          <a:pt x="0" y="2772"/>
                          <a:pt x="5969" y="0"/>
                          <a:pt x="13333" y="0"/>
                        </a:cubicBezTo>
                        <a:cubicBezTo>
                          <a:pt x="20697" y="0"/>
                          <a:pt x="26666" y="2772"/>
                          <a:pt x="26666" y="6192"/>
                        </a:cubicBezTo>
                        <a:cubicBezTo>
                          <a:pt x="26666" y="9612"/>
                          <a:pt x="20697" y="12384"/>
                          <a:pt x="13333" y="12384"/>
                        </a:cubicBezTo>
                        <a:cubicBezTo>
                          <a:pt x="5969" y="12384"/>
                          <a:pt x="0" y="9612"/>
                          <a:pt x="0" y="6192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74" name="Freeform 573"/>
                  <p:cNvSpPr/>
                  <p:nvPr/>
                </p:nvSpPr>
                <p:spPr>
                  <a:xfrm>
                    <a:off x="3079656" y="3061656"/>
                    <a:ext cx="16744" cy="86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744" h="8669">
                        <a:moveTo>
                          <a:pt x="0" y="4334"/>
                        </a:moveTo>
                        <a:cubicBezTo>
                          <a:pt x="0" y="1941"/>
                          <a:pt x="3748" y="0"/>
                          <a:pt x="8372" y="0"/>
                        </a:cubicBezTo>
                        <a:cubicBezTo>
                          <a:pt x="12996" y="0"/>
                          <a:pt x="16744" y="1941"/>
                          <a:pt x="16744" y="4334"/>
                        </a:cubicBezTo>
                        <a:cubicBezTo>
                          <a:pt x="16744" y="6728"/>
                          <a:pt x="12996" y="8669"/>
                          <a:pt x="8372" y="8669"/>
                        </a:cubicBezTo>
                        <a:cubicBezTo>
                          <a:pt x="3748" y="8669"/>
                          <a:pt x="0" y="6728"/>
                          <a:pt x="0" y="4334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75" name="Freeform 574"/>
                  <p:cNvSpPr/>
                  <p:nvPr/>
                </p:nvSpPr>
                <p:spPr>
                  <a:xfrm>
                    <a:off x="3035005" y="3073422"/>
                    <a:ext cx="70968" cy="32137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968" h="321372">
                        <a:moveTo>
                          <a:pt x="49612" y="0"/>
                        </a:moveTo>
                        <a:cubicBezTo>
                          <a:pt x="49612" y="0"/>
                          <a:pt x="41550" y="10383"/>
                          <a:pt x="42790" y="21376"/>
                        </a:cubicBezTo>
                        <a:cubicBezTo>
                          <a:pt x="44030" y="32370"/>
                          <a:pt x="49612" y="48860"/>
                          <a:pt x="49612" y="52525"/>
                        </a:cubicBezTo>
                        <a:cubicBezTo>
                          <a:pt x="49612" y="56190"/>
                          <a:pt x="47131" y="66572"/>
                          <a:pt x="42790" y="68405"/>
                        </a:cubicBezTo>
                        <a:cubicBezTo>
                          <a:pt x="38449" y="70237"/>
                          <a:pt x="35348" y="66572"/>
                          <a:pt x="35348" y="66572"/>
                        </a:cubicBezTo>
                        <a:cubicBezTo>
                          <a:pt x="35348" y="66572"/>
                          <a:pt x="33798" y="74207"/>
                          <a:pt x="35348" y="75734"/>
                        </a:cubicBezTo>
                        <a:cubicBezTo>
                          <a:pt x="36899" y="77261"/>
                          <a:pt x="26356" y="79093"/>
                          <a:pt x="29147" y="81841"/>
                        </a:cubicBezTo>
                        <a:cubicBezTo>
                          <a:pt x="31937" y="84590"/>
                          <a:pt x="44030" y="73291"/>
                          <a:pt x="45271" y="80009"/>
                        </a:cubicBezTo>
                        <a:cubicBezTo>
                          <a:pt x="46511" y="86727"/>
                          <a:pt x="49612" y="91002"/>
                          <a:pt x="47441" y="99859"/>
                        </a:cubicBezTo>
                        <a:cubicBezTo>
                          <a:pt x="45271" y="108714"/>
                          <a:pt x="47441" y="119097"/>
                          <a:pt x="47441" y="125205"/>
                        </a:cubicBezTo>
                        <a:cubicBezTo>
                          <a:pt x="47441" y="131313"/>
                          <a:pt x="45271" y="130702"/>
                          <a:pt x="45271" y="138641"/>
                        </a:cubicBezTo>
                        <a:cubicBezTo>
                          <a:pt x="45271" y="146581"/>
                          <a:pt x="44030" y="152689"/>
                          <a:pt x="42790" y="152689"/>
                        </a:cubicBezTo>
                        <a:cubicBezTo>
                          <a:pt x="41550" y="152689"/>
                          <a:pt x="45271" y="156964"/>
                          <a:pt x="45271" y="164904"/>
                        </a:cubicBezTo>
                        <a:cubicBezTo>
                          <a:pt x="45271" y="172844"/>
                          <a:pt x="42790" y="183227"/>
                          <a:pt x="42790" y="183227"/>
                        </a:cubicBezTo>
                        <a:cubicBezTo>
                          <a:pt x="42790" y="183227"/>
                          <a:pt x="35348" y="190556"/>
                          <a:pt x="39069" y="197275"/>
                        </a:cubicBezTo>
                        <a:cubicBezTo>
                          <a:pt x="42790" y="203993"/>
                          <a:pt x="40309" y="205825"/>
                          <a:pt x="40309" y="214375"/>
                        </a:cubicBezTo>
                        <a:cubicBezTo>
                          <a:pt x="40309" y="222926"/>
                          <a:pt x="43100" y="214987"/>
                          <a:pt x="45271" y="226591"/>
                        </a:cubicBezTo>
                        <a:cubicBezTo>
                          <a:pt x="47441" y="238195"/>
                          <a:pt x="40309" y="239417"/>
                          <a:pt x="40309" y="242470"/>
                        </a:cubicBezTo>
                        <a:cubicBezTo>
                          <a:pt x="40309" y="245524"/>
                          <a:pt x="31007" y="255296"/>
                          <a:pt x="24186" y="250410"/>
                        </a:cubicBezTo>
                        <a:cubicBezTo>
                          <a:pt x="17364" y="245524"/>
                          <a:pt x="9922" y="253464"/>
                          <a:pt x="8682" y="243692"/>
                        </a:cubicBezTo>
                        <a:cubicBezTo>
                          <a:pt x="7442" y="233920"/>
                          <a:pt x="7442" y="225369"/>
                          <a:pt x="4961" y="225369"/>
                        </a:cubicBezTo>
                        <a:cubicBezTo>
                          <a:pt x="2481" y="225369"/>
                          <a:pt x="-310" y="225064"/>
                          <a:pt x="0" y="230255"/>
                        </a:cubicBezTo>
                        <a:cubicBezTo>
                          <a:pt x="310" y="235446"/>
                          <a:pt x="6201" y="247967"/>
                          <a:pt x="8682" y="252854"/>
                        </a:cubicBezTo>
                        <a:cubicBezTo>
                          <a:pt x="11163" y="257740"/>
                          <a:pt x="26046" y="252242"/>
                          <a:pt x="31937" y="258044"/>
                        </a:cubicBezTo>
                        <a:cubicBezTo>
                          <a:pt x="37829" y="263847"/>
                          <a:pt x="42790" y="254685"/>
                          <a:pt x="42790" y="262625"/>
                        </a:cubicBezTo>
                        <a:cubicBezTo>
                          <a:pt x="42790" y="270565"/>
                          <a:pt x="42790" y="279116"/>
                          <a:pt x="42790" y="282780"/>
                        </a:cubicBezTo>
                        <a:cubicBezTo>
                          <a:pt x="42790" y="286445"/>
                          <a:pt x="45271" y="294384"/>
                          <a:pt x="42790" y="296828"/>
                        </a:cubicBezTo>
                        <a:cubicBezTo>
                          <a:pt x="40309" y="299271"/>
                          <a:pt x="39999" y="299576"/>
                          <a:pt x="36589" y="302935"/>
                        </a:cubicBezTo>
                        <a:cubicBezTo>
                          <a:pt x="33178" y="306294"/>
                          <a:pt x="28837" y="300797"/>
                          <a:pt x="30387" y="304157"/>
                        </a:cubicBezTo>
                        <a:cubicBezTo>
                          <a:pt x="31937" y="307516"/>
                          <a:pt x="34108" y="312096"/>
                          <a:pt x="42790" y="313929"/>
                        </a:cubicBezTo>
                        <a:cubicBezTo>
                          <a:pt x="51472" y="315761"/>
                          <a:pt x="50852" y="322478"/>
                          <a:pt x="55193" y="321372"/>
                        </a:cubicBezTo>
                        <a:cubicBezTo>
                          <a:pt x="59534" y="320037"/>
                          <a:pt x="62635" y="321868"/>
                          <a:pt x="62635" y="313929"/>
                        </a:cubicBezTo>
                        <a:cubicBezTo>
                          <a:pt x="62635" y="305989"/>
                          <a:pt x="54573" y="304768"/>
                          <a:pt x="58604" y="298355"/>
                        </a:cubicBezTo>
                        <a:cubicBezTo>
                          <a:pt x="62635" y="291941"/>
                          <a:pt x="60774" y="278505"/>
                          <a:pt x="63875" y="278505"/>
                        </a:cubicBezTo>
                        <a:cubicBezTo>
                          <a:pt x="66976" y="278505"/>
                          <a:pt x="64495" y="263236"/>
                          <a:pt x="66355" y="261404"/>
                        </a:cubicBezTo>
                        <a:cubicBezTo>
                          <a:pt x="68216" y="259571"/>
                          <a:pt x="58914" y="255907"/>
                          <a:pt x="63875" y="249189"/>
                        </a:cubicBezTo>
                        <a:cubicBezTo>
                          <a:pt x="68836" y="242470"/>
                          <a:pt x="70076" y="244913"/>
                          <a:pt x="66355" y="239417"/>
                        </a:cubicBezTo>
                        <a:cubicBezTo>
                          <a:pt x="62635" y="233920"/>
                          <a:pt x="57053" y="234531"/>
                          <a:pt x="62635" y="229034"/>
                        </a:cubicBezTo>
                        <a:cubicBezTo>
                          <a:pt x="68216" y="223537"/>
                          <a:pt x="59224" y="212849"/>
                          <a:pt x="62635" y="209489"/>
                        </a:cubicBezTo>
                        <a:cubicBezTo>
                          <a:pt x="66045" y="206130"/>
                          <a:pt x="62635" y="208878"/>
                          <a:pt x="65115" y="195442"/>
                        </a:cubicBezTo>
                        <a:cubicBezTo>
                          <a:pt x="67596" y="182006"/>
                          <a:pt x="73797" y="174676"/>
                          <a:pt x="69456" y="164904"/>
                        </a:cubicBezTo>
                        <a:cubicBezTo>
                          <a:pt x="65115" y="155132"/>
                          <a:pt x="61394" y="138031"/>
                          <a:pt x="61394" y="134366"/>
                        </a:cubicBezTo>
                        <a:cubicBezTo>
                          <a:pt x="61394" y="130702"/>
                          <a:pt x="61394" y="106883"/>
                          <a:pt x="61394" y="101386"/>
                        </a:cubicBezTo>
                        <a:cubicBezTo>
                          <a:pt x="61394" y="95889"/>
                          <a:pt x="58604" y="90392"/>
                          <a:pt x="58604" y="77566"/>
                        </a:cubicBezTo>
                        <a:cubicBezTo>
                          <a:pt x="58604" y="64740"/>
                          <a:pt x="60464" y="69321"/>
                          <a:pt x="58914" y="52525"/>
                        </a:cubicBezTo>
                        <a:cubicBezTo>
                          <a:pt x="57363" y="35729"/>
                          <a:pt x="51472" y="15269"/>
                          <a:pt x="53332" y="10994"/>
                        </a:cubicBezTo>
                        <a:cubicBezTo>
                          <a:pt x="55193" y="6718"/>
                          <a:pt x="54263" y="0"/>
                          <a:pt x="49612" y="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76" name="Freeform 575"/>
                  <p:cNvSpPr/>
                  <p:nvPr/>
                </p:nvSpPr>
                <p:spPr>
                  <a:xfrm>
                    <a:off x="2967991" y="3070326"/>
                    <a:ext cx="108564" cy="3192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564" h="319205">
                        <a:moveTo>
                          <a:pt x="108564" y="0"/>
                        </a:moveTo>
                        <a:cubicBezTo>
                          <a:pt x="108564" y="0"/>
                          <a:pt x="88409" y="6502"/>
                          <a:pt x="81898" y="19815"/>
                        </a:cubicBezTo>
                        <a:cubicBezTo>
                          <a:pt x="75386" y="33128"/>
                          <a:pt x="64844" y="43654"/>
                          <a:pt x="66084" y="42416"/>
                        </a:cubicBezTo>
                        <a:lnTo>
                          <a:pt x="59573" y="52633"/>
                        </a:lnTo>
                        <a:cubicBezTo>
                          <a:pt x="59573" y="52633"/>
                          <a:pt x="59573" y="50776"/>
                          <a:pt x="53991" y="54491"/>
                        </a:cubicBezTo>
                        <a:cubicBezTo>
                          <a:pt x="48410" y="58206"/>
                          <a:pt x="44999" y="63469"/>
                          <a:pt x="44069" y="64398"/>
                        </a:cubicBezTo>
                        <a:cubicBezTo>
                          <a:pt x="43139" y="65327"/>
                          <a:pt x="39108" y="68114"/>
                          <a:pt x="42209" y="68114"/>
                        </a:cubicBezTo>
                        <a:cubicBezTo>
                          <a:pt x="45309" y="68114"/>
                          <a:pt x="52131" y="64398"/>
                          <a:pt x="49650" y="69971"/>
                        </a:cubicBezTo>
                        <a:cubicBezTo>
                          <a:pt x="47170" y="75544"/>
                          <a:pt x="39108" y="84213"/>
                          <a:pt x="39108" y="84213"/>
                        </a:cubicBezTo>
                        <a:cubicBezTo>
                          <a:pt x="39108" y="84213"/>
                          <a:pt x="29496" y="93811"/>
                          <a:pt x="32286" y="96598"/>
                        </a:cubicBezTo>
                        <a:cubicBezTo>
                          <a:pt x="35077" y="99384"/>
                          <a:pt x="29806" y="105267"/>
                          <a:pt x="29806" y="106505"/>
                        </a:cubicBezTo>
                        <a:cubicBezTo>
                          <a:pt x="29806" y="107743"/>
                          <a:pt x="31046" y="110221"/>
                          <a:pt x="31046" y="111459"/>
                        </a:cubicBezTo>
                        <a:cubicBezTo>
                          <a:pt x="31046" y="112697"/>
                          <a:pt x="24224" y="120128"/>
                          <a:pt x="24224" y="120128"/>
                        </a:cubicBezTo>
                        <a:cubicBezTo>
                          <a:pt x="24224" y="120128"/>
                          <a:pt x="19883" y="133131"/>
                          <a:pt x="21124" y="137466"/>
                        </a:cubicBezTo>
                        <a:cubicBezTo>
                          <a:pt x="22364" y="141800"/>
                          <a:pt x="21124" y="146754"/>
                          <a:pt x="18023" y="149850"/>
                        </a:cubicBezTo>
                        <a:cubicBezTo>
                          <a:pt x="14922" y="152946"/>
                          <a:pt x="11201" y="159138"/>
                          <a:pt x="11201" y="161616"/>
                        </a:cubicBezTo>
                        <a:cubicBezTo>
                          <a:pt x="11201" y="164092"/>
                          <a:pt x="7480" y="164092"/>
                          <a:pt x="7480" y="174000"/>
                        </a:cubicBezTo>
                        <a:cubicBezTo>
                          <a:pt x="7480" y="183907"/>
                          <a:pt x="0" y="198149"/>
                          <a:pt x="3760" y="201864"/>
                        </a:cubicBezTo>
                        <a:cubicBezTo>
                          <a:pt x="7480" y="205579"/>
                          <a:pt x="8721" y="207437"/>
                          <a:pt x="7480" y="213629"/>
                        </a:cubicBezTo>
                        <a:cubicBezTo>
                          <a:pt x="6240" y="219822"/>
                          <a:pt x="12442" y="224775"/>
                          <a:pt x="3760" y="227251"/>
                        </a:cubicBezTo>
                        <a:cubicBezTo>
                          <a:pt x="-4922" y="229729"/>
                          <a:pt x="3760" y="237160"/>
                          <a:pt x="6240" y="243351"/>
                        </a:cubicBezTo>
                        <a:cubicBezTo>
                          <a:pt x="8721" y="249544"/>
                          <a:pt x="11201" y="243971"/>
                          <a:pt x="15542" y="263785"/>
                        </a:cubicBezTo>
                        <a:cubicBezTo>
                          <a:pt x="19883" y="283600"/>
                          <a:pt x="27325" y="288555"/>
                          <a:pt x="29806" y="292889"/>
                        </a:cubicBezTo>
                        <a:cubicBezTo>
                          <a:pt x="32286" y="297223"/>
                          <a:pt x="53991" y="312084"/>
                          <a:pt x="53991" y="312084"/>
                        </a:cubicBezTo>
                        <a:cubicBezTo>
                          <a:pt x="53991" y="312084"/>
                          <a:pt x="29806" y="294127"/>
                          <a:pt x="25465" y="266262"/>
                        </a:cubicBezTo>
                        <a:cubicBezTo>
                          <a:pt x="21124" y="238398"/>
                          <a:pt x="21124" y="217344"/>
                          <a:pt x="21124" y="217344"/>
                        </a:cubicBezTo>
                        <a:cubicBezTo>
                          <a:pt x="21124" y="217344"/>
                          <a:pt x="22984" y="218583"/>
                          <a:pt x="24224" y="217344"/>
                        </a:cubicBezTo>
                        <a:cubicBezTo>
                          <a:pt x="25465" y="216106"/>
                          <a:pt x="16783" y="210533"/>
                          <a:pt x="21124" y="200006"/>
                        </a:cubicBezTo>
                        <a:cubicBezTo>
                          <a:pt x="25465" y="189479"/>
                          <a:pt x="18643" y="179572"/>
                          <a:pt x="24224" y="164711"/>
                        </a:cubicBezTo>
                        <a:cubicBezTo>
                          <a:pt x="29806" y="149850"/>
                          <a:pt x="34147" y="130035"/>
                          <a:pt x="36627" y="129416"/>
                        </a:cubicBezTo>
                        <a:cubicBezTo>
                          <a:pt x="39108" y="128796"/>
                          <a:pt x="43139" y="123533"/>
                          <a:pt x="47480" y="127868"/>
                        </a:cubicBezTo>
                        <a:cubicBezTo>
                          <a:pt x="51821" y="132202"/>
                          <a:pt x="54611" y="134370"/>
                          <a:pt x="56472" y="145516"/>
                        </a:cubicBezTo>
                        <a:cubicBezTo>
                          <a:pt x="58332" y="156661"/>
                          <a:pt x="63913" y="160377"/>
                          <a:pt x="63293" y="169665"/>
                        </a:cubicBezTo>
                        <a:cubicBezTo>
                          <a:pt x="62673" y="178953"/>
                          <a:pt x="55231" y="190718"/>
                          <a:pt x="55231" y="190718"/>
                        </a:cubicBezTo>
                        <a:cubicBezTo>
                          <a:pt x="55231" y="190718"/>
                          <a:pt x="47480" y="184836"/>
                          <a:pt x="47480" y="187932"/>
                        </a:cubicBezTo>
                        <a:cubicBezTo>
                          <a:pt x="47480" y="191028"/>
                          <a:pt x="58332" y="198149"/>
                          <a:pt x="58332" y="204340"/>
                        </a:cubicBezTo>
                        <a:cubicBezTo>
                          <a:pt x="58332" y="210533"/>
                          <a:pt x="55541" y="217344"/>
                          <a:pt x="51511" y="223537"/>
                        </a:cubicBezTo>
                        <a:cubicBezTo>
                          <a:pt x="47480" y="229729"/>
                          <a:pt x="40348" y="234063"/>
                          <a:pt x="42209" y="242113"/>
                        </a:cubicBezTo>
                        <a:cubicBezTo>
                          <a:pt x="44069" y="250162"/>
                          <a:pt x="45309" y="258832"/>
                          <a:pt x="47480" y="263785"/>
                        </a:cubicBezTo>
                        <a:cubicBezTo>
                          <a:pt x="49650" y="268739"/>
                          <a:pt x="53991" y="269978"/>
                          <a:pt x="55231" y="276789"/>
                        </a:cubicBezTo>
                        <a:cubicBezTo>
                          <a:pt x="56472" y="283600"/>
                          <a:pt x="56162" y="288244"/>
                          <a:pt x="62053" y="296604"/>
                        </a:cubicBezTo>
                        <a:cubicBezTo>
                          <a:pt x="67944" y="304963"/>
                          <a:pt x="79107" y="321682"/>
                          <a:pt x="81898" y="319205"/>
                        </a:cubicBezTo>
                        <a:cubicBezTo>
                          <a:pt x="84688" y="316109"/>
                          <a:pt x="84998" y="306511"/>
                          <a:pt x="83448" y="306821"/>
                        </a:cubicBezTo>
                        <a:cubicBezTo>
                          <a:pt x="81898" y="307130"/>
                          <a:pt x="63293" y="290412"/>
                          <a:pt x="63293" y="286696"/>
                        </a:cubicBezTo>
                        <a:cubicBezTo>
                          <a:pt x="63293" y="282981"/>
                          <a:pt x="64534" y="287935"/>
                          <a:pt x="67634" y="282362"/>
                        </a:cubicBezTo>
                        <a:cubicBezTo>
                          <a:pt x="70735" y="276789"/>
                          <a:pt x="66394" y="271216"/>
                          <a:pt x="63293" y="268739"/>
                        </a:cubicBezTo>
                        <a:cubicBezTo>
                          <a:pt x="60193" y="266262"/>
                          <a:pt x="53991" y="258212"/>
                          <a:pt x="53991" y="250162"/>
                        </a:cubicBezTo>
                        <a:cubicBezTo>
                          <a:pt x="53991" y="242113"/>
                          <a:pt x="55852" y="235301"/>
                          <a:pt x="59573" y="235301"/>
                        </a:cubicBezTo>
                        <a:cubicBezTo>
                          <a:pt x="63293" y="235301"/>
                          <a:pt x="67634" y="234063"/>
                          <a:pt x="67634" y="234063"/>
                        </a:cubicBezTo>
                        <a:cubicBezTo>
                          <a:pt x="67634" y="234063"/>
                          <a:pt x="70115" y="237778"/>
                          <a:pt x="70115" y="229729"/>
                        </a:cubicBezTo>
                        <a:cubicBezTo>
                          <a:pt x="70115" y="221679"/>
                          <a:pt x="68875" y="217344"/>
                          <a:pt x="70115" y="216106"/>
                        </a:cubicBezTo>
                        <a:cubicBezTo>
                          <a:pt x="71355" y="214867"/>
                          <a:pt x="72596" y="209914"/>
                          <a:pt x="70735" y="204340"/>
                        </a:cubicBezTo>
                        <a:cubicBezTo>
                          <a:pt x="68875" y="198768"/>
                          <a:pt x="68254" y="189479"/>
                          <a:pt x="71975" y="190718"/>
                        </a:cubicBezTo>
                        <a:cubicBezTo>
                          <a:pt x="75696" y="191956"/>
                          <a:pt x="70735" y="184526"/>
                          <a:pt x="70735" y="184526"/>
                        </a:cubicBezTo>
                        <a:cubicBezTo>
                          <a:pt x="70735" y="184526"/>
                          <a:pt x="64534" y="175857"/>
                          <a:pt x="70735" y="172761"/>
                        </a:cubicBezTo>
                        <a:cubicBezTo>
                          <a:pt x="76936" y="169665"/>
                          <a:pt x="70735" y="160377"/>
                          <a:pt x="71975" y="159138"/>
                        </a:cubicBezTo>
                        <a:cubicBezTo>
                          <a:pt x="73216" y="157900"/>
                          <a:pt x="70115" y="140562"/>
                          <a:pt x="73216" y="140562"/>
                        </a:cubicBezTo>
                        <a:cubicBezTo>
                          <a:pt x="76316" y="140562"/>
                          <a:pt x="71355" y="130654"/>
                          <a:pt x="75696" y="126320"/>
                        </a:cubicBezTo>
                        <a:cubicBezTo>
                          <a:pt x="80037" y="121985"/>
                          <a:pt x="78797" y="116412"/>
                          <a:pt x="83448" y="115174"/>
                        </a:cubicBezTo>
                        <a:cubicBezTo>
                          <a:pt x="88099" y="113935"/>
                          <a:pt x="101122" y="112078"/>
                          <a:pt x="96781" y="103409"/>
                        </a:cubicBezTo>
                        <a:cubicBezTo>
                          <a:pt x="92440" y="94740"/>
                          <a:pt x="96781" y="92883"/>
                          <a:pt x="92440" y="94740"/>
                        </a:cubicBezTo>
                        <a:cubicBezTo>
                          <a:pt x="88099" y="96598"/>
                          <a:pt x="78797" y="102789"/>
                          <a:pt x="77867" y="103719"/>
                        </a:cubicBezTo>
                        <a:cubicBezTo>
                          <a:pt x="76936" y="104647"/>
                          <a:pt x="73216" y="100932"/>
                          <a:pt x="74456" y="98455"/>
                        </a:cubicBezTo>
                        <a:cubicBezTo>
                          <a:pt x="75696" y="95978"/>
                          <a:pt x="64844" y="99384"/>
                          <a:pt x="64844" y="103719"/>
                        </a:cubicBezTo>
                        <a:cubicBezTo>
                          <a:pt x="64844" y="108053"/>
                          <a:pt x="64844" y="120128"/>
                          <a:pt x="64844" y="120128"/>
                        </a:cubicBezTo>
                        <a:cubicBezTo>
                          <a:pt x="64844" y="120128"/>
                          <a:pt x="55852" y="120128"/>
                          <a:pt x="53991" y="118270"/>
                        </a:cubicBezTo>
                        <a:cubicBezTo>
                          <a:pt x="52131" y="116412"/>
                          <a:pt x="47480" y="117032"/>
                          <a:pt x="47480" y="111149"/>
                        </a:cubicBezTo>
                        <a:cubicBezTo>
                          <a:pt x="47480" y="105267"/>
                          <a:pt x="40348" y="100313"/>
                          <a:pt x="45929" y="94740"/>
                        </a:cubicBezTo>
                        <a:cubicBezTo>
                          <a:pt x="51511" y="89167"/>
                          <a:pt x="53991" y="75544"/>
                          <a:pt x="59573" y="69971"/>
                        </a:cubicBezTo>
                        <a:cubicBezTo>
                          <a:pt x="65154" y="64398"/>
                          <a:pt x="61433" y="59445"/>
                          <a:pt x="70735" y="52633"/>
                        </a:cubicBezTo>
                        <a:cubicBezTo>
                          <a:pt x="80037" y="45822"/>
                          <a:pt x="76006" y="43654"/>
                          <a:pt x="83448" y="36224"/>
                        </a:cubicBezTo>
                        <a:cubicBezTo>
                          <a:pt x="90890" y="28794"/>
                          <a:pt x="86549" y="36843"/>
                          <a:pt x="96781" y="21053"/>
                        </a:cubicBezTo>
                        <a:cubicBezTo>
                          <a:pt x="107013" y="5263"/>
                          <a:pt x="108564" y="0"/>
                          <a:pt x="108564" y="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77" name="Freeform 576"/>
                  <p:cNvSpPr/>
                  <p:nvPr/>
                </p:nvSpPr>
                <p:spPr>
                  <a:xfrm>
                    <a:off x="3091438" y="3074040"/>
                    <a:ext cx="70425" cy="3176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25" h="317618">
                        <a:moveTo>
                          <a:pt x="0" y="0"/>
                        </a:moveTo>
                        <a:cubicBezTo>
                          <a:pt x="0" y="0"/>
                          <a:pt x="4341" y="30012"/>
                          <a:pt x="9922" y="37975"/>
                        </a:cubicBezTo>
                        <a:cubicBezTo>
                          <a:pt x="15504" y="45938"/>
                          <a:pt x="16124" y="49000"/>
                          <a:pt x="16124" y="56962"/>
                        </a:cubicBezTo>
                        <a:cubicBezTo>
                          <a:pt x="16124" y="64925"/>
                          <a:pt x="16124" y="73500"/>
                          <a:pt x="16124" y="77175"/>
                        </a:cubicBezTo>
                        <a:cubicBezTo>
                          <a:pt x="16124" y="80850"/>
                          <a:pt x="11783" y="84525"/>
                          <a:pt x="18604" y="93100"/>
                        </a:cubicBezTo>
                        <a:cubicBezTo>
                          <a:pt x="25426" y="101675"/>
                          <a:pt x="25426" y="113925"/>
                          <a:pt x="27907" y="121887"/>
                        </a:cubicBezTo>
                        <a:cubicBezTo>
                          <a:pt x="30387" y="129850"/>
                          <a:pt x="29767" y="143325"/>
                          <a:pt x="32868" y="152512"/>
                        </a:cubicBezTo>
                        <a:cubicBezTo>
                          <a:pt x="35968" y="161700"/>
                          <a:pt x="37209" y="168437"/>
                          <a:pt x="37209" y="173337"/>
                        </a:cubicBezTo>
                        <a:cubicBezTo>
                          <a:pt x="37209" y="178237"/>
                          <a:pt x="38449" y="190487"/>
                          <a:pt x="38449" y="195387"/>
                        </a:cubicBezTo>
                        <a:cubicBezTo>
                          <a:pt x="38449" y="200287"/>
                          <a:pt x="41550" y="200287"/>
                          <a:pt x="44650" y="210699"/>
                        </a:cubicBezTo>
                        <a:cubicBezTo>
                          <a:pt x="47751" y="221111"/>
                          <a:pt x="51472" y="226624"/>
                          <a:pt x="53952" y="233362"/>
                        </a:cubicBezTo>
                        <a:cubicBezTo>
                          <a:pt x="56433" y="240099"/>
                          <a:pt x="58914" y="243162"/>
                          <a:pt x="56433" y="252961"/>
                        </a:cubicBezTo>
                        <a:cubicBezTo>
                          <a:pt x="53952" y="262762"/>
                          <a:pt x="55193" y="275625"/>
                          <a:pt x="55193" y="275625"/>
                        </a:cubicBezTo>
                        <a:cubicBezTo>
                          <a:pt x="55193" y="275625"/>
                          <a:pt x="49612" y="275011"/>
                          <a:pt x="49612" y="282974"/>
                        </a:cubicBezTo>
                        <a:cubicBezTo>
                          <a:pt x="49612" y="290936"/>
                          <a:pt x="54573" y="300124"/>
                          <a:pt x="52092" y="306861"/>
                        </a:cubicBezTo>
                        <a:cubicBezTo>
                          <a:pt x="49612" y="313599"/>
                          <a:pt x="41860" y="316968"/>
                          <a:pt x="42480" y="316355"/>
                        </a:cubicBezTo>
                        <a:cubicBezTo>
                          <a:pt x="42480" y="316355"/>
                          <a:pt x="42790" y="319724"/>
                          <a:pt x="49612" y="315436"/>
                        </a:cubicBezTo>
                        <a:cubicBezTo>
                          <a:pt x="56433" y="311149"/>
                          <a:pt x="62634" y="300737"/>
                          <a:pt x="63875" y="301349"/>
                        </a:cubicBezTo>
                        <a:cubicBezTo>
                          <a:pt x="65115" y="301962"/>
                          <a:pt x="65115" y="287874"/>
                          <a:pt x="66355" y="280524"/>
                        </a:cubicBezTo>
                        <a:cubicBezTo>
                          <a:pt x="67596" y="273174"/>
                          <a:pt x="63875" y="249287"/>
                          <a:pt x="67906" y="247143"/>
                        </a:cubicBezTo>
                        <a:cubicBezTo>
                          <a:pt x="71936" y="244999"/>
                          <a:pt x="69456" y="216518"/>
                          <a:pt x="67906" y="214987"/>
                        </a:cubicBezTo>
                        <a:cubicBezTo>
                          <a:pt x="66355" y="213456"/>
                          <a:pt x="65425" y="207330"/>
                          <a:pt x="69456" y="203349"/>
                        </a:cubicBezTo>
                        <a:cubicBezTo>
                          <a:pt x="73487" y="199369"/>
                          <a:pt x="63875" y="188649"/>
                          <a:pt x="60154" y="184974"/>
                        </a:cubicBezTo>
                        <a:cubicBezTo>
                          <a:pt x="56433" y="181300"/>
                          <a:pt x="48061" y="170580"/>
                          <a:pt x="49612" y="169050"/>
                        </a:cubicBezTo>
                        <a:cubicBezTo>
                          <a:pt x="51162" y="167518"/>
                          <a:pt x="48991" y="161700"/>
                          <a:pt x="55193" y="160475"/>
                        </a:cubicBezTo>
                        <a:cubicBezTo>
                          <a:pt x="61394" y="159250"/>
                          <a:pt x="66355" y="162312"/>
                          <a:pt x="63255" y="152512"/>
                        </a:cubicBezTo>
                        <a:cubicBezTo>
                          <a:pt x="60154" y="142712"/>
                          <a:pt x="58294" y="141487"/>
                          <a:pt x="53952" y="131687"/>
                        </a:cubicBezTo>
                        <a:cubicBezTo>
                          <a:pt x="49612" y="121887"/>
                          <a:pt x="44650" y="116375"/>
                          <a:pt x="44650" y="116375"/>
                        </a:cubicBezTo>
                        <a:lnTo>
                          <a:pt x="44030" y="102900"/>
                        </a:lnTo>
                        <a:cubicBezTo>
                          <a:pt x="44030" y="102900"/>
                          <a:pt x="43410" y="102900"/>
                          <a:pt x="39689" y="93100"/>
                        </a:cubicBezTo>
                        <a:cubicBezTo>
                          <a:pt x="35968" y="83300"/>
                          <a:pt x="43410" y="77175"/>
                          <a:pt x="43410" y="77175"/>
                        </a:cubicBezTo>
                        <a:cubicBezTo>
                          <a:pt x="43410" y="77175"/>
                          <a:pt x="35348" y="74112"/>
                          <a:pt x="34108" y="63700"/>
                        </a:cubicBezTo>
                        <a:cubicBezTo>
                          <a:pt x="32868" y="53287"/>
                          <a:pt x="23565" y="42262"/>
                          <a:pt x="23565" y="41037"/>
                        </a:cubicBezTo>
                        <a:cubicBezTo>
                          <a:pt x="23565" y="39813"/>
                          <a:pt x="1550" y="1531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78" name="Freeform 577"/>
                  <p:cNvSpPr/>
                  <p:nvPr/>
                </p:nvSpPr>
                <p:spPr>
                  <a:xfrm>
                    <a:off x="3095780" y="3071680"/>
                    <a:ext cx="131044" cy="3101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1044" h="310110">
                        <a:moveTo>
                          <a:pt x="0" y="1122"/>
                        </a:moveTo>
                        <a:cubicBezTo>
                          <a:pt x="0" y="1122"/>
                          <a:pt x="30387" y="15364"/>
                          <a:pt x="34728" y="24653"/>
                        </a:cubicBezTo>
                        <a:cubicBezTo>
                          <a:pt x="39069" y="33941"/>
                          <a:pt x="42790" y="57471"/>
                          <a:pt x="49611" y="59328"/>
                        </a:cubicBezTo>
                        <a:cubicBezTo>
                          <a:pt x="56433" y="61186"/>
                          <a:pt x="63565" y="64592"/>
                          <a:pt x="65735" y="71093"/>
                        </a:cubicBezTo>
                        <a:cubicBezTo>
                          <a:pt x="67906" y="77595"/>
                          <a:pt x="77518" y="100197"/>
                          <a:pt x="79998" y="104531"/>
                        </a:cubicBezTo>
                        <a:cubicBezTo>
                          <a:pt x="82479" y="108865"/>
                          <a:pt x="84339" y="110724"/>
                          <a:pt x="90541" y="126204"/>
                        </a:cubicBezTo>
                        <a:cubicBezTo>
                          <a:pt x="96742" y="141685"/>
                          <a:pt x="94881" y="149734"/>
                          <a:pt x="96122" y="156546"/>
                        </a:cubicBezTo>
                        <a:cubicBezTo>
                          <a:pt x="97362" y="163357"/>
                          <a:pt x="91161" y="169549"/>
                          <a:pt x="93641" y="175121"/>
                        </a:cubicBezTo>
                        <a:cubicBezTo>
                          <a:pt x="96122" y="180695"/>
                          <a:pt x="85580" y="186887"/>
                          <a:pt x="93641" y="194937"/>
                        </a:cubicBezTo>
                        <a:cubicBezTo>
                          <a:pt x="101703" y="202986"/>
                          <a:pt x="108525" y="197414"/>
                          <a:pt x="108525" y="203606"/>
                        </a:cubicBezTo>
                        <a:cubicBezTo>
                          <a:pt x="108525" y="209798"/>
                          <a:pt x="106044" y="207940"/>
                          <a:pt x="106044" y="218467"/>
                        </a:cubicBezTo>
                        <a:cubicBezTo>
                          <a:pt x="106044" y="228993"/>
                          <a:pt x="107905" y="242616"/>
                          <a:pt x="106044" y="249427"/>
                        </a:cubicBezTo>
                        <a:cubicBezTo>
                          <a:pt x="104184" y="256239"/>
                          <a:pt x="102323" y="266146"/>
                          <a:pt x="99223" y="274196"/>
                        </a:cubicBezTo>
                        <a:cubicBezTo>
                          <a:pt x="96122" y="282246"/>
                          <a:pt x="91161" y="289676"/>
                          <a:pt x="89301" y="294630"/>
                        </a:cubicBezTo>
                        <a:cubicBezTo>
                          <a:pt x="87440" y="299584"/>
                          <a:pt x="76898" y="310110"/>
                          <a:pt x="76898" y="310110"/>
                        </a:cubicBezTo>
                        <a:cubicBezTo>
                          <a:pt x="76898" y="310110"/>
                          <a:pt x="95502" y="307014"/>
                          <a:pt x="103564" y="285961"/>
                        </a:cubicBezTo>
                        <a:cubicBezTo>
                          <a:pt x="111626" y="264908"/>
                          <a:pt x="122168" y="255001"/>
                          <a:pt x="122168" y="255001"/>
                        </a:cubicBezTo>
                        <a:cubicBezTo>
                          <a:pt x="122168" y="255001"/>
                          <a:pt x="117207" y="220943"/>
                          <a:pt x="122168" y="213513"/>
                        </a:cubicBezTo>
                        <a:cubicBezTo>
                          <a:pt x="127129" y="206082"/>
                          <a:pt x="132091" y="203606"/>
                          <a:pt x="130850" y="199271"/>
                        </a:cubicBezTo>
                        <a:cubicBezTo>
                          <a:pt x="129610" y="194937"/>
                          <a:pt x="119068" y="196175"/>
                          <a:pt x="119068" y="185648"/>
                        </a:cubicBezTo>
                        <a:cubicBezTo>
                          <a:pt x="119068" y="175121"/>
                          <a:pt x="114727" y="169549"/>
                          <a:pt x="114727" y="156546"/>
                        </a:cubicBezTo>
                        <a:cubicBezTo>
                          <a:pt x="114727" y="143542"/>
                          <a:pt x="108525" y="123108"/>
                          <a:pt x="108525" y="123108"/>
                        </a:cubicBezTo>
                        <a:cubicBezTo>
                          <a:pt x="108525" y="123108"/>
                          <a:pt x="102944" y="125585"/>
                          <a:pt x="101083" y="118774"/>
                        </a:cubicBezTo>
                        <a:cubicBezTo>
                          <a:pt x="99223" y="111962"/>
                          <a:pt x="81859" y="80382"/>
                          <a:pt x="82479" y="79143"/>
                        </a:cubicBezTo>
                        <a:cubicBezTo>
                          <a:pt x="83099" y="77905"/>
                          <a:pt x="82479" y="72332"/>
                          <a:pt x="82479" y="72332"/>
                        </a:cubicBezTo>
                        <a:cubicBezTo>
                          <a:pt x="82479" y="72332"/>
                          <a:pt x="65735" y="67998"/>
                          <a:pt x="65735" y="55613"/>
                        </a:cubicBezTo>
                        <a:cubicBezTo>
                          <a:pt x="65735" y="43229"/>
                          <a:pt x="55193" y="40752"/>
                          <a:pt x="53332" y="35179"/>
                        </a:cubicBezTo>
                        <a:cubicBezTo>
                          <a:pt x="51472" y="29606"/>
                          <a:pt x="34108" y="15983"/>
                          <a:pt x="29147" y="11030"/>
                        </a:cubicBezTo>
                        <a:cubicBezTo>
                          <a:pt x="24186" y="6076"/>
                          <a:pt x="9302" y="-3212"/>
                          <a:pt x="0" y="1122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79" name="Freeform 578"/>
                  <p:cNvSpPr/>
                  <p:nvPr/>
                </p:nvSpPr>
                <p:spPr>
                  <a:xfrm>
                    <a:off x="3100430" y="3066107"/>
                    <a:ext cx="158097" cy="2717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8097" h="271719">
                        <a:moveTo>
                          <a:pt x="0" y="2051"/>
                        </a:moveTo>
                        <a:cubicBezTo>
                          <a:pt x="0" y="2051"/>
                          <a:pt x="39379" y="6076"/>
                          <a:pt x="43100" y="14745"/>
                        </a:cubicBezTo>
                        <a:cubicBezTo>
                          <a:pt x="46821" y="23414"/>
                          <a:pt x="56433" y="28058"/>
                          <a:pt x="59844" y="31464"/>
                        </a:cubicBezTo>
                        <a:cubicBezTo>
                          <a:pt x="63255" y="34869"/>
                          <a:pt x="73487" y="30226"/>
                          <a:pt x="75968" y="34560"/>
                        </a:cubicBezTo>
                        <a:cubicBezTo>
                          <a:pt x="78448" y="38894"/>
                          <a:pt x="87750" y="40133"/>
                          <a:pt x="91161" y="49731"/>
                        </a:cubicBezTo>
                        <a:cubicBezTo>
                          <a:pt x="94572" y="59329"/>
                          <a:pt x="102013" y="67998"/>
                          <a:pt x="103874" y="75428"/>
                        </a:cubicBezTo>
                        <a:cubicBezTo>
                          <a:pt x="105734" y="82859"/>
                          <a:pt x="100463" y="80382"/>
                          <a:pt x="95812" y="83478"/>
                        </a:cubicBezTo>
                        <a:cubicBezTo>
                          <a:pt x="91161" y="86574"/>
                          <a:pt x="90231" y="92766"/>
                          <a:pt x="95812" y="95863"/>
                        </a:cubicBezTo>
                        <a:cubicBezTo>
                          <a:pt x="101393" y="98958"/>
                          <a:pt x="117517" y="96481"/>
                          <a:pt x="118758" y="100197"/>
                        </a:cubicBezTo>
                        <a:cubicBezTo>
                          <a:pt x="119998" y="103912"/>
                          <a:pt x="132400" y="107008"/>
                          <a:pt x="133641" y="112581"/>
                        </a:cubicBezTo>
                        <a:cubicBezTo>
                          <a:pt x="134881" y="118154"/>
                          <a:pt x="142943" y="129300"/>
                          <a:pt x="141083" y="134253"/>
                        </a:cubicBezTo>
                        <a:cubicBezTo>
                          <a:pt x="139222" y="139207"/>
                          <a:pt x="139842" y="152211"/>
                          <a:pt x="139842" y="158403"/>
                        </a:cubicBezTo>
                        <a:cubicBezTo>
                          <a:pt x="139842" y="164595"/>
                          <a:pt x="145424" y="167072"/>
                          <a:pt x="145424" y="172645"/>
                        </a:cubicBezTo>
                        <a:cubicBezTo>
                          <a:pt x="145424" y="178218"/>
                          <a:pt x="136741" y="178218"/>
                          <a:pt x="136741" y="184410"/>
                        </a:cubicBezTo>
                        <a:cubicBezTo>
                          <a:pt x="136741" y="190602"/>
                          <a:pt x="149145" y="179457"/>
                          <a:pt x="149145" y="189364"/>
                        </a:cubicBezTo>
                        <a:cubicBezTo>
                          <a:pt x="149145" y="199271"/>
                          <a:pt x="136121" y="209798"/>
                          <a:pt x="137982" y="214132"/>
                        </a:cubicBezTo>
                        <a:cubicBezTo>
                          <a:pt x="139842" y="218467"/>
                          <a:pt x="146664" y="213513"/>
                          <a:pt x="145424" y="218467"/>
                        </a:cubicBezTo>
                        <a:cubicBezTo>
                          <a:pt x="144183" y="223421"/>
                          <a:pt x="139222" y="235186"/>
                          <a:pt x="137982" y="240758"/>
                        </a:cubicBezTo>
                        <a:cubicBezTo>
                          <a:pt x="136741" y="246331"/>
                          <a:pt x="139222" y="256858"/>
                          <a:pt x="137982" y="258097"/>
                        </a:cubicBezTo>
                        <a:cubicBezTo>
                          <a:pt x="136741" y="259335"/>
                          <a:pt x="129920" y="270481"/>
                          <a:pt x="129920" y="271719"/>
                        </a:cubicBezTo>
                        <a:cubicBezTo>
                          <a:pt x="129920" y="272959"/>
                          <a:pt x="150385" y="246331"/>
                          <a:pt x="153486" y="206702"/>
                        </a:cubicBezTo>
                        <a:cubicBezTo>
                          <a:pt x="156587" y="167072"/>
                          <a:pt x="160307" y="159022"/>
                          <a:pt x="156587" y="146638"/>
                        </a:cubicBezTo>
                        <a:cubicBezTo>
                          <a:pt x="152866" y="134253"/>
                          <a:pt x="154725" y="124965"/>
                          <a:pt x="150385" y="112581"/>
                        </a:cubicBezTo>
                        <a:cubicBezTo>
                          <a:pt x="146044" y="100197"/>
                          <a:pt x="133021" y="92147"/>
                          <a:pt x="129920" y="84716"/>
                        </a:cubicBezTo>
                        <a:cubicBezTo>
                          <a:pt x="126819" y="77286"/>
                          <a:pt x="122479" y="77286"/>
                          <a:pt x="116277" y="69236"/>
                        </a:cubicBezTo>
                        <a:cubicBezTo>
                          <a:pt x="110075" y="61186"/>
                          <a:pt x="102633" y="59019"/>
                          <a:pt x="101393" y="54375"/>
                        </a:cubicBezTo>
                        <a:cubicBezTo>
                          <a:pt x="100154" y="49731"/>
                          <a:pt x="90231" y="43229"/>
                          <a:pt x="93952" y="41990"/>
                        </a:cubicBezTo>
                        <a:cubicBezTo>
                          <a:pt x="97673" y="40752"/>
                          <a:pt x="110075" y="45087"/>
                          <a:pt x="110075" y="41990"/>
                        </a:cubicBezTo>
                        <a:cubicBezTo>
                          <a:pt x="110075" y="38894"/>
                          <a:pt x="100463" y="30845"/>
                          <a:pt x="95812" y="32702"/>
                        </a:cubicBezTo>
                        <a:cubicBezTo>
                          <a:pt x="91161" y="34560"/>
                          <a:pt x="80308" y="33941"/>
                          <a:pt x="80308" y="30226"/>
                        </a:cubicBezTo>
                        <a:cubicBezTo>
                          <a:pt x="80308" y="26510"/>
                          <a:pt x="69766" y="17222"/>
                          <a:pt x="64805" y="17841"/>
                        </a:cubicBezTo>
                        <a:cubicBezTo>
                          <a:pt x="59844" y="18460"/>
                          <a:pt x="56123" y="18460"/>
                          <a:pt x="51472" y="13816"/>
                        </a:cubicBezTo>
                        <a:cubicBezTo>
                          <a:pt x="46821" y="9172"/>
                          <a:pt x="41239" y="4838"/>
                          <a:pt x="35658" y="4838"/>
                        </a:cubicBezTo>
                        <a:cubicBezTo>
                          <a:pt x="30077" y="4838"/>
                          <a:pt x="10852" y="-3831"/>
                          <a:pt x="0" y="2051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80" name="Freeform 579"/>
                  <p:cNvSpPr/>
                  <p:nvPr/>
                </p:nvSpPr>
                <p:spPr>
                  <a:xfrm>
                    <a:off x="2940588" y="3077447"/>
                    <a:ext cx="117672" cy="2845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7672" h="284529">
                        <a:moveTo>
                          <a:pt x="117672" y="0"/>
                        </a:moveTo>
                        <a:cubicBezTo>
                          <a:pt x="117672" y="0"/>
                          <a:pt x="96898" y="10217"/>
                          <a:pt x="91316" y="15790"/>
                        </a:cubicBezTo>
                        <a:cubicBezTo>
                          <a:pt x="85735" y="21363"/>
                          <a:pt x="78293" y="10217"/>
                          <a:pt x="76432" y="14551"/>
                        </a:cubicBezTo>
                        <a:cubicBezTo>
                          <a:pt x="74572" y="18886"/>
                          <a:pt x="73642" y="26007"/>
                          <a:pt x="70231" y="29413"/>
                        </a:cubicBezTo>
                        <a:cubicBezTo>
                          <a:pt x="66820" y="32818"/>
                          <a:pt x="57518" y="38391"/>
                          <a:pt x="55348" y="40558"/>
                        </a:cubicBezTo>
                        <a:cubicBezTo>
                          <a:pt x="53177" y="42726"/>
                          <a:pt x="43565" y="44893"/>
                          <a:pt x="41085" y="56658"/>
                        </a:cubicBezTo>
                        <a:cubicBezTo>
                          <a:pt x="38604" y="68423"/>
                          <a:pt x="25581" y="77712"/>
                          <a:pt x="24031" y="82975"/>
                        </a:cubicBezTo>
                        <a:cubicBezTo>
                          <a:pt x="22480" y="88238"/>
                          <a:pt x="15038" y="95049"/>
                          <a:pt x="15038" y="98764"/>
                        </a:cubicBezTo>
                        <a:cubicBezTo>
                          <a:pt x="15038" y="102480"/>
                          <a:pt x="7597" y="101242"/>
                          <a:pt x="10077" y="107434"/>
                        </a:cubicBezTo>
                        <a:cubicBezTo>
                          <a:pt x="12558" y="113626"/>
                          <a:pt x="16279" y="119199"/>
                          <a:pt x="13178" y="124153"/>
                        </a:cubicBezTo>
                        <a:cubicBezTo>
                          <a:pt x="10077" y="129107"/>
                          <a:pt x="5736" y="145206"/>
                          <a:pt x="4496" y="151398"/>
                        </a:cubicBezTo>
                        <a:cubicBezTo>
                          <a:pt x="3256" y="157590"/>
                          <a:pt x="3256" y="171832"/>
                          <a:pt x="4496" y="180501"/>
                        </a:cubicBezTo>
                        <a:cubicBezTo>
                          <a:pt x="5736" y="189170"/>
                          <a:pt x="1395" y="191028"/>
                          <a:pt x="155" y="199077"/>
                        </a:cubicBezTo>
                        <a:cubicBezTo>
                          <a:pt x="-1085" y="207127"/>
                          <a:pt x="4496" y="210842"/>
                          <a:pt x="4496" y="218273"/>
                        </a:cubicBezTo>
                        <a:cubicBezTo>
                          <a:pt x="4496" y="225704"/>
                          <a:pt x="10077" y="231276"/>
                          <a:pt x="13178" y="239946"/>
                        </a:cubicBezTo>
                        <a:cubicBezTo>
                          <a:pt x="16279" y="248615"/>
                          <a:pt x="24031" y="256045"/>
                          <a:pt x="24031" y="259141"/>
                        </a:cubicBezTo>
                        <a:cubicBezTo>
                          <a:pt x="24031" y="262237"/>
                          <a:pt x="45426" y="284529"/>
                          <a:pt x="45426" y="284529"/>
                        </a:cubicBezTo>
                        <a:cubicBezTo>
                          <a:pt x="45426" y="284529"/>
                          <a:pt x="36123" y="270287"/>
                          <a:pt x="25581" y="246138"/>
                        </a:cubicBezTo>
                        <a:cubicBezTo>
                          <a:pt x="15038" y="221988"/>
                          <a:pt x="2015" y="206508"/>
                          <a:pt x="7597" y="193504"/>
                        </a:cubicBezTo>
                        <a:cubicBezTo>
                          <a:pt x="13178" y="180501"/>
                          <a:pt x="7597" y="165020"/>
                          <a:pt x="11318" y="158209"/>
                        </a:cubicBezTo>
                        <a:cubicBezTo>
                          <a:pt x="15038" y="151398"/>
                          <a:pt x="22480" y="129107"/>
                          <a:pt x="20000" y="126630"/>
                        </a:cubicBezTo>
                        <a:cubicBezTo>
                          <a:pt x="17519" y="124153"/>
                          <a:pt x="30542" y="121057"/>
                          <a:pt x="33023" y="104337"/>
                        </a:cubicBezTo>
                        <a:cubicBezTo>
                          <a:pt x="35503" y="87619"/>
                          <a:pt x="31782" y="83284"/>
                          <a:pt x="39224" y="80188"/>
                        </a:cubicBezTo>
                        <a:cubicBezTo>
                          <a:pt x="46666" y="77092"/>
                          <a:pt x="51627" y="67804"/>
                          <a:pt x="52867" y="62850"/>
                        </a:cubicBezTo>
                        <a:cubicBezTo>
                          <a:pt x="54108" y="57897"/>
                          <a:pt x="51007" y="42416"/>
                          <a:pt x="57208" y="42416"/>
                        </a:cubicBezTo>
                        <a:cubicBezTo>
                          <a:pt x="63410" y="42416"/>
                          <a:pt x="59999" y="50157"/>
                          <a:pt x="73952" y="38082"/>
                        </a:cubicBezTo>
                        <a:cubicBezTo>
                          <a:pt x="87905" y="26007"/>
                          <a:pt x="119533" y="0"/>
                          <a:pt x="117672" y="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81" name="Freeform 580"/>
                  <p:cNvSpPr/>
                  <p:nvPr/>
                </p:nvSpPr>
                <p:spPr>
                  <a:xfrm>
                    <a:off x="2920899" y="3067848"/>
                    <a:ext cx="146974" cy="2353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6974" h="235301">
                        <a:moveTo>
                          <a:pt x="146974" y="0"/>
                        </a:moveTo>
                        <a:cubicBezTo>
                          <a:pt x="146974" y="0"/>
                          <a:pt x="111006" y="2477"/>
                          <a:pt x="104184" y="7431"/>
                        </a:cubicBezTo>
                        <a:cubicBezTo>
                          <a:pt x="97363" y="12384"/>
                          <a:pt x="88371" y="11455"/>
                          <a:pt x="85580" y="14242"/>
                        </a:cubicBezTo>
                        <a:cubicBezTo>
                          <a:pt x="82789" y="17028"/>
                          <a:pt x="56433" y="34057"/>
                          <a:pt x="52092" y="38391"/>
                        </a:cubicBezTo>
                        <a:cubicBezTo>
                          <a:pt x="47751" y="42726"/>
                          <a:pt x="29147" y="61922"/>
                          <a:pt x="29147" y="68114"/>
                        </a:cubicBezTo>
                        <a:cubicBezTo>
                          <a:pt x="29147" y="74306"/>
                          <a:pt x="19845" y="88548"/>
                          <a:pt x="14883" y="96598"/>
                        </a:cubicBezTo>
                        <a:cubicBezTo>
                          <a:pt x="9922" y="104647"/>
                          <a:pt x="5581" y="113316"/>
                          <a:pt x="4341" y="126320"/>
                        </a:cubicBezTo>
                        <a:cubicBezTo>
                          <a:pt x="3101" y="139323"/>
                          <a:pt x="0" y="147993"/>
                          <a:pt x="0" y="154184"/>
                        </a:cubicBezTo>
                        <a:cubicBezTo>
                          <a:pt x="0" y="160377"/>
                          <a:pt x="0" y="177095"/>
                          <a:pt x="0" y="183288"/>
                        </a:cubicBezTo>
                        <a:cubicBezTo>
                          <a:pt x="0" y="189479"/>
                          <a:pt x="1240" y="196910"/>
                          <a:pt x="1240" y="201864"/>
                        </a:cubicBezTo>
                        <a:cubicBezTo>
                          <a:pt x="1240" y="206817"/>
                          <a:pt x="13643" y="235301"/>
                          <a:pt x="13643" y="235301"/>
                        </a:cubicBezTo>
                        <a:cubicBezTo>
                          <a:pt x="13643" y="235301"/>
                          <a:pt x="1860" y="200006"/>
                          <a:pt x="5581" y="177715"/>
                        </a:cubicBezTo>
                        <a:cubicBezTo>
                          <a:pt x="9302" y="155423"/>
                          <a:pt x="17364" y="139323"/>
                          <a:pt x="17364" y="124462"/>
                        </a:cubicBezTo>
                        <a:cubicBezTo>
                          <a:pt x="17364" y="109601"/>
                          <a:pt x="17984" y="100932"/>
                          <a:pt x="24806" y="94121"/>
                        </a:cubicBezTo>
                        <a:cubicBezTo>
                          <a:pt x="31627" y="87310"/>
                          <a:pt x="39999" y="71519"/>
                          <a:pt x="39999" y="71519"/>
                        </a:cubicBezTo>
                        <a:cubicBezTo>
                          <a:pt x="39999" y="71519"/>
                          <a:pt x="46511" y="67494"/>
                          <a:pt x="55193" y="56349"/>
                        </a:cubicBezTo>
                        <a:cubicBezTo>
                          <a:pt x="63875" y="45203"/>
                          <a:pt x="70696" y="40249"/>
                          <a:pt x="81859" y="27245"/>
                        </a:cubicBezTo>
                        <a:cubicBezTo>
                          <a:pt x="93022" y="14242"/>
                          <a:pt x="148214" y="0"/>
                          <a:pt x="146974" y="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82" name="Freeform 581"/>
                  <p:cNvSpPr/>
                  <p:nvPr/>
                </p:nvSpPr>
                <p:spPr>
                  <a:xfrm>
                    <a:off x="3121205" y="3059799"/>
                    <a:ext cx="143873" cy="1226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3873" h="122605">
                        <a:moveTo>
                          <a:pt x="0" y="2477"/>
                        </a:moveTo>
                        <a:cubicBezTo>
                          <a:pt x="0" y="2477"/>
                          <a:pt x="55193" y="14861"/>
                          <a:pt x="62014" y="21673"/>
                        </a:cubicBezTo>
                        <a:cubicBezTo>
                          <a:pt x="68836" y="28484"/>
                          <a:pt x="86820" y="40868"/>
                          <a:pt x="89921" y="42107"/>
                        </a:cubicBezTo>
                        <a:cubicBezTo>
                          <a:pt x="93022" y="43345"/>
                          <a:pt x="107285" y="55110"/>
                          <a:pt x="109765" y="61921"/>
                        </a:cubicBezTo>
                        <a:cubicBezTo>
                          <a:pt x="112246" y="68733"/>
                          <a:pt x="123409" y="74925"/>
                          <a:pt x="125579" y="85142"/>
                        </a:cubicBezTo>
                        <a:cubicBezTo>
                          <a:pt x="127749" y="95359"/>
                          <a:pt x="129920" y="101861"/>
                          <a:pt x="131470" y="103409"/>
                        </a:cubicBezTo>
                        <a:cubicBezTo>
                          <a:pt x="133021" y="104957"/>
                          <a:pt x="143873" y="122605"/>
                          <a:pt x="143873" y="122605"/>
                        </a:cubicBezTo>
                        <a:cubicBezTo>
                          <a:pt x="143873" y="122605"/>
                          <a:pt x="128369" y="63160"/>
                          <a:pt x="89921" y="37153"/>
                        </a:cubicBezTo>
                        <a:cubicBezTo>
                          <a:pt x="51472" y="11146"/>
                          <a:pt x="53952" y="9288"/>
                          <a:pt x="53952" y="9288"/>
                        </a:cubicBezTo>
                        <a:lnTo>
                          <a:pt x="10542" y="0"/>
                        </a:lnTo>
                        <a:lnTo>
                          <a:pt x="0" y="2477"/>
                        </a:ln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83" name="Freeform 582"/>
                  <p:cNvSpPr/>
                  <p:nvPr/>
                </p:nvSpPr>
                <p:spPr>
                  <a:xfrm>
                    <a:off x="3096399" y="3052755"/>
                    <a:ext cx="71316" cy="1079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316" h="10798">
                        <a:moveTo>
                          <a:pt x="0" y="9520"/>
                        </a:moveTo>
                        <a:cubicBezTo>
                          <a:pt x="0" y="9520"/>
                          <a:pt x="21085" y="1471"/>
                          <a:pt x="30387" y="232"/>
                        </a:cubicBezTo>
                        <a:cubicBezTo>
                          <a:pt x="39689" y="-1006"/>
                          <a:pt x="54573" y="2709"/>
                          <a:pt x="54573" y="2709"/>
                        </a:cubicBezTo>
                        <a:lnTo>
                          <a:pt x="71316" y="9520"/>
                        </a:lnTo>
                        <a:cubicBezTo>
                          <a:pt x="71316" y="9520"/>
                          <a:pt x="41550" y="3947"/>
                          <a:pt x="36588" y="3947"/>
                        </a:cubicBezTo>
                        <a:cubicBezTo>
                          <a:pt x="31627" y="3947"/>
                          <a:pt x="10232" y="7353"/>
                          <a:pt x="8062" y="9520"/>
                        </a:cubicBezTo>
                        <a:cubicBezTo>
                          <a:pt x="5891" y="11688"/>
                          <a:pt x="1240" y="10759"/>
                          <a:pt x="0" y="9520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84" name="Freeform 583"/>
                  <p:cNvSpPr/>
                  <p:nvPr/>
                </p:nvSpPr>
                <p:spPr>
                  <a:xfrm>
                    <a:off x="2953767" y="3061346"/>
                    <a:ext cx="114727" cy="5398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727" h="53988">
                        <a:moveTo>
                          <a:pt x="114727" y="929"/>
                        </a:moveTo>
                        <a:cubicBezTo>
                          <a:pt x="114727" y="929"/>
                          <a:pt x="88060" y="-2167"/>
                          <a:pt x="72557" y="2786"/>
                        </a:cubicBezTo>
                        <a:cubicBezTo>
                          <a:pt x="57053" y="7740"/>
                          <a:pt x="47751" y="11455"/>
                          <a:pt x="47751" y="11455"/>
                        </a:cubicBezTo>
                        <a:lnTo>
                          <a:pt x="31627" y="21982"/>
                        </a:lnTo>
                        <a:cubicBezTo>
                          <a:pt x="31627" y="21982"/>
                          <a:pt x="1240" y="48608"/>
                          <a:pt x="0" y="53562"/>
                        </a:cubicBezTo>
                        <a:cubicBezTo>
                          <a:pt x="-1240" y="58516"/>
                          <a:pt x="36589" y="17648"/>
                          <a:pt x="63875" y="11455"/>
                        </a:cubicBezTo>
                        <a:cubicBezTo>
                          <a:pt x="91161" y="5263"/>
                          <a:pt x="114727" y="929"/>
                          <a:pt x="114727" y="929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85" name="Freeform 584"/>
                  <p:cNvSpPr/>
                  <p:nvPr/>
                </p:nvSpPr>
                <p:spPr>
                  <a:xfrm>
                    <a:off x="3043688" y="3053800"/>
                    <a:ext cx="33488" cy="72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488" h="7237">
                        <a:moveTo>
                          <a:pt x="0" y="1045"/>
                        </a:moveTo>
                        <a:cubicBezTo>
                          <a:pt x="0" y="1045"/>
                          <a:pt x="21705" y="3522"/>
                          <a:pt x="25426" y="5379"/>
                        </a:cubicBezTo>
                        <a:cubicBezTo>
                          <a:pt x="29147" y="7237"/>
                          <a:pt x="33488" y="7237"/>
                          <a:pt x="33488" y="7237"/>
                        </a:cubicBezTo>
                        <a:cubicBezTo>
                          <a:pt x="33488" y="7237"/>
                          <a:pt x="26666" y="-3290"/>
                          <a:pt x="0" y="1045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86" name="Freeform 585"/>
                  <p:cNvSpPr/>
                  <p:nvPr/>
                </p:nvSpPr>
                <p:spPr>
                  <a:xfrm>
                    <a:off x="3086477" y="3046176"/>
                    <a:ext cx="13643" cy="111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643" h="11146">
                        <a:moveTo>
                          <a:pt x="0" y="11146"/>
                        </a:moveTo>
                        <a:cubicBezTo>
                          <a:pt x="0" y="11146"/>
                          <a:pt x="620" y="2477"/>
                          <a:pt x="3721" y="1238"/>
                        </a:cubicBezTo>
                        <a:cubicBezTo>
                          <a:pt x="6822" y="0"/>
                          <a:pt x="13643" y="0"/>
                          <a:pt x="13643" y="0"/>
                        </a:cubicBezTo>
                        <a:cubicBezTo>
                          <a:pt x="13643" y="0"/>
                          <a:pt x="0" y="8669"/>
                          <a:pt x="0" y="11146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87" name="Freeform 586"/>
                  <p:cNvSpPr/>
                  <p:nvPr/>
                </p:nvSpPr>
                <p:spPr>
                  <a:xfrm>
                    <a:off x="3095159" y="3048653"/>
                    <a:ext cx="27519" cy="990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7519" h="9907">
                        <a:moveTo>
                          <a:pt x="0" y="9907"/>
                        </a:moveTo>
                        <a:cubicBezTo>
                          <a:pt x="0" y="9907"/>
                          <a:pt x="4341" y="1238"/>
                          <a:pt x="12403" y="1238"/>
                        </a:cubicBezTo>
                        <a:cubicBezTo>
                          <a:pt x="20465" y="1238"/>
                          <a:pt x="26046" y="0"/>
                          <a:pt x="27286" y="0"/>
                        </a:cubicBezTo>
                        <a:cubicBezTo>
                          <a:pt x="28527" y="0"/>
                          <a:pt x="24806" y="4954"/>
                          <a:pt x="18604" y="4954"/>
                        </a:cubicBezTo>
                        <a:cubicBezTo>
                          <a:pt x="12403" y="4954"/>
                          <a:pt x="1860" y="8050"/>
                          <a:pt x="0" y="9907"/>
                        </a:cubicBez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88" name="Freeform 587"/>
                  <p:cNvSpPr/>
                  <p:nvPr/>
                </p:nvSpPr>
                <p:spPr>
                  <a:xfrm>
                    <a:off x="3066012" y="3049117"/>
                    <a:ext cx="22325" cy="1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25" h="12539">
                        <a:moveTo>
                          <a:pt x="0" y="774"/>
                        </a:moveTo>
                        <a:cubicBezTo>
                          <a:pt x="0" y="774"/>
                          <a:pt x="18604" y="-1703"/>
                          <a:pt x="13643" y="2012"/>
                        </a:cubicBezTo>
                        <a:cubicBezTo>
                          <a:pt x="8682" y="5728"/>
                          <a:pt x="22325" y="12539"/>
                          <a:pt x="22325" y="12539"/>
                        </a:cubicBezTo>
                        <a:lnTo>
                          <a:pt x="0" y="774"/>
                        </a:lnTo>
                        <a:close/>
                      </a:path>
                    </a:pathLst>
                  </a:custGeom>
                  <a:solidFill>
                    <a:srgbClr val="004A25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89" name="Freeform 588"/>
                  <p:cNvSpPr/>
                  <p:nvPr/>
                </p:nvSpPr>
                <p:spPr>
                  <a:xfrm>
                    <a:off x="3076904" y="3012545"/>
                    <a:ext cx="132594" cy="585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2594" h="58516">
                        <a:moveTo>
                          <a:pt x="3372" y="54065"/>
                        </a:moveTo>
                        <a:cubicBezTo>
                          <a:pt x="3372" y="54065"/>
                          <a:pt x="5853" y="60876"/>
                          <a:pt x="15155" y="57780"/>
                        </a:cubicBezTo>
                        <a:cubicBezTo>
                          <a:pt x="24457" y="54684"/>
                          <a:pt x="19496" y="47047"/>
                          <a:pt x="19496" y="47047"/>
                        </a:cubicBezTo>
                        <a:cubicBezTo>
                          <a:pt x="19496" y="47047"/>
                          <a:pt x="19392" y="10823"/>
                          <a:pt x="54482" y="14487"/>
                        </a:cubicBezTo>
                        <a:cubicBezTo>
                          <a:pt x="89572" y="18151"/>
                          <a:pt x="104455" y="26407"/>
                          <a:pt x="116031" y="22279"/>
                        </a:cubicBezTo>
                        <a:cubicBezTo>
                          <a:pt x="127607" y="18151"/>
                          <a:pt x="132594" y="3290"/>
                          <a:pt x="132594" y="3290"/>
                        </a:cubicBezTo>
                        <a:cubicBezTo>
                          <a:pt x="132594" y="3290"/>
                          <a:pt x="127607" y="813"/>
                          <a:pt x="125953" y="0"/>
                        </a:cubicBezTo>
                        <a:cubicBezTo>
                          <a:pt x="124300" y="-839"/>
                          <a:pt x="114791" y="21453"/>
                          <a:pt x="95360" y="12371"/>
                        </a:cubicBezTo>
                        <a:cubicBezTo>
                          <a:pt x="75929" y="3290"/>
                          <a:pt x="29418" y="-839"/>
                          <a:pt x="23527" y="9069"/>
                        </a:cubicBezTo>
                        <a:cubicBezTo>
                          <a:pt x="17635" y="18976"/>
                          <a:pt x="7093" y="52414"/>
                          <a:pt x="5232" y="49731"/>
                        </a:cubicBezTo>
                        <a:cubicBezTo>
                          <a:pt x="3372" y="47047"/>
                          <a:pt x="-4380" y="53446"/>
                          <a:pt x="3372" y="54065"/>
                        </a:cubicBezTo>
                        <a:close/>
                      </a:path>
                    </a:pathLst>
                  </a:custGeom>
                  <a:gradFill>
                    <a:gsLst>
                      <a:gs pos="26000">
                        <a:srgbClr val="1A8F54"/>
                      </a:gs>
                      <a:gs pos="39000">
                        <a:srgbClr val="6C9925"/>
                      </a:gs>
                    </a:gsLst>
                    <a:lin ang="30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590" name="Freeform 589"/>
                  <p:cNvSpPr/>
                  <p:nvPr/>
                </p:nvSpPr>
                <p:spPr>
                  <a:xfrm>
                    <a:off x="2972991" y="3088282"/>
                    <a:ext cx="248677" cy="829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8677" h="82937">
                        <a:moveTo>
                          <a:pt x="6822" y="0"/>
                        </a:moveTo>
                        <a:cubicBezTo>
                          <a:pt x="6822" y="0"/>
                          <a:pt x="48371" y="54834"/>
                          <a:pt x="122789" y="58208"/>
                        </a:cubicBezTo>
                        <a:cubicBezTo>
                          <a:pt x="197206" y="61583"/>
                          <a:pt x="239995" y="5905"/>
                          <a:pt x="239995" y="5905"/>
                        </a:cubicBezTo>
                        <a:lnTo>
                          <a:pt x="248677" y="15185"/>
                        </a:lnTo>
                        <a:cubicBezTo>
                          <a:pt x="248677" y="15185"/>
                          <a:pt x="218290" y="87734"/>
                          <a:pt x="125269" y="82673"/>
                        </a:cubicBezTo>
                        <a:cubicBezTo>
                          <a:pt x="32247" y="77611"/>
                          <a:pt x="0" y="13498"/>
                          <a:pt x="0" y="13498"/>
                        </a:cubicBezTo>
                        <a:lnTo>
                          <a:pt x="6822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9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91" name="Freeform 590"/>
                  <p:cNvSpPr/>
                  <p:nvPr/>
                </p:nvSpPr>
                <p:spPr>
                  <a:xfrm>
                    <a:off x="3063919" y="3073112"/>
                    <a:ext cx="115463" cy="44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5463" h="44274">
                        <a:moveTo>
                          <a:pt x="6597" y="15806"/>
                        </a:moveTo>
                        <a:cubicBezTo>
                          <a:pt x="5530" y="15806"/>
                          <a:pt x="20469" y="7282"/>
                          <a:pt x="41277" y="4618"/>
                        </a:cubicBezTo>
                        <a:cubicBezTo>
                          <a:pt x="62085" y="1955"/>
                          <a:pt x="55670" y="-3731"/>
                          <a:pt x="90896" y="3553"/>
                        </a:cubicBezTo>
                        <a:cubicBezTo>
                          <a:pt x="126123" y="10836"/>
                          <a:pt x="115972" y="24330"/>
                          <a:pt x="106369" y="31255"/>
                        </a:cubicBezTo>
                        <a:cubicBezTo>
                          <a:pt x="96765" y="38181"/>
                          <a:pt x="41277" y="47770"/>
                          <a:pt x="19402" y="42975"/>
                        </a:cubicBezTo>
                        <a:cubicBezTo>
                          <a:pt x="-2473" y="38181"/>
                          <a:pt x="-4607" y="21666"/>
                          <a:pt x="6597" y="1580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0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592" name="Freeform 591"/>
                <p:cNvSpPr/>
                <p:nvPr/>
              </p:nvSpPr>
              <p:spPr>
                <a:xfrm>
                  <a:off x="3097067" y="3064849"/>
                  <a:ext cx="89564" cy="297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564" h="29723">
                      <a:moveTo>
                        <a:pt x="5117" y="10611"/>
                      </a:moveTo>
                      <a:cubicBezTo>
                        <a:pt x="4290" y="10611"/>
                        <a:pt x="15878" y="4889"/>
                        <a:pt x="32018" y="3100"/>
                      </a:cubicBezTo>
                      <a:cubicBezTo>
                        <a:pt x="48159" y="1312"/>
                        <a:pt x="43183" y="-2505"/>
                        <a:pt x="70507" y="2385"/>
                      </a:cubicBezTo>
                      <a:cubicBezTo>
                        <a:pt x="97833" y="7275"/>
                        <a:pt x="89959" y="16333"/>
                        <a:pt x="82509" y="20983"/>
                      </a:cubicBezTo>
                      <a:cubicBezTo>
                        <a:pt x="75060" y="25632"/>
                        <a:pt x="32018" y="32070"/>
                        <a:pt x="15050" y="28851"/>
                      </a:cubicBezTo>
                      <a:cubicBezTo>
                        <a:pt x="-1918" y="25632"/>
                        <a:pt x="-3574" y="14545"/>
                        <a:pt x="5117" y="10611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7600" cap="flat">
                  <a:noFill/>
                  <a:bevel/>
                </a:ln>
              </p:spPr>
            </p:sp>
            <p:grpSp>
              <p:nvGrpSpPr>
                <p:cNvPr id="593" name="Group 592"/>
                <p:cNvGrpSpPr/>
                <p:nvPr/>
              </p:nvGrpSpPr>
              <p:grpSpPr>
                <a:xfrm>
                  <a:off x="3093300" y="3205528"/>
                  <a:ext cx="324025" cy="199426"/>
                  <a:chOff x="3093300" y="3205528"/>
                  <a:chExt cx="324025" cy="199426"/>
                </a:xfrm>
              </p:grpSpPr>
              <p:sp>
                <p:nvSpPr>
                  <p:cNvPr id="594" name="Freeform 593"/>
                  <p:cNvSpPr/>
                  <p:nvPr/>
                </p:nvSpPr>
                <p:spPr>
                  <a:xfrm>
                    <a:off x="3093300" y="3205528"/>
                    <a:ext cx="324025" cy="19942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24025" h="199426">
                        <a:moveTo>
                          <a:pt x="0" y="68762"/>
                        </a:moveTo>
                        <a:lnTo>
                          <a:pt x="322264" y="0"/>
                        </a:lnTo>
                        <a:cubicBezTo>
                          <a:pt x="322264" y="0"/>
                          <a:pt x="328526" y="46332"/>
                          <a:pt x="317476" y="77955"/>
                        </a:cubicBezTo>
                        <a:cubicBezTo>
                          <a:pt x="306427" y="109578"/>
                          <a:pt x="292799" y="143775"/>
                          <a:pt x="247496" y="174295"/>
                        </a:cubicBezTo>
                        <a:cubicBezTo>
                          <a:pt x="202193" y="204815"/>
                          <a:pt x="153576" y="200404"/>
                          <a:pt x="137370" y="197093"/>
                        </a:cubicBezTo>
                        <a:cubicBezTo>
                          <a:pt x="121164" y="193784"/>
                          <a:pt x="80466" y="182937"/>
                          <a:pt x="51184" y="153703"/>
                        </a:cubicBezTo>
                        <a:cubicBezTo>
                          <a:pt x="41424" y="143959"/>
                          <a:pt x="31030" y="133271"/>
                          <a:pt x="23561" y="121345"/>
                        </a:cubicBezTo>
                        <a:cubicBezTo>
                          <a:pt x="8621" y="97494"/>
                          <a:pt x="678" y="72712"/>
                          <a:pt x="0" y="68762"/>
                        </a:cubicBezTo>
                        <a:close/>
                      </a:path>
                    </a:pathLst>
                  </a:custGeom>
                  <a:solidFill>
                    <a:srgbClr val="30732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95" name="Freeform 594"/>
                  <p:cNvSpPr/>
                  <p:nvPr/>
                </p:nvSpPr>
                <p:spPr>
                  <a:xfrm>
                    <a:off x="3099273" y="3206265"/>
                    <a:ext cx="312976" cy="19265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12976" h="192653">
                        <a:moveTo>
                          <a:pt x="0" y="66427"/>
                        </a:moveTo>
                        <a:lnTo>
                          <a:pt x="311275" y="0"/>
                        </a:lnTo>
                        <a:cubicBezTo>
                          <a:pt x="311275" y="0"/>
                          <a:pt x="317323" y="44758"/>
                          <a:pt x="306649" y="75307"/>
                        </a:cubicBezTo>
                        <a:cubicBezTo>
                          <a:pt x="295977" y="105857"/>
                          <a:pt x="282814" y="138892"/>
                          <a:pt x="239056" y="168376"/>
                        </a:cubicBezTo>
                        <a:cubicBezTo>
                          <a:pt x="195298" y="197858"/>
                          <a:pt x="148339" y="193597"/>
                          <a:pt x="132685" y="190400"/>
                        </a:cubicBezTo>
                        <a:cubicBezTo>
                          <a:pt x="117032" y="187202"/>
                          <a:pt x="77721" y="176724"/>
                          <a:pt x="49439" y="148483"/>
                        </a:cubicBezTo>
                        <a:cubicBezTo>
                          <a:pt x="40011" y="139070"/>
                          <a:pt x="29972" y="128745"/>
                          <a:pt x="22757" y="117224"/>
                        </a:cubicBezTo>
                        <a:cubicBezTo>
                          <a:pt x="8327" y="94182"/>
                          <a:pt x="655" y="70242"/>
                          <a:pt x="0" y="66427"/>
                        </a:cubicBezTo>
                        <a:close/>
                      </a:path>
                    </a:pathLst>
                  </a:custGeom>
                  <a:gradFill>
                    <a:gsLst>
                      <a:gs pos="99000">
                        <a:srgbClr val="A4D683"/>
                      </a:gs>
                      <a:gs pos="67000">
                        <a:srgbClr val="FFFFFF"/>
                      </a:gs>
                      <a:gs pos="0">
                        <a:srgbClr val="E1F1D6"/>
                      </a:gs>
                    </a:gsLst>
                    <a:path path="shape">
                      <a:fillToRect l="50000" t="50000" r="50000" b="50000"/>
                    </a:path>
                  </a:gradFill>
                  <a:ln w="7600" cap="flat">
                    <a:solidFill>
                      <a:srgbClr val="A4D683"/>
                    </a:solidFill>
                    <a:bevel/>
                  </a:ln>
                </p:spPr>
              </p:sp>
              <p:sp>
                <p:nvSpPr>
                  <p:cNvPr id="596" name="Freeform 595"/>
                  <p:cNvSpPr/>
                  <p:nvPr/>
                </p:nvSpPr>
                <p:spPr>
                  <a:xfrm>
                    <a:off x="3120676" y="3211030"/>
                    <a:ext cx="267816" cy="1648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7816" h="164855">
                        <a:moveTo>
                          <a:pt x="0" y="56842"/>
                        </a:moveTo>
                        <a:lnTo>
                          <a:pt x="266360" y="0"/>
                        </a:lnTo>
                        <a:cubicBezTo>
                          <a:pt x="266360" y="0"/>
                          <a:pt x="271536" y="38300"/>
                          <a:pt x="262403" y="64441"/>
                        </a:cubicBezTo>
                        <a:cubicBezTo>
                          <a:pt x="253271" y="90583"/>
                          <a:pt x="242007" y="118852"/>
                          <a:pt x="204563" y="144081"/>
                        </a:cubicBezTo>
                        <a:cubicBezTo>
                          <a:pt x="167119" y="169310"/>
                          <a:pt x="126935" y="165663"/>
                          <a:pt x="113540" y="162927"/>
                        </a:cubicBezTo>
                        <a:cubicBezTo>
                          <a:pt x="100145" y="160191"/>
                          <a:pt x="66507" y="151224"/>
                          <a:pt x="42305" y="127059"/>
                        </a:cubicBezTo>
                        <a:cubicBezTo>
                          <a:pt x="34238" y="119004"/>
                          <a:pt x="25648" y="110168"/>
                          <a:pt x="19474" y="100309"/>
                        </a:cubicBezTo>
                        <a:cubicBezTo>
                          <a:pt x="7125" y="80593"/>
                          <a:pt x="560" y="60107"/>
                          <a:pt x="0" y="5684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F71403"/>
                      </a:gs>
                      <a:gs pos="67000">
                        <a:srgbClr val="FC1C0C"/>
                      </a:gs>
                      <a:gs pos="57000">
                        <a:srgbClr val="FC3122"/>
                      </a:gs>
                      <a:gs pos="38000">
                        <a:srgbClr val="FD493C"/>
                      </a:gs>
                      <a:gs pos="21000">
                        <a:srgbClr val="FD493C"/>
                      </a:gs>
                      <a:gs pos="0">
                        <a:srgbClr val="FD3E32"/>
                      </a:gs>
                    </a:gsLst>
                    <a:path path="shape">
                      <a:fillToRect l="50000" t="50000" r="50000" b="50000"/>
                    </a:path>
                  </a:gradFill>
                  <a:ln w="7600" cap="flat">
                    <a:solidFill>
                      <a:srgbClr val="F71403"/>
                    </a:solidFill>
                    <a:bevel/>
                  </a:ln>
                </p:spPr>
              </p:sp>
              <p:sp>
                <p:nvSpPr>
                  <p:cNvPr id="597" name="Freeform 596"/>
                  <p:cNvSpPr/>
                  <p:nvPr/>
                </p:nvSpPr>
                <p:spPr>
                  <a:xfrm rot="-600000">
                    <a:off x="3177400" y="3224921"/>
                    <a:ext cx="164001" cy="1009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4001" h="100961">
                        <a:moveTo>
                          <a:pt x="0" y="34811"/>
                        </a:moveTo>
                        <a:lnTo>
                          <a:pt x="163110" y="0"/>
                        </a:lnTo>
                        <a:cubicBezTo>
                          <a:pt x="163110" y="0"/>
                          <a:pt x="166280" y="23456"/>
                          <a:pt x="160687" y="39465"/>
                        </a:cubicBezTo>
                        <a:cubicBezTo>
                          <a:pt x="155094" y="55475"/>
                          <a:pt x="148196" y="72787"/>
                          <a:pt x="125267" y="88238"/>
                        </a:cubicBezTo>
                        <a:cubicBezTo>
                          <a:pt x="102338" y="103689"/>
                          <a:pt x="77731" y="101455"/>
                          <a:pt x="69528" y="99780"/>
                        </a:cubicBezTo>
                        <a:cubicBezTo>
                          <a:pt x="61326" y="98105"/>
                          <a:pt x="40727" y="92613"/>
                          <a:pt x="25906" y="77813"/>
                        </a:cubicBezTo>
                        <a:cubicBezTo>
                          <a:pt x="20966" y="72880"/>
                          <a:pt x="15706" y="67469"/>
                          <a:pt x="11925" y="61432"/>
                        </a:cubicBezTo>
                        <a:cubicBezTo>
                          <a:pt x="4363" y="49357"/>
                          <a:pt x="343" y="36811"/>
                          <a:pt x="0" y="34811"/>
                        </a:cubicBezTo>
                        <a:close/>
                      </a:path>
                    </a:pathLst>
                  </a:custGeom>
                  <a:gradFill>
                    <a:gsLst>
                      <a:gs pos="3400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69000"/>
                        </a:srgbClr>
                      </a:gs>
                    </a:gsLst>
                    <a:lin ang="4800000" scaled="0"/>
                  </a:gradFill>
                  <a:ln w="7600" cap="flat">
                    <a:noFill/>
                    <a:bevel/>
                  </a:ln>
                </p:spPr>
              </p:sp>
              <p:grpSp>
                <p:nvGrpSpPr>
                  <p:cNvPr id="598" name="Group 597"/>
                  <p:cNvGrpSpPr/>
                  <p:nvPr/>
                </p:nvGrpSpPr>
                <p:grpSpPr>
                  <a:xfrm rot="2700000">
                    <a:off x="3178004" y="3311607"/>
                    <a:ext cx="8281" cy="14151"/>
                    <a:chOff x="3178004" y="3311607"/>
                    <a:chExt cx="8281" cy="14151"/>
                  </a:xfrm>
                </p:grpSpPr>
                <p:sp>
                  <p:nvSpPr>
                    <p:cNvPr id="599" name="Freeform 598"/>
                    <p:cNvSpPr/>
                    <p:nvPr/>
                  </p:nvSpPr>
                  <p:spPr>
                    <a:xfrm>
                      <a:off x="3178004" y="3311607"/>
                      <a:ext cx="8281" cy="1415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281" h="14151">
                          <a:moveTo>
                            <a:pt x="0" y="7978"/>
                          </a:moveTo>
                          <a:cubicBezTo>
                            <a:pt x="0" y="3782"/>
                            <a:pt x="712" y="0"/>
                            <a:pt x="2998" y="0"/>
                          </a:cubicBezTo>
                          <a:cubicBezTo>
                            <a:pt x="5285" y="0"/>
                            <a:pt x="8281" y="5681"/>
                            <a:pt x="8281" y="9877"/>
                          </a:cubicBezTo>
                          <a:cubicBezTo>
                            <a:pt x="8281" y="14074"/>
                            <a:pt x="3189" y="14500"/>
                            <a:pt x="2070" y="13961"/>
                          </a:cubicBezTo>
                          <a:cubicBezTo>
                            <a:pt x="952" y="13423"/>
                            <a:pt x="0" y="12174"/>
                            <a:pt x="0" y="797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00" name="Freeform 599"/>
                    <p:cNvSpPr/>
                    <p:nvPr/>
                  </p:nvSpPr>
                  <p:spPr>
                    <a:xfrm>
                      <a:off x="3179842" y="3314266"/>
                      <a:ext cx="1035" cy="73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5" h="7361">
                          <a:moveTo>
                            <a:pt x="446" y="0"/>
                          </a:moveTo>
                          <a:cubicBezTo>
                            <a:pt x="446" y="0"/>
                            <a:pt x="-553" y="5888"/>
                            <a:pt x="446" y="7218"/>
                          </a:cubicBezTo>
                          <a:cubicBezTo>
                            <a:pt x="1446" y="8548"/>
                            <a:pt x="1017" y="0"/>
                            <a:pt x="44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01" name="Freeform 600"/>
                    <p:cNvSpPr/>
                    <p:nvPr/>
                  </p:nvSpPr>
                  <p:spPr>
                    <a:xfrm>
                      <a:off x="3182840" y="3318255"/>
                      <a:ext cx="1803" cy="408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3" h="4084">
                          <a:moveTo>
                            <a:pt x="1017" y="0"/>
                          </a:moveTo>
                          <a:cubicBezTo>
                            <a:pt x="1017" y="0"/>
                            <a:pt x="589" y="3989"/>
                            <a:pt x="18" y="3989"/>
                          </a:cubicBezTo>
                          <a:cubicBezTo>
                            <a:pt x="-553" y="3989"/>
                            <a:pt x="3444" y="5129"/>
                            <a:pt x="10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02" name="Group 601"/>
                  <p:cNvGrpSpPr/>
                  <p:nvPr/>
                </p:nvGrpSpPr>
                <p:grpSpPr>
                  <a:xfrm rot="3600000">
                    <a:off x="3151210" y="3283539"/>
                    <a:ext cx="8278" cy="14157"/>
                    <a:chOff x="3151210" y="3283539"/>
                    <a:chExt cx="8278" cy="14157"/>
                  </a:xfrm>
                </p:grpSpPr>
                <p:sp>
                  <p:nvSpPr>
                    <p:cNvPr id="603" name="Freeform 602"/>
                    <p:cNvSpPr/>
                    <p:nvPr/>
                  </p:nvSpPr>
                  <p:spPr>
                    <a:xfrm>
                      <a:off x="3151210" y="3283539"/>
                      <a:ext cx="8278" cy="1415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278" h="14157">
                          <a:moveTo>
                            <a:pt x="0" y="7981"/>
                          </a:moveTo>
                          <a:cubicBezTo>
                            <a:pt x="0" y="3783"/>
                            <a:pt x="711" y="0"/>
                            <a:pt x="2997" y="0"/>
                          </a:cubicBezTo>
                          <a:cubicBezTo>
                            <a:pt x="5283" y="0"/>
                            <a:pt x="8278" y="5683"/>
                            <a:pt x="8278" y="9881"/>
                          </a:cubicBezTo>
                          <a:cubicBezTo>
                            <a:pt x="8278" y="14079"/>
                            <a:pt x="3187" y="14505"/>
                            <a:pt x="2069" y="13967"/>
                          </a:cubicBezTo>
                          <a:cubicBezTo>
                            <a:pt x="951" y="13428"/>
                            <a:pt x="0" y="12179"/>
                            <a:pt x="0" y="798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04" name="Freeform 603"/>
                    <p:cNvSpPr/>
                    <p:nvPr/>
                  </p:nvSpPr>
                  <p:spPr>
                    <a:xfrm>
                      <a:off x="3153048" y="3286199"/>
                      <a:ext cx="1035" cy="736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5" h="7363">
                          <a:moveTo>
                            <a:pt x="446" y="0"/>
                          </a:moveTo>
                          <a:cubicBezTo>
                            <a:pt x="446" y="0"/>
                            <a:pt x="-553" y="5891"/>
                            <a:pt x="446" y="7221"/>
                          </a:cubicBezTo>
                          <a:cubicBezTo>
                            <a:pt x="1445" y="8551"/>
                            <a:pt x="1017" y="0"/>
                            <a:pt x="44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05" name="Freeform 604"/>
                    <p:cNvSpPr/>
                    <p:nvPr/>
                  </p:nvSpPr>
                  <p:spPr>
                    <a:xfrm>
                      <a:off x="3156045" y="3290190"/>
                      <a:ext cx="1802" cy="40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2" h="4085">
                          <a:moveTo>
                            <a:pt x="1017" y="0"/>
                          </a:moveTo>
                          <a:cubicBezTo>
                            <a:pt x="1017" y="0"/>
                            <a:pt x="589" y="3990"/>
                            <a:pt x="18" y="3990"/>
                          </a:cubicBezTo>
                          <a:cubicBezTo>
                            <a:pt x="-553" y="3990"/>
                            <a:pt x="3443" y="5131"/>
                            <a:pt x="10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06" name="Group 605"/>
                  <p:cNvGrpSpPr/>
                  <p:nvPr/>
                </p:nvGrpSpPr>
                <p:grpSpPr>
                  <a:xfrm rot="1800000">
                    <a:off x="3205143" y="3330227"/>
                    <a:ext cx="8284" cy="14146"/>
                    <a:chOff x="3205143" y="3330227"/>
                    <a:chExt cx="8284" cy="14146"/>
                  </a:xfrm>
                </p:grpSpPr>
                <p:sp>
                  <p:nvSpPr>
                    <p:cNvPr id="607" name="Freeform 606"/>
                    <p:cNvSpPr/>
                    <p:nvPr/>
                  </p:nvSpPr>
                  <p:spPr>
                    <a:xfrm>
                      <a:off x="3205143" y="3330227"/>
                      <a:ext cx="8284" cy="141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284" h="14146">
                          <a:moveTo>
                            <a:pt x="0" y="7975"/>
                          </a:moveTo>
                          <a:cubicBezTo>
                            <a:pt x="0" y="3780"/>
                            <a:pt x="712" y="0"/>
                            <a:pt x="2999" y="0"/>
                          </a:cubicBezTo>
                          <a:cubicBezTo>
                            <a:pt x="5287" y="0"/>
                            <a:pt x="8284" y="5679"/>
                            <a:pt x="8284" y="9874"/>
                          </a:cubicBezTo>
                          <a:cubicBezTo>
                            <a:pt x="8284" y="14069"/>
                            <a:pt x="3190" y="14494"/>
                            <a:pt x="2071" y="13956"/>
                          </a:cubicBezTo>
                          <a:cubicBezTo>
                            <a:pt x="952" y="13418"/>
                            <a:pt x="0" y="12170"/>
                            <a:pt x="0" y="7975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08" name="Freeform 607"/>
                    <p:cNvSpPr/>
                    <p:nvPr/>
                  </p:nvSpPr>
                  <p:spPr>
                    <a:xfrm>
                      <a:off x="3206982" y="3332886"/>
                      <a:ext cx="1036" cy="73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6" h="7358">
                          <a:moveTo>
                            <a:pt x="446" y="0"/>
                          </a:moveTo>
                          <a:cubicBezTo>
                            <a:pt x="446" y="0"/>
                            <a:pt x="-553" y="5886"/>
                            <a:pt x="446" y="7215"/>
                          </a:cubicBezTo>
                          <a:cubicBezTo>
                            <a:pt x="1446" y="8545"/>
                            <a:pt x="1018" y="0"/>
                            <a:pt x="44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09" name="Freeform 608"/>
                    <p:cNvSpPr/>
                    <p:nvPr/>
                  </p:nvSpPr>
                  <p:spPr>
                    <a:xfrm>
                      <a:off x="3209981" y="3336873"/>
                      <a:ext cx="1803" cy="40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3" h="4082">
                          <a:moveTo>
                            <a:pt x="1018" y="0"/>
                          </a:moveTo>
                          <a:cubicBezTo>
                            <a:pt x="1018" y="0"/>
                            <a:pt x="589" y="3987"/>
                            <a:pt x="18" y="3987"/>
                          </a:cubicBezTo>
                          <a:cubicBezTo>
                            <a:pt x="-553" y="3987"/>
                            <a:pt x="3446" y="5127"/>
                            <a:pt x="101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10" name="Group 609"/>
                  <p:cNvGrpSpPr/>
                  <p:nvPr/>
                </p:nvGrpSpPr>
                <p:grpSpPr>
                  <a:xfrm rot="900000">
                    <a:off x="3234284" y="3342779"/>
                    <a:ext cx="8286" cy="14142"/>
                    <a:chOff x="3234284" y="3342779"/>
                    <a:chExt cx="8286" cy="14142"/>
                  </a:xfrm>
                </p:grpSpPr>
                <p:sp>
                  <p:nvSpPr>
                    <p:cNvPr id="611" name="Freeform 610"/>
                    <p:cNvSpPr/>
                    <p:nvPr/>
                  </p:nvSpPr>
                  <p:spPr>
                    <a:xfrm>
                      <a:off x="3234284" y="3342779"/>
                      <a:ext cx="8286" cy="141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286" h="14142">
                          <a:moveTo>
                            <a:pt x="0" y="7973"/>
                          </a:moveTo>
                          <a:cubicBezTo>
                            <a:pt x="0" y="3779"/>
                            <a:pt x="712" y="0"/>
                            <a:pt x="3000" y="0"/>
                          </a:cubicBezTo>
                          <a:cubicBezTo>
                            <a:pt x="5288" y="0"/>
                            <a:pt x="8286" y="5677"/>
                            <a:pt x="8286" y="9871"/>
                          </a:cubicBezTo>
                          <a:cubicBezTo>
                            <a:pt x="8286" y="14065"/>
                            <a:pt x="3191" y="14490"/>
                            <a:pt x="2072" y="13952"/>
                          </a:cubicBezTo>
                          <a:cubicBezTo>
                            <a:pt x="952" y="13414"/>
                            <a:pt x="0" y="12166"/>
                            <a:pt x="0" y="797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12" name="Freeform 611"/>
                    <p:cNvSpPr/>
                    <p:nvPr/>
                  </p:nvSpPr>
                  <p:spPr>
                    <a:xfrm>
                      <a:off x="3236123" y="3345437"/>
                      <a:ext cx="1036" cy="735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6" h="7356">
                          <a:moveTo>
                            <a:pt x="446" y="0"/>
                          </a:moveTo>
                          <a:cubicBezTo>
                            <a:pt x="446" y="0"/>
                            <a:pt x="-554" y="5885"/>
                            <a:pt x="446" y="7213"/>
                          </a:cubicBezTo>
                          <a:cubicBezTo>
                            <a:pt x="1447" y="8542"/>
                            <a:pt x="1018" y="0"/>
                            <a:pt x="44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13" name="Freeform 612"/>
                    <p:cNvSpPr/>
                    <p:nvPr/>
                  </p:nvSpPr>
                  <p:spPr>
                    <a:xfrm>
                      <a:off x="3239124" y="3349423"/>
                      <a:ext cx="1804" cy="40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4" h="4081">
                          <a:moveTo>
                            <a:pt x="1018" y="0"/>
                          </a:moveTo>
                          <a:cubicBezTo>
                            <a:pt x="1018" y="0"/>
                            <a:pt x="589" y="3986"/>
                            <a:pt x="18" y="3986"/>
                          </a:cubicBezTo>
                          <a:cubicBezTo>
                            <a:pt x="-554" y="3986"/>
                            <a:pt x="3447" y="5125"/>
                            <a:pt x="101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14" name="Group 613"/>
                  <p:cNvGrpSpPr/>
                  <p:nvPr/>
                </p:nvGrpSpPr>
                <p:grpSpPr>
                  <a:xfrm rot="-900000">
                    <a:off x="3267018" y="3344159"/>
                    <a:ext cx="8286" cy="14142"/>
                    <a:chOff x="3267018" y="3344159"/>
                    <a:chExt cx="8286" cy="14142"/>
                  </a:xfrm>
                </p:grpSpPr>
                <p:sp>
                  <p:nvSpPr>
                    <p:cNvPr id="615" name="Freeform 614"/>
                    <p:cNvSpPr/>
                    <p:nvPr/>
                  </p:nvSpPr>
                  <p:spPr>
                    <a:xfrm>
                      <a:off x="3267018" y="3344159"/>
                      <a:ext cx="8286" cy="141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286" h="14142">
                          <a:moveTo>
                            <a:pt x="0" y="7973"/>
                          </a:moveTo>
                          <a:cubicBezTo>
                            <a:pt x="0" y="3779"/>
                            <a:pt x="712" y="0"/>
                            <a:pt x="3000" y="0"/>
                          </a:cubicBezTo>
                          <a:cubicBezTo>
                            <a:pt x="5288" y="0"/>
                            <a:pt x="8286" y="5677"/>
                            <a:pt x="8286" y="9871"/>
                          </a:cubicBezTo>
                          <a:cubicBezTo>
                            <a:pt x="8286" y="14065"/>
                            <a:pt x="3191" y="14490"/>
                            <a:pt x="2072" y="13952"/>
                          </a:cubicBezTo>
                          <a:cubicBezTo>
                            <a:pt x="952" y="13414"/>
                            <a:pt x="0" y="12166"/>
                            <a:pt x="0" y="797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16" name="Freeform 615"/>
                    <p:cNvSpPr/>
                    <p:nvPr/>
                  </p:nvSpPr>
                  <p:spPr>
                    <a:xfrm>
                      <a:off x="3268857" y="3346816"/>
                      <a:ext cx="1036" cy="735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6" h="7356">
                          <a:moveTo>
                            <a:pt x="446" y="0"/>
                          </a:moveTo>
                          <a:cubicBezTo>
                            <a:pt x="446" y="0"/>
                            <a:pt x="-554" y="5885"/>
                            <a:pt x="446" y="7213"/>
                          </a:cubicBezTo>
                          <a:cubicBezTo>
                            <a:pt x="1447" y="8542"/>
                            <a:pt x="1018" y="0"/>
                            <a:pt x="44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17" name="Freeform 616"/>
                    <p:cNvSpPr/>
                    <p:nvPr/>
                  </p:nvSpPr>
                  <p:spPr>
                    <a:xfrm>
                      <a:off x="3271858" y="3350803"/>
                      <a:ext cx="1804" cy="40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4" h="4081">
                          <a:moveTo>
                            <a:pt x="1018" y="0"/>
                          </a:moveTo>
                          <a:cubicBezTo>
                            <a:pt x="1018" y="0"/>
                            <a:pt x="589" y="3986"/>
                            <a:pt x="18" y="3986"/>
                          </a:cubicBezTo>
                          <a:cubicBezTo>
                            <a:pt x="-554" y="3986"/>
                            <a:pt x="3447" y="5125"/>
                            <a:pt x="101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18" name="Group 617"/>
                  <p:cNvGrpSpPr/>
                  <p:nvPr/>
                </p:nvGrpSpPr>
                <p:grpSpPr>
                  <a:xfrm rot="-900000">
                    <a:off x="3291327" y="3330229"/>
                    <a:ext cx="8286" cy="14142"/>
                    <a:chOff x="3291327" y="3330229"/>
                    <a:chExt cx="8286" cy="14142"/>
                  </a:xfrm>
                </p:grpSpPr>
                <p:sp>
                  <p:nvSpPr>
                    <p:cNvPr id="619" name="Freeform 618"/>
                    <p:cNvSpPr/>
                    <p:nvPr/>
                  </p:nvSpPr>
                  <p:spPr>
                    <a:xfrm>
                      <a:off x="3291327" y="3330229"/>
                      <a:ext cx="8286" cy="141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286" h="14142">
                          <a:moveTo>
                            <a:pt x="0" y="7973"/>
                          </a:moveTo>
                          <a:cubicBezTo>
                            <a:pt x="0" y="3779"/>
                            <a:pt x="712" y="0"/>
                            <a:pt x="3000" y="0"/>
                          </a:cubicBezTo>
                          <a:cubicBezTo>
                            <a:pt x="5288" y="0"/>
                            <a:pt x="8286" y="5677"/>
                            <a:pt x="8286" y="9871"/>
                          </a:cubicBezTo>
                          <a:cubicBezTo>
                            <a:pt x="8286" y="14065"/>
                            <a:pt x="3191" y="14490"/>
                            <a:pt x="2072" y="13952"/>
                          </a:cubicBezTo>
                          <a:cubicBezTo>
                            <a:pt x="952" y="13414"/>
                            <a:pt x="0" y="12166"/>
                            <a:pt x="0" y="797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20" name="Freeform 619"/>
                    <p:cNvSpPr/>
                    <p:nvPr/>
                  </p:nvSpPr>
                  <p:spPr>
                    <a:xfrm>
                      <a:off x="3293167" y="3332887"/>
                      <a:ext cx="1036" cy="735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6" h="7356">
                          <a:moveTo>
                            <a:pt x="446" y="0"/>
                          </a:moveTo>
                          <a:cubicBezTo>
                            <a:pt x="446" y="0"/>
                            <a:pt x="-554" y="5885"/>
                            <a:pt x="446" y="7213"/>
                          </a:cubicBezTo>
                          <a:cubicBezTo>
                            <a:pt x="1447" y="8542"/>
                            <a:pt x="1018" y="0"/>
                            <a:pt x="44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21" name="Freeform 620"/>
                    <p:cNvSpPr/>
                    <p:nvPr/>
                  </p:nvSpPr>
                  <p:spPr>
                    <a:xfrm>
                      <a:off x="3296167" y="3336873"/>
                      <a:ext cx="1804" cy="40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4" h="4081">
                          <a:moveTo>
                            <a:pt x="1018" y="0"/>
                          </a:moveTo>
                          <a:cubicBezTo>
                            <a:pt x="1018" y="0"/>
                            <a:pt x="589" y="3986"/>
                            <a:pt x="18" y="3986"/>
                          </a:cubicBezTo>
                          <a:cubicBezTo>
                            <a:pt x="-554" y="3986"/>
                            <a:pt x="3447" y="5125"/>
                            <a:pt x="101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22" name="Group 621"/>
                  <p:cNvGrpSpPr/>
                  <p:nvPr/>
                </p:nvGrpSpPr>
                <p:grpSpPr>
                  <a:xfrm rot="-900000">
                    <a:off x="3315636" y="3311612"/>
                    <a:ext cx="8286" cy="14142"/>
                    <a:chOff x="3315636" y="3311612"/>
                    <a:chExt cx="8286" cy="14142"/>
                  </a:xfrm>
                </p:grpSpPr>
                <p:sp>
                  <p:nvSpPr>
                    <p:cNvPr id="623" name="Freeform 622"/>
                    <p:cNvSpPr/>
                    <p:nvPr/>
                  </p:nvSpPr>
                  <p:spPr>
                    <a:xfrm>
                      <a:off x="3315636" y="3311612"/>
                      <a:ext cx="8286" cy="141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286" h="14142">
                          <a:moveTo>
                            <a:pt x="0" y="7973"/>
                          </a:moveTo>
                          <a:cubicBezTo>
                            <a:pt x="0" y="3779"/>
                            <a:pt x="712" y="0"/>
                            <a:pt x="3000" y="0"/>
                          </a:cubicBezTo>
                          <a:cubicBezTo>
                            <a:pt x="5288" y="0"/>
                            <a:pt x="8286" y="5677"/>
                            <a:pt x="8286" y="9871"/>
                          </a:cubicBezTo>
                          <a:cubicBezTo>
                            <a:pt x="8286" y="14065"/>
                            <a:pt x="3191" y="14490"/>
                            <a:pt x="2072" y="13952"/>
                          </a:cubicBezTo>
                          <a:cubicBezTo>
                            <a:pt x="952" y="13414"/>
                            <a:pt x="0" y="12166"/>
                            <a:pt x="0" y="797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24" name="Freeform 623"/>
                    <p:cNvSpPr/>
                    <p:nvPr/>
                  </p:nvSpPr>
                  <p:spPr>
                    <a:xfrm>
                      <a:off x="3317475" y="3314269"/>
                      <a:ext cx="1036" cy="735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6" h="7356">
                          <a:moveTo>
                            <a:pt x="446" y="0"/>
                          </a:moveTo>
                          <a:cubicBezTo>
                            <a:pt x="446" y="0"/>
                            <a:pt x="-554" y="5885"/>
                            <a:pt x="446" y="7213"/>
                          </a:cubicBezTo>
                          <a:cubicBezTo>
                            <a:pt x="1447" y="8542"/>
                            <a:pt x="1018" y="0"/>
                            <a:pt x="44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25" name="Freeform 624"/>
                    <p:cNvSpPr/>
                    <p:nvPr/>
                  </p:nvSpPr>
                  <p:spPr>
                    <a:xfrm>
                      <a:off x="3320476" y="3318256"/>
                      <a:ext cx="1804" cy="40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4" h="4081">
                          <a:moveTo>
                            <a:pt x="1018" y="0"/>
                          </a:moveTo>
                          <a:cubicBezTo>
                            <a:pt x="1018" y="0"/>
                            <a:pt x="589" y="3986"/>
                            <a:pt x="18" y="3986"/>
                          </a:cubicBezTo>
                          <a:cubicBezTo>
                            <a:pt x="-554" y="3986"/>
                            <a:pt x="3447" y="5125"/>
                            <a:pt x="101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26" name="Group 625"/>
                  <p:cNvGrpSpPr/>
                  <p:nvPr/>
                </p:nvGrpSpPr>
                <p:grpSpPr>
                  <a:xfrm rot="-1800000">
                    <a:off x="3339946" y="3290509"/>
                    <a:ext cx="8284" cy="14146"/>
                    <a:chOff x="3339946" y="3290509"/>
                    <a:chExt cx="8284" cy="14146"/>
                  </a:xfrm>
                </p:grpSpPr>
                <p:sp>
                  <p:nvSpPr>
                    <p:cNvPr id="627" name="Freeform 626"/>
                    <p:cNvSpPr/>
                    <p:nvPr/>
                  </p:nvSpPr>
                  <p:spPr>
                    <a:xfrm>
                      <a:off x="3339946" y="3290509"/>
                      <a:ext cx="8284" cy="141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284" h="14146">
                          <a:moveTo>
                            <a:pt x="0" y="7975"/>
                          </a:moveTo>
                          <a:cubicBezTo>
                            <a:pt x="0" y="3780"/>
                            <a:pt x="712" y="0"/>
                            <a:pt x="2999" y="0"/>
                          </a:cubicBezTo>
                          <a:cubicBezTo>
                            <a:pt x="5287" y="0"/>
                            <a:pt x="8284" y="5679"/>
                            <a:pt x="8284" y="9874"/>
                          </a:cubicBezTo>
                          <a:cubicBezTo>
                            <a:pt x="8284" y="14069"/>
                            <a:pt x="3190" y="14494"/>
                            <a:pt x="2071" y="13956"/>
                          </a:cubicBezTo>
                          <a:cubicBezTo>
                            <a:pt x="952" y="13418"/>
                            <a:pt x="0" y="12170"/>
                            <a:pt x="0" y="7975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28" name="Freeform 627"/>
                    <p:cNvSpPr/>
                    <p:nvPr/>
                  </p:nvSpPr>
                  <p:spPr>
                    <a:xfrm>
                      <a:off x="3341785" y="3293167"/>
                      <a:ext cx="1036" cy="73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6" h="7358">
                          <a:moveTo>
                            <a:pt x="446" y="0"/>
                          </a:moveTo>
                          <a:cubicBezTo>
                            <a:pt x="446" y="0"/>
                            <a:pt x="-553" y="5886"/>
                            <a:pt x="446" y="7215"/>
                          </a:cubicBezTo>
                          <a:cubicBezTo>
                            <a:pt x="1446" y="8545"/>
                            <a:pt x="1018" y="0"/>
                            <a:pt x="44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29" name="Freeform 628"/>
                    <p:cNvSpPr/>
                    <p:nvPr/>
                  </p:nvSpPr>
                  <p:spPr>
                    <a:xfrm>
                      <a:off x="3344784" y="3297155"/>
                      <a:ext cx="1803" cy="40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3" h="4082">
                          <a:moveTo>
                            <a:pt x="1018" y="0"/>
                          </a:moveTo>
                          <a:cubicBezTo>
                            <a:pt x="1018" y="0"/>
                            <a:pt x="589" y="3987"/>
                            <a:pt x="18" y="3987"/>
                          </a:cubicBezTo>
                          <a:cubicBezTo>
                            <a:pt x="-553" y="3987"/>
                            <a:pt x="3446" y="5127"/>
                            <a:pt x="101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30" name="Group 629"/>
                  <p:cNvGrpSpPr/>
                  <p:nvPr/>
                </p:nvGrpSpPr>
                <p:grpSpPr>
                  <a:xfrm rot="-1800000">
                    <a:off x="3351409" y="3264030"/>
                    <a:ext cx="8284" cy="14146"/>
                    <a:chOff x="3351409" y="3264030"/>
                    <a:chExt cx="8284" cy="14146"/>
                  </a:xfrm>
                </p:grpSpPr>
                <p:sp>
                  <p:nvSpPr>
                    <p:cNvPr id="631" name="Freeform 630"/>
                    <p:cNvSpPr/>
                    <p:nvPr/>
                  </p:nvSpPr>
                  <p:spPr>
                    <a:xfrm>
                      <a:off x="3351409" y="3264030"/>
                      <a:ext cx="8284" cy="141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284" h="14146">
                          <a:moveTo>
                            <a:pt x="0" y="7975"/>
                          </a:moveTo>
                          <a:cubicBezTo>
                            <a:pt x="0" y="3780"/>
                            <a:pt x="712" y="0"/>
                            <a:pt x="2999" y="0"/>
                          </a:cubicBezTo>
                          <a:cubicBezTo>
                            <a:pt x="5287" y="0"/>
                            <a:pt x="8284" y="5679"/>
                            <a:pt x="8284" y="9874"/>
                          </a:cubicBezTo>
                          <a:cubicBezTo>
                            <a:pt x="8284" y="14069"/>
                            <a:pt x="3190" y="14494"/>
                            <a:pt x="2071" y="13956"/>
                          </a:cubicBezTo>
                          <a:cubicBezTo>
                            <a:pt x="952" y="13418"/>
                            <a:pt x="0" y="12170"/>
                            <a:pt x="0" y="7975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32" name="Freeform 631"/>
                    <p:cNvSpPr/>
                    <p:nvPr/>
                  </p:nvSpPr>
                  <p:spPr>
                    <a:xfrm>
                      <a:off x="3353248" y="3266688"/>
                      <a:ext cx="1036" cy="73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6" h="7358">
                          <a:moveTo>
                            <a:pt x="446" y="0"/>
                          </a:moveTo>
                          <a:cubicBezTo>
                            <a:pt x="446" y="0"/>
                            <a:pt x="-553" y="5886"/>
                            <a:pt x="446" y="7215"/>
                          </a:cubicBezTo>
                          <a:cubicBezTo>
                            <a:pt x="1446" y="8545"/>
                            <a:pt x="1018" y="0"/>
                            <a:pt x="44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33" name="Freeform 632"/>
                    <p:cNvSpPr/>
                    <p:nvPr/>
                  </p:nvSpPr>
                  <p:spPr>
                    <a:xfrm>
                      <a:off x="3356248" y="3270676"/>
                      <a:ext cx="1803" cy="40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3" h="4082">
                          <a:moveTo>
                            <a:pt x="1018" y="0"/>
                          </a:moveTo>
                          <a:cubicBezTo>
                            <a:pt x="1018" y="0"/>
                            <a:pt x="589" y="3987"/>
                            <a:pt x="18" y="3987"/>
                          </a:cubicBezTo>
                          <a:cubicBezTo>
                            <a:pt x="-553" y="3987"/>
                            <a:pt x="3446" y="5127"/>
                            <a:pt x="101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34" name="Group 633"/>
                  <p:cNvGrpSpPr/>
                  <p:nvPr/>
                </p:nvGrpSpPr>
                <p:grpSpPr>
                  <a:xfrm rot="-2700000">
                    <a:off x="3357799" y="3237130"/>
                    <a:ext cx="8281" cy="14151"/>
                    <a:chOff x="3357799" y="3237130"/>
                    <a:chExt cx="8281" cy="14151"/>
                  </a:xfrm>
                </p:grpSpPr>
                <p:sp>
                  <p:nvSpPr>
                    <p:cNvPr id="635" name="Freeform 634"/>
                    <p:cNvSpPr/>
                    <p:nvPr/>
                  </p:nvSpPr>
                  <p:spPr>
                    <a:xfrm>
                      <a:off x="3357799" y="3237130"/>
                      <a:ext cx="8281" cy="1415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281" h="14151">
                          <a:moveTo>
                            <a:pt x="0" y="7978"/>
                          </a:moveTo>
                          <a:cubicBezTo>
                            <a:pt x="0" y="3782"/>
                            <a:pt x="712" y="0"/>
                            <a:pt x="2998" y="0"/>
                          </a:cubicBezTo>
                          <a:cubicBezTo>
                            <a:pt x="5285" y="0"/>
                            <a:pt x="8281" y="5681"/>
                            <a:pt x="8281" y="9877"/>
                          </a:cubicBezTo>
                          <a:cubicBezTo>
                            <a:pt x="8281" y="14074"/>
                            <a:pt x="3189" y="14500"/>
                            <a:pt x="2070" y="13961"/>
                          </a:cubicBezTo>
                          <a:cubicBezTo>
                            <a:pt x="952" y="13423"/>
                            <a:pt x="0" y="12174"/>
                            <a:pt x="0" y="797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36" name="Freeform 635"/>
                    <p:cNvSpPr/>
                    <p:nvPr/>
                  </p:nvSpPr>
                  <p:spPr>
                    <a:xfrm>
                      <a:off x="3359637" y="3239789"/>
                      <a:ext cx="1035" cy="736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5" h="7361">
                          <a:moveTo>
                            <a:pt x="446" y="0"/>
                          </a:moveTo>
                          <a:cubicBezTo>
                            <a:pt x="446" y="0"/>
                            <a:pt x="-553" y="5888"/>
                            <a:pt x="446" y="7218"/>
                          </a:cubicBezTo>
                          <a:cubicBezTo>
                            <a:pt x="1446" y="8548"/>
                            <a:pt x="1017" y="0"/>
                            <a:pt x="44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37" name="Freeform 636"/>
                    <p:cNvSpPr/>
                    <p:nvPr/>
                  </p:nvSpPr>
                  <p:spPr>
                    <a:xfrm>
                      <a:off x="3362635" y="3243778"/>
                      <a:ext cx="1803" cy="408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3" h="4084">
                          <a:moveTo>
                            <a:pt x="1017" y="0"/>
                          </a:moveTo>
                          <a:cubicBezTo>
                            <a:pt x="1017" y="0"/>
                            <a:pt x="589" y="3989"/>
                            <a:pt x="18" y="3989"/>
                          </a:cubicBezTo>
                          <a:cubicBezTo>
                            <a:pt x="-553" y="3989"/>
                            <a:pt x="3444" y="5129"/>
                            <a:pt x="10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38" name="Group 637"/>
                  <p:cNvGrpSpPr/>
                  <p:nvPr/>
                </p:nvGrpSpPr>
                <p:grpSpPr>
                  <a:xfrm rot="-2700000">
                    <a:off x="3369831" y="3225606"/>
                    <a:ext cx="5970" cy="10202"/>
                    <a:chOff x="3369831" y="3225606"/>
                    <a:chExt cx="5970" cy="10202"/>
                  </a:xfrm>
                </p:grpSpPr>
                <p:sp>
                  <p:nvSpPr>
                    <p:cNvPr id="639" name="Freeform 638"/>
                    <p:cNvSpPr/>
                    <p:nvPr/>
                  </p:nvSpPr>
                  <p:spPr>
                    <a:xfrm>
                      <a:off x="3369831" y="3225606"/>
                      <a:ext cx="5970" cy="1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970" h="10202">
                          <a:moveTo>
                            <a:pt x="0" y="5751"/>
                          </a:moveTo>
                          <a:cubicBezTo>
                            <a:pt x="0" y="2726"/>
                            <a:pt x="513" y="0"/>
                            <a:pt x="2162" y="0"/>
                          </a:cubicBezTo>
                          <a:cubicBezTo>
                            <a:pt x="3810" y="0"/>
                            <a:pt x="5970" y="4096"/>
                            <a:pt x="5970" y="7121"/>
                          </a:cubicBezTo>
                          <a:cubicBezTo>
                            <a:pt x="5970" y="10146"/>
                            <a:pt x="2299" y="10453"/>
                            <a:pt x="1492" y="10065"/>
                          </a:cubicBezTo>
                          <a:cubicBezTo>
                            <a:pt x="686" y="9677"/>
                            <a:pt x="0" y="8777"/>
                            <a:pt x="0" y="575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40" name="Freeform 639"/>
                    <p:cNvSpPr/>
                    <p:nvPr/>
                  </p:nvSpPr>
                  <p:spPr>
                    <a:xfrm>
                      <a:off x="3371157" y="3227523"/>
                      <a:ext cx="746" cy="530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46" h="5306">
                          <a:moveTo>
                            <a:pt x="322" y="0"/>
                          </a:moveTo>
                          <a:cubicBezTo>
                            <a:pt x="322" y="0"/>
                            <a:pt x="-399" y="4245"/>
                            <a:pt x="322" y="5204"/>
                          </a:cubicBezTo>
                          <a:cubicBezTo>
                            <a:pt x="1042" y="6162"/>
                            <a:pt x="733" y="0"/>
                            <a:pt x="322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41" name="Freeform 640"/>
                    <p:cNvSpPr/>
                    <p:nvPr/>
                  </p:nvSpPr>
                  <p:spPr>
                    <a:xfrm>
                      <a:off x="3373318" y="3230399"/>
                      <a:ext cx="1299" cy="2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99" h="2944">
                          <a:moveTo>
                            <a:pt x="733" y="0"/>
                          </a:moveTo>
                          <a:cubicBezTo>
                            <a:pt x="733" y="0"/>
                            <a:pt x="425" y="2876"/>
                            <a:pt x="13" y="2876"/>
                          </a:cubicBezTo>
                          <a:cubicBezTo>
                            <a:pt x="-399" y="2876"/>
                            <a:pt x="2483" y="3697"/>
                            <a:pt x="733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42" name="Group 641"/>
                  <p:cNvGrpSpPr/>
                  <p:nvPr/>
                </p:nvGrpSpPr>
                <p:grpSpPr>
                  <a:xfrm rot="3600000">
                    <a:off x="3173557" y="3294851"/>
                    <a:ext cx="3879" cy="6634"/>
                    <a:chOff x="3173557" y="3294851"/>
                    <a:chExt cx="3879" cy="6634"/>
                  </a:xfrm>
                </p:grpSpPr>
                <p:sp>
                  <p:nvSpPr>
                    <p:cNvPr id="643" name="Freeform 642"/>
                    <p:cNvSpPr/>
                    <p:nvPr/>
                  </p:nvSpPr>
                  <p:spPr>
                    <a:xfrm>
                      <a:off x="3173557" y="3294851"/>
                      <a:ext cx="3879" cy="663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879" h="6634">
                          <a:moveTo>
                            <a:pt x="0" y="3740"/>
                          </a:moveTo>
                          <a:cubicBezTo>
                            <a:pt x="0" y="1773"/>
                            <a:pt x="333" y="0"/>
                            <a:pt x="1404" y="0"/>
                          </a:cubicBezTo>
                          <a:cubicBezTo>
                            <a:pt x="2476" y="0"/>
                            <a:pt x="3879" y="2663"/>
                            <a:pt x="3879" y="4630"/>
                          </a:cubicBezTo>
                          <a:cubicBezTo>
                            <a:pt x="3879" y="6597"/>
                            <a:pt x="1494" y="6797"/>
                            <a:pt x="970" y="6545"/>
                          </a:cubicBezTo>
                          <a:cubicBezTo>
                            <a:pt x="446" y="6292"/>
                            <a:pt x="0" y="5707"/>
                            <a:pt x="0" y="374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44" name="Freeform 643"/>
                    <p:cNvSpPr/>
                    <p:nvPr/>
                  </p:nvSpPr>
                  <p:spPr>
                    <a:xfrm>
                      <a:off x="3174419" y="3296098"/>
                      <a:ext cx="485" cy="345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85" h="3450">
                          <a:moveTo>
                            <a:pt x="209" y="0"/>
                          </a:moveTo>
                          <a:cubicBezTo>
                            <a:pt x="209" y="0"/>
                            <a:pt x="-259" y="2760"/>
                            <a:pt x="209" y="3384"/>
                          </a:cubicBezTo>
                          <a:cubicBezTo>
                            <a:pt x="677" y="4007"/>
                            <a:pt x="477" y="0"/>
                            <a:pt x="20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45" name="Freeform 644"/>
                    <p:cNvSpPr/>
                    <p:nvPr/>
                  </p:nvSpPr>
                  <p:spPr>
                    <a:xfrm>
                      <a:off x="3175823" y="3297968"/>
                      <a:ext cx="844" cy="191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44" h="1914">
                          <a:moveTo>
                            <a:pt x="477" y="0"/>
                          </a:moveTo>
                          <a:cubicBezTo>
                            <a:pt x="477" y="0"/>
                            <a:pt x="276" y="1870"/>
                            <a:pt x="8" y="1870"/>
                          </a:cubicBezTo>
                          <a:cubicBezTo>
                            <a:pt x="-259" y="1870"/>
                            <a:pt x="1613" y="2404"/>
                            <a:pt x="47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46" name="Group 645"/>
                  <p:cNvGrpSpPr/>
                  <p:nvPr/>
                </p:nvGrpSpPr>
                <p:grpSpPr>
                  <a:xfrm rot="-900000">
                    <a:off x="3272997" y="3307024"/>
                    <a:ext cx="5824" cy="9940"/>
                    <a:chOff x="3272997" y="3307024"/>
                    <a:chExt cx="5824" cy="9940"/>
                  </a:xfrm>
                </p:grpSpPr>
                <p:sp>
                  <p:nvSpPr>
                    <p:cNvPr id="647" name="Freeform 646"/>
                    <p:cNvSpPr/>
                    <p:nvPr/>
                  </p:nvSpPr>
                  <p:spPr>
                    <a:xfrm>
                      <a:off x="3272997" y="3307024"/>
                      <a:ext cx="5824" cy="994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824" h="9940">
                          <a:moveTo>
                            <a:pt x="0" y="5604"/>
                          </a:moveTo>
                          <a:cubicBezTo>
                            <a:pt x="0" y="2656"/>
                            <a:pt x="500" y="0"/>
                            <a:pt x="2109" y="0"/>
                          </a:cubicBezTo>
                          <a:cubicBezTo>
                            <a:pt x="3717" y="0"/>
                            <a:pt x="5824" y="3991"/>
                            <a:pt x="5824" y="6938"/>
                          </a:cubicBezTo>
                          <a:cubicBezTo>
                            <a:pt x="5824" y="9886"/>
                            <a:pt x="2243" y="10185"/>
                            <a:pt x="1456" y="9807"/>
                          </a:cubicBezTo>
                          <a:cubicBezTo>
                            <a:pt x="669" y="9429"/>
                            <a:pt x="0" y="8551"/>
                            <a:pt x="0" y="560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48" name="Freeform 647"/>
                    <p:cNvSpPr/>
                    <p:nvPr/>
                  </p:nvSpPr>
                  <p:spPr>
                    <a:xfrm>
                      <a:off x="3274289" y="3308892"/>
                      <a:ext cx="728" cy="51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8" h="5170">
                          <a:moveTo>
                            <a:pt x="314" y="0"/>
                          </a:moveTo>
                          <a:cubicBezTo>
                            <a:pt x="314" y="0"/>
                            <a:pt x="-389" y="4136"/>
                            <a:pt x="314" y="5070"/>
                          </a:cubicBezTo>
                          <a:cubicBezTo>
                            <a:pt x="1017" y="6004"/>
                            <a:pt x="715" y="0"/>
                            <a:pt x="314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49" name="Freeform 648"/>
                    <p:cNvSpPr/>
                    <p:nvPr/>
                  </p:nvSpPr>
                  <p:spPr>
                    <a:xfrm>
                      <a:off x="3276398" y="3311694"/>
                      <a:ext cx="1268" cy="286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268" h="2869">
                          <a:moveTo>
                            <a:pt x="715" y="0"/>
                          </a:moveTo>
                          <a:cubicBezTo>
                            <a:pt x="715" y="0"/>
                            <a:pt x="414" y="2802"/>
                            <a:pt x="13" y="2802"/>
                          </a:cubicBezTo>
                          <a:cubicBezTo>
                            <a:pt x="-389" y="2802"/>
                            <a:pt x="2423" y="3602"/>
                            <a:pt x="715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50" name="Group 649"/>
                  <p:cNvGrpSpPr/>
                  <p:nvPr/>
                </p:nvGrpSpPr>
                <p:grpSpPr>
                  <a:xfrm rot="900000">
                    <a:off x="3258993" y="3317350"/>
                    <a:ext cx="2168" cy="3699"/>
                    <a:chOff x="3258993" y="3317350"/>
                    <a:chExt cx="2168" cy="3699"/>
                  </a:xfrm>
                </p:grpSpPr>
                <p:sp>
                  <p:nvSpPr>
                    <p:cNvPr id="651" name="Freeform 650"/>
                    <p:cNvSpPr/>
                    <p:nvPr/>
                  </p:nvSpPr>
                  <p:spPr>
                    <a:xfrm>
                      <a:off x="3258993" y="3317350"/>
                      <a:ext cx="2168" cy="369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168" h="3699">
                          <a:moveTo>
                            <a:pt x="0" y="2086"/>
                          </a:moveTo>
                          <a:cubicBezTo>
                            <a:pt x="0" y="989"/>
                            <a:pt x="186" y="0"/>
                            <a:pt x="785" y="0"/>
                          </a:cubicBezTo>
                          <a:cubicBezTo>
                            <a:pt x="1384" y="0"/>
                            <a:pt x="2168" y="1485"/>
                            <a:pt x="2168" y="2582"/>
                          </a:cubicBezTo>
                          <a:cubicBezTo>
                            <a:pt x="2168" y="3679"/>
                            <a:pt x="835" y="3790"/>
                            <a:pt x="542" y="3650"/>
                          </a:cubicBezTo>
                          <a:cubicBezTo>
                            <a:pt x="249" y="3509"/>
                            <a:pt x="0" y="3182"/>
                            <a:pt x="0" y="208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52" name="Freeform 651"/>
                    <p:cNvSpPr/>
                    <p:nvPr/>
                  </p:nvSpPr>
                  <p:spPr>
                    <a:xfrm>
                      <a:off x="3259474" y="3318045"/>
                      <a:ext cx="271" cy="192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" h="1924">
                          <a:moveTo>
                            <a:pt x="117" y="0"/>
                          </a:moveTo>
                          <a:cubicBezTo>
                            <a:pt x="117" y="0"/>
                            <a:pt x="-145" y="1539"/>
                            <a:pt x="117" y="1887"/>
                          </a:cubicBezTo>
                          <a:cubicBezTo>
                            <a:pt x="378" y="2234"/>
                            <a:pt x="266" y="0"/>
                            <a:pt x="117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53" name="Freeform 652"/>
                    <p:cNvSpPr/>
                    <p:nvPr/>
                  </p:nvSpPr>
                  <p:spPr>
                    <a:xfrm>
                      <a:off x="3260259" y="3319088"/>
                      <a:ext cx="472" cy="106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2" h="1068">
                          <a:moveTo>
                            <a:pt x="266" y="0"/>
                          </a:moveTo>
                          <a:cubicBezTo>
                            <a:pt x="266" y="0"/>
                            <a:pt x="154" y="1043"/>
                            <a:pt x="5" y="1043"/>
                          </a:cubicBezTo>
                          <a:cubicBezTo>
                            <a:pt x="-145" y="1043"/>
                            <a:pt x="902" y="1341"/>
                            <a:pt x="266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54" name="Group 653"/>
                  <p:cNvGrpSpPr/>
                  <p:nvPr/>
                </p:nvGrpSpPr>
                <p:grpSpPr>
                  <a:xfrm rot="1800000">
                    <a:off x="3240229" y="3300592"/>
                    <a:ext cx="5444" cy="9296"/>
                    <a:chOff x="3240229" y="3300592"/>
                    <a:chExt cx="5444" cy="9296"/>
                  </a:xfrm>
                </p:grpSpPr>
                <p:sp>
                  <p:nvSpPr>
                    <p:cNvPr id="655" name="Freeform 654"/>
                    <p:cNvSpPr/>
                    <p:nvPr/>
                  </p:nvSpPr>
                  <p:spPr>
                    <a:xfrm>
                      <a:off x="3240229" y="3300592"/>
                      <a:ext cx="5444" cy="929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444" h="9296">
                          <a:moveTo>
                            <a:pt x="0" y="5241"/>
                          </a:moveTo>
                          <a:cubicBezTo>
                            <a:pt x="0" y="2484"/>
                            <a:pt x="468" y="0"/>
                            <a:pt x="1971" y="0"/>
                          </a:cubicBezTo>
                          <a:cubicBezTo>
                            <a:pt x="3474" y="0"/>
                            <a:pt x="5444" y="3732"/>
                            <a:pt x="5444" y="6489"/>
                          </a:cubicBezTo>
                          <a:cubicBezTo>
                            <a:pt x="5444" y="9245"/>
                            <a:pt x="2096" y="9525"/>
                            <a:pt x="1361" y="9172"/>
                          </a:cubicBezTo>
                          <a:cubicBezTo>
                            <a:pt x="626" y="8818"/>
                            <a:pt x="0" y="7998"/>
                            <a:pt x="0" y="524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56" name="Freeform 655"/>
                    <p:cNvSpPr/>
                    <p:nvPr/>
                  </p:nvSpPr>
                  <p:spPr>
                    <a:xfrm>
                      <a:off x="3241437" y="3302339"/>
                      <a:ext cx="681" cy="483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81" h="4835">
                          <a:moveTo>
                            <a:pt x="293" y="0"/>
                          </a:moveTo>
                          <a:cubicBezTo>
                            <a:pt x="293" y="0"/>
                            <a:pt x="-364" y="3868"/>
                            <a:pt x="293" y="4742"/>
                          </a:cubicBezTo>
                          <a:cubicBezTo>
                            <a:pt x="950" y="5615"/>
                            <a:pt x="669" y="0"/>
                            <a:pt x="293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57" name="Freeform 656"/>
                    <p:cNvSpPr/>
                    <p:nvPr/>
                  </p:nvSpPr>
                  <p:spPr>
                    <a:xfrm>
                      <a:off x="3243408" y="3304960"/>
                      <a:ext cx="1185" cy="268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85" h="2683">
                          <a:moveTo>
                            <a:pt x="669" y="0"/>
                          </a:moveTo>
                          <a:cubicBezTo>
                            <a:pt x="669" y="0"/>
                            <a:pt x="387" y="2620"/>
                            <a:pt x="12" y="2620"/>
                          </a:cubicBezTo>
                          <a:cubicBezTo>
                            <a:pt x="-364" y="2620"/>
                            <a:pt x="2264" y="3369"/>
                            <a:pt x="66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58" name="Group 657"/>
                  <p:cNvGrpSpPr/>
                  <p:nvPr/>
                </p:nvGrpSpPr>
                <p:grpSpPr>
                  <a:xfrm rot="-2700000">
                    <a:off x="3307133" y="3279154"/>
                    <a:ext cx="2777" cy="4746"/>
                    <a:chOff x="3307133" y="3279154"/>
                    <a:chExt cx="2777" cy="4746"/>
                  </a:xfrm>
                </p:grpSpPr>
                <p:sp>
                  <p:nvSpPr>
                    <p:cNvPr id="659" name="Freeform 658"/>
                    <p:cNvSpPr/>
                    <p:nvPr/>
                  </p:nvSpPr>
                  <p:spPr>
                    <a:xfrm>
                      <a:off x="3307133" y="3279154"/>
                      <a:ext cx="2777" cy="47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77" h="4746">
                          <a:moveTo>
                            <a:pt x="0" y="2676"/>
                          </a:moveTo>
                          <a:cubicBezTo>
                            <a:pt x="0" y="1268"/>
                            <a:pt x="239" y="0"/>
                            <a:pt x="1006" y="0"/>
                          </a:cubicBezTo>
                          <a:cubicBezTo>
                            <a:pt x="1772" y="0"/>
                            <a:pt x="2777" y="1905"/>
                            <a:pt x="2777" y="3313"/>
                          </a:cubicBezTo>
                          <a:cubicBezTo>
                            <a:pt x="2777" y="4720"/>
                            <a:pt x="1069" y="4863"/>
                            <a:pt x="694" y="4682"/>
                          </a:cubicBezTo>
                          <a:cubicBezTo>
                            <a:pt x="319" y="4502"/>
                            <a:pt x="0" y="4083"/>
                            <a:pt x="0" y="267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60" name="Freeform 659"/>
                    <p:cNvSpPr/>
                    <p:nvPr/>
                  </p:nvSpPr>
                  <p:spPr>
                    <a:xfrm>
                      <a:off x="3307750" y="3280046"/>
                      <a:ext cx="347" cy="246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7" h="2469">
                          <a:moveTo>
                            <a:pt x="150" y="0"/>
                          </a:moveTo>
                          <a:cubicBezTo>
                            <a:pt x="150" y="0"/>
                            <a:pt x="-186" y="1975"/>
                            <a:pt x="150" y="2421"/>
                          </a:cubicBezTo>
                          <a:cubicBezTo>
                            <a:pt x="485" y="2867"/>
                            <a:pt x="341" y="0"/>
                            <a:pt x="150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61" name="Freeform 660"/>
                    <p:cNvSpPr/>
                    <p:nvPr/>
                  </p:nvSpPr>
                  <p:spPr>
                    <a:xfrm>
                      <a:off x="3308755" y="3281384"/>
                      <a:ext cx="605" cy="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05" h="1370">
                          <a:moveTo>
                            <a:pt x="341" y="0"/>
                          </a:moveTo>
                          <a:cubicBezTo>
                            <a:pt x="341" y="0"/>
                            <a:pt x="198" y="1338"/>
                            <a:pt x="6" y="1338"/>
                          </a:cubicBezTo>
                          <a:cubicBezTo>
                            <a:pt x="-186" y="1338"/>
                            <a:pt x="1155" y="1720"/>
                            <a:pt x="341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62" name="Group 661"/>
                  <p:cNvGrpSpPr/>
                  <p:nvPr/>
                </p:nvGrpSpPr>
                <p:grpSpPr>
                  <a:xfrm rot="-2700000">
                    <a:off x="3293072" y="3293252"/>
                    <a:ext cx="2378" cy="4063"/>
                    <a:chOff x="3293072" y="3293252"/>
                    <a:chExt cx="2378" cy="4063"/>
                  </a:xfrm>
                </p:grpSpPr>
                <p:sp>
                  <p:nvSpPr>
                    <p:cNvPr id="663" name="Freeform 662"/>
                    <p:cNvSpPr/>
                    <p:nvPr/>
                  </p:nvSpPr>
                  <p:spPr>
                    <a:xfrm>
                      <a:off x="3293072" y="3293252"/>
                      <a:ext cx="2378" cy="406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78" h="4063">
                          <a:moveTo>
                            <a:pt x="0" y="2291"/>
                          </a:moveTo>
                          <a:cubicBezTo>
                            <a:pt x="0" y="1086"/>
                            <a:pt x="204" y="0"/>
                            <a:pt x="861" y="0"/>
                          </a:cubicBezTo>
                          <a:cubicBezTo>
                            <a:pt x="1517" y="0"/>
                            <a:pt x="2378" y="1631"/>
                            <a:pt x="2378" y="2836"/>
                          </a:cubicBezTo>
                          <a:cubicBezTo>
                            <a:pt x="2378" y="4041"/>
                            <a:pt x="916" y="4163"/>
                            <a:pt x="594" y="4009"/>
                          </a:cubicBezTo>
                          <a:cubicBezTo>
                            <a:pt x="273" y="3854"/>
                            <a:pt x="0" y="3495"/>
                            <a:pt x="0" y="229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64" name="Freeform 663"/>
                    <p:cNvSpPr/>
                    <p:nvPr/>
                  </p:nvSpPr>
                  <p:spPr>
                    <a:xfrm>
                      <a:off x="3293600" y="3294016"/>
                      <a:ext cx="297" cy="211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" h="2113">
                          <a:moveTo>
                            <a:pt x="128" y="0"/>
                          </a:moveTo>
                          <a:cubicBezTo>
                            <a:pt x="128" y="0"/>
                            <a:pt x="-159" y="1691"/>
                            <a:pt x="128" y="2072"/>
                          </a:cubicBezTo>
                          <a:cubicBezTo>
                            <a:pt x="415" y="2454"/>
                            <a:pt x="292" y="0"/>
                            <a:pt x="12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65" name="Freeform 664"/>
                    <p:cNvSpPr/>
                    <p:nvPr/>
                  </p:nvSpPr>
                  <p:spPr>
                    <a:xfrm>
                      <a:off x="3294461" y="3295161"/>
                      <a:ext cx="518" cy="117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" h="1173">
                          <a:moveTo>
                            <a:pt x="292" y="0"/>
                          </a:moveTo>
                          <a:cubicBezTo>
                            <a:pt x="292" y="0"/>
                            <a:pt x="169" y="1145"/>
                            <a:pt x="5" y="1145"/>
                          </a:cubicBezTo>
                          <a:cubicBezTo>
                            <a:pt x="-159" y="1145"/>
                            <a:pt x="989" y="1473"/>
                            <a:pt x="292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  <p:grpSp>
                <p:nvGrpSpPr>
                  <p:cNvPr id="666" name="Group 665"/>
                  <p:cNvGrpSpPr/>
                  <p:nvPr/>
                </p:nvGrpSpPr>
                <p:grpSpPr>
                  <a:xfrm rot="1800000">
                    <a:off x="3216740" y="3287868"/>
                    <a:ext cx="3321" cy="5671"/>
                    <a:chOff x="3216740" y="3287868"/>
                    <a:chExt cx="3321" cy="5671"/>
                  </a:xfrm>
                </p:grpSpPr>
                <p:sp>
                  <p:nvSpPr>
                    <p:cNvPr id="667" name="Freeform 666"/>
                    <p:cNvSpPr/>
                    <p:nvPr/>
                  </p:nvSpPr>
                  <p:spPr>
                    <a:xfrm>
                      <a:off x="3216740" y="3287868"/>
                      <a:ext cx="3321" cy="56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21" h="5671">
                          <a:moveTo>
                            <a:pt x="0" y="3197"/>
                          </a:moveTo>
                          <a:cubicBezTo>
                            <a:pt x="0" y="1515"/>
                            <a:pt x="285" y="0"/>
                            <a:pt x="1202" y="0"/>
                          </a:cubicBezTo>
                          <a:cubicBezTo>
                            <a:pt x="2120" y="0"/>
                            <a:pt x="3321" y="2277"/>
                            <a:pt x="3321" y="3958"/>
                          </a:cubicBezTo>
                          <a:cubicBezTo>
                            <a:pt x="3321" y="5640"/>
                            <a:pt x="1279" y="5811"/>
                            <a:pt x="830" y="5595"/>
                          </a:cubicBezTo>
                          <a:cubicBezTo>
                            <a:pt x="382" y="5379"/>
                            <a:pt x="0" y="4879"/>
                            <a:pt x="0" y="319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68" name="Freeform 667"/>
                    <p:cNvSpPr/>
                    <p:nvPr/>
                  </p:nvSpPr>
                  <p:spPr>
                    <a:xfrm>
                      <a:off x="3217477" y="3288934"/>
                      <a:ext cx="415" cy="295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15" h="2950">
                          <a:moveTo>
                            <a:pt x="179" y="0"/>
                          </a:moveTo>
                          <a:cubicBezTo>
                            <a:pt x="179" y="0"/>
                            <a:pt x="-222" y="2360"/>
                            <a:pt x="179" y="2893"/>
                          </a:cubicBezTo>
                          <a:cubicBezTo>
                            <a:pt x="580" y="3425"/>
                            <a:pt x="408" y="0"/>
                            <a:pt x="179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91000"/>
                      </a:srgbClr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69" name="Freeform 668"/>
                    <p:cNvSpPr/>
                    <p:nvPr/>
                  </p:nvSpPr>
                  <p:spPr>
                    <a:xfrm>
                      <a:off x="3218679" y="3290533"/>
                      <a:ext cx="723" cy="163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3" h="1637">
                          <a:moveTo>
                            <a:pt x="408" y="0"/>
                          </a:moveTo>
                          <a:cubicBezTo>
                            <a:pt x="408" y="0"/>
                            <a:pt x="236" y="1599"/>
                            <a:pt x="7" y="1599"/>
                          </a:cubicBezTo>
                          <a:cubicBezTo>
                            <a:pt x="-222" y="1599"/>
                            <a:pt x="1381" y="2055"/>
                            <a:pt x="408" y="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84000"/>
                      </a:srgbClr>
                    </a:soli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</p:grpSp>
            </p:grpSp>
          </p:grpSp>
          <p:sp>
            <p:nvSpPr>
              <p:cNvPr id="13078" name="Text 13078"/>
              <p:cNvSpPr txBox="1"/>
              <p:nvPr/>
            </p:nvSpPr>
            <p:spPr>
              <a:xfrm>
                <a:off x="3447724" y="3140360"/>
                <a:ext cx="805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236EA1"/>
                    </a:solidFill>
                    <a:latin typeface="Arial"/>
                  </a:rPr>
                  <a:t>Watermelons</a:t>
                </a:r>
              </a:p>
            </p:txBody>
          </p:sp>
        </p:grpSp>
        <p:grpSp>
          <p:nvGrpSpPr>
            <p:cNvPr id="499" name="Sub Topic"/>
            <p:cNvGrpSpPr/>
            <p:nvPr/>
          </p:nvGrpSpPr>
          <p:grpSpPr>
            <a:xfrm>
              <a:off x="6848724" y="1663345"/>
              <a:ext cx="1026000" cy="167200"/>
              <a:chOff x="6848724" y="1663345"/>
              <a:chExt cx="1026000" cy="167200"/>
            </a:xfrm>
          </p:grpSpPr>
          <p:sp>
            <p:nvSpPr>
              <p:cNvPr id="500" name="Rectangle balloon"/>
              <p:cNvSpPr/>
              <p:nvPr/>
            </p:nvSpPr>
            <p:spPr>
              <a:xfrm>
                <a:off x="6848724" y="1663345"/>
                <a:ext cx="1026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026000" h="167200" fill="none">
                    <a:moveTo>
                      <a:pt x="0" y="167200"/>
                    </a:moveTo>
                    <a:lnTo>
                      <a:pt x="1026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79" name="Text 13079"/>
              <p:cNvSpPr txBox="1"/>
              <p:nvPr/>
            </p:nvSpPr>
            <p:spPr>
              <a:xfrm>
                <a:off x="6879124" y="1686145"/>
                <a:ext cx="1033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Protect your heart</a:t>
                </a:r>
              </a:p>
            </p:txBody>
          </p:sp>
        </p:grpSp>
        <p:grpSp>
          <p:nvGrpSpPr>
            <p:cNvPr id="503" name="Sub Topic"/>
            <p:cNvGrpSpPr/>
            <p:nvPr/>
          </p:nvGrpSpPr>
          <p:grpSpPr>
            <a:xfrm>
              <a:off x="6848724" y="1936945"/>
              <a:ext cx="1170400" cy="167200"/>
              <a:chOff x="6848724" y="1936945"/>
              <a:chExt cx="1170400" cy="167200"/>
            </a:xfrm>
          </p:grpSpPr>
          <p:sp>
            <p:nvSpPr>
              <p:cNvPr id="504" name="Rectangle balloon"/>
              <p:cNvSpPr/>
              <p:nvPr/>
            </p:nvSpPr>
            <p:spPr>
              <a:xfrm>
                <a:off x="6848724" y="1936945"/>
                <a:ext cx="11704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170400" h="167200" fill="none">
                    <a:moveTo>
                      <a:pt x="0" y="167200"/>
                    </a:moveTo>
                    <a:lnTo>
                      <a:pt x="11704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80" name="Text 13080"/>
              <p:cNvSpPr txBox="1"/>
              <p:nvPr/>
            </p:nvSpPr>
            <p:spPr>
              <a:xfrm>
                <a:off x="6879124" y="1959745"/>
                <a:ext cx="11780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Prevent constipation</a:t>
                </a:r>
              </a:p>
            </p:txBody>
          </p:sp>
        </p:grpSp>
        <p:grpSp>
          <p:nvGrpSpPr>
            <p:cNvPr id="507" name="Sub Topic"/>
            <p:cNvGrpSpPr/>
            <p:nvPr/>
          </p:nvGrpSpPr>
          <p:grpSpPr>
            <a:xfrm>
              <a:off x="6848724" y="1389745"/>
              <a:ext cx="866400" cy="167200"/>
              <a:chOff x="6848724" y="1389745"/>
              <a:chExt cx="866400" cy="167200"/>
            </a:xfrm>
          </p:grpSpPr>
          <p:sp>
            <p:nvSpPr>
              <p:cNvPr id="508" name="Rectangle balloon"/>
              <p:cNvSpPr/>
              <p:nvPr/>
            </p:nvSpPr>
            <p:spPr>
              <a:xfrm>
                <a:off x="6848724" y="1389745"/>
                <a:ext cx="8664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866400" h="167200" fill="none">
                    <a:moveTo>
                      <a:pt x="0" y="167200"/>
                    </a:moveTo>
                    <a:lnTo>
                      <a:pt x="8664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81" name="Text 13081"/>
              <p:cNvSpPr txBox="1"/>
              <p:nvPr/>
            </p:nvSpPr>
            <p:spPr>
              <a:xfrm>
                <a:off x="6879124" y="1412545"/>
                <a:ext cx="8740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Block diarrhea</a:t>
                </a:r>
              </a:p>
            </p:txBody>
          </p:sp>
        </p:grpSp>
        <p:grpSp>
          <p:nvGrpSpPr>
            <p:cNvPr id="511" name="Sub Topic"/>
            <p:cNvGrpSpPr/>
            <p:nvPr/>
          </p:nvGrpSpPr>
          <p:grpSpPr>
            <a:xfrm>
              <a:off x="6848724" y="2210545"/>
              <a:ext cx="1231200" cy="167200"/>
              <a:chOff x="6848724" y="2210545"/>
              <a:chExt cx="1231200" cy="167200"/>
            </a:xfrm>
          </p:grpSpPr>
          <p:sp>
            <p:nvSpPr>
              <p:cNvPr id="512" name="Rectangle balloon"/>
              <p:cNvSpPr/>
              <p:nvPr/>
            </p:nvSpPr>
            <p:spPr>
              <a:xfrm>
                <a:off x="6848724" y="2210545"/>
                <a:ext cx="12312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231200" h="167200" fill="none">
                    <a:moveTo>
                      <a:pt x="0" y="167200"/>
                    </a:moveTo>
                    <a:lnTo>
                      <a:pt x="12312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82" name="Text 13082"/>
              <p:cNvSpPr txBox="1"/>
              <p:nvPr/>
            </p:nvSpPr>
            <p:spPr>
              <a:xfrm>
                <a:off x="6879124" y="2233345"/>
                <a:ext cx="12388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Improve lung capacity</a:t>
                </a:r>
              </a:p>
            </p:txBody>
          </p:sp>
        </p:grpSp>
        <p:grpSp>
          <p:nvGrpSpPr>
            <p:cNvPr id="142" name="Sub Topic"/>
            <p:cNvGrpSpPr/>
            <p:nvPr/>
          </p:nvGrpSpPr>
          <p:grpSpPr>
            <a:xfrm>
              <a:off x="6848724" y="1116145"/>
              <a:ext cx="836000" cy="167200"/>
              <a:chOff x="6848724" y="1116145"/>
              <a:chExt cx="836000" cy="167200"/>
            </a:xfrm>
          </p:grpSpPr>
          <p:sp>
            <p:nvSpPr>
              <p:cNvPr id="143" name="Rectangle balloon"/>
              <p:cNvSpPr/>
              <p:nvPr/>
            </p:nvSpPr>
            <p:spPr>
              <a:xfrm>
                <a:off x="6848724" y="1116145"/>
                <a:ext cx="836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836000" h="167200" fill="none">
                    <a:moveTo>
                      <a:pt x="0" y="167200"/>
                    </a:moveTo>
                    <a:lnTo>
                      <a:pt x="836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83" name="Text 13083"/>
              <p:cNvSpPr txBox="1"/>
              <p:nvPr/>
            </p:nvSpPr>
            <p:spPr>
              <a:xfrm>
                <a:off x="6879124" y="1138945"/>
                <a:ext cx="843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Cushion joints</a:t>
                </a:r>
              </a:p>
            </p:txBody>
          </p:sp>
        </p:grpSp>
        <p:grpSp>
          <p:nvGrpSpPr>
            <p:cNvPr id="146" name="Sub Topic"/>
            <p:cNvGrpSpPr/>
            <p:nvPr/>
          </p:nvGrpSpPr>
          <p:grpSpPr>
            <a:xfrm>
              <a:off x="6434524" y="2590545"/>
              <a:ext cx="912000" cy="167200"/>
              <a:chOff x="6434524" y="2590545"/>
              <a:chExt cx="912000" cy="167200"/>
            </a:xfrm>
          </p:grpSpPr>
          <p:sp>
            <p:nvSpPr>
              <p:cNvPr id="147" name="Rectangle balloon"/>
              <p:cNvSpPr/>
              <p:nvPr/>
            </p:nvSpPr>
            <p:spPr>
              <a:xfrm>
                <a:off x="6434524" y="2590545"/>
                <a:ext cx="912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912000" h="167200" fill="none">
                    <a:moveTo>
                      <a:pt x="0" y="167200"/>
                    </a:moveTo>
                    <a:lnTo>
                      <a:pt x="912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84" name="Text 13084"/>
              <p:cNvSpPr txBox="1"/>
              <p:nvPr/>
            </p:nvSpPr>
            <p:spPr>
              <a:xfrm>
                <a:off x="6464924" y="2613345"/>
                <a:ext cx="919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Combat cancer</a:t>
                </a:r>
              </a:p>
            </p:txBody>
          </p:sp>
        </p:grpSp>
        <p:grpSp>
          <p:nvGrpSpPr>
            <p:cNvPr id="150" name="Sub Topic"/>
            <p:cNvGrpSpPr/>
            <p:nvPr/>
          </p:nvGrpSpPr>
          <p:grpSpPr>
            <a:xfrm>
              <a:off x="6434524" y="3411345"/>
              <a:ext cx="1299600" cy="167200"/>
              <a:chOff x="6434524" y="3411345"/>
              <a:chExt cx="1299600" cy="167200"/>
            </a:xfrm>
          </p:grpSpPr>
          <p:sp>
            <p:nvSpPr>
              <p:cNvPr id="151" name="Rectangle balloon"/>
              <p:cNvSpPr/>
              <p:nvPr/>
            </p:nvSpPr>
            <p:spPr>
              <a:xfrm>
                <a:off x="6434524" y="3411345"/>
                <a:ext cx="12996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299600" h="167200" fill="none">
                    <a:moveTo>
                      <a:pt x="0" y="167200"/>
                    </a:moveTo>
                    <a:lnTo>
                      <a:pt x="12996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85" name="Text 13085"/>
              <p:cNvSpPr txBox="1"/>
              <p:nvPr/>
            </p:nvSpPr>
            <p:spPr>
              <a:xfrm>
                <a:off x="6464924" y="3434145"/>
                <a:ext cx="13072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Control blood pressure</a:t>
                </a:r>
              </a:p>
            </p:txBody>
          </p:sp>
        </p:grpSp>
        <p:grpSp>
          <p:nvGrpSpPr>
            <p:cNvPr id="154" name="Sub Topic"/>
            <p:cNvGrpSpPr/>
            <p:nvPr/>
          </p:nvGrpSpPr>
          <p:grpSpPr>
            <a:xfrm>
              <a:off x="6434524" y="2864145"/>
              <a:ext cx="1094400" cy="167200"/>
              <a:chOff x="6434524" y="2864145"/>
              <a:chExt cx="1094400" cy="167200"/>
            </a:xfrm>
          </p:grpSpPr>
          <p:sp>
            <p:nvSpPr>
              <p:cNvPr id="155" name="Rectangle balloon"/>
              <p:cNvSpPr/>
              <p:nvPr/>
            </p:nvSpPr>
            <p:spPr>
              <a:xfrm>
                <a:off x="6434524" y="2864145"/>
                <a:ext cx="10944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094400" h="167200" fill="none">
                    <a:moveTo>
                      <a:pt x="0" y="167200"/>
                    </a:moveTo>
                    <a:lnTo>
                      <a:pt x="10944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86" name="Text 13086"/>
              <p:cNvSpPr txBox="1"/>
              <p:nvPr/>
            </p:nvSpPr>
            <p:spPr>
              <a:xfrm>
                <a:off x="6464924" y="2886945"/>
                <a:ext cx="11020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Save your eyesight</a:t>
                </a:r>
              </a:p>
            </p:txBody>
          </p:sp>
        </p:grpSp>
        <p:grpSp>
          <p:nvGrpSpPr>
            <p:cNvPr id="158" name="Sub Topic"/>
            <p:cNvGrpSpPr/>
            <p:nvPr/>
          </p:nvGrpSpPr>
          <p:grpSpPr>
            <a:xfrm>
              <a:off x="6434524" y="3684945"/>
              <a:ext cx="1489600" cy="167200"/>
              <a:chOff x="6434524" y="3684945"/>
              <a:chExt cx="1489600" cy="167200"/>
            </a:xfrm>
          </p:grpSpPr>
          <p:sp>
            <p:nvSpPr>
              <p:cNvPr id="159" name="Rectangle balloon"/>
              <p:cNvSpPr/>
              <p:nvPr/>
            </p:nvSpPr>
            <p:spPr>
              <a:xfrm>
                <a:off x="6434524" y="3684945"/>
                <a:ext cx="14896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489600" h="167200" fill="none">
                    <a:moveTo>
                      <a:pt x="0" y="167200"/>
                    </a:moveTo>
                    <a:lnTo>
                      <a:pt x="14896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87" name="Text 13087"/>
              <p:cNvSpPr txBox="1"/>
              <p:nvPr/>
            </p:nvSpPr>
            <p:spPr>
              <a:xfrm>
                <a:off x="6464924" y="3707745"/>
                <a:ext cx="14972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Shield against Alzheimer's</a:t>
                </a:r>
              </a:p>
            </p:txBody>
          </p:sp>
        </p:grpSp>
        <p:grpSp>
          <p:nvGrpSpPr>
            <p:cNvPr id="162" name="Sub Topic"/>
            <p:cNvGrpSpPr/>
            <p:nvPr/>
          </p:nvGrpSpPr>
          <p:grpSpPr>
            <a:xfrm>
              <a:off x="6434524" y="3137745"/>
              <a:ext cx="1140000" cy="167200"/>
              <a:chOff x="6434524" y="3137745"/>
              <a:chExt cx="1140000" cy="167200"/>
            </a:xfrm>
          </p:grpSpPr>
          <p:sp>
            <p:nvSpPr>
              <p:cNvPr id="163" name="Rectangle balloon"/>
              <p:cNvSpPr/>
              <p:nvPr/>
            </p:nvSpPr>
            <p:spPr>
              <a:xfrm>
                <a:off x="6434524" y="3137745"/>
                <a:ext cx="1140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140000" h="167200" fill="none">
                    <a:moveTo>
                      <a:pt x="0" y="167200"/>
                    </a:moveTo>
                    <a:lnTo>
                      <a:pt x="1140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88" name="Text 13088"/>
              <p:cNvSpPr txBox="1"/>
              <p:nvPr/>
            </p:nvSpPr>
            <p:spPr>
              <a:xfrm>
                <a:off x="6464924" y="3160545"/>
                <a:ext cx="1147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Slow aging process</a:t>
                </a:r>
              </a:p>
            </p:txBody>
          </p:sp>
        </p:grpSp>
        <p:grpSp>
          <p:nvGrpSpPr>
            <p:cNvPr id="166" name="Sub Topic"/>
            <p:cNvGrpSpPr/>
            <p:nvPr/>
          </p:nvGrpSpPr>
          <p:grpSpPr>
            <a:xfrm>
              <a:off x="7091924" y="4885745"/>
              <a:ext cx="950000" cy="167200"/>
              <a:chOff x="7091924" y="4885745"/>
              <a:chExt cx="950000" cy="167200"/>
            </a:xfrm>
          </p:grpSpPr>
          <p:sp>
            <p:nvSpPr>
              <p:cNvPr id="167" name="Rectangle balloon"/>
              <p:cNvSpPr/>
              <p:nvPr/>
            </p:nvSpPr>
            <p:spPr>
              <a:xfrm>
                <a:off x="7091924" y="4885745"/>
                <a:ext cx="950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950000" h="167200" fill="none">
                    <a:moveTo>
                      <a:pt x="0" y="167200"/>
                    </a:moveTo>
                    <a:lnTo>
                      <a:pt x="950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89" name="Text 13089"/>
              <p:cNvSpPr txBox="1"/>
              <p:nvPr/>
            </p:nvSpPr>
            <p:spPr>
              <a:xfrm>
                <a:off x="7122324" y="4908545"/>
                <a:ext cx="957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Protect eyesight</a:t>
                </a:r>
              </a:p>
            </p:txBody>
          </p:sp>
        </p:grpSp>
        <p:grpSp>
          <p:nvGrpSpPr>
            <p:cNvPr id="170" name="Sub Topic"/>
            <p:cNvGrpSpPr/>
            <p:nvPr/>
          </p:nvGrpSpPr>
          <p:grpSpPr>
            <a:xfrm>
              <a:off x="7091924" y="4338545"/>
              <a:ext cx="1299600" cy="167200"/>
              <a:chOff x="7091924" y="4338545"/>
              <a:chExt cx="1299600" cy="167200"/>
            </a:xfrm>
          </p:grpSpPr>
          <p:sp>
            <p:nvSpPr>
              <p:cNvPr id="171" name="Rectangle balloon"/>
              <p:cNvSpPr/>
              <p:nvPr/>
            </p:nvSpPr>
            <p:spPr>
              <a:xfrm>
                <a:off x="7091924" y="4338545"/>
                <a:ext cx="12996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299600" h="167200" fill="none">
                    <a:moveTo>
                      <a:pt x="0" y="167200"/>
                    </a:moveTo>
                    <a:lnTo>
                      <a:pt x="12996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90" name="Text 13090"/>
              <p:cNvSpPr txBox="1"/>
              <p:nvPr/>
            </p:nvSpPr>
            <p:spPr>
              <a:xfrm>
                <a:off x="7122324" y="4361345"/>
                <a:ext cx="13072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Control blood pressure</a:t>
                </a:r>
              </a:p>
            </p:txBody>
          </p:sp>
        </p:grpSp>
        <p:grpSp>
          <p:nvGrpSpPr>
            <p:cNvPr id="174" name="Sub Topic"/>
            <p:cNvGrpSpPr/>
            <p:nvPr/>
          </p:nvGrpSpPr>
          <p:grpSpPr>
            <a:xfrm>
              <a:off x="7091924" y="4612145"/>
              <a:ext cx="1026000" cy="167200"/>
              <a:chOff x="7091924" y="4612145"/>
              <a:chExt cx="1026000" cy="167200"/>
            </a:xfrm>
          </p:grpSpPr>
          <p:sp>
            <p:nvSpPr>
              <p:cNvPr id="175" name="Rectangle balloon"/>
              <p:cNvSpPr/>
              <p:nvPr/>
            </p:nvSpPr>
            <p:spPr>
              <a:xfrm>
                <a:off x="7091924" y="4612145"/>
                <a:ext cx="1026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026000" h="167200" fill="none">
                    <a:moveTo>
                      <a:pt x="0" y="167200"/>
                    </a:moveTo>
                    <a:lnTo>
                      <a:pt x="1026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91" name="Text 13091"/>
              <p:cNvSpPr txBox="1"/>
              <p:nvPr/>
            </p:nvSpPr>
            <p:spPr>
              <a:xfrm>
                <a:off x="7122324" y="4634945"/>
                <a:ext cx="1033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Lower cholesterol</a:t>
                </a:r>
              </a:p>
            </p:txBody>
          </p:sp>
        </p:grpSp>
        <p:grpSp>
          <p:nvGrpSpPr>
            <p:cNvPr id="178" name="Sub Topic"/>
            <p:cNvGrpSpPr/>
            <p:nvPr/>
          </p:nvGrpSpPr>
          <p:grpSpPr>
            <a:xfrm>
              <a:off x="7091924" y="5159345"/>
              <a:ext cx="912000" cy="167200"/>
              <a:chOff x="7091924" y="5159345"/>
              <a:chExt cx="912000" cy="167200"/>
            </a:xfrm>
          </p:grpSpPr>
          <p:sp>
            <p:nvSpPr>
              <p:cNvPr id="179" name="Rectangle balloon"/>
              <p:cNvSpPr/>
              <p:nvPr/>
            </p:nvSpPr>
            <p:spPr>
              <a:xfrm>
                <a:off x="7091924" y="5159345"/>
                <a:ext cx="912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912000" h="167200" fill="none">
                    <a:moveTo>
                      <a:pt x="0" y="167200"/>
                    </a:moveTo>
                    <a:lnTo>
                      <a:pt x="912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92" name="Text 13092"/>
              <p:cNvSpPr txBox="1"/>
              <p:nvPr/>
            </p:nvSpPr>
            <p:spPr>
              <a:xfrm>
                <a:off x="7122324" y="5182145"/>
                <a:ext cx="919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Combat cancer</a:t>
                </a:r>
              </a:p>
            </p:txBody>
          </p:sp>
        </p:grpSp>
        <p:grpSp>
          <p:nvGrpSpPr>
            <p:cNvPr id="182" name="Sub Topic"/>
            <p:cNvGrpSpPr/>
            <p:nvPr/>
          </p:nvGrpSpPr>
          <p:grpSpPr>
            <a:xfrm>
              <a:off x="7091924" y="4064945"/>
              <a:ext cx="1368000" cy="167200"/>
              <a:chOff x="7091924" y="4064945"/>
              <a:chExt cx="1368000" cy="167200"/>
            </a:xfrm>
          </p:grpSpPr>
          <p:sp>
            <p:nvSpPr>
              <p:cNvPr id="183" name="Rectangle balloon"/>
              <p:cNvSpPr/>
              <p:nvPr/>
            </p:nvSpPr>
            <p:spPr>
              <a:xfrm>
                <a:off x="7091924" y="4064945"/>
                <a:ext cx="1368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368000" h="167200" fill="none">
                    <a:moveTo>
                      <a:pt x="0" y="167200"/>
                    </a:moveTo>
                    <a:lnTo>
                      <a:pt x="1368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93" name="Text 13093"/>
              <p:cNvSpPr txBox="1"/>
              <p:nvPr/>
            </p:nvSpPr>
            <p:spPr>
              <a:xfrm>
                <a:off x="7122324" y="4087745"/>
                <a:ext cx="1375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Support immune system</a:t>
                </a:r>
              </a:p>
            </p:txBody>
          </p:sp>
        </p:grpSp>
        <p:grpSp>
          <p:nvGrpSpPr>
            <p:cNvPr id="186" name="Sub Topic"/>
            <p:cNvGrpSpPr/>
            <p:nvPr/>
          </p:nvGrpSpPr>
          <p:grpSpPr>
            <a:xfrm>
              <a:off x="1597945" y="4325960"/>
              <a:ext cx="1558000" cy="167200"/>
              <a:chOff x="1597945" y="4325960"/>
              <a:chExt cx="1558000" cy="167200"/>
            </a:xfrm>
          </p:grpSpPr>
          <p:sp>
            <p:nvSpPr>
              <p:cNvPr id="187" name="Rectangle balloon"/>
              <p:cNvSpPr/>
              <p:nvPr/>
            </p:nvSpPr>
            <p:spPr>
              <a:xfrm>
                <a:off x="1597945" y="4325960"/>
                <a:ext cx="1558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558000" h="167200" fill="none">
                    <a:moveTo>
                      <a:pt x="0" y="167200"/>
                    </a:moveTo>
                    <a:lnTo>
                      <a:pt x="1558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94" name="Text 13094"/>
              <p:cNvSpPr txBox="1"/>
              <p:nvPr/>
            </p:nvSpPr>
            <p:spPr>
              <a:xfrm>
                <a:off x="1628345" y="4348760"/>
                <a:ext cx="1565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Help support a healthy heart</a:t>
                </a:r>
              </a:p>
            </p:txBody>
          </p:sp>
        </p:grpSp>
        <p:grpSp>
          <p:nvGrpSpPr>
            <p:cNvPr id="190" name="Sub Topic"/>
            <p:cNvGrpSpPr/>
            <p:nvPr/>
          </p:nvGrpSpPr>
          <p:grpSpPr>
            <a:xfrm>
              <a:off x="1856345" y="5146760"/>
              <a:ext cx="1299600" cy="167200"/>
              <a:chOff x="1856345" y="5146760"/>
              <a:chExt cx="1299600" cy="167200"/>
            </a:xfrm>
          </p:grpSpPr>
          <p:sp>
            <p:nvSpPr>
              <p:cNvPr id="191" name="Rectangle balloon"/>
              <p:cNvSpPr/>
              <p:nvPr/>
            </p:nvSpPr>
            <p:spPr>
              <a:xfrm>
                <a:off x="1856345" y="5146760"/>
                <a:ext cx="12996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299600" h="167200" fill="none">
                    <a:moveTo>
                      <a:pt x="0" y="167200"/>
                    </a:moveTo>
                    <a:lnTo>
                      <a:pt x="12996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95" name="Text 13095"/>
              <p:cNvSpPr txBox="1"/>
              <p:nvPr/>
            </p:nvSpPr>
            <p:spPr>
              <a:xfrm>
                <a:off x="1886745" y="5169560"/>
                <a:ext cx="13072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Control blood pressure</a:t>
                </a:r>
              </a:p>
            </p:txBody>
          </p:sp>
        </p:grpSp>
        <p:grpSp>
          <p:nvGrpSpPr>
            <p:cNvPr id="194" name="Sub Topic"/>
            <p:cNvGrpSpPr/>
            <p:nvPr/>
          </p:nvGrpSpPr>
          <p:grpSpPr>
            <a:xfrm>
              <a:off x="1803145" y="4599560"/>
              <a:ext cx="1352800" cy="167200"/>
              <a:chOff x="1803145" y="4599560"/>
              <a:chExt cx="1352800" cy="167200"/>
            </a:xfrm>
          </p:grpSpPr>
          <p:sp>
            <p:nvSpPr>
              <p:cNvPr id="195" name="Rectangle balloon"/>
              <p:cNvSpPr/>
              <p:nvPr/>
            </p:nvSpPr>
            <p:spPr>
              <a:xfrm>
                <a:off x="1803145" y="4599560"/>
                <a:ext cx="13528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352800" h="167200" fill="none">
                    <a:moveTo>
                      <a:pt x="0" y="167200"/>
                    </a:moveTo>
                    <a:lnTo>
                      <a:pt x="13528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96" name="Text 13096"/>
              <p:cNvSpPr txBox="1"/>
              <p:nvPr/>
            </p:nvSpPr>
            <p:spPr>
              <a:xfrm>
                <a:off x="1833545" y="4622360"/>
                <a:ext cx="13604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Maintain a healthy colon</a:t>
                </a:r>
              </a:p>
            </p:txBody>
          </p:sp>
        </p:grpSp>
        <p:grpSp>
          <p:nvGrpSpPr>
            <p:cNvPr id="198" name="Sub Topic"/>
            <p:cNvGrpSpPr/>
            <p:nvPr/>
          </p:nvGrpSpPr>
          <p:grpSpPr>
            <a:xfrm>
              <a:off x="1324345" y="4052360"/>
              <a:ext cx="1831600" cy="167200"/>
              <a:chOff x="1324345" y="4052360"/>
              <a:chExt cx="1831600" cy="167200"/>
            </a:xfrm>
          </p:grpSpPr>
          <p:sp>
            <p:nvSpPr>
              <p:cNvPr id="199" name="Rectangle balloon"/>
              <p:cNvSpPr/>
              <p:nvPr/>
            </p:nvSpPr>
            <p:spPr>
              <a:xfrm>
                <a:off x="1324345" y="4052360"/>
                <a:ext cx="18316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831600" h="167200" fill="none">
                    <a:moveTo>
                      <a:pt x="0" y="167200"/>
                    </a:moveTo>
                    <a:lnTo>
                      <a:pt x="18316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97" name="Text 13097"/>
              <p:cNvSpPr txBox="1"/>
              <p:nvPr/>
            </p:nvSpPr>
            <p:spPr>
              <a:xfrm>
                <a:off x="1354745" y="4075160"/>
                <a:ext cx="18392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Offered more protection to retinal</a:t>
                </a:r>
              </a:p>
            </p:txBody>
          </p:sp>
        </p:grpSp>
        <p:grpSp>
          <p:nvGrpSpPr>
            <p:cNvPr id="202" name="Sub Topic"/>
            <p:cNvGrpSpPr/>
            <p:nvPr/>
          </p:nvGrpSpPr>
          <p:grpSpPr>
            <a:xfrm>
              <a:off x="1803145" y="4873160"/>
              <a:ext cx="1352800" cy="167200"/>
              <a:chOff x="1803145" y="4873160"/>
              <a:chExt cx="1352800" cy="167200"/>
            </a:xfrm>
          </p:grpSpPr>
          <p:sp>
            <p:nvSpPr>
              <p:cNvPr id="203" name="Rectangle balloon"/>
              <p:cNvSpPr/>
              <p:nvPr/>
            </p:nvSpPr>
            <p:spPr>
              <a:xfrm>
                <a:off x="1803145" y="4873160"/>
                <a:ext cx="13528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352800" h="167200" fill="none">
                    <a:moveTo>
                      <a:pt x="0" y="167200"/>
                    </a:moveTo>
                    <a:lnTo>
                      <a:pt x="13528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98" name="Text 13098"/>
              <p:cNvSpPr txBox="1"/>
              <p:nvPr/>
            </p:nvSpPr>
            <p:spPr>
              <a:xfrm>
                <a:off x="1833545" y="4895960"/>
                <a:ext cx="13604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help protect brain health</a:t>
                </a:r>
              </a:p>
            </p:txBody>
          </p:sp>
        </p:grpSp>
        <p:sp>
          <p:nvSpPr>
            <p:cNvPr id="569" name="Ellipse balloon"/>
            <p:cNvSpPr/>
            <p:nvPr/>
          </p:nvSpPr>
          <p:spPr>
            <a:xfrm>
              <a:off x="5656689" y="461398"/>
              <a:ext cx="1370531" cy="656433"/>
            </a:xfrm>
            <a:custGeom>
              <a:avLst/>
              <a:gdLst>
                <a:gd name="rtl" fmla="*/ 30400 w 1370531"/>
                <a:gd name="rtt" fmla="*/ 30400 h 656433"/>
                <a:gd name="rtr" fmla="*/ 1340131 w 1370531"/>
                <a:gd name="rtb" fmla="*/ 626033 h 656433"/>
              </a:gdLst>
              <a:ahLst/>
              <a:cxnLst/>
              <a:rect l="rtl" t="rtt" r="rtr" b="rtb"/>
              <a:pathLst>
                <a:path w="1370531" h="656433">
                  <a:moveTo>
                    <a:pt x="123929" y="721269"/>
                  </a:moveTo>
                  <a:arcTo wR="685267" hR="328216" stAng="8700000" swAng="20400000"/>
                  <a:lnTo>
                    <a:pt x="585935" y="1008492"/>
                  </a:lnTo>
                  <a:close/>
                </a:path>
              </a:pathLst>
            </a:custGeom>
            <a:solidFill>
              <a:srgbClr val="FFFFFF"/>
            </a:solidFill>
            <a:ln w="22800" cap="flat">
              <a:solidFill>
                <a:srgbClr val="47648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454545"/>
                  </a:solidFill>
                  <a:latin typeface="Arial"/>
                </a:rPr>
                <a:t>One apple a day keeps the doctor away.</a:t>
              </a:r>
            </a:p>
          </p:txBody>
        </p:sp>
        <p:grpSp>
          <p:nvGrpSpPr>
            <p:cNvPr id="670" name="Sub Topic"/>
            <p:cNvGrpSpPr/>
            <p:nvPr/>
          </p:nvGrpSpPr>
          <p:grpSpPr>
            <a:xfrm>
              <a:off x="1563145" y="2851560"/>
              <a:ext cx="1193200" cy="167200"/>
              <a:chOff x="1563145" y="2851560"/>
              <a:chExt cx="1193200" cy="167200"/>
            </a:xfrm>
          </p:grpSpPr>
          <p:sp>
            <p:nvSpPr>
              <p:cNvPr id="671" name="Rectangle balloon"/>
              <p:cNvSpPr/>
              <p:nvPr/>
            </p:nvSpPr>
            <p:spPr>
              <a:xfrm>
                <a:off x="1563145" y="2851560"/>
                <a:ext cx="11932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193200" h="167200" fill="none">
                    <a:moveTo>
                      <a:pt x="0" y="167200"/>
                    </a:moveTo>
                    <a:lnTo>
                      <a:pt x="11932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099" name="Text 13099"/>
              <p:cNvSpPr txBox="1"/>
              <p:nvPr/>
            </p:nvSpPr>
            <p:spPr>
              <a:xfrm>
                <a:off x="1593545" y="2874360"/>
                <a:ext cx="12008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Promote bone health</a:t>
                </a:r>
              </a:p>
            </p:txBody>
          </p:sp>
        </p:grpSp>
        <p:grpSp>
          <p:nvGrpSpPr>
            <p:cNvPr id="674" name="Sub Topic"/>
            <p:cNvGrpSpPr/>
            <p:nvPr/>
          </p:nvGrpSpPr>
          <p:grpSpPr>
            <a:xfrm>
              <a:off x="1236345" y="3398760"/>
              <a:ext cx="1520000" cy="167200"/>
              <a:chOff x="1236345" y="3398760"/>
              <a:chExt cx="1520000" cy="167200"/>
            </a:xfrm>
          </p:grpSpPr>
          <p:sp>
            <p:nvSpPr>
              <p:cNvPr id="675" name="Rectangle balloon"/>
              <p:cNvSpPr/>
              <p:nvPr/>
            </p:nvSpPr>
            <p:spPr>
              <a:xfrm>
                <a:off x="1236345" y="3398760"/>
                <a:ext cx="1520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520000" h="167200" fill="none">
                    <a:moveTo>
                      <a:pt x="0" y="167200"/>
                    </a:moveTo>
                    <a:lnTo>
                      <a:pt x="1520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100" name="Text 13100"/>
              <p:cNvSpPr txBox="1"/>
              <p:nvPr/>
            </p:nvSpPr>
            <p:spPr>
              <a:xfrm>
                <a:off x="1266745" y="3421560"/>
                <a:ext cx="1527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Reduce accumulation of fat</a:t>
                </a:r>
              </a:p>
            </p:txBody>
          </p:sp>
        </p:grpSp>
        <p:grpSp>
          <p:nvGrpSpPr>
            <p:cNvPr id="678" name="Sub Topic"/>
            <p:cNvGrpSpPr/>
            <p:nvPr/>
          </p:nvGrpSpPr>
          <p:grpSpPr>
            <a:xfrm>
              <a:off x="1547945" y="3125160"/>
              <a:ext cx="1208400" cy="167200"/>
              <a:chOff x="1547945" y="3125160"/>
              <a:chExt cx="1208400" cy="167200"/>
            </a:xfrm>
          </p:grpSpPr>
          <p:sp>
            <p:nvSpPr>
              <p:cNvPr id="679" name="Rectangle balloon"/>
              <p:cNvSpPr/>
              <p:nvPr/>
            </p:nvSpPr>
            <p:spPr>
              <a:xfrm>
                <a:off x="1547945" y="3125160"/>
                <a:ext cx="12084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208400" h="167200" fill="none">
                    <a:moveTo>
                      <a:pt x="0" y="167200"/>
                    </a:moveTo>
                    <a:lnTo>
                      <a:pt x="12084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101" name="Text 13101"/>
              <p:cNvSpPr txBox="1"/>
              <p:nvPr/>
            </p:nvSpPr>
            <p:spPr>
              <a:xfrm>
                <a:off x="1578345" y="3147960"/>
                <a:ext cx="12160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Reduce inflammation</a:t>
                </a:r>
              </a:p>
            </p:txBody>
          </p:sp>
        </p:grpSp>
        <p:grpSp>
          <p:nvGrpSpPr>
            <p:cNvPr id="682" name="Sub Topic"/>
            <p:cNvGrpSpPr/>
            <p:nvPr/>
          </p:nvGrpSpPr>
          <p:grpSpPr>
            <a:xfrm>
              <a:off x="635945" y="3672360"/>
              <a:ext cx="2120400" cy="167200"/>
              <a:chOff x="635945" y="3672360"/>
              <a:chExt cx="2120400" cy="167200"/>
            </a:xfrm>
          </p:grpSpPr>
          <p:sp>
            <p:nvSpPr>
              <p:cNvPr id="683" name="Rectangle balloon"/>
              <p:cNvSpPr/>
              <p:nvPr/>
            </p:nvSpPr>
            <p:spPr>
              <a:xfrm>
                <a:off x="635945" y="3672360"/>
                <a:ext cx="21204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2120400" h="167200" fill="none">
                    <a:moveTo>
                      <a:pt x="0" y="167200"/>
                    </a:moveTo>
                    <a:lnTo>
                      <a:pt x="21204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102" name="Text 13102"/>
              <p:cNvSpPr txBox="1"/>
              <p:nvPr/>
            </p:nvSpPr>
            <p:spPr>
              <a:xfrm>
                <a:off x="666345" y="3695160"/>
                <a:ext cx="21280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Regulate action of nerves and muscles</a:t>
                </a:r>
              </a:p>
            </p:txBody>
          </p:sp>
        </p:grpSp>
        <p:grpSp>
          <p:nvGrpSpPr>
            <p:cNvPr id="686" name="Sub Topic"/>
            <p:cNvGrpSpPr/>
            <p:nvPr/>
          </p:nvGrpSpPr>
          <p:grpSpPr>
            <a:xfrm>
              <a:off x="1616345" y="2577960"/>
              <a:ext cx="1140000" cy="167200"/>
              <a:chOff x="1616345" y="2577960"/>
              <a:chExt cx="1140000" cy="167200"/>
            </a:xfrm>
          </p:grpSpPr>
          <p:sp>
            <p:nvSpPr>
              <p:cNvPr id="687" name="Rectangle balloon"/>
              <p:cNvSpPr/>
              <p:nvPr/>
            </p:nvSpPr>
            <p:spPr>
              <a:xfrm>
                <a:off x="1616345" y="2577960"/>
                <a:ext cx="1140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140000" h="167200" fill="none">
                    <a:moveTo>
                      <a:pt x="0" y="167200"/>
                    </a:moveTo>
                    <a:lnTo>
                      <a:pt x="1140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103" name="Text 13103"/>
              <p:cNvSpPr txBox="1"/>
              <p:nvPr/>
            </p:nvSpPr>
            <p:spPr>
              <a:xfrm>
                <a:off x="1646745" y="2600760"/>
                <a:ext cx="1147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Improves eye health</a:t>
                </a:r>
              </a:p>
            </p:txBody>
          </p:sp>
        </p:grpSp>
        <p:grpSp>
          <p:nvGrpSpPr>
            <p:cNvPr id="690" name="Main Topic"/>
            <p:cNvGrpSpPr/>
            <p:nvPr/>
          </p:nvGrpSpPr>
          <p:grpSpPr>
            <a:xfrm>
              <a:off x="3028378" y="1439144"/>
              <a:ext cx="1224947" cy="590431"/>
              <a:chOff x="3028378" y="1439144"/>
              <a:chExt cx="1224947" cy="590431"/>
            </a:xfrm>
          </p:grpSpPr>
          <p:sp>
            <p:nvSpPr>
              <p:cNvPr id="691" name="Rectangle balloon"/>
              <p:cNvSpPr/>
              <p:nvPr/>
            </p:nvSpPr>
            <p:spPr>
              <a:xfrm>
                <a:off x="3028378" y="1439144"/>
                <a:ext cx="1224947" cy="590431"/>
              </a:xfrm>
              <a:custGeom>
                <a:avLst/>
                <a:gdLst/>
                <a:ahLst/>
                <a:cxnLst/>
                <a:rect l="0" t="0" r="0" b="0"/>
                <a:pathLst>
                  <a:path w="1224947" h="590431">
                    <a:moveTo>
                      <a:pt x="91200" y="0"/>
                    </a:moveTo>
                    <a:lnTo>
                      <a:pt x="1133747" y="0"/>
                    </a:lnTo>
                    <a:cubicBezTo>
                      <a:pt x="1184116" y="0"/>
                      <a:pt x="1224947" y="40830"/>
                      <a:pt x="1224947" y="91200"/>
                    </a:cubicBezTo>
                    <a:lnTo>
                      <a:pt x="1224947" y="499231"/>
                    </a:lnTo>
                    <a:cubicBezTo>
                      <a:pt x="1224947" y="549601"/>
                      <a:pt x="1184116" y="590431"/>
                      <a:pt x="1133747" y="590431"/>
                    </a:cubicBezTo>
                    <a:lnTo>
                      <a:pt x="91200" y="590431"/>
                    </a:lnTo>
                    <a:cubicBezTo>
                      <a:pt x="40830" y="590431"/>
                      <a:pt x="0" y="549601"/>
                      <a:pt x="0" y="499231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714" name="Peach"/>
              <p:cNvGrpSpPr/>
              <p:nvPr/>
            </p:nvGrpSpPr>
            <p:grpSpPr>
              <a:xfrm>
                <a:off x="3096778" y="1469544"/>
                <a:ext cx="548547" cy="529631"/>
                <a:chOff x="3096778" y="1469544"/>
                <a:chExt cx="548547" cy="529631"/>
              </a:xfrm>
            </p:grpSpPr>
            <p:sp>
              <p:nvSpPr>
                <p:cNvPr id="715" name="Freeform 714"/>
                <p:cNvSpPr/>
                <p:nvPr/>
              </p:nvSpPr>
              <p:spPr>
                <a:xfrm>
                  <a:off x="3504839" y="1469544"/>
                  <a:ext cx="22217" cy="336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217" h="33644">
                      <a:moveTo>
                        <a:pt x="0" y="33644"/>
                      </a:moveTo>
                      <a:cubicBezTo>
                        <a:pt x="0" y="33644"/>
                        <a:pt x="5386" y="25233"/>
                        <a:pt x="6540" y="24468"/>
                      </a:cubicBezTo>
                      <a:cubicBezTo>
                        <a:pt x="7694" y="23703"/>
                        <a:pt x="12695" y="14528"/>
                        <a:pt x="14234" y="11469"/>
                      </a:cubicBezTo>
                      <a:cubicBezTo>
                        <a:pt x="15773" y="8411"/>
                        <a:pt x="17312" y="2676"/>
                        <a:pt x="17696" y="1912"/>
                      </a:cubicBezTo>
                      <a:cubicBezTo>
                        <a:pt x="18081" y="1147"/>
                        <a:pt x="17504" y="-191"/>
                        <a:pt x="18466" y="0"/>
                      </a:cubicBezTo>
                      <a:cubicBezTo>
                        <a:pt x="19428" y="191"/>
                        <a:pt x="22121" y="1912"/>
                        <a:pt x="22121" y="3632"/>
                      </a:cubicBezTo>
                      <a:cubicBezTo>
                        <a:pt x="22121" y="5352"/>
                        <a:pt x="22313" y="11469"/>
                        <a:pt x="22121" y="11469"/>
                      </a:cubicBezTo>
                      <a:cubicBezTo>
                        <a:pt x="22121" y="11469"/>
                        <a:pt x="20389" y="14528"/>
                        <a:pt x="20389" y="16057"/>
                      </a:cubicBezTo>
                      <a:cubicBezTo>
                        <a:pt x="20389" y="17586"/>
                        <a:pt x="16927" y="21792"/>
                        <a:pt x="16158" y="22174"/>
                      </a:cubicBezTo>
                      <a:cubicBezTo>
                        <a:pt x="15388" y="22557"/>
                        <a:pt x="13849" y="22557"/>
                        <a:pt x="11541" y="24851"/>
                      </a:cubicBezTo>
                      <a:cubicBezTo>
                        <a:pt x="9233" y="27144"/>
                        <a:pt x="7309" y="29056"/>
                        <a:pt x="5963" y="30394"/>
                      </a:cubicBezTo>
                      <a:cubicBezTo>
                        <a:pt x="4616" y="31732"/>
                        <a:pt x="3847" y="33644"/>
                        <a:pt x="3078" y="33261"/>
                      </a:cubicBezTo>
                      <a:cubicBezTo>
                        <a:pt x="2308" y="32879"/>
                        <a:pt x="1539" y="33644"/>
                        <a:pt x="0" y="3364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49772C"/>
                    </a:gs>
                    <a:gs pos="100000">
                      <a:srgbClr val="284914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16" name="Freeform 715"/>
                <p:cNvSpPr/>
                <p:nvPr/>
              </p:nvSpPr>
              <p:spPr>
                <a:xfrm>
                  <a:off x="3478017" y="1694201"/>
                  <a:ext cx="77310" cy="648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310" h="64849">
                      <a:moveTo>
                        <a:pt x="1316" y="12546"/>
                      </a:moveTo>
                      <a:cubicBezTo>
                        <a:pt x="1316" y="12546"/>
                        <a:pt x="25213" y="6326"/>
                        <a:pt x="37161" y="6326"/>
                      </a:cubicBezTo>
                      <a:cubicBezTo>
                        <a:pt x="49110" y="6326"/>
                        <a:pt x="73576" y="-1025"/>
                        <a:pt x="76990" y="106"/>
                      </a:cubicBezTo>
                      <a:cubicBezTo>
                        <a:pt x="80404" y="1237"/>
                        <a:pt x="53946" y="64849"/>
                        <a:pt x="53946" y="64849"/>
                      </a:cubicBezTo>
                      <a:cubicBezTo>
                        <a:pt x="53946" y="64849"/>
                        <a:pt x="-10064" y="49299"/>
                        <a:pt x="1316" y="12546"/>
                      </a:cubicBezTo>
                      <a:close/>
                    </a:path>
                  </a:pathLst>
                </a:custGeom>
                <a:solidFill>
                  <a:srgbClr val="F6A485"/>
                </a:solidFill>
                <a:ln w="7600" cap="flat">
                  <a:noFill/>
                  <a:bevel/>
                </a:ln>
              </p:spPr>
            </p:sp>
            <p:sp>
              <p:nvSpPr>
                <p:cNvPr id="717" name="Freeform 716"/>
                <p:cNvSpPr/>
                <p:nvPr/>
              </p:nvSpPr>
              <p:spPr>
                <a:xfrm>
                  <a:off x="3096944" y="1595177"/>
                  <a:ext cx="325563" cy="3202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5563" h="320287">
                      <a:moveTo>
                        <a:pt x="110417" y="3569"/>
                      </a:moveTo>
                      <a:cubicBezTo>
                        <a:pt x="110417" y="3569"/>
                        <a:pt x="76279" y="7527"/>
                        <a:pt x="42709" y="46542"/>
                      </a:cubicBezTo>
                      <a:cubicBezTo>
                        <a:pt x="9139" y="85559"/>
                        <a:pt x="-1102" y="113264"/>
                        <a:pt x="0" y="153411"/>
                      </a:cubicBezTo>
                      <a:cubicBezTo>
                        <a:pt x="2311" y="193558"/>
                        <a:pt x="6294" y="225788"/>
                        <a:pt x="29622" y="252929"/>
                      </a:cubicBezTo>
                      <a:cubicBezTo>
                        <a:pt x="52950" y="280070"/>
                        <a:pt x="65752" y="284593"/>
                        <a:pt x="65752" y="284593"/>
                      </a:cubicBezTo>
                      <a:cubicBezTo>
                        <a:pt x="65752" y="284593"/>
                        <a:pt x="94486" y="297033"/>
                        <a:pt x="121512" y="305797"/>
                      </a:cubicBezTo>
                      <a:cubicBezTo>
                        <a:pt x="148539" y="314562"/>
                        <a:pt x="159349" y="323611"/>
                        <a:pt x="191781" y="319084"/>
                      </a:cubicBezTo>
                      <a:cubicBezTo>
                        <a:pt x="224213" y="314562"/>
                        <a:pt x="245834" y="299860"/>
                        <a:pt x="245834" y="299860"/>
                      </a:cubicBezTo>
                      <a:cubicBezTo>
                        <a:pt x="245834" y="299860"/>
                        <a:pt x="285093" y="269891"/>
                        <a:pt x="298750" y="244447"/>
                      </a:cubicBezTo>
                      <a:cubicBezTo>
                        <a:pt x="312405" y="219002"/>
                        <a:pt x="322647" y="169809"/>
                        <a:pt x="324923" y="153977"/>
                      </a:cubicBezTo>
                      <a:cubicBezTo>
                        <a:pt x="327197" y="138144"/>
                        <a:pt x="323784" y="100260"/>
                        <a:pt x="308422" y="75945"/>
                      </a:cubicBezTo>
                      <a:cubicBezTo>
                        <a:pt x="293059" y="51632"/>
                        <a:pt x="271439" y="-2085"/>
                        <a:pt x="207144" y="0"/>
                      </a:cubicBezTo>
                      <a:cubicBezTo>
                        <a:pt x="142850" y="2438"/>
                        <a:pt x="116961" y="-1802"/>
                        <a:pt x="110417" y="3569"/>
                      </a:cubicBezTo>
                      <a:close/>
                    </a:path>
                  </a:pathLst>
                </a:custGeom>
                <a:gradFill>
                  <a:gsLst>
                    <a:gs pos="61000">
                      <a:srgbClr val="FD7690"/>
                    </a:gs>
                    <a:gs pos="0">
                      <a:srgbClr val="FBB686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18" name="Freeform 717"/>
                <p:cNvSpPr/>
                <p:nvPr/>
              </p:nvSpPr>
              <p:spPr>
                <a:xfrm>
                  <a:off x="3156723" y="1620554"/>
                  <a:ext cx="72829" cy="484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829" h="48413">
                      <a:moveTo>
                        <a:pt x="0" y="26339"/>
                      </a:moveTo>
                      <a:cubicBezTo>
                        <a:pt x="0" y="25652"/>
                        <a:pt x="29884" y="13513"/>
                        <a:pt x="36568" y="13055"/>
                      </a:cubicBezTo>
                      <a:cubicBezTo>
                        <a:pt x="43252" y="12597"/>
                        <a:pt x="30960" y="916"/>
                        <a:pt x="31651" y="229"/>
                      </a:cubicBezTo>
                      <a:cubicBezTo>
                        <a:pt x="32343" y="-458"/>
                        <a:pt x="44481" y="458"/>
                        <a:pt x="50704" y="1603"/>
                      </a:cubicBezTo>
                      <a:cubicBezTo>
                        <a:pt x="56926" y="2748"/>
                        <a:pt x="66145" y="15804"/>
                        <a:pt x="65684" y="21301"/>
                      </a:cubicBezTo>
                      <a:cubicBezTo>
                        <a:pt x="65223" y="26797"/>
                        <a:pt x="72368" y="41914"/>
                        <a:pt x="72829" y="42143"/>
                      </a:cubicBezTo>
                      <a:cubicBezTo>
                        <a:pt x="73290" y="42372"/>
                        <a:pt x="60384" y="49243"/>
                        <a:pt x="57848" y="48327"/>
                      </a:cubicBezTo>
                      <a:cubicBezTo>
                        <a:pt x="55313" y="47411"/>
                        <a:pt x="50934" y="46724"/>
                        <a:pt x="41485" y="40998"/>
                      </a:cubicBezTo>
                      <a:cubicBezTo>
                        <a:pt x="32035" y="35272"/>
                        <a:pt x="9661" y="23591"/>
                        <a:pt x="0" y="26339"/>
                      </a:cubicBezTo>
                      <a:close/>
                    </a:path>
                  </a:pathLst>
                </a:custGeom>
                <a:solidFill>
                  <a:srgbClr val="F6A485">
                    <a:alpha val="6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9" name="Freeform 718"/>
                <p:cNvSpPr/>
                <p:nvPr/>
              </p:nvSpPr>
              <p:spPr>
                <a:xfrm>
                  <a:off x="3206650" y="1605532"/>
                  <a:ext cx="59316" cy="651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16" h="65131">
                      <a:moveTo>
                        <a:pt x="2451" y="63046"/>
                      </a:moveTo>
                      <a:cubicBezTo>
                        <a:pt x="10948" y="68418"/>
                        <a:pt x="12255" y="62481"/>
                        <a:pt x="26635" y="56826"/>
                      </a:cubicBezTo>
                      <a:cubicBezTo>
                        <a:pt x="41015" y="51172"/>
                        <a:pt x="44283" y="49193"/>
                        <a:pt x="49839" y="46931"/>
                      </a:cubicBezTo>
                      <a:cubicBezTo>
                        <a:pt x="55394" y="44670"/>
                        <a:pt x="59316" y="40146"/>
                        <a:pt x="59316" y="40146"/>
                      </a:cubicBezTo>
                      <a:cubicBezTo>
                        <a:pt x="59316" y="40146"/>
                        <a:pt x="55885" y="30534"/>
                        <a:pt x="54741" y="22617"/>
                      </a:cubicBezTo>
                      <a:cubicBezTo>
                        <a:pt x="53597" y="14701"/>
                        <a:pt x="51146" y="5372"/>
                        <a:pt x="46244" y="3393"/>
                      </a:cubicBezTo>
                      <a:cubicBezTo>
                        <a:pt x="41341" y="1414"/>
                        <a:pt x="38400" y="-1131"/>
                        <a:pt x="36439" y="565"/>
                      </a:cubicBezTo>
                      <a:cubicBezTo>
                        <a:pt x="34478" y="2262"/>
                        <a:pt x="25328" y="14136"/>
                        <a:pt x="22713" y="17246"/>
                      </a:cubicBezTo>
                      <a:cubicBezTo>
                        <a:pt x="20099" y="20356"/>
                        <a:pt x="10295" y="34492"/>
                        <a:pt x="10295" y="37884"/>
                      </a:cubicBezTo>
                      <a:cubicBezTo>
                        <a:pt x="10295" y="41277"/>
                        <a:pt x="-6046" y="57675"/>
                        <a:pt x="2451" y="63046"/>
                      </a:cubicBezTo>
                      <a:close/>
                    </a:path>
                  </a:pathLst>
                </a:custGeom>
                <a:solidFill>
                  <a:srgbClr val="F8A385">
                    <a:alpha val="7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0" name="Freeform 719"/>
                <p:cNvSpPr/>
                <p:nvPr/>
              </p:nvSpPr>
              <p:spPr>
                <a:xfrm>
                  <a:off x="3196550" y="1594295"/>
                  <a:ext cx="226383" cy="3211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383" h="321169">
                      <a:moveTo>
                        <a:pt x="28449" y="308093"/>
                      </a:moveTo>
                      <a:cubicBezTo>
                        <a:pt x="28449" y="306963"/>
                        <a:pt x="100520" y="294523"/>
                        <a:pt x="135417" y="261162"/>
                      </a:cubicBezTo>
                      <a:cubicBezTo>
                        <a:pt x="170314" y="227802"/>
                        <a:pt x="208245" y="127153"/>
                        <a:pt x="200850" y="108494"/>
                      </a:cubicBezTo>
                      <a:cubicBezTo>
                        <a:pt x="193453" y="89834"/>
                        <a:pt x="179229" y="57038"/>
                        <a:pt x="141107" y="53081"/>
                      </a:cubicBezTo>
                      <a:cubicBezTo>
                        <a:pt x="102985" y="49122"/>
                        <a:pt x="70553" y="46295"/>
                        <a:pt x="71691" y="37814"/>
                      </a:cubicBezTo>
                      <a:cubicBezTo>
                        <a:pt x="72828" y="29332"/>
                        <a:pt x="0" y="6714"/>
                        <a:pt x="0" y="6714"/>
                      </a:cubicBezTo>
                      <a:cubicBezTo>
                        <a:pt x="0" y="6714"/>
                        <a:pt x="44949" y="-636"/>
                        <a:pt x="99571" y="0"/>
                      </a:cubicBezTo>
                      <a:cubicBezTo>
                        <a:pt x="154193" y="2756"/>
                        <a:pt x="160262" y="16892"/>
                        <a:pt x="187004" y="44599"/>
                      </a:cubicBezTo>
                      <a:cubicBezTo>
                        <a:pt x="213746" y="72305"/>
                        <a:pt x="222754" y="114996"/>
                        <a:pt x="224889" y="122488"/>
                      </a:cubicBezTo>
                      <a:cubicBezTo>
                        <a:pt x="227023" y="129980"/>
                        <a:pt x="229867" y="178608"/>
                        <a:pt x="209385" y="221016"/>
                      </a:cubicBezTo>
                      <a:cubicBezTo>
                        <a:pt x="188901" y="263424"/>
                        <a:pt x="171263" y="291130"/>
                        <a:pt x="134279" y="306963"/>
                      </a:cubicBezTo>
                      <a:cubicBezTo>
                        <a:pt x="97295" y="322798"/>
                        <a:pt x="92174" y="319968"/>
                        <a:pt x="92174" y="319968"/>
                      </a:cubicBezTo>
                      <a:cubicBezTo>
                        <a:pt x="92174" y="319968"/>
                        <a:pt x="54053" y="326754"/>
                        <a:pt x="28449" y="308093"/>
                      </a:cubicBezTo>
                      <a:close/>
                    </a:path>
                  </a:pathLst>
                </a:custGeom>
                <a:solidFill>
                  <a:srgbClr val="FFAF00">
                    <a:alpha val="1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1" name="Freeform 720"/>
                <p:cNvSpPr/>
                <p:nvPr/>
              </p:nvSpPr>
              <p:spPr>
                <a:xfrm>
                  <a:off x="3096766" y="1643240"/>
                  <a:ext cx="84991" cy="2370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991" h="237096">
                      <a:moveTo>
                        <a:pt x="38335" y="3004"/>
                      </a:moveTo>
                      <a:cubicBezTo>
                        <a:pt x="38335" y="3004"/>
                        <a:pt x="46869" y="-3781"/>
                        <a:pt x="66214" y="3004"/>
                      </a:cubicBezTo>
                      <a:cubicBezTo>
                        <a:pt x="85559" y="9789"/>
                        <a:pt x="84991" y="25622"/>
                        <a:pt x="84991" y="26752"/>
                      </a:cubicBezTo>
                      <a:cubicBezTo>
                        <a:pt x="84991" y="27883"/>
                        <a:pt x="83853" y="32407"/>
                        <a:pt x="83853" y="32407"/>
                      </a:cubicBezTo>
                      <a:cubicBezTo>
                        <a:pt x="83853" y="32407"/>
                        <a:pt x="46585" y="60396"/>
                        <a:pt x="42886" y="64071"/>
                      </a:cubicBezTo>
                      <a:cubicBezTo>
                        <a:pt x="39188" y="67747"/>
                        <a:pt x="22972" y="98564"/>
                        <a:pt x="24110" y="128532"/>
                      </a:cubicBezTo>
                      <a:cubicBezTo>
                        <a:pt x="25248" y="158500"/>
                        <a:pt x="45731" y="203170"/>
                        <a:pt x="45731" y="203170"/>
                      </a:cubicBezTo>
                      <a:lnTo>
                        <a:pt x="67353" y="237096"/>
                      </a:lnTo>
                      <a:cubicBezTo>
                        <a:pt x="67353" y="237096"/>
                        <a:pt x="31128" y="209767"/>
                        <a:pt x="19748" y="189411"/>
                      </a:cubicBezTo>
                      <a:cubicBezTo>
                        <a:pt x="8369" y="169055"/>
                        <a:pt x="3627" y="158500"/>
                        <a:pt x="1351" y="126270"/>
                      </a:cubicBezTo>
                      <a:cubicBezTo>
                        <a:pt x="-925" y="94040"/>
                        <a:pt x="-5476" y="53894"/>
                        <a:pt x="38335" y="3004"/>
                      </a:cubicBezTo>
                      <a:close/>
                    </a:path>
                  </a:pathLst>
                </a:custGeom>
                <a:solidFill>
                  <a:srgbClr val="F36876">
                    <a:alpha val="2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2" name="Freeform 721"/>
                <p:cNvSpPr/>
                <p:nvPr/>
              </p:nvSpPr>
              <p:spPr>
                <a:xfrm>
                  <a:off x="3171739" y="1642752"/>
                  <a:ext cx="216399" cy="2332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399" h="233216">
                      <a:moveTo>
                        <a:pt x="109582" y="0"/>
                      </a:moveTo>
                      <a:cubicBezTo>
                        <a:pt x="129405" y="10245"/>
                        <a:pt x="151121" y="389"/>
                        <a:pt x="177865" y="21615"/>
                      </a:cubicBezTo>
                      <a:cubicBezTo>
                        <a:pt x="204609" y="42842"/>
                        <a:pt x="205468" y="102475"/>
                        <a:pt x="209532" y="81606"/>
                      </a:cubicBezTo>
                      <a:cubicBezTo>
                        <a:pt x="213596" y="60736"/>
                        <a:pt x="231029" y="131949"/>
                        <a:pt x="187761" y="169133"/>
                      </a:cubicBezTo>
                      <a:cubicBezTo>
                        <a:pt x="153749" y="223252"/>
                        <a:pt x="71630" y="239837"/>
                        <a:pt x="44886" y="230969"/>
                      </a:cubicBezTo>
                      <a:cubicBezTo>
                        <a:pt x="18142" y="222095"/>
                        <a:pt x="14849" y="183345"/>
                        <a:pt x="10626" y="160379"/>
                      </a:cubicBezTo>
                      <a:cubicBezTo>
                        <a:pt x="6404" y="137413"/>
                        <a:pt x="-5559" y="88712"/>
                        <a:pt x="2886" y="69399"/>
                      </a:cubicBezTo>
                      <a:cubicBezTo>
                        <a:pt x="11332" y="50086"/>
                        <a:pt x="22077" y="36365"/>
                        <a:pt x="31930" y="27491"/>
                      </a:cubicBezTo>
                      <a:cubicBezTo>
                        <a:pt x="41783" y="18618"/>
                        <a:pt x="109934" y="0"/>
                        <a:pt x="109582" y="0"/>
                      </a:cubicBezTo>
                      <a:close/>
                    </a:path>
                  </a:pathLst>
                </a:custGeom>
                <a:solidFill>
                  <a:srgbClr val="F6838B">
                    <a:alpha val="5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3" name="Freeform 722"/>
                <p:cNvSpPr/>
                <p:nvPr/>
              </p:nvSpPr>
              <p:spPr>
                <a:xfrm>
                  <a:off x="3364967" y="1590548"/>
                  <a:ext cx="118916" cy="29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916" h="29120">
                      <a:moveTo>
                        <a:pt x="0" y="4241"/>
                      </a:moveTo>
                      <a:cubicBezTo>
                        <a:pt x="0" y="4241"/>
                        <a:pt x="10526" y="565"/>
                        <a:pt x="9957" y="1131"/>
                      </a:cubicBezTo>
                      <a:cubicBezTo>
                        <a:pt x="9388" y="1696"/>
                        <a:pt x="11948" y="4241"/>
                        <a:pt x="12518" y="3675"/>
                      </a:cubicBezTo>
                      <a:cubicBezTo>
                        <a:pt x="13087" y="3110"/>
                        <a:pt x="17069" y="565"/>
                        <a:pt x="17069" y="565"/>
                      </a:cubicBezTo>
                      <a:lnTo>
                        <a:pt x="21052" y="1696"/>
                      </a:lnTo>
                      <a:lnTo>
                        <a:pt x="28733" y="0"/>
                      </a:lnTo>
                      <a:cubicBezTo>
                        <a:pt x="28733" y="0"/>
                        <a:pt x="28164" y="848"/>
                        <a:pt x="28733" y="1696"/>
                      </a:cubicBezTo>
                      <a:cubicBezTo>
                        <a:pt x="29302" y="2544"/>
                        <a:pt x="37837" y="0"/>
                        <a:pt x="37837" y="0"/>
                      </a:cubicBezTo>
                      <a:lnTo>
                        <a:pt x="40682" y="1131"/>
                      </a:lnTo>
                      <a:lnTo>
                        <a:pt x="46656" y="565"/>
                      </a:lnTo>
                      <a:cubicBezTo>
                        <a:pt x="46656" y="565"/>
                        <a:pt x="48363" y="3110"/>
                        <a:pt x="48932" y="2827"/>
                      </a:cubicBezTo>
                      <a:cubicBezTo>
                        <a:pt x="49501" y="2544"/>
                        <a:pt x="55476" y="1131"/>
                        <a:pt x="55476" y="1131"/>
                      </a:cubicBezTo>
                      <a:lnTo>
                        <a:pt x="59458" y="2827"/>
                      </a:lnTo>
                      <a:cubicBezTo>
                        <a:pt x="59458" y="2827"/>
                        <a:pt x="66571" y="3675"/>
                        <a:pt x="67993" y="3675"/>
                      </a:cubicBezTo>
                      <a:cubicBezTo>
                        <a:pt x="69416" y="3675"/>
                        <a:pt x="68562" y="5937"/>
                        <a:pt x="68562" y="5937"/>
                      </a:cubicBezTo>
                      <a:lnTo>
                        <a:pt x="73398" y="4806"/>
                      </a:lnTo>
                      <a:lnTo>
                        <a:pt x="78804" y="6503"/>
                      </a:lnTo>
                      <a:lnTo>
                        <a:pt x="85347" y="6503"/>
                      </a:lnTo>
                      <a:cubicBezTo>
                        <a:pt x="85347" y="6503"/>
                        <a:pt x="84778" y="7633"/>
                        <a:pt x="85347" y="7916"/>
                      </a:cubicBezTo>
                      <a:cubicBezTo>
                        <a:pt x="85916" y="8199"/>
                        <a:pt x="92459" y="8199"/>
                        <a:pt x="92459" y="8764"/>
                      </a:cubicBezTo>
                      <a:cubicBezTo>
                        <a:pt x="92459" y="9330"/>
                        <a:pt x="96727" y="11309"/>
                        <a:pt x="96727" y="11309"/>
                      </a:cubicBezTo>
                      <a:lnTo>
                        <a:pt x="101278" y="13571"/>
                      </a:lnTo>
                      <a:lnTo>
                        <a:pt x="106399" y="15832"/>
                      </a:lnTo>
                      <a:lnTo>
                        <a:pt x="106399" y="18660"/>
                      </a:lnTo>
                      <a:lnTo>
                        <a:pt x="111804" y="19225"/>
                      </a:lnTo>
                      <a:cubicBezTo>
                        <a:pt x="111804" y="19225"/>
                        <a:pt x="110382" y="21487"/>
                        <a:pt x="111804" y="22052"/>
                      </a:cubicBezTo>
                      <a:cubicBezTo>
                        <a:pt x="113227" y="22618"/>
                        <a:pt x="116783" y="24173"/>
                        <a:pt x="116499" y="23890"/>
                      </a:cubicBezTo>
                      <a:lnTo>
                        <a:pt x="118916" y="26293"/>
                      </a:lnTo>
                      <a:lnTo>
                        <a:pt x="118916" y="29120"/>
                      </a:lnTo>
                      <a:cubicBezTo>
                        <a:pt x="118916" y="29120"/>
                        <a:pt x="85062" y="22900"/>
                        <a:pt x="81933" y="22052"/>
                      </a:cubicBezTo>
                      <a:cubicBezTo>
                        <a:pt x="78804" y="21204"/>
                        <a:pt x="64010" y="19225"/>
                        <a:pt x="64010" y="19225"/>
                      </a:cubicBezTo>
                      <a:cubicBezTo>
                        <a:pt x="64010" y="19225"/>
                        <a:pt x="38691" y="16963"/>
                        <a:pt x="36415" y="16963"/>
                      </a:cubicBezTo>
                      <a:cubicBezTo>
                        <a:pt x="34139" y="16963"/>
                        <a:pt x="5548" y="9754"/>
                        <a:pt x="5548" y="9754"/>
                      </a:cubicBezTo>
                      <a:lnTo>
                        <a:pt x="0" y="4241"/>
                      </a:lnTo>
                      <a:close/>
                    </a:path>
                  </a:pathLst>
                </a:custGeom>
                <a:solidFill>
                  <a:srgbClr val="6CAC18"/>
                </a:solidFill>
                <a:ln w="7600" cap="flat">
                  <a:noFill/>
                  <a:bevel/>
                </a:ln>
              </p:spPr>
            </p:sp>
            <p:sp>
              <p:nvSpPr>
                <p:cNvPr id="724" name="Freeform 723"/>
                <p:cNvSpPr/>
                <p:nvPr/>
              </p:nvSpPr>
              <p:spPr>
                <a:xfrm>
                  <a:off x="3248933" y="1501209"/>
                  <a:ext cx="252875" cy="1235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2875" h="123548">
                      <a:moveTo>
                        <a:pt x="2809" y="122700"/>
                      </a:moveTo>
                      <a:lnTo>
                        <a:pt x="0" y="116480"/>
                      </a:lnTo>
                      <a:cubicBezTo>
                        <a:pt x="0" y="116480"/>
                        <a:pt x="0" y="111956"/>
                        <a:pt x="0" y="111108"/>
                      </a:cubicBezTo>
                      <a:cubicBezTo>
                        <a:pt x="0" y="110260"/>
                        <a:pt x="-320" y="103192"/>
                        <a:pt x="0" y="102909"/>
                      </a:cubicBezTo>
                      <a:cubicBezTo>
                        <a:pt x="818" y="102627"/>
                        <a:pt x="1102" y="98951"/>
                        <a:pt x="1102" y="98951"/>
                      </a:cubicBezTo>
                      <a:lnTo>
                        <a:pt x="3663" y="87925"/>
                      </a:lnTo>
                      <a:lnTo>
                        <a:pt x="4801" y="89904"/>
                      </a:lnTo>
                      <a:lnTo>
                        <a:pt x="7361" y="80009"/>
                      </a:lnTo>
                      <a:cubicBezTo>
                        <a:pt x="7361" y="80009"/>
                        <a:pt x="10491" y="73789"/>
                        <a:pt x="11060" y="73507"/>
                      </a:cubicBezTo>
                      <a:cubicBezTo>
                        <a:pt x="11628" y="73224"/>
                        <a:pt x="14473" y="65590"/>
                        <a:pt x="14473" y="65590"/>
                      </a:cubicBezTo>
                      <a:cubicBezTo>
                        <a:pt x="14473" y="65590"/>
                        <a:pt x="14473" y="68418"/>
                        <a:pt x="15896" y="67004"/>
                      </a:cubicBezTo>
                      <a:cubicBezTo>
                        <a:pt x="17318" y="65590"/>
                        <a:pt x="21301" y="57392"/>
                        <a:pt x="21301" y="57392"/>
                      </a:cubicBezTo>
                      <a:lnTo>
                        <a:pt x="28982" y="48627"/>
                      </a:lnTo>
                      <a:lnTo>
                        <a:pt x="39508" y="41842"/>
                      </a:lnTo>
                      <a:lnTo>
                        <a:pt x="45483" y="39298"/>
                      </a:lnTo>
                      <a:lnTo>
                        <a:pt x="50319" y="36188"/>
                      </a:lnTo>
                      <a:lnTo>
                        <a:pt x="54871" y="37036"/>
                      </a:lnTo>
                      <a:cubicBezTo>
                        <a:pt x="54871" y="37036"/>
                        <a:pt x="59423" y="31382"/>
                        <a:pt x="60276" y="31664"/>
                      </a:cubicBezTo>
                      <a:cubicBezTo>
                        <a:pt x="61130" y="31947"/>
                        <a:pt x="65112" y="29968"/>
                        <a:pt x="65112" y="29968"/>
                      </a:cubicBezTo>
                      <a:lnTo>
                        <a:pt x="70518" y="27989"/>
                      </a:lnTo>
                      <a:lnTo>
                        <a:pt x="76207" y="26010"/>
                      </a:lnTo>
                      <a:cubicBezTo>
                        <a:pt x="76207" y="26010"/>
                        <a:pt x="81328" y="23183"/>
                        <a:pt x="81897" y="22900"/>
                      </a:cubicBezTo>
                      <a:cubicBezTo>
                        <a:pt x="82466" y="22617"/>
                        <a:pt x="81613" y="24314"/>
                        <a:pt x="83320" y="24314"/>
                      </a:cubicBezTo>
                      <a:cubicBezTo>
                        <a:pt x="85027" y="24314"/>
                        <a:pt x="90147" y="20638"/>
                        <a:pt x="91001" y="20921"/>
                      </a:cubicBezTo>
                      <a:cubicBezTo>
                        <a:pt x="91854" y="21204"/>
                        <a:pt x="91854" y="22900"/>
                        <a:pt x="91854" y="22900"/>
                      </a:cubicBezTo>
                      <a:lnTo>
                        <a:pt x="97259" y="18377"/>
                      </a:lnTo>
                      <a:lnTo>
                        <a:pt x="98397" y="20921"/>
                      </a:lnTo>
                      <a:lnTo>
                        <a:pt x="104657" y="16680"/>
                      </a:lnTo>
                      <a:lnTo>
                        <a:pt x="105225" y="18377"/>
                      </a:lnTo>
                      <a:lnTo>
                        <a:pt x="111342" y="14843"/>
                      </a:lnTo>
                      <a:lnTo>
                        <a:pt x="112622" y="16115"/>
                      </a:lnTo>
                      <a:lnTo>
                        <a:pt x="119734" y="11309"/>
                      </a:lnTo>
                      <a:lnTo>
                        <a:pt x="122295" y="13005"/>
                      </a:lnTo>
                      <a:lnTo>
                        <a:pt x="126846" y="10178"/>
                      </a:lnTo>
                      <a:lnTo>
                        <a:pt x="127416" y="12157"/>
                      </a:lnTo>
                      <a:lnTo>
                        <a:pt x="132821" y="8764"/>
                      </a:lnTo>
                      <a:lnTo>
                        <a:pt x="133674" y="9612"/>
                      </a:lnTo>
                      <a:lnTo>
                        <a:pt x="141355" y="6503"/>
                      </a:lnTo>
                      <a:lnTo>
                        <a:pt x="142778" y="8764"/>
                      </a:lnTo>
                      <a:lnTo>
                        <a:pt x="149321" y="5089"/>
                      </a:lnTo>
                      <a:lnTo>
                        <a:pt x="150459" y="7633"/>
                      </a:lnTo>
                      <a:lnTo>
                        <a:pt x="155580" y="4241"/>
                      </a:lnTo>
                      <a:cubicBezTo>
                        <a:pt x="155580" y="4241"/>
                        <a:pt x="155580" y="6503"/>
                        <a:pt x="156718" y="6503"/>
                      </a:cubicBezTo>
                      <a:cubicBezTo>
                        <a:pt x="157856" y="6503"/>
                        <a:pt x="162977" y="3110"/>
                        <a:pt x="162977" y="3110"/>
                      </a:cubicBezTo>
                      <a:lnTo>
                        <a:pt x="164968" y="4241"/>
                      </a:lnTo>
                      <a:lnTo>
                        <a:pt x="171226" y="1414"/>
                      </a:lnTo>
                      <a:lnTo>
                        <a:pt x="171796" y="3110"/>
                      </a:lnTo>
                      <a:lnTo>
                        <a:pt x="177486" y="565"/>
                      </a:lnTo>
                      <a:lnTo>
                        <a:pt x="180046" y="3110"/>
                      </a:lnTo>
                      <a:lnTo>
                        <a:pt x="185736" y="0"/>
                      </a:lnTo>
                      <a:lnTo>
                        <a:pt x="186305" y="1414"/>
                      </a:lnTo>
                      <a:lnTo>
                        <a:pt x="193701" y="565"/>
                      </a:lnTo>
                      <a:lnTo>
                        <a:pt x="193701" y="3110"/>
                      </a:lnTo>
                      <a:lnTo>
                        <a:pt x="200529" y="1414"/>
                      </a:lnTo>
                      <a:lnTo>
                        <a:pt x="203374" y="4241"/>
                      </a:lnTo>
                      <a:lnTo>
                        <a:pt x="210771" y="3110"/>
                      </a:lnTo>
                      <a:lnTo>
                        <a:pt x="212478" y="3110"/>
                      </a:lnTo>
                      <a:lnTo>
                        <a:pt x="213615" y="4241"/>
                      </a:lnTo>
                      <a:cubicBezTo>
                        <a:pt x="213615" y="4241"/>
                        <a:pt x="218168" y="1979"/>
                        <a:pt x="218452" y="2544"/>
                      </a:cubicBezTo>
                      <a:cubicBezTo>
                        <a:pt x="218736" y="3110"/>
                        <a:pt x="220443" y="3675"/>
                        <a:pt x="220443" y="3675"/>
                      </a:cubicBezTo>
                      <a:lnTo>
                        <a:pt x="226418" y="3675"/>
                      </a:lnTo>
                      <a:cubicBezTo>
                        <a:pt x="226418" y="3675"/>
                        <a:pt x="228125" y="3110"/>
                        <a:pt x="228978" y="3110"/>
                      </a:cubicBezTo>
                      <a:cubicBezTo>
                        <a:pt x="229832" y="3110"/>
                        <a:pt x="230116" y="4241"/>
                        <a:pt x="230116" y="4241"/>
                      </a:cubicBezTo>
                      <a:lnTo>
                        <a:pt x="239220" y="2544"/>
                      </a:lnTo>
                      <a:cubicBezTo>
                        <a:pt x="239220" y="2544"/>
                        <a:pt x="248323" y="3110"/>
                        <a:pt x="248608" y="2544"/>
                      </a:cubicBezTo>
                      <a:cubicBezTo>
                        <a:pt x="248892" y="1979"/>
                        <a:pt x="252875" y="1414"/>
                        <a:pt x="252875" y="1414"/>
                      </a:cubicBezTo>
                      <a:cubicBezTo>
                        <a:pt x="252875" y="1414"/>
                        <a:pt x="251169" y="9330"/>
                        <a:pt x="240642" y="15549"/>
                      </a:cubicBezTo>
                      <a:cubicBezTo>
                        <a:pt x="230116" y="21769"/>
                        <a:pt x="167813" y="44104"/>
                        <a:pt x="165537" y="44104"/>
                      </a:cubicBezTo>
                      <a:cubicBezTo>
                        <a:pt x="163261" y="44104"/>
                        <a:pt x="130972" y="52161"/>
                        <a:pt x="124855" y="52868"/>
                      </a:cubicBezTo>
                      <a:cubicBezTo>
                        <a:pt x="118739" y="53575"/>
                        <a:pt x="77772" y="65166"/>
                        <a:pt x="75923" y="67004"/>
                      </a:cubicBezTo>
                      <a:cubicBezTo>
                        <a:pt x="74074" y="68842"/>
                        <a:pt x="4516" y="124397"/>
                        <a:pt x="3663" y="123548"/>
                      </a:cubicBezTo>
                      <a:cubicBezTo>
                        <a:pt x="2809" y="122700"/>
                        <a:pt x="2809" y="121852"/>
                        <a:pt x="2809" y="1227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AB52C"/>
                    </a:gs>
                    <a:gs pos="100000">
                      <a:srgbClr val="4B7B0B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25" name="Freeform 724"/>
                <p:cNvSpPr/>
                <p:nvPr/>
              </p:nvSpPr>
              <p:spPr>
                <a:xfrm>
                  <a:off x="3380508" y="1704167"/>
                  <a:ext cx="241638" cy="2949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638" h="294983">
                      <a:moveTo>
                        <a:pt x="111342" y="12192"/>
                      </a:moveTo>
                      <a:cubicBezTo>
                        <a:pt x="111342" y="12192"/>
                        <a:pt x="103377" y="-5902"/>
                        <a:pt x="78342" y="2014"/>
                      </a:cubicBezTo>
                      <a:cubicBezTo>
                        <a:pt x="53306" y="9931"/>
                        <a:pt x="19167" y="20674"/>
                        <a:pt x="4374" y="96442"/>
                      </a:cubicBezTo>
                      <a:cubicBezTo>
                        <a:pt x="-10419" y="172211"/>
                        <a:pt x="14616" y="210096"/>
                        <a:pt x="38513" y="242891"/>
                      </a:cubicBezTo>
                      <a:cubicBezTo>
                        <a:pt x="62410" y="275687"/>
                        <a:pt x="108498" y="299437"/>
                        <a:pt x="146618" y="294346"/>
                      </a:cubicBezTo>
                      <a:cubicBezTo>
                        <a:pt x="184740" y="289258"/>
                        <a:pt x="213189" y="264944"/>
                        <a:pt x="218879" y="260986"/>
                      </a:cubicBezTo>
                      <a:cubicBezTo>
                        <a:pt x="224569" y="257027"/>
                        <a:pt x="241638" y="241761"/>
                        <a:pt x="241638" y="241761"/>
                      </a:cubicBezTo>
                      <a:cubicBezTo>
                        <a:pt x="241638" y="241761"/>
                        <a:pt x="149464" y="268336"/>
                        <a:pt x="142067" y="258158"/>
                      </a:cubicBezTo>
                      <a:cubicBezTo>
                        <a:pt x="134670" y="247980"/>
                        <a:pt x="92566" y="235541"/>
                        <a:pt x="88014" y="190871"/>
                      </a:cubicBezTo>
                      <a:cubicBezTo>
                        <a:pt x="83462" y="146201"/>
                        <a:pt x="57289" y="100966"/>
                        <a:pt x="72651" y="69867"/>
                      </a:cubicBezTo>
                      <a:cubicBezTo>
                        <a:pt x="88014" y="38768"/>
                        <a:pt x="102238" y="20674"/>
                        <a:pt x="106791" y="18412"/>
                      </a:cubicBezTo>
                      <a:cubicBezTo>
                        <a:pt x="111342" y="16150"/>
                        <a:pt x="111342" y="12192"/>
                        <a:pt x="111342" y="12192"/>
                      </a:cubicBezTo>
                      <a:close/>
                    </a:path>
                  </a:pathLst>
                </a:custGeom>
                <a:gradFill>
                  <a:gsLst>
                    <a:gs pos="3000">
                      <a:srgbClr val="FE7B94"/>
                    </a:gs>
                    <a:gs pos="100000">
                      <a:srgbClr val="FBA582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26" name="Freeform 725"/>
                <p:cNvSpPr/>
                <p:nvPr/>
              </p:nvSpPr>
              <p:spPr>
                <a:xfrm>
                  <a:off x="3508635" y="1750284"/>
                  <a:ext cx="57752" cy="1555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752" h="155567">
                      <a:moveTo>
                        <a:pt x="22475" y="0"/>
                      </a:moveTo>
                      <a:cubicBezTo>
                        <a:pt x="22475" y="0"/>
                        <a:pt x="4836" y="42408"/>
                        <a:pt x="4836" y="53152"/>
                      </a:cubicBezTo>
                      <a:cubicBezTo>
                        <a:pt x="4836" y="63895"/>
                        <a:pt x="-1422" y="59937"/>
                        <a:pt x="284" y="76900"/>
                      </a:cubicBezTo>
                      <a:cubicBezTo>
                        <a:pt x="1991" y="93863"/>
                        <a:pt x="13940" y="106868"/>
                        <a:pt x="13940" y="112523"/>
                      </a:cubicBezTo>
                      <a:cubicBezTo>
                        <a:pt x="13940" y="118177"/>
                        <a:pt x="15362" y="133727"/>
                        <a:pt x="22475" y="140795"/>
                      </a:cubicBezTo>
                      <a:cubicBezTo>
                        <a:pt x="29587" y="147863"/>
                        <a:pt x="36699" y="149276"/>
                        <a:pt x="41820" y="154365"/>
                      </a:cubicBezTo>
                      <a:cubicBezTo>
                        <a:pt x="46941" y="159455"/>
                        <a:pt x="57752" y="147014"/>
                        <a:pt x="57752" y="147014"/>
                      </a:cubicBezTo>
                      <a:lnTo>
                        <a:pt x="2247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727" name="Freeform 726"/>
                <p:cNvSpPr/>
                <p:nvPr/>
              </p:nvSpPr>
              <p:spPr>
                <a:xfrm>
                  <a:off x="3430899" y="1694800"/>
                  <a:ext cx="214398" cy="286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398" h="286784">
                      <a:moveTo>
                        <a:pt x="148005" y="276571"/>
                      </a:moveTo>
                      <a:cubicBezTo>
                        <a:pt x="148005" y="276571"/>
                        <a:pt x="143453" y="271482"/>
                        <a:pt x="135487" y="279398"/>
                      </a:cubicBezTo>
                      <a:cubicBezTo>
                        <a:pt x="127522" y="287315"/>
                        <a:pt x="82572" y="296928"/>
                        <a:pt x="55262" y="260739"/>
                      </a:cubicBezTo>
                      <a:cubicBezTo>
                        <a:pt x="27951" y="224550"/>
                        <a:pt x="-2205" y="162917"/>
                        <a:pt x="0" y="106939"/>
                      </a:cubicBezTo>
                      <a:cubicBezTo>
                        <a:pt x="2347" y="50960"/>
                        <a:pt x="21692" y="14772"/>
                        <a:pt x="42744" y="13641"/>
                      </a:cubicBezTo>
                      <a:cubicBezTo>
                        <a:pt x="63797" y="12510"/>
                        <a:pt x="69202" y="38238"/>
                        <a:pt x="69202" y="38238"/>
                      </a:cubicBezTo>
                      <a:cubicBezTo>
                        <a:pt x="69202" y="38238"/>
                        <a:pt x="66357" y="15903"/>
                        <a:pt x="67779" y="14772"/>
                      </a:cubicBezTo>
                      <a:cubicBezTo>
                        <a:pt x="69202" y="13641"/>
                        <a:pt x="85418" y="44175"/>
                        <a:pt x="87124" y="45871"/>
                      </a:cubicBezTo>
                      <a:cubicBezTo>
                        <a:pt x="88832" y="47568"/>
                        <a:pt x="98219" y="51243"/>
                        <a:pt x="103056" y="38238"/>
                      </a:cubicBezTo>
                      <a:cubicBezTo>
                        <a:pt x="107892" y="25233"/>
                        <a:pt x="113298" y="-5018"/>
                        <a:pt x="127522" y="636"/>
                      </a:cubicBezTo>
                      <a:cubicBezTo>
                        <a:pt x="141746" y="6291"/>
                        <a:pt x="161091" y="9683"/>
                        <a:pt x="188402" y="67923"/>
                      </a:cubicBezTo>
                      <a:cubicBezTo>
                        <a:pt x="215714" y="126164"/>
                        <a:pt x="215143" y="167441"/>
                        <a:pt x="214006" y="180446"/>
                      </a:cubicBezTo>
                      <a:cubicBezTo>
                        <a:pt x="212868" y="193451"/>
                        <a:pt x="206894" y="235011"/>
                        <a:pt x="192385" y="249430"/>
                      </a:cubicBezTo>
                      <a:cubicBezTo>
                        <a:pt x="177876" y="263848"/>
                        <a:pt x="162230" y="263000"/>
                        <a:pt x="157109" y="263000"/>
                      </a:cubicBezTo>
                      <a:cubicBezTo>
                        <a:pt x="151988" y="263000"/>
                        <a:pt x="148005" y="276571"/>
                        <a:pt x="148005" y="276571"/>
                      </a:cubicBezTo>
                      <a:close/>
                    </a:path>
                  </a:pathLst>
                </a:custGeom>
                <a:gradFill>
                  <a:gsLst>
                    <a:gs pos="72000">
                      <a:srgbClr val="FCCCA8"/>
                    </a:gs>
                    <a:gs pos="0">
                      <a:srgbClr val="FFFEF5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28" name="Freeform 727"/>
                <p:cNvSpPr/>
                <p:nvPr/>
              </p:nvSpPr>
              <p:spPr>
                <a:xfrm>
                  <a:off x="3515427" y="1714127"/>
                  <a:ext cx="24893" cy="404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893" h="40464">
                      <a:moveTo>
                        <a:pt x="1458" y="7351"/>
                      </a:moveTo>
                      <a:cubicBezTo>
                        <a:pt x="1458" y="7351"/>
                        <a:pt x="-1387" y="0"/>
                        <a:pt x="3734" y="0"/>
                      </a:cubicBezTo>
                      <a:cubicBezTo>
                        <a:pt x="8855" y="0"/>
                        <a:pt x="16251" y="6785"/>
                        <a:pt x="16251" y="12440"/>
                      </a:cubicBezTo>
                      <a:cubicBezTo>
                        <a:pt x="16251" y="18094"/>
                        <a:pt x="19808" y="20232"/>
                        <a:pt x="19808" y="20232"/>
                      </a:cubicBezTo>
                      <a:cubicBezTo>
                        <a:pt x="19808" y="20232"/>
                        <a:pt x="20234" y="14136"/>
                        <a:pt x="22795" y="18942"/>
                      </a:cubicBezTo>
                      <a:cubicBezTo>
                        <a:pt x="25355" y="23748"/>
                        <a:pt x="25781" y="30393"/>
                        <a:pt x="22795" y="33361"/>
                      </a:cubicBezTo>
                      <a:cubicBezTo>
                        <a:pt x="19808" y="36329"/>
                        <a:pt x="12269" y="42973"/>
                        <a:pt x="8855" y="39581"/>
                      </a:cubicBezTo>
                      <a:cubicBezTo>
                        <a:pt x="5441" y="36188"/>
                        <a:pt x="2596" y="32230"/>
                        <a:pt x="2596" y="29403"/>
                      </a:cubicBezTo>
                      <a:cubicBezTo>
                        <a:pt x="2596" y="26576"/>
                        <a:pt x="-2383" y="8906"/>
                        <a:pt x="1458" y="735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B764F"/>
                    </a:gs>
                    <a:gs pos="100000">
                      <a:srgbClr val="895C3C"/>
                    </a:gs>
                  </a:gsLst>
                  <a:lin ang="60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29" name="Freeform 728"/>
                <p:cNvSpPr/>
                <p:nvPr/>
              </p:nvSpPr>
              <p:spPr>
                <a:xfrm>
                  <a:off x="3517951" y="1733886"/>
                  <a:ext cx="22815" cy="169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815" h="16963">
                      <a:moveTo>
                        <a:pt x="67" y="8996"/>
                      </a:moveTo>
                      <a:cubicBezTo>
                        <a:pt x="67" y="8996"/>
                        <a:pt x="2205" y="5809"/>
                        <a:pt x="8618" y="5809"/>
                      </a:cubicBezTo>
                      <a:cubicBezTo>
                        <a:pt x="15032" y="5809"/>
                        <a:pt x="17712" y="-25"/>
                        <a:pt x="17712" y="-25"/>
                      </a:cubicBezTo>
                      <a:lnTo>
                        <a:pt x="20376" y="-25"/>
                      </a:lnTo>
                      <a:cubicBezTo>
                        <a:pt x="20376" y="-25"/>
                        <a:pt x="24635" y="3967"/>
                        <a:pt x="21838" y="7013"/>
                      </a:cubicBezTo>
                      <a:cubicBezTo>
                        <a:pt x="19040" y="10058"/>
                        <a:pt x="8084" y="16432"/>
                        <a:pt x="7015" y="16963"/>
                      </a:cubicBezTo>
                      <a:cubicBezTo>
                        <a:pt x="5946" y="17494"/>
                        <a:pt x="-1002" y="11121"/>
                        <a:pt x="67" y="8996"/>
                      </a:cubicBezTo>
                      <a:close/>
                    </a:path>
                  </a:pathLst>
                </a:custGeom>
                <a:solidFill>
                  <a:srgbClr val="6F5E2C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0" name="Freeform 729"/>
                <p:cNvSpPr/>
                <p:nvPr/>
              </p:nvSpPr>
              <p:spPr>
                <a:xfrm>
                  <a:off x="3523392" y="1750285"/>
                  <a:ext cx="80546" cy="148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546" h="148958">
                      <a:moveTo>
                        <a:pt x="7717" y="0"/>
                      </a:moveTo>
                      <a:cubicBezTo>
                        <a:pt x="7717" y="1131"/>
                        <a:pt x="4303" y="46366"/>
                        <a:pt x="4303" y="50324"/>
                      </a:cubicBezTo>
                      <a:cubicBezTo>
                        <a:pt x="4303" y="54283"/>
                        <a:pt x="-3663" y="60502"/>
                        <a:pt x="2027" y="79727"/>
                      </a:cubicBezTo>
                      <a:cubicBezTo>
                        <a:pt x="7717" y="98953"/>
                        <a:pt x="2027" y="109696"/>
                        <a:pt x="10562" y="124398"/>
                      </a:cubicBezTo>
                      <a:cubicBezTo>
                        <a:pt x="19096" y="139099"/>
                        <a:pt x="27631" y="150972"/>
                        <a:pt x="41287" y="148711"/>
                      </a:cubicBezTo>
                      <a:cubicBezTo>
                        <a:pt x="54942" y="146450"/>
                        <a:pt x="61770" y="136837"/>
                        <a:pt x="61770" y="136837"/>
                      </a:cubicBezTo>
                      <a:cubicBezTo>
                        <a:pt x="61770" y="136837"/>
                        <a:pt x="63477" y="130052"/>
                        <a:pt x="64615" y="129487"/>
                      </a:cubicBezTo>
                      <a:cubicBezTo>
                        <a:pt x="65753" y="128921"/>
                        <a:pt x="70305" y="128356"/>
                        <a:pt x="73434" y="119026"/>
                      </a:cubicBezTo>
                      <a:cubicBezTo>
                        <a:pt x="76564" y="109696"/>
                        <a:pt x="78270" y="105738"/>
                        <a:pt x="76564" y="100084"/>
                      </a:cubicBezTo>
                      <a:cubicBezTo>
                        <a:pt x="74857" y="94429"/>
                        <a:pt x="80546" y="86513"/>
                        <a:pt x="80546" y="82555"/>
                      </a:cubicBezTo>
                      <a:cubicBezTo>
                        <a:pt x="80546" y="78596"/>
                        <a:pt x="73150" y="70115"/>
                        <a:pt x="74857" y="66722"/>
                      </a:cubicBezTo>
                      <a:cubicBezTo>
                        <a:pt x="76564" y="63330"/>
                        <a:pt x="78270" y="60502"/>
                        <a:pt x="73434" y="57110"/>
                      </a:cubicBezTo>
                      <a:cubicBezTo>
                        <a:pt x="68598" y="53717"/>
                        <a:pt x="69167" y="40712"/>
                        <a:pt x="61770" y="31099"/>
                      </a:cubicBezTo>
                      <a:cubicBezTo>
                        <a:pt x="54373" y="21487"/>
                        <a:pt x="52097" y="23183"/>
                        <a:pt x="52097" y="23183"/>
                      </a:cubicBezTo>
                      <a:cubicBezTo>
                        <a:pt x="52097" y="23183"/>
                        <a:pt x="44701" y="14702"/>
                        <a:pt x="42994" y="14136"/>
                      </a:cubicBezTo>
                      <a:cubicBezTo>
                        <a:pt x="41287" y="13571"/>
                        <a:pt x="39580" y="4524"/>
                        <a:pt x="33321" y="4524"/>
                      </a:cubicBezTo>
                      <a:cubicBezTo>
                        <a:pt x="27062" y="4524"/>
                        <a:pt x="10562" y="0"/>
                        <a:pt x="7717" y="0"/>
                      </a:cubicBezTo>
                      <a:close/>
                    </a:path>
                  </a:pathLst>
                </a:custGeom>
                <a:gradFill>
                  <a:gsLst>
                    <a:gs pos="69000">
                      <a:srgbClr val="E16437"/>
                    </a:gs>
                    <a:gs pos="0">
                      <a:srgbClr val="FA9848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31" name="Freeform 730"/>
                <p:cNvSpPr/>
                <p:nvPr/>
              </p:nvSpPr>
              <p:spPr>
                <a:xfrm>
                  <a:off x="3524548" y="1743206"/>
                  <a:ext cx="9378" cy="316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78" h="31686">
                      <a:moveTo>
                        <a:pt x="0" y="31686"/>
                      </a:moveTo>
                      <a:cubicBezTo>
                        <a:pt x="1250" y="28579"/>
                        <a:pt x="6877" y="0"/>
                        <a:pt x="6877" y="0"/>
                      </a:cubicBezTo>
                      <a:lnTo>
                        <a:pt x="9378" y="24230"/>
                      </a:lnTo>
                      <a:cubicBezTo>
                        <a:pt x="9378" y="24230"/>
                        <a:pt x="3126" y="28579"/>
                        <a:pt x="2188" y="29511"/>
                      </a:cubicBezTo>
                      <a:cubicBezTo>
                        <a:pt x="1250" y="30443"/>
                        <a:pt x="0" y="29511"/>
                        <a:pt x="0" y="31686"/>
                      </a:cubicBezTo>
                      <a:close/>
                    </a:path>
                  </a:pathLst>
                </a:custGeom>
                <a:solidFill>
                  <a:srgbClr val="DDA85A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2" name="Freeform 731"/>
                <p:cNvSpPr/>
                <p:nvPr/>
              </p:nvSpPr>
              <p:spPr>
                <a:xfrm>
                  <a:off x="3531427" y="1743207"/>
                  <a:ext cx="8753" cy="242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53" h="24230">
                      <a:moveTo>
                        <a:pt x="0" y="0"/>
                      </a:moveTo>
                      <a:lnTo>
                        <a:pt x="3751" y="24230"/>
                      </a:lnTo>
                      <a:lnTo>
                        <a:pt x="8753" y="229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A85A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3" name="Freeform 732"/>
                <p:cNvSpPr/>
                <p:nvPr/>
              </p:nvSpPr>
              <p:spPr>
                <a:xfrm>
                  <a:off x="3531425" y="1746935"/>
                  <a:ext cx="18755" cy="124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755" h="12426">
                      <a:moveTo>
                        <a:pt x="0" y="0"/>
                      </a:moveTo>
                      <a:lnTo>
                        <a:pt x="18755" y="8077"/>
                      </a:lnTo>
                      <a:lnTo>
                        <a:pt x="14379" y="1242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A85A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4" name="Freeform 733"/>
                <p:cNvSpPr/>
                <p:nvPr/>
              </p:nvSpPr>
              <p:spPr>
                <a:xfrm>
                  <a:off x="3533301" y="1746933"/>
                  <a:ext cx="11878" cy="180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78" h="18017">
                      <a:moveTo>
                        <a:pt x="0" y="0"/>
                      </a:moveTo>
                      <a:cubicBezTo>
                        <a:pt x="1250" y="-1243"/>
                        <a:pt x="6252" y="18017"/>
                        <a:pt x="6252" y="18017"/>
                      </a:cubicBezTo>
                      <a:lnTo>
                        <a:pt x="11878" y="142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DA85A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5" name="Freeform 734"/>
                <p:cNvSpPr/>
                <p:nvPr/>
              </p:nvSpPr>
              <p:spPr>
                <a:xfrm>
                  <a:off x="3566387" y="1900621"/>
                  <a:ext cx="12518" cy="679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18" h="67924">
                      <a:moveTo>
                        <a:pt x="0" y="5160"/>
                      </a:moveTo>
                      <a:cubicBezTo>
                        <a:pt x="1692" y="7987"/>
                        <a:pt x="6428" y="20992"/>
                        <a:pt x="6428" y="29474"/>
                      </a:cubicBezTo>
                      <a:cubicBezTo>
                        <a:pt x="6428" y="37955"/>
                        <a:pt x="6766" y="46437"/>
                        <a:pt x="8458" y="52657"/>
                      </a:cubicBezTo>
                      <a:cubicBezTo>
                        <a:pt x="10149" y="58877"/>
                        <a:pt x="12518" y="67924"/>
                        <a:pt x="12518" y="67924"/>
                      </a:cubicBezTo>
                      <a:cubicBezTo>
                        <a:pt x="12518" y="67924"/>
                        <a:pt x="8965" y="52939"/>
                        <a:pt x="10149" y="38521"/>
                      </a:cubicBezTo>
                      <a:cubicBezTo>
                        <a:pt x="11334" y="24102"/>
                        <a:pt x="8458" y="14207"/>
                        <a:pt x="6428" y="5160"/>
                      </a:cubicBezTo>
                      <a:cubicBezTo>
                        <a:pt x="4398" y="-3887"/>
                        <a:pt x="0" y="636"/>
                        <a:pt x="0" y="5160"/>
                      </a:cubicBezTo>
                      <a:close/>
                    </a:path>
                  </a:pathLst>
                </a:custGeom>
                <a:solidFill>
                  <a:srgbClr val="E99D56">
                    <a:alpha val="7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6" name="Freeform 735"/>
                <p:cNvSpPr/>
                <p:nvPr/>
              </p:nvSpPr>
              <p:spPr>
                <a:xfrm>
                  <a:off x="3232396" y="1623626"/>
                  <a:ext cx="22759" cy="226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59" h="22618">
                      <a:moveTo>
                        <a:pt x="0" y="19790"/>
                      </a:moveTo>
                      <a:lnTo>
                        <a:pt x="19914" y="0"/>
                      </a:lnTo>
                      <a:lnTo>
                        <a:pt x="22759" y="2827"/>
                      </a:lnTo>
                      <a:lnTo>
                        <a:pt x="5121" y="22618"/>
                      </a:lnTo>
                      <a:lnTo>
                        <a:pt x="0" y="19790"/>
                      </a:lnTo>
                      <a:close/>
                    </a:path>
                  </a:pathLst>
                </a:custGeom>
                <a:solidFill>
                  <a:srgbClr val="9EBD5D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" name="Freeform 736"/>
                <p:cNvSpPr/>
                <p:nvPr/>
              </p:nvSpPr>
              <p:spPr>
                <a:xfrm>
                  <a:off x="3235810" y="1626560"/>
                  <a:ext cx="287902" cy="553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902" h="55307">
                      <a:moveTo>
                        <a:pt x="0" y="21663"/>
                      </a:moveTo>
                      <a:cubicBezTo>
                        <a:pt x="0" y="21663"/>
                        <a:pt x="3983" y="17140"/>
                        <a:pt x="6828" y="16292"/>
                      </a:cubicBezTo>
                      <a:cubicBezTo>
                        <a:pt x="9673" y="15444"/>
                        <a:pt x="10811" y="16009"/>
                        <a:pt x="25604" y="12334"/>
                      </a:cubicBezTo>
                      <a:cubicBezTo>
                        <a:pt x="40397" y="8658"/>
                        <a:pt x="73114" y="3004"/>
                        <a:pt x="86769" y="3004"/>
                      </a:cubicBezTo>
                      <a:cubicBezTo>
                        <a:pt x="100424" y="3004"/>
                        <a:pt x="117779" y="1590"/>
                        <a:pt x="147650" y="5831"/>
                      </a:cubicBezTo>
                      <a:cubicBezTo>
                        <a:pt x="177521" y="10072"/>
                        <a:pt x="217349" y="19402"/>
                        <a:pt x="226738" y="22794"/>
                      </a:cubicBezTo>
                      <a:cubicBezTo>
                        <a:pt x="236126" y="26187"/>
                        <a:pt x="260592" y="36648"/>
                        <a:pt x="265428" y="38909"/>
                      </a:cubicBezTo>
                      <a:cubicBezTo>
                        <a:pt x="270264" y="41171"/>
                        <a:pt x="287902" y="55307"/>
                        <a:pt x="287902" y="55307"/>
                      </a:cubicBezTo>
                      <a:lnTo>
                        <a:pt x="287902" y="52480"/>
                      </a:lnTo>
                      <a:cubicBezTo>
                        <a:pt x="287902" y="52480"/>
                        <a:pt x="264006" y="32407"/>
                        <a:pt x="235272" y="22794"/>
                      </a:cubicBezTo>
                      <a:cubicBezTo>
                        <a:pt x="206539" y="13182"/>
                        <a:pt x="155047" y="1590"/>
                        <a:pt x="131719" y="459"/>
                      </a:cubicBezTo>
                      <a:cubicBezTo>
                        <a:pt x="108390" y="-671"/>
                        <a:pt x="68846" y="177"/>
                        <a:pt x="47794" y="3569"/>
                      </a:cubicBezTo>
                      <a:cubicBezTo>
                        <a:pt x="26742" y="6962"/>
                        <a:pt x="9957" y="10637"/>
                        <a:pt x="9957" y="10637"/>
                      </a:cubicBezTo>
                      <a:cubicBezTo>
                        <a:pt x="9957" y="10637"/>
                        <a:pt x="-569" y="14878"/>
                        <a:pt x="0" y="21663"/>
                      </a:cubicBezTo>
                      <a:close/>
                    </a:path>
                  </a:pathLst>
                </a:custGeom>
                <a:solidFill>
                  <a:srgbClr val="9EBD5D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8" name="Freeform 737"/>
                <p:cNvSpPr/>
                <p:nvPr/>
              </p:nvSpPr>
              <p:spPr>
                <a:xfrm>
                  <a:off x="3395267" y="1479439"/>
                  <a:ext cx="131576" cy="709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576" h="70963">
                      <a:moveTo>
                        <a:pt x="17496" y="70397"/>
                      </a:moveTo>
                      <a:lnTo>
                        <a:pt x="34281" y="69549"/>
                      </a:lnTo>
                      <a:cubicBezTo>
                        <a:pt x="34281" y="69549"/>
                        <a:pt x="43954" y="69549"/>
                        <a:pt x="45091" y="69549"/>
                      </a:cubicBezTo>
                      <a:cubicBezTo>
                        <a:pt x="46229" y="69549"/>
                        <a:pt x="55333" y="69549"/>
                        <a:pt x="55902" y="69549"/>
                      </a:cubicBezTo>
                      <a:cubicBezTo>
                        <a:pt x="56471" y="69549"/>
                        <a:pt x="61876" y="68701"/>
                        <a:pt x="63583" y="69549"/>
                      </a:cubicBezTo>
                      <a:cubicBezTo>
                        <a:pt x="65290" y="70397"/>
                        <a:pt x="70126" y="69549"/>
                        <a:pt x="70980" y="69549"/>
                      </a:cubicBezTo>
                      <a:cubicBezTo>
                        <a:pt x="71833" y="69549"/>
                        <a:pt x="71833" y="68984"/>
                        <a:pt x="73540" y="68135"/>
                      </a:cubicBezTo>
                      <a:cubicBezTo>
                        <a:pt x="75247" y="67287"/>
                        <a:pt x="76243" y="67429"/>
                        <a:pt x="77807" y="65874"/>
                      </a:cubicBezTo>
                      <a:cubicBezTo>
                        <a:pt x="79372" y="64319"/>
                        <a:pt x="86911" y="60785"/>
                        <a:pt x="86911" y="60785"/>
                      </a:cubicBezTo>
                      <a:cubicBezTo>
                        <a:pt x="86911" y="60785"/>
                        <a:pt x="90894" y="57392"/>
                        <a:pt x="91463" y="57109"/>
                      </a:cubicBezTo>
                      <a:cubicBezTo>
                        <a:pt x="92032" y="56827"/>
                        <a:pt x="96300" y="52303"/>
                        <a:pt x="95019" y="53575"/>
                      </a:cubicBezTo>
                      <a:cubicBezTo>
                        <a:pt x="95019" y="53575"/>
                        <a:pt x="101420" y="48062"/>
                        <a:pt x="101989" y="48062"/>
                      </a:cubicBezTo>
                      <a:cubicBezTo>
                        <a:pt x="102558" y="48062"/>
                        <a:pt x="106541" y="44387"/>
                        <a:pt x="106541" y="44387"/>
                      </a:cubicBezTo>
                      <a:lnTo>
                        <a:pt x="110666" y="39439"/>
                      </a:lnTo>
                      <a:lnTo>
                        <a:pt x="115360" y="33361"/>
                      </a:lnTo>
                      <a:lnTo>
                        <a:pt x="117352" y="30534"/>
                      </a:lnTo>
                      <a:lnTo>
                        <a:pt x="123042" y="20921"/>
                      </a:lnTo>
                      <a:lnTo>
                        <a:pt x="127593" y="12440"/>
                      </a:lnTo>
                      <a:lnTo>
                        <a:pt x="129869" y="6220"/>
                      </a:lnTo>
                      <a:lnTo>
                        <a:pt x="131576" y="1979"/>
                      </a:lnTo>
                      <a:lnTo>
                        <a:pt x="131576" y="0"/>
                      </a:lnTo>
                      <a:cubicBezTo>
                        <a:pt x="131576" y="0"/>
                        <a:pt x="131149" y="2403"/>
                        <a:pt x="129869" y="3675"/>
                      </a:cubicBezTo>
                      <a:cubicBezTo>
                        <a:pt x="128589" y="4948"/>
                        <a:pt x="125744" y="7775"/>
                        <a:pt x="125033" y="8482"/>
                      </a:cubicBezTo>
                      <a:cubicBezTo>
                        <a:pt x="124322" y="9188"/>
                        <a:pt x="116498" y="16963"/>
                        <a:pt x="117067" y="16398"/>
                      </a:cubicBezTo>
                      <a:cubicBezTo>
                        <a:pt x="117067" y="16398"/>
                        <a:pt x="108817" y="21204"/>
                        <a:pt x="107679" y="21769"/>
                      </a:cubicBezTo>
                      <a:cubicBezTo>
                        <a:pt x="106541" y="22335"/>
                        <a:pt x="100282" y="26858"/>
                        <a:pt x="99144" y="27989"/>
                      </a:cubicBezTo>
                      <a:cubicBezTo>
                        <a:pt x="98007" y="29120"/>
                        <a:pt x="90894" y="33361"/>
                        <a:pt x="90894" y="33361"/>
                      </a:cubicBezTo>
                      <a:lnTo>
                        <a:pt x="82928" y="35623"/>
                      </a:lnTo>
                      <a:lnTo>
                        <a:pt x="68420" y="42408"/>
                      </a:lnTo>
                      <a:lnTo>
                        <a:pt x="58747" y="46932"/>
                      </a:lnTo>
                      <a:cubicBezTo>
                        <a:pt x="58747" y="46932"/>
                        <a:pt x="44807" y="51738"/>
                        <a:pt x="44238" y="52303"/>
                      </a:cubicBezTo>
                      <a:cubicBezTo>
                        <a:pt x="43669" y="52869"/>
                        <a:pt x="25462" y="59937"/>
                        <a:pt x="25462" y="59937"/>
                      </a:cubicBezTo>
                      <a:cubicBezTo>
                        <a:pt x="25462" y="59937"/>
                        <a:pt x="8108" y="65874"/>
                        <a:pt x="7254" y="65874"/>
                      </a:cubicBezTo>
                      <a:cubicBezTo>
                        <a:pt x="6401" y="65874"/>
                        <a:pt x="2987" y="66722"/>
                        <a:pt x="2987" y="66722"/>
                      </a:cubicBezTo>
                      <a:cubicBezTo>
                        <a:pt x="2987" y="66722"/>
                        <a:pt x="711" y="67287"/>
                        <a:pt x="711" y="68135"/>
                      </a:cubicBezTo>
                      <a:cubicBezTo>
                        <a:pt x="711" y="68984"/>
                        <a:pt x="-427" y="70397"/>
                        <a:pt x="142" y="70397"/>
                      </a:cubicBezTo>
                      <a:cubicBezTo>
                        <a:pt x="711" y="70397"/>
                        <a:pt x="7254" y="70963"/>
                        <a:pt x="7254" y="70963"/>
                      </a:cubicBezTo>
                      <a:lnTo>
                        <a:pt x="17496" y="7039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7CF80"/>
                    </a:gs>
                    <a:gs pos="100000">
                      <a:srgbClr val="75AB4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39" name="Freeform 738"/>
                <p:cNvSpPr/>
                <p:nvPr/>
              </p:nvSpPr>
              <p:spPr>
                <a:xfrm>
                  <a:off x="3250889" y="1541921"/>
                  <a:ext cx="174392" cy="850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4392" h="85099">
                      <a:moveTo>
                        <a:pt x="3698" y="85099"/>
                      </a:moveTo>
                      <a:cubicBezTo>
                        <a:pt x="3698" y="85099"/>
                        <a:pt x="13940" y="70397"/>
                        <a:pt x="37837" y="56827"/>
                      </a:cubicBezTo>
                      <a:cubicBezTo>
                        <a:pt x="61734" y="43256"/>
                        <a:pt x="93312" y="25445"/>
                        <a:pt x="102700" y="23466"/>
                      </a:cubicBezTo>
                      <a:cubicBezTo>
                        <a:pt x="112089" y="21487"/>
                        <a:pt x="128874" y="13288"/>
                        <a:pt x="129442" y="13288"/>
                      </a:cubicBezTo>
                      <a:cubicBezTo>
                        <a:pt x="130012" y="13288"/>
                        <a:pt x="172258" y="10602"/>
                        <a:pt x="174108" y="8764"/>
                      </a:cubicBezTo>
                      <a:cubicBezTo>
                        <a:pt x="175956" y="6927"/>
                        <a:pt x="168702" y="6785"/>
                        <a:pt x="168702" y="6785"/>
                      </a:cubicBezTo>
                      <a:lnTo>
                        <a:pt x="161875" y="7916"/>
                      </a:lnTo>
                      <a:lnTo>
                        <a:pt x="158745" y="5654"/>
                      </a:lnTo>
                      <a:lnTo>
                        <a:pt x="151064" y="6785"/>
                      </a:lnTo>
                      <a:lnTo>
                        <a:pt x="150494" y="4524"/>
                      </a:lnTo>
                      <a:cubicBezTo>
                        <a:pt x="150494" y="4524"/>
                        <a:pt x="148503" y="4524"/>
                        <a:pt x="146512" y="4524"/>
                      </a:cubicBezTo>
                      <a:cubicBezTo>
                        <a:pt x="144520" y="4524"/>
                        <a:pt x="144805" y="4241"/>
                        <a:pt x="144236" y="3958"/>
                      </a:cubicBezTo>
                      <a:cubicBezTo>
                        <a:pt x="143667" y="3675"/>
                        <a:pt x="136840" y="3958"/>
                        <a:pt x="136840" y="3958"/>
                      </a:cubicBezTo>
                      <a:lnTo>
                        <a:pt x="135417" y="1414"/>
                      </a:lnTo>
                      <a:cubicBezTo>
                        <a:pt x="135417" y="1414"/>
                        <a:pt x="130580" y="848"/>
                        <a:pt x="130012" y="1414"/>
                      </a:cubicBezTo>
                      <a:cubicBezTo>
                        <a:pt x="129442" y="1979"/>
                        <a:pt x="126029" y="283"/>
                        <a:pt x="126314" y="0"/>
                      </a:cubicBezTo>
                      <a:cubicBezTo>
                        <a:pt x="126314" y="0"/>
                        <a:pt x="120623" y="2262"/>
                        <a:pt x="119770" y="2544"/>
                      </a:cubicBezTo>
                      <a:cubicBezTo>
                        <a:pt x="118916" y="2827"/>
                        <a:pt x="118632" y="283"/>
                        <a:pt x="118632" y="283"/>
                      </a:cubicBezTo>
                      <a:lnTo>
                        <a:pt x="114365" y="1414"/>
                      </a:lnTo>
                      <a:lnTo>
                        <a:pt x="112942" y="848"/>
                      </a:lnTo>
                      <a:lnTo>
                        <a:pt x="107253" y="3110"/>
                      </a:lnTo>
                      <a:lnTo>
                        <a:pt x="105261" y="2544"/>
                      </a:lnTo>
                      <a:lnTo>
                        <a:pt x="97011" y="6785"/>
                      </a:lnTo>
                      <a:lnTo>
                        <a:pt x="95019" y="5654"/>
                      </a:lnTo>
                      <a:lnTo>
                        <a:pt x="90183" y="7916"/>
                      </a:lnTo>
                      <a:lnTo>
                        <a:pt x="85631" y="10743"/>
                      </a:lnTo>
                      <a:lnTo>
                        <a:pt x="83925" y="9895"/>
                      </a:lnTo>
                      <a:lnTo>
                        <a:pt x="77666" y="14984"/>
                      </a:lnTo>
                      <a:lnTo>
                        <a:pt x="74252" y="16680"/>
                      </a:lnTo>
                      <a:lnTo>
                        <a:pt x="72402" y="20214"/>
                      </a:lnTo>
                      <a:cubicBezTo>
                        <a:pt x="72402" y="20214"/>
                        <a:pt x="71265" y="21345"/>
                        <a:pt x="70553" y="21204"/>
                      </a:cubicBezTo>
                      <a:cubicBezTo>
                        <a:pt x="69842" y="21063"/>
                        <a:pt x="64863" y="25162"/>
                        <a:pt x="64863" y="26010"/>
                      </a:cubicBezTo>
                      <a:cubicBezTo>
                        <a:pt x="64863" y="26858"/>
                        <a:pt x="62019" y="30534"/>
                        <a:pt x="62445" y="30110"/>
                      </a:cubicBezTo>
                      <a:lnTo>
                        <a:pt x="58747" y="32089"/>
                      </a:lnTo>
                      <a:lnTo>
                        <a:pt x="53484" y="35623"/>
                      </a:lnTo>
                      <a:cubicBezTo>
                        <a:pt x="53484" y="35623"/>
                        <a:pt x="49501" y="38733"/>
                        <a:pt x="49786" y="39298"/>
                      </a:cubicBezTo>
                      <a:cubicBezTo>
                        <a:pt x="50070" y="39863"/>
                        <a:pt x="46941" y="41277"/>
                        <a:pt x="46941" y="41277"/>
                      </a:cubicBezTo>
                      <a:lnTo>
                        <a:pt x="46230" y="42832"/>
                      </a:lnTo>
                      <a:lnTo>
                        <a:pt x="43242" y="43256"/>
                      </a:lnTo>
                      <a:lnTo>
                        <a:pt x="40682" y="43821"/>
                      </a:lnTo>
                      <a:lnTo>
                        <a:pt x="34139" y="47497"/>
                      </a:lnTo>
                      <a:lnTo>
                        <a:pt x="27595" y="51455"/>
                      </a:lnTo>
                      <a:cubicBezTo>
                        <a:pt x="27595" y="51455"/>
                        <a:pt x="24608" y="54423"/>
                        <a:pt x="24182" y="54848"/>
                      </a:cubicBezTo>
                      <a:cubicBezTo>
                        <a:pt x="23755" y="55272"/>
                        <a:pt x="19345" y="59654"/>
                        <a:pt x="19345" y="59654"/>
                      </a:cubicBezTo>
                      <a:lnTo>
                        <a:pt x="13087" y="67287"/>
                      </a:lnTo>
                      <a:lnTo>
                        <a:pt x="2418" y="79020"/>
                      </a:lnTo>
                      <a:lnTo>
                        <a:pt x="0" y="81423"/>
                      </a:lnTo>
                      <a:lnTo>
                        <a:pt x="3698" y="8509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5AF5D"/>
                    </a:gs>
                    <a:gs pos="100000">
                      <a:srgbClr val="547A2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40" name="Freeform 739"/>
                <p:cNvSpPr/>
                <p:nvPr/>
              </p:nvSpPr>
              <p:spPr>
                <a:xfrm>
                  <a:off x="3274785" y="1587721"/>
                  <a:ext cx="277376" cy="1521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376" h="152103">
                      <a:moveTo>
                        <a:pt x="0" y="42973"/>
                      </a:moveTo>
                      <a:cubicBezTo>
                        <a:pt x="0" y="42973"/>
                        <a:pt x="853" y="39864"/>
                        <a:pt x="8535" y="33361"/>
                      </a:cubicBezTo>
                      <a:cubicBezTo>
                        <a:pt x="16216" y="26858"/>
                        <a:pt x="18065" y="23890"/>
                        <a:pt x="21052" y="20921"/>
                      </a:cubicBezTo>
                      <a:cubicBezTo>
                        <a:pt x="24039" y="17953"/>
                        <a:pt x="27880" y="11026"/>
                        <a:pt x="27880" y="11026"/>
                      </a:cubicBezTo>
                      <a:cubicBezTo>
                        <a:pt x="27880" y="11026"/>
                        <a:pt x="34992" y="10178"/>
                        <a:pt x="35276" y="9612"/>
                      </a:cubicBezTo>
                      <a:cubicBezTo>
                        <a:pt x="35561" y="9047"/>
                        <a:pt x="42673" y="5654"/>
                        <a:pt x="43242" y="5654"/>
                      </a:cubicBezTo>
                      <a:cubicBezTo>
                        <a:pt x="43811" y="5654"/>
                        <a:pt x="52631" y="2544"/>
                        <a:pt x="53199" y="2827"/>
                      </a:cubicBezTo>
                      <a:cubicBezTo>
                        <a:pt x="53768" y="3110"/>
                        <a:pt x="57751" y="3958"/>
                        <a:pt x="59458" y="3393"/>
                      </a:cubicBezTo>
                      <a:cubicBezTo>
                        <a:pt x="61165" y="2827"/>
                        <a:pt x="66570" y="0"/>
                        <a:pt x="66570" y="0"/>
                      </a:cubicBezTo>
                      <a:lnTo>
                        <a:pt x="76527" y="2262"/>
                      </a:lnTo>
                      <a:lnTo>
                        <a:pt x="88476" y="1696"/>
                      </a:lnTo>
                      <a:lnTo>
                        <a:pt x="98149" y="6503"/>
                      </a:lnTo>
                      <a:lnTo>
                        <a:pt x="104407" y="9612"/>
                      </a:lnTo>
                      <a:lnTo>
                        <a:pt x="113511" y="12157"/>
                      </a:lnTo>
                      <a:cubicBezTo>
                        <a:pt x="113511" y="12157"/>
                        <a:pt x="121192" y="12722"/>
                        <a:pt x="121761" y="13005"/>
                      </a:cubicBezTo>
                      <a:cubicBezTo>
                        <a:pt x="122330" y="13288"/>
                        <a:pt x="129442" y="13853"/>
                        <a:pt x="129442" y="13853"/>
                      </a:cubicBezTo>
                      <a:lnTo>
                        <a:pt x="144520" y="14701"/>
                      </a:lnTo>
                      <a:cubicBezTo>
                        <a:pt x="144520" y="14701"/>
                        <a:pt x="153908" y="15550"/>
                        <a:pt x="154478" y="14701"/>
                      </a:cubicBezTo>
                      <a:cubicBezTo>
                        <a:pt x="155046" y="13853"/>
                        <a:pt x="168418" y="15832"/>
                        <a:pt x="168987" y="16115"/>
                      </a:cubicBezTo>
                      <a:cubicBezTo>
                        <a:pt x="169555" y="16398"/>
                        <a:pt x="171831" y="17246"/>
                        <a:pt x="175814" y="18094"/>
                      </a:cubicBezTo>
                      <a:cubicBezTo>
                        <a:pt x="179797" y="18942"/>
                        <a:pt x="186625" y="19225"/>
                        <a:pt x="187478" y="20921"/>
                      </a:cubicBezTo>
                      <a:cubicBezTo>
                        <a:pt x="188332" y="22618"/>
                        <a:pt x="203694" y="26858"/>
                        <a:pt x="203979" y="27424"/>
                      </a:cubicBezTo>
                      <a:cubicBezTo>
                        <a:pt x="204263" y="27989"/>
                        <a:pt x="212228" y="32230"/>
                        <a:pt x="213651" y="34492"/>
                      </a:cubicBezTo>
                      <a:cubicBezTo>
                        <a:pt x="215074" y="36754"/>
                        <a:pt x="223039" y="40429"/>
                        <a:pt x="224177" y="40429"/>
                      </a:cubicBezTo>
                      <a:cubicBezTo>
                        <a:pt x="225315" y="40429"/>
                        <a:pt x="227875" y="45235"/>
                        <a:pt x="230152" y="45235"/>
                      </a:cubicBezTo>
                      <a:cubicBezTo>
                        <a:pt x="232428" y="45235"/>
                        <a:pt x="242385" y="51455"/>
                        <a:pt x="242385" y="51455"/>
                      </a:cubicBezTo>
                      <a:lnTo>
                        <a:pt x="249497" y="57392"/>
                      </a:lnTo>
                      <a:cubicBezTo>
                        <a:pt x="249497" y="57392"/>
                        <a:pt x="250919" y="61916"/>
                        <a:pt x="251488" y="62198"/>
                      </a:cubicBezTo>
                      <a:cubicBezTo>
                        <a:pt x="252057" y="62481"/>
                        <a:pt x="259738" y="71245"/>
                        <a:pt x="259738" y="71245"/>
                      </a:cubicBezTo>
                      <a:cubicBezTo>
                        <a:pt x="259738" y="71245"/>
                        <a:pt x="264859" y="79727"/>
                        <a:pt x="264859" y="79727"/>
                      </a:cubicBezTo>
                      <a:cubicBezTo>
                        <a:pt x="264859" y="79727"/>
                        <a:pt x="270834" y="92167"/>
                        <a:pt x="270834" y="92167"/>
                      </a:cubicBezTo>
                      <a:cubicBezTo>
                        <a:pt x="270834" y="92167"/>
                        <a:pt x="273963" y="100083"/>
                        <a:pt x="273963" y="101214"/>
                      </a:cubicBezTo>
                      <a:cubicBezTo>
                        <a:pt x="273963" y="102345"/>
                        <a:pt x="276523" y="109130"/>
                        <a:pt x="276523" y="110261"/>
                      </a:cubicBezTo>
                      <a:cubicBezTo>
                        <a:pt x="276523" y="111392"/>
                        <a:pt x="275527" y="117187"/>
                        <a:pt x="276523" y="118177"/>
                      </a:cubicBezTo>
                      <a:cubicBezTo>
                        <a:pt x="277376" y="119166"/>
                        <a:pt x="277376" y="128072"/>
                        <a:pt x="277376" y="128920"/>
                      </a:cubicBezTo>
                      <a:cubicBezTo>
                        <a:pt x="277376" y="129768"/>
                        <a:pt x="275385" y="136271"/>
                        <a:pt x="275385" y="137402"/>
                      </a:cubicBezTo>
                      <a:cubicBezTo>
                        <a:pt x="275385" y="138533"/>
                        <a:pt x="274816" y="147297"/>
                        <a:pt x="274816" y="148145"/>
                      </a:cubicBezTo>
                      <a:cubicBezTo>
                        <a:pt x="274816" y="148993"/>
                        <a:pt x="273394" y="152103"/>
                        <a:pt x="273394" y="152103"/>
                      </a:cubicBezTo>
                      <a:cubicBezTo>
                        <a:pt x="273394" y="152103"/>
                        <a:pt x="270264" y="121287"/>
                        <a:pt x="260592" y="107999"/>
                      </a:cubicBezTo>
                      <a:cubicBezTo>
                        <a:pt x="250919" y="94711"/>
                        <a:pt x="248927" y="93298"/>
                        <a:pt x="248927" y="93298"/>
                      </a:cubicBezTo>
                      <a:lnTo>
                        <a:pt x="248927" y="91319"/>
                      </a:lnTo>
                      <a:cubicBezTo>
                        <a:pt x="248927" y="91319"/>
                        <a:pt x="202840" y="62481"/>
                        <a:pt x="175530" y="55696"/>
                      </a:cubicBezTo>
                      <a:cubicBezTo>
                        <a:pt x="148219" y="48910"/>
                        <a:pt x="99571" y="38874"/>
                        <a:pt x="89472" y="38874"/>
                      </a:cubicBezTo>
                      <a:cubicBezTo>
                        <a:pt x="79372" y="38874"/>
                        <a:pt x="0" y="43539"/>
                        <a:pt x="0" y="42973"/>
                      </a:cubicBezTo>
                      <a:close/>
                    </a:path>
                  </a:pathLst>
                </a:custGeom>
                <a:gradFill>
                  <a:gsLst>
                    <a:gs pos="1000">
                      <a:srgbClr val="649633"/>
                    </a:gs>
                    <a:gs pos="100000">
                      <a:srgbClr val="7FA659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41" name="Freeform 740"/>
                <p:cNvSpPr/>
                <p:nvPr/>
              </p:nvSpPr>
              <p:spPr>
                <a:xfrm>
                  <a:off x="3119596" y="1666033"/>
                  <a:ext cx="98871" cy="2349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871" h="234987">
                      <a:moveTo>
                        <a:pt x="86342" y="2827"/>
                      </a:moveTo>
                      <a:cubicBezTo>
                        <a:pt x="84919" y="2827"/>
                        <a:pt x="46514" y="27707"/>
                        <a:pt x="52488" y="76617"/>
                      </a:cubicBezTo>
                      <a:cubicBezTo>
                        <a:pt x="54826" y="95756"/>
                        <a:pt x="60378" y="110197"/>
                        <a:pt x="61693" y="122165"/>
                      </a:cubicBezTo>
                      <a:cubicBezTo>
                        <a:pt x="63739" y="140782"/>
                        <a:pt x="67597" y="156178"/>
                        <a:pt x="75390" y="172527"/>
                      </a:cubicBezTo>
                      <a:cubicBezTo>
                        <a:pt x="88192" y="199385"/>
                        <a:pt x="98871" y="234987"/>
                        <a:pt x="98871" y="234987"/>
                      </a:cubicBezTo>
                      <a:cubicBezTo>
                        <a:pt x="98871" y="234987"/>
                        <a:pt x="78092" y="228437"/>
                        <a:pt x="72971" y="227308"/>
                      </a:cubicBezTo>
                      <a:cubicBezTo>
                        <a:pt x="67850" y="226176"/>
                        <a:pt x="44807" y="215715"/>
                        <a:pt x="43100" y="211758"/>
                      </a:cubicBezTo>
                      <a:cubicBezTo>
                        <a:pt x="41393" y="207800"/>
                        <a:pt x="24893" y="189988"/>
                        <a:pt x="21194" y="176983"/>
                      </a:cubicBezTo>
                      <a:cubicBezTo>
                        <a:pt x="17496" y="163978"/>
                        <a:pt x="-1280" y="135424"/>
                        <a:pt x="0" y="103759"/>
                      </a:cubicBezTo>
                      <a:cubicBezTo>
                        <a:pt x="1565" y="72094"/>
                        <a:pt x="11237" y="44387"/>
                        <a:pt x="30867" y="31382"/>
                      </a:cubicBezTo>
                      <a:cubicBezTo>
                        <a:pt x="50497" y="18377"/>
                        <a:pt x="71549" y="0"/>
                        <a:pt x="79230" y="0"/>
                      </a:cubicBezTo>
                      <a:cubicBezTo>
                        <a:pt x="86911" y="0"/>
                        <a:pt x="86342" y="2262"/>
                        <a:pt x="86342" y="2827"/>
                      </a:cubicBezTo>
                      <a:close/>
                    </a:path>
                  </a:pathLst>
                </a:custGeom>
                <a:gradFill>
                  <a:gsLst>
                    <a:gs pos="20000">
                      <a:srgbClr val="F98D8B"/>
                    </a:gs>
                    <a:gs pos="85000">
                      <a:srgbClr val="FA738A"/>
                    </a:gs>
                  </a:gsLst>
                  <a:lin ang="69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42" name="Freeform 741"/>
                <p:cNvSpPr/>
                <p:nvPr/>
              </p:nvSpPr>
              <p:spPr>
                <a:xfrm>
                  <a:off x="3224999" y="1634369"/>
                  <a:ext cx="18207" cy="254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07" h="25445">
                      <a:moveTo>
                        <a:pt x="0" y="2920"/>
                      </a:moveTo>
                      <a:lnTo>
                        <a:pt x="2845" y="18771"/>
                      </a:lnTo>
                      <a:lnTo>
                        <a:pt x="5690" y="25445"/>
                      </a:lnTo>
                      <a:lnTo>
                        <a:pt x="18207" y="18771"/>
                      </a:lnTo>
                      <a:lnTo>
                        <a:pt x="16785" y="9177"/>
                      </a:lnTo>
                      <a:lnTo>
                        <a:pt x="13655" y="9177"/>
                      </a:lnTo>
                      <a:lnTo>
                        <a:pt x="10526" y="0"/>
                      </a:lnTo>
                      <a:lnTo>
                        <a:pt x="0" y="292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CF956A"/>
                    </a:gs>
                    <a:gs pos="100000">
                      <a:srgbClr val="764826"/>
                    </a:gs>
                  </a:gsLst>
                  <a:lin ang="96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43" name="Freeform 742"/>
                <p:cNvSpPr/>
                <p:nvPr/>
              </p:nvSpPr>
              <p:spPr>
                <a:xfrm>
                  <a:off x="3544410" y="1790431"/>
                  <a:ext cx="12873" cy="87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73" h="87466">
                      <a:moveTo>
                        <a:pt x="-24" y="0"/>
                      </a:moveTo>
                      <a:cubicBezTo>
                        <a:pt x="-24" y="0"/>
                        <a:pt x="735" y="50513"/>
                        <a:pt x="6804" y="69361"/>
                      </a:cubicBezTo>
                      <a:cubicBezTo>
                        <a:pt x="12873" y="88208"/>
                        <a:pt x="12873" y="87466"/>
                        <a:pt x="12873" y="87466"/>
                      </a:cubicBezTo>
                      <a:cubicBezTo>
                        <a:pt x="12873" y="87466"/>
                        <a:pt x="4149" y="8670"/>
                        <a:pt x="-24" y="0"/>
                      </a:cubicBezTo>
                      <a:close/>
                    </a:path>
                  </a:pathLst>
                </a:custGeom>
                <a:solidFill>
                  <a:srgbClr val="B93B14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4" name="Freeform 743"/>
                <p:cNvSpPr/>
                <p:nvPr/>
              </p:nvSpPr>
              <p:spPr>
                <a:xfrm rot="900000">
                  <a:off x="3336737" y="1612703"/>
                  <a:ext cx="16920" cy="263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20" h="26339">
                      <a:moveTo>
                        <a:pt x="0" y="17983"/>
                      </a:moveTo>
                      <a:cubicBezTo>
                        <a:pt x="0" y="11378"/>
                        <a:pt x="-264" y="0"/>
                        <a:pt x="4561" y="0"/>
                      </a:cubicBezTo>
                      <a:cubicBezTo>
                        <a:pt x="9367" y="0"/>
                        <a:pt x="16891" y="9995"/>
                        <a:pt x="16891" y="16600"/>
                      </a:cubicBezTo>
                      <a:cubicBezTo>
                        <a:pt x="16891" y="23204"/>
                        <a:pt x="13578" y="26339"/>
                        <a:pt x="8771" y="26339"/>
                      </a:cubicBezTo>
                      <a:cubicBezTo>
                        <a:pt x="3947" y="26339"/>
                        <a:pt x="0" y="24588"/>
                        <a:pt x="0" y="179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10000"/>
                      </a:srgbClr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45" name="Freeform 744"/>
                <p:cNvSpPr/>
                <p:nvPr/>
              </p:nvSpPr>
              <p:spPr>
                <a:xfrm rot="900000">
                  <a:off x="3231789" y="1650715"/>
                  <a:ext cx="102576" cy="82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576" h="82579">
                      <a:moveTo>
                        <a:pt x="73642" y="456"/>
                      </a:moveTo>
                      <a:cubicBezTo>
                        <a:pt x="73642" y="456"/>
                        <a:pt x="87304" y="35501"/>
                        <a:pt x="40565" y="57672"/>
                      </a:cubicBezTo>
                      <a:cubicBezTo>
                        <a:pt x="-6175" y="79843"/>
                        <a:pt x="297" y="67685"/>
                        <a:pt x="297" y="67685"/>
                      </a:cubicBezTo>
                      <a:cubicBezTo>
                        <a:pt x="297" y="67685"/>
                        <a:pt x="31936" y="99153"/>
                        <a:pt x="82271" y="70546"/>
                      </a:cubicBezTo>
                      <a:cubicBezTo>
                        <a:pt x="132606" y="41938"/>
                        <a:pt x="73642" y="-5266"/>
                        <a:pt x="73642" y="456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3104" name="Text 13104"/>
              <p:cNvSpPr txBox="1"/>
              <p:nvPr/>
            </p:nvSpPr>
            <p:spPr>
              <a:xfrm>
                <a:off x="3675724" y="1665960"/>
                <a:ext cx="577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236EA1"/>
                    </a:solidFill>
                    <a:latin typeface="Arial"/>
                  </a:rPr>
                  <a:t>Peaches</a:t>
                </a:r>
              </a:p>
            </p:txBody>
          </p:sp>
        </p:grpSp>
        <p:grpSp>
          <p:nvGrpSpPr>
            <p:cNvPr id="694" name="Sub Topic"/>
            <p:cNvGrpSpPr/>
            <p:nvPr/>
          </p:nvGrpSpPr>
          <p:grpSpPr>
            <a:xfrm>
              <a:off x="1645179" y="1377160"/>
              <a:ext cx="1284400" cy="167200"/>
              <a:chOff x="1645179" y="1377160"/>
              <a:chExt cx="1284400" cy="167200"/>
            </a:xfrm>
          </p:grpSpPr>
          <p:sp>
            <p:nvSpPr>
              <p:cNvPr id="695" name="Rectangle balloon"/>
              <p:cNvSpPr/>
              <p:nvPr/>
            </p:nvSpPr>
            <p:spPr>
              <a:xfrm>
                <a:off x="1645179" y="1377160"/>
                <a:ext cx="12844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284400" h="167200" fill="none">
                    <a:moveTo>
                      <a:pt x="0" y="167200"/>
                    </a:moveTo>
                    <a:lnTo>
                      <a:pt x="12844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105" name="Text 13105"/>
              <p:cNvSpPr txBox="1"/>
              <p:nvPr/>
            </p:nvSpPr>
            <p:spPr>
              <a:xfrm>
                <a:off x="1675579" y="1399960"/>
                <a:ext cx="12920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Does excellent for skin</a:t>
                </a:r>
              </a:p>
            </p:txBody>
          </p:sp>
        </p:grpSp>
        <p:grpSp>
          <p:nvGrpSpPr>
            <p:cNvPr id="698" name="Sub Topic"/>
            <p:cNvGrpSpPr/>
            <p:nvPr/>
          </p:nvGrpSpPr>
          <p:grpSpPr>
            <a:xfrm>
              <a:off x="1075179" y="1924360"/>
              <a:ext cx="1854400" cy="167200"/>
              <a:chOff x="1075179" y="1924360"/>
              <a:chExt cx="1854400" cy="167200"/>
            </a:xfrm>
          </p:grpSpPr>
          <p:sp>
            <p:nvSpPr>
              <p:cNvPr id="699" name="Rectangle balloon"/>
              <p:cNvSpPr/>
              <p:nvPr/>
            </p:nvSpPr>
            <p:spPr>
              <a:xfrm>
                <a:off x="1075179" y="1924360"/>
                <a:ext cx="18544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854400" h="167200" fill="none">
                    <a:moveTo>
                      <a:pt x="0" y="167200"/>
                    </a:moveTo>
                    <a:lnTo>
                      <a:pt x="18544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106" name="Text 13106"/>
              <p:cNvSpPr txBox="1"/>
              <p:nvPr/>
            </p:nvSpPr>
            <p:spPr>
              <a:xfrm>
                <a:off x="1105579" y="1947160"/>
                <a:ext cx="18620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Reduces kidney related diseases</a:t>
                </a:r>
              </a:p>
            </p:txBody>
          </p:sp>
        </p:grpSp>
        <p:grpSp>
          <p:nvGrpSpPr>
            <p:cNvPr id="702" name="Sub Topic"/>
            <p:cNvGrpSpPr/>
            <p:nvPr/>
          </p:nvGrpSpPr>
          <p:grpSpPr>
            <a:xfrm>
              <a:off x="763579" y="2197960"/>
              <a:ext cx="2166000" cy="167200"/>
              <a:chOff x="763579" y="2197960"/>
              <a:chExt cx="2166000" cy="167200"/>
            </a:xfrm>
          </p:grpSpPr>
          <p:sp>
            <p:nvSpPr>
              <p:cNvPr id="703" name="Rectangle balloon"/>
              <p:cNvSpPr/>
              <p:nvPr/>
            </p:nvSpPr>
            <p:spPr>
              <a:xfrm>
                <a:off x="763579" y="2197960"/>
                <a:ext cx="21660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2166000" h="167200" fill="none">
                    <a:moveTo>
                      <a:pt x="0" y="167200"/>
                    </a:moveTo>
                    <a:lnTo>
                      <a:pt x="21660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107" name="Text 13107"/>
              <p:cNvSpPr txBox="1"/>
              <p:nvPr/>
            </p:nvSpPr>
            <p:spPr>
              <a:xfrm>
                <a:off x="793979" y="2220760"/>
                <a:ext cx="21736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Work against cancer and heart disease</a:t>
                </a:r>
              </a:p>
            </p:txBody>
          </p:sp>
        </p:grpSp>
        <p:grpSp>
          <p:nvGrpSpPr>
            <p:cNvPr id="706" name="Sub Topic"/>
            <p:cNvGrpSpPr/>
            <p:nvPr/>
          </p:nvGrpSpPr>
          <p:grpSpPr>
            <a:xfrm>
              <a:off x="1401979" y="1650760"/>
              <a:ext cx="1527600" cy="167200"/>
              <a:chOff x="1401979" y="1650760"/>
              <a:chExt cx="1527600" cy="167200"/>
            </a:xfrm>
          </p:grpSpPr>
          <p:sp>
            <p:nvSpPr>
              <p:cNvPr id="707" name="Rectangle balloon"/>
              <p:cNvSpPr/>
              <p:nvPr/>
            </p:nvSpPr>
            <p:spPr>
              <a:xfrm>
                <a:off x="1401979" y="1650760"/>
                <a:ext cx="15276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527600" h="167200" fill="none">
                    <a:moveTo>
                      <a:pt x="0" y="167200"/>
                    </a:moveTo>
                    <a:lnTo>
                      <a:pt x="15276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108" name="Text 13108"/>
              <p:cNvSpPr txBox="1"/>
              <p:nvPr/>
            </p:nvSpPr>
            <p:spPr>
              <a:xfrm>
                <a:off x="1432379" y="1673560"/>
                <a:ext cx="15352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Works as anti-inflammatory</a:t>
                </a:r>
              </a:p>
            </p:txBody>
          </p:sp>
        </p:grpSp>
        <p:grpSp>
          <p:nvGrpSpPr>
            <p:cNvPr id="710" name="Sub Topic"/>
            <p:cNvGrpSpPr/>
            <p:nvPr/>
          </p:nvGrpSpPr>
          <p:grpSpPr>
            <a:xfrm>
              <a:off x="1759179" y="1103560"/>
              <a:ext cx="1170400" cy="167200"/>
              <a:chOff x="1759179" y="1103560"/>
              <a:chExt cx="1170400" cy="167200"/>
            </a:xfrm>
          </p:grpSpPr>
          <p:sp>
            <p:nvSpPr>
              <p:cNvPr id="711" name="Rectangle balloon"/>
              <p:cNvSpPr/>
              <p:nvPr/>
            </p:nvSpPr>
            <p:spPr>
              <a:xfrm>
                <a:off x="1759179" y="1103560"/>
                <a:ext cx="1170400" cy="167200"/>
              </a:xfrm>
              <a:custGeom>
                <a:avLst/>
                <a:gdLst/>
                <a:ahLst/>
                <a:cxnLst/>
                <a:rect l="0" t="0" r="0" b="0"/>
                <a:pathLst>
                  <a:path w="1170400" h="167200" fill="none">
                    <a:moveTo>
                      <a:pt x="0" y="167200"/>
                    </a:moveTo>
                    <a:lnTo>
                      <a:pt x="1170400" y="167200"/>
                    </a:lnTo>
                  </a:path>
                </a:pathLst>
              </a:custGeom>
              <a:noFill/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13109" name="Text 13109"/>
              <p:cNvSpPr txBox="1"/>
              <p:nvPr/>
            </p:nvSpPr>
            <p:spPr>
              <a:xfrm>
                <a:off x="1789579" y="1126360"/>
                <a:ext cx="1178000" cy="136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AF5921"/>
                    </a:solidFill>
                    <a:latin typeface="Arial"/>
                  </a:rPr>
                  <a:t>Prevent constipation</a:t>
                </a:r>
              </a:p>
            </p:txBody>
          </p:sp>
        </p:grpSp>
      </p:grpSp>
      <p:sp>
        <p:nvSpPr>
          <p:cNvPr id="672" name="TextBox 2"/>
          <p:cNvSpPr txBox="1"/>
          <p:nvPr/>
        </p:nvSpPr>
        <p:spPr>
          <a:xfrm>
            <a:off x="113351" y="81937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10" name="Group13110"/>
          <p:cNvGrpSpPr/>
          <p:nvPr/>
        </p:nvGrpSpPr>
        <p:grpSpPr>
          <a:xfrm>
            <a:off x="729250" y="747625"/>
            <a:ext cx="7685500" cy="5362750"/>
            <a:chOff x="729250" y="747625"/>
            <a:chExt cx="7685500" cy="5362750"/>
          </a:xfrm>
        </p:grpSpPr>
        <p:sp>
          <p:nvSpPr>
            <p:cNvPr id="12810" name="FlexibleLine"/>
            <p:cNvSpPr/>
            <p:nvPr/>
          </p:nvSpPr>
          <p:spPr>
            <a:xfrm>
              <a:off x="3519777" y="4041275"/>
              <a:ext cx="822130" cy="1501000"/>
            </a:xfrm>
            <a:custGeom>
              <a:avLst/>
              <a:gdLst/>
              <a:ahLst/>
              <a:cxnLst/>
              <a:rect l="0" t="0" r="0" b="0"/>
              <a:pathLst>
                <a:path w="822130" h="1501000" fill="none">
                  <a:moveTo>
                    <a:pt x="0" y="0"/>
                  </a:moveTo>
                  <a:cubicBezTo>
                    <a:pt x="452170" y="-120080"/>
                    <a:pt x="369957" y="-1380920"/>
                    <a:pt x="822130" y="-150100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sp>
          <p:nvSpPr>
            <p:cNvPr id="12811" name="FlexibleLine"/>
            <p:cNvSpPr/>
            <p:nvPr/>
          </p:nvSpPr>
          <p:spPr>
            <a:xfrm>
              <a:off x="3519778" y="4041275"/>
              <a:ext cx="822130" cy="0"/>
            </a:xfrm>
            <a:custGeom>
              <a:avLst/>
              <a:gdLst/>
              <a:ahLst/>
              <a:cxnLst/>
              <a:rect l="0" t="0" r="0" b="0"/>
              <a:pathLst>
                <a:path w="822130" fill="none">
                  <a:moveTo>
                    <a:pt x="0" y="0"/>
                  </a:moveTo>
                  <a:cubicBezTo>
                    <a:pt x="452170" y="0"/>
                    <a:pt x="369957" y="0"/>
                    <a:pt x="822130" y="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sp>
          <p:nvSpPr>
            <p:cNvPr id="12812" name="FlexibleLine"/>
            <p:cNvSpPr/>
            <p:nvPr/>
          </p:nvSpPr>
          <p:spPr>
            <a:xfrm>
              <a:off x="3519778" y="4041275"/>
              <a:ext cx="822130" cy="794200"/>
            </a:xfrm>
            <a:custGeom>
              <a:avLst/>
              <a:gdLst/>
              <a:ahLst/>
              <a:cxnLst/>
              <a:rect l="0" t="0" r="0" b="0"/>
              <a:pathLst>
                <a:path w="822130" h="794200" fill="none">
                  <a:moveTo>
                    <a:pt x="0" y="0"/>
                  </a:moveTo>
                  <a:cubicBezTo>
                    <a:pt x="452170" y="63536"/>
                    <a:pt x="369957" y="730664"/>
                    <a:pt x="822130" y="79420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sp>
          <p:nvSpPr>
            <p:cNvPr id="12813" name="FlexibleLine"/>
            <p:cNvSpPr/>
            <p:nvPr/>
          </p:nvSpPr>
          <p:spPr>
            <a:xfrm>
              <a:off x="3519778" y="4041275"/>
              <a:ext cx="822130" cy="794200"/>
            </a:xfrm>
            <a:custGeom>
              <a:avLst/>
              <a:gdLst/>
              <a:ahLst/>
              <a:cxnLst/>
              <a:rect l="0" t="0" r="0" b="0"/>
              <a:pathLst>
                <a:path w="822130" h="794200" fill="none">
                  <a:moveTo>
                    <a:pt x="0" y="0"/>
                  </a:moveTo>
                  <a:cubicBezTo>
                    <a:pt x="452170" y="-63536"/>
                    <a:pt x="369957" y="-730664"/>
                    <a:pt x="822130" y="-79420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sp>
          <p:nvSpPr>
            <p:cNvPr id="12814" name="FlexibleLine"/>
            <p:cNvSpPr/>
            <p:nvPr/>
          </p:nvSpPr>
          <p:spPr>
            <a:xfrm>
              <a:off x="3519777" y="4041275"/>
              <a:ext cx="822130" cy="1501000"/>
            </a:xfrm>
            <a:custGeom>
              <a:avLst/>
              <a:gdLst/>
              <a:ahLst/>
              <a:cxnLst/>
              <a:rect l="0" t="0" r="0" b="0"/>
              <a:pathLst>
                <a:path w="822130" h="1501000" fill="none">
                  <a:moveTo>
                    <a:pt x="0" y="0"/>
                  </a:moveTo>
                  <a:cubicBezTo>
                    <a:pt x="452170" y="120080"/>
                    <a:pt x="369957" y="1380920"/>
                    <a:pt x="822130" y="150100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sp>
          <p:nvSpPr>
            <p:cNvPr id="12815" name="FlexibleLine"/>
            <p:cNvSpPr/>
            <p:nvPr/>
          </p:nvSpPr>
          <p:spPr>
            <a:xfrm>
              <a:off x="3519775" y="4041275"/>
              <a:ext cx="822130" cy="794200"/>
            </a:xfrm>
            <a:custGeom>
              <a:avLst/>
              <a:gdLst/>
              <a:ahLst/>
              <a:cxnLst/>
              <a:rect l="0" t="0" r="0" b="0"/>
              <a:pathLst>
                <a:path w="822130" h="794200" fill="none">
                  <a:moveTo>
                    <a:pt x="0" y="0"/>
                  </a:moveTo>
                  <a:cubicBezTo>
                    <a:pt x="-452170" y="63536"/>
                    <a:pt x="-369957" y="730664"/>
                    <a:pt x="-822130" y="79420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sp>
          <p:nvSpPr>
            <p:cNvPr id="12816" name="FlexibleLine"/>
            <p:cNvSpPr/>
            <p:nvPr/>
          </p:nvSpPr>
          <p:spPr>
            <a:xfrm>
              <a:off x="3519775" y="4041275"/>
              <a:ext cx="822130" cy="1501000"/>
            </a:xfrm>
            <a:custGeom>
              <a:avLst/>
              <a:gdLst/>
              <a:ahLst/>
              <a:cxnLst/>
              <a:rect l="0" t="0" r="0" b="0"/>
              <a:pathLst>
                <a:path w="822130" h="1501000" fill="none">
                  <a:moveTo>
                    <a:pt x="0" y="0"/>
                  </a:moveTo>
                  <a:cubicBezTo>
                    <a:pt x="-452170" y="120080"/>
                    <a:pt x="-369957" y="1380920"/>
                    <a:pt x="-822130" y="150100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sp>
          <p:nvSpPr>
            <p:cNvPr id="12817" name="FlexibleLine"/>
            <p:cNvSpPr/>
            <p:nvPr/>
          </p:nvSpPr>
          <p:spPr>
            <a:xfrm>
              <a:off x="3519775" y="4041275"/>
              <a:ext cx="822130" cy="0"/>
            </a:xfrm>
            <a:custGeom>
              <a:avLst/>
              <a:gdLst/>
              <a:ahLst/>
              <a:cxnLst/>
              <a:rect l="0" t="0" r="0" b="0"/>
              <a:pathLst>
                <a:path w="822130" fill="none">
                  <a:moveTo>
                    <a:pt x="0" y="0"/>
                  </a:moveTo>
                  <a:cubicBezTo>
                    <a:pt x="-452170" y="0"/>
                    <a:pt x="-369957" y="0"/>
                    <a:pt x="-822130" y="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sp>
          <p:nvSpPr>
            <p:cNvPr id="12818" name="FlexibleLine"/>
            <p:cNvSpPr/>
            <p:nvPr/>
          </p:nvSpPr>
          <p:spPr>
            <a:xfrm>
              <a:off x="3519775" y="4041275"/>
              <a:ext cx="822130" cy="1501000"/>
            </a:xfrm>
            <a:custGeom>
              <a:avLst/>
              <a:gdLst/>
              <a:ahLst/>
              <a:cxnLst/>
              <a:rect l="0" t="0" r="0" b="0"/>
              <a:pathLst>
                <a:path w="822130" h="1501000" fill="none">
                  <a:moveTo>
                    <a:pt x="0" y="0"/>
                  </a:moveTo>
                  <a:cubicBezTo>
                    <a:pt x="-452170" y="-120080"/>
                    <a:pt x="-369957" y="-1380920"/>
                    <a:pt x="-822130" y="-150100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sp>
          <p:nvSpPr>
            <p:cNvPr id="12819" name="FlexibleLine"/>
            <p:cNvSpPr/>
            <p:nvPr/>
          </p:nvSpPr>
          <p:spPr>
            <a:xfrm>
              <a:off x="3519775" y="4041275"/>
              <a:ext cx="822130" cy="794200"/>
            </a:xfrm>
            <a:custGeom>
              <a:avLst/>
              <a:gdLst/>
              <a:ahLst/>
              <a:cxnLst/>
              <a:rect l="0" t="0" r="0" b="0"/>
              <a:pathLst>
                <a:path w="822130" h="794200" fill="none">
                  <a:moveTo>
                    <a:pt x="0" y="0"/>
                  </a:moveTo>
                  <a:cubicBezTo>
                    <a:pt x="-452170" y="-63536"/>
                    <a:pt x="-369957" y="-730664"/>
                    <a:pt x="-822130" y="-79420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grpSp>
          <p:nvGrpSpPr>
            <p:cNvPr id="12820" name="Main Idea"/>
            <p:cNvGrpSpPr/>
            <p:nvPr/>
          </p:nvGrpSpPr>
          <p:grpSpPr>
            <a:xfrm>
              <a:off x="2880050" y="3775275"/>
              <a:ext cx="1279452" cy="532000"/>
              <a:chOff x="2880050" y="3775275"/>
              <a:chExt cx="1279452" cy="532000"/>
            </a:xfrm>
          </p:grpSpPr>
          <p:sp>
            <p:nvSpPr>
              <p:cNvPr id="12821" name="Rectangle balloon"/>
              <p:cNvSpPr/>
              <p:nvPr/>
            </p:nvSpPr>
            <p:spPr>
              <a:xfrm>
                <a:off x="2880050" y="3775275"/>
                <a:ext cx="1279452" cy="532000"/>
              </a:xfrm>
              <a:custGeom>
                <a:avLst/>
                <a:gdLst/>
                <a:ahLst/>
                <a:cxnLst/>
                <a:rect l="0" t="0" r="0" b="0"/>
                <a:pathLst>
                  <a:path w="1279452" h="532000">
                    <a:moveTo>
                      <a:pt x="91200" y="0"/>
                    </a:moveTo>
                    <a:lnTo>
                      <a:pt x="1188252" y="0"/>
                    </a:lnTo>
                    <a:cubicBezTo>
                      <a:pt x="1238625" y="0"/>
                      <a:pt x="1279452" y="40830"/>
                      <a:pt x="1279452" y="91200"/>
                    </a:cubicBezTo>
                    <a:lnTo>
                      <a:pt x="1279452" y="440800"/>
                    </a:lnTo>
                    <a:cubicBezTo>
                      <a:pt x="1279452" y="491170"/>
                      <a:pt x="1238625" y="532000"/>
                      <a:pt x="1188252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pattFill prst="diagBrick">
                <a:fgClr>
                  <a:srgbClr val="CFB8B3"/>
                </a:fgClr>
                <a:bgClr>
                  <a:srgbClr val="E5DAD8"/>
                </a:bgClr>
              </a:pattFill>
              <a:ln w="7600" cap="flat">
                <a:solidFill>
                  <a:srgbClr val="B58B80"/>
                </a:solidFill>
                <a:bevel/>
              </a:ln>
            </p:spPr>
          </p:sp>
          <p:grpSp>
            <p:nvGrpSpPr>
              <p:cNvPr id="12823" name="Banana"/>
              <p:cNvGrpSpPr/>
              <p:nvPr/>
            </p:nvGrpSpPr>
            <p:grpSpPr>
              <a:xfrm>
                <a:off x="2971250" y="3860538"/>
                <a:ext cx="489055" cy="361475"/>
                <a:chOff x="2971250" y="3860538"/>
                <a:chExt cx="489055" cy="361475"/>
              </a:xfrm>
            </p:grpSpPr>
            <p:sp>
              <p:nvSpPr>
                <p:cNvPr id="12824" name="Freeform 12823"/>
                <p:cNvSpPr/>
                <p:nvPr/>
              </p:nvSpPr>
              <p:spPr>
                <a:xfrm>
                  <a:off x="3062263" y="3962747"/>
                  <a:ext cx="341818" cy="213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1818" h="213380">
                      <a:moveTo>
                        <a:pt x="3071" y="143531"/>
                      </a:moveTo>
                      <a:lnTo>
                        <a:pt x="7198" y="144550"/>
                      </a:lnTo>
                      <a:cubicBezTo>
                        <a:pt x="7198" y="144550"/>
                        <a:pt x="7198" y="157806"/>
                        <a:pt x="7198" y="158826"/>
                      </a:cubicBezTo>
                      <a:cubicBezTo>
                        <a:pt x="7198" y="159845"/>
                        <a:pt x="9725" y="167493"/>
                        <a:pt x="9725" y="167493"/>
                      </a:cubicBezTo>
                      <a:lnTo>
                        <a:pt x="7198" y="172591"/>
                      </a:lnTo>
                      <a:lnTo>
                        <a:pt x="4607" y="177180"/>
                      </a:lnTo>
                      <a:lnTo>
                        <a:pt x="0" y="177180"/>
                      </a:lnTo>
                      <a:cubicBezTo>
                        <a:pt x="0" y="177180"/>
                        <a:pt x="21242" y="192221"/>
                        <a:pt x="26104" y="197064"/>
                      </a:cubicBezTo>
                      <a:cubicBezTo>
                        <a:pt x="30967" y="201908"/>
                        <a:pt x="71147" y="213380"/>
                        <a:pt x="109024" y="213380"/>
                      </a:cubicBezTo>
                      <a:cubicBezTo>
                        <a:pt x="146900" y="213380"/>
                        <a:pt x="255924" y="180240"/>
                        <a:pt x="295336" y="137413"/>
                      </a:cubicBezTo>
                      <a:cubicBezTo>
                        <a:pt x="334748" y="94585"/>
                        <a:pt x="343962" y="21677"/>
                        <a:pt x="341403" y="11989"/>
                      </a:cubicBezTo>
                      <a:cubicBezTo>
                        <a:pt x="338843" y="2302"/>
                        <a:pt x="330909" y="0"/>
                        <a:pt x="330909" y="0"/>
                      </a:cubicBezTo>
                      <a:lnTo>
                        <a:pt x="292777" y="2812"/>
                      </a:lnTo>
                      <a:cubicBezTo>
                        <a:pt x="292777" y="2812"/>
                        <a:pt x="250038" y="59151"/>
                        <a:pt x="226492" y="74446"/>
                      </a:cubicBezTo>
                      <a:cubicBezTo>
                        <a:pt x="202947" y="89741"/>
                        <a:pt x="175052" y="102233"/>
                        <a:pt x="169421" y="103252"/>
                      </a:cubicBezTo>
                      <a:cubicBezTo>
                        <a:pt x="163791" y="104272"/>
                        <a:pt x="56815" y="122117"/>
                        <a:pt x="56815" y="122117"/>
                      </a:cubicBezTo>
                      <a:cubicBezTo>
                        <a:pt x="56815" y="122117"/>
                        <a:pt x="27160" y="127757"/>
                        <a:pt x="20746" y="131055"/>
                      </a:cubicBezTo>
                      <a:cubicBezTo>
                        <a:pt x="14332" y="134353"/>
                        <a:pt x="3071" y="143531"/>
                        <a:pt x="3071" y="14353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D11B"/>
                    </a:gs>
                    <a:gs pos="76000">
                      <a:srgbClr val="D1CF46"/>
                    </a:gs>
                    <a:gs pos="99000">
                      <a:srgbClr val="F1D044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825" name="Freeform 12824"/>
                <p:cNvSpPr/>
                <p:nvPr/>
              </p:nvSpPr>
              <p:spPr>
                <a:xfrm>
                  <a:off x="2973730" y="3944582"/>
                  <a:ext cx="378567" cy="194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567" h="194380">
                      <a:moveTo>
                        <a:pt x="0" y="168322"/>
                      </a:moveTo>
                      <a:cubicBezTo>
                        <a:pt x="0" y="168322"/>
                        <a:pt x="0" y="179539"/>
                        <a:pt x="19690" y="187951"/>
                      </a:cubicBezTo>
                      <a:cubicBezTo>
                        <a:pt x="39397" y="196364"/>
                        <a:pt x="69083" y="194834"/>
                        <a:pt x="88533" y="192795"/>
                      </a:cubicBezTo>
                      <a:cubicBezTo>
                        <a:pt x="107984" y="190755"/>
                        <a:pt x="180666" y="183108"/>
                        <a:pt x="218543" y="165263"/>
                      </a:cubicBezTo>
                      <a:cubicBezTo>
                        <a:pt x="256419" y="147418"/>
                        <a:pt x="312211" y="111984"/>
                        <a:pt x="323983" y="100257"/>
                      </a:cubicBezTo>
                      <a:cubicBezTo>
                        <a:pt x="335756" y="88531"/>
                        <a:pt x="345096" y="81775"/>
                        <a:pt x="363012" y="59469"/>
                      </a:cubicBezTo>
                      <a:cubicBezTo>
                        <a:pt x="380926" y="37163"/>
                        <a:pt x="379264" y="31173"/>
                        <a:pt x="377608" y="21485"/>
                      </a:cubicBezTo>
                      <a:cubicBezTo>
                        <a:pt x="374144" y="11798"/>
                        <a:pt x="344945" y="-948"/>
                        <a:pt x="342922" y="0"/>
                      </a:cubicBezTo>
                      <a:cubicBezTo>
                        <a:pt x="340898" y="1091"/>
                        <a:pt x="191926" y="92864"/>
                        <a:pt x="191926" y="92864"/>
                      </a:cubicBezTo>
                      <a:lnTo>
                        <a:pt x="3567" y="148948"/>
                      </a:lnTo>
                      <a:cubicBezTo>
                        <a:pt x="3567" y="148948"/>
                        <a:pt x="9197" y="152023"/>
                        <a:pt x="9197" y="154556"/>
                      </a:cubicBezTo>
                      <a:cubicBezTo>
                        <a:pt x="9197" y="157089"/>
                        <a:pt x="15339" y="157105"/>
                        <a:pt x="15339" y="158635"/>
                      </a:cubicBezTo>
                      <a:cubicBezTo>
                        <a:pt x="15339" y="160164"/>
                        <a:pt x="17403" y="165263"/>
                        <a:pt x="17403" y="165263"/>
                      </a:cubicBezTo>
                      <a:cubicBezTo>
                        <a:pt x="17403" y="165263"/>
                        <a:pt x="19946" y="172911"/>
                        <a:pt x="15339" y="174440"/>
                      </a:cubicBezTo>
                      <a:cubicBezTo>
                        <a:pt x="10733" y="175970"/>
                        <a:pt x="5102" y="174440"/>
                        <a:pt x="5102" y="174440"/>
                      </a:cubicBezTo>
                      <a:lnTo>
                        <a:pt x="0" y="168322"/>
                      </a:lnTo>
                      <a:close/>
                    </a:path>
                  </a:pathLst>
                </a:custGeom>
                <a:gradFill>
                  <a:gsLst>
                    <a:gs pos="21000">
                      <a:srgbClr val="F3DA47"/>
                    </a:gs>
                    <a:gs pos="85000">
                      <a:srgbClr val="CDCE46"/>
                    </a:gs>
                    <a:gs pos="100000">
                      <a:srgbClr val="F9D144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826" name="Freeform 12825"/>
                <p:cNvSpPr/>
                <p:nvPr/>
              </p:nvSpPr>
              <p:spPr>
                <a:xfrm>
                  <a:off x="3374290" y="3900808"/>
                  <a:ext cx="51185" cy="636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185" h="63691">
                      <a:moveTo>
                        <a:pt x="712" y="22943"/>
                      </a:moveTo>
                      <a:cubicBezTo>
                        <a:pt x="712" y="22943"/>
                        <a:pt x="15044" y="40788"/>
                        <a:pt x="18115" y="48945"/>
                      </a:cubicBezTo>
                      <a:cubicBezTo>
                        <a:pt x="21186" y="57103"/>
                        <a:pt x="21698" y="62201"/>
                        <a:pt x="21698" y="62201"/>
                      </a:cubicBezTo>
                      <a:lnTo>
                        <a:pt x="18882" y="61939"/>
                      </a:lnTo>
                      <a:cubicBezTo>
                        <a:pt x="18882" y="61939"/>
                        <a:pt x="31423" y="65770"/>
                        <a:pt x="40124" y="62201"/>
                      </a:cubicBezTo>
                      <a:cubicBezTo>
                        <a:pt x="48826" y="58632"/>
                        <a:pt x="51641" y="50730"/>
                        <a:pt x="51129" y="51240"/>
                      </a:cubicBezTo>
                      <a:lnTo>
                        <a:pt x="48826" y="48945"/>
                      </a:lnTo>
                      <a:cubicBezTo>
                        <a:pt x="48826" y="48945"/>
                        <a:pt x="24257" y="19884"/>
                        <a:pt x="24257" y="12236"/>
                      </a:cubicBezTo>
                      <a:cubicBezTo>
                        <a:pt x="24257" y="4589"/>
                        <a:pt x="21698" y="-510"/>
                        <a:pt x="21698" y="0"/>
                      </a:cubicBezTo>
                      <a:cubicBezTo>
                        <a:pt x="21698" y="0"/>
                        <a:pt x="-4919" y="8667"/>
                        <a:pt x="712" y="22943"/>
                      </a:cubicBezTo>
                      <a:close/>
                    </a:path>
                  </a:pathLst>
                </a:custGeom>
                <a:gradFill>
                  <a:gsLst>
                    <a:gs pos="32000">
                      <a:srgbClr val="FAE47B"/>
                    </a:gs>
                    <a:gs pos="72000">
                      <a:srgbClr val="BFBA3B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827" name="Freeform 12826"/>
                <p:cNvSpPr/>
                <p:nvPr/>
              </p:nvSpPr>
              <p:spPr>
                <a:xfrm>
                  <a:off x="3349937" y="3910089"/>
                  <a:ext cx="43267" cy="646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67" h="64647">
                      <a:moveTo>
                        <a:pt x="0" y="6614"/>
                      </a:moveTo>
                      <a:cubicBezTo>
                        <a:pt x="0" y="6614"/>
                        <a:pt x="6126" y="28478"/>
                        <a:pt x="6126" y="33524"/>
                      </a:cubicBezTo>
                      <a:cubicBezTo>
                        <a:pt x="6126" y="38569"/>
                        <a:pt x="8173" y="54828"/>
                        <a:pt x="3567" y="59873"/>
                      </a:cubicBezTo>
                      <a:cubicBezTo>
                        <a:pt x="-1040" y="64919"/>
                        <a:pt x="7662" y="65479"/>
                        <a:pt x="14828" y="63798"/>
                      </a:cubicBezTo>
                      <a:cubicBezTo>
                        <a:pt x="21993" y="62116"/>
                        <a:pt x="29159" y="61555"/>
                        <a:pt x="32742" y="62676"/>
                      </a:cubicBezTo>
                      <a:cubicBezTo>
                        <a:pt x="36325" y="63798"/>
                        <a:pt x="43267" y="56509"/>
                        <a:pt x="43267" y="56509"/>
                      </a:cubicBezTo>
                      <a:cubicBezTo>
                        <a:pt x="43267" y="56509"/>
                        <a:pt x="34790" y="45858"/>
                        <a:pt x="33766" y="37448"/>
                      </a:cubicBezTo>
                      <a:cubicBezTo>
                        <a:pt x="32742" y="29039"/>
                        <a:pt x="32742" y="4371"/>
                        <a:pt x="32742" y="4371"/>
                      </a:cubicBezTo>
                      <a:cubicBezTo>
                        <a:pt x="32742" y="4371"/>
                        <a:pt x="0" y="-6841"/>
                        <a:pt x="0" y="6614"/>
                      </a:cubicBezTo>
                      <a:close/>
                    </a:path>
                  </a:pathLst>
                </a:custGeom>
                <a:gradFill>
                  <a:gsLst>
                    <a:gs pos="61000">
                      <a:srgbClr val="BFBA3B"/>
                    </a:gs>
                    <a:gs pos="100000">
                      <a:srgbClr val="F8DA47"/>
                    </a:gs>
                  </a:gsLst>
                  <a:lin ang="8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828" name="Freeform 12827"/>
                <p:cNvSpPr/>
                <p:nvPr/>
              </p:nvSpPr>
              <p:spPr>
                <a:xfrm>
                  <a:off x="3314628" y="3903118"/>
                  <a:ext cx="41468" cy="629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68" h="62974">
                      <a:moveTo>
                        <a:pt x="41468" y="20123"/>
                      </a:moveTo>
                      <a:lnTo>
                        <a:pt x="32734" y="47145"/>
                      </a:lnTo>
                      <a:lnTo>
                        <a:pt x="35805" y="62974"/>
                      </a:lnTo>
                      <a:cubicBezTo>
                        <a:pt x="35805" y="62974"/>
                        <a:pt x="29663" y="61931"/>
                        <a:pt x="16867" y="57852"/>
                      </a:cubicBezTo>
                      <a:cubicBezTo>
                        <a:pt x="4071" y="53773"/>
                        <a:pt x="0" y="42557"/>
                        <a:pt x="0" y="42557"/>
                      </a:cubicBezTo>
                      <a:cubicBezTo>
                        <a:pt x="0" y="42557"/>
                        <a:pt x="5606" y="39497"/>
                        <a:pt x="8677" y="31850"/>
                      </a:cubicBezTo>
                      <a:cubicBezTo>
                        <a:pt x="11749" y="24202"/>
                        <a:pt x="16867" y="749"/>
                        <a:pt x="16867" y="749"/>
                      </a:cubicBezTo>
                      <a:cubicBezTo>
                        <a:pt x="16867" y="749"/>
                        <a:pt x="24289" y="-1546"/>
                        <a:pt x="27616" y="1769"/>
                      </a:cubicBezTo>
                      <a:cubicBezTo>
                        <a:pt x="30943" y="5083"/>
                        <a:pt x="41468" y="12985"/>
                        <a:pt x="41468" y="20123"/>
                      </a:cubicBezTo>
                      <a:close/>
                    </a:path>
                  </a:pathLst>
                </a:custGeom>
                <a:gradFill>
                  <a:gsLst>
                    <a:gs pos="18000">
                      <a:srgbClr val="CBC760"/>
                    </a:gs>
                    <a:gs pos="100000">
                      <a:srgbClr val="F8DA47"/>
                    </a:gs>
                  </a:gsLst>
                  <a:lin ang="108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829" name="Freeform 12828"/>
                <p:cNvSpPr/>
                <p:nvPr/>
              </p:nvSpPr>
              <p:spPr>
                <a:xfrm>
                  <a:off x="3069461" y="3967129"/>
                  <a:ext cx="303869" cy="1737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3869" h="173747">
                      <a:moveTo>
                        <a:pt x="283019" y="980"/>
                      </a:moveTo>
                      <a:cubicBezTo>
                        <a:pt x="283019" y="980"/>
                        <a:pt x="276366" y="17295"/>
                        <a:pt x="269712" y="30551"/>
                      </a:cubicBezTo>
                      <a:cubicBezTo>
                        <a:pt x="263057" y="43807"/>
                        <a:pt x="213920" y="94282"/>
                        <a:pt x="173484" y="104479"/>
                      </a:cubicBezTo>
                      <a:cubicBezTo>
                        <a:pt x="133049" y="114676"/>
                        <a:pt x="63949" y="125383"/>
                        <a:pt x="49617" y="126912"/>
                      </a:cubicBezTo>
                      <a:cubicBezTo>
                        <a:pt x="35285" y="128442"/>
                        <a:pt x="0" y="140168"/>
                        <a:pt x="0" y="140168"/>
                      </a:cubicBezTo>
                      <a:lnTo>
                        <a:pt x="992" y="149855"/>
                      </a:lnTo>
                      <a:cubicBezTo>
                        <a:pt x="992" y="149855"/>
                        <a:pt x="992" y="154954"/>
                        <a:pt x="992" y="156993"/>
                      </a:cubicBezTo>
                      <a:cubicBezTo>
                        <a:pt x="992" y="159033"/>
                        <a:pt x="6622" y="165151"/>
                        <a:pt x="6622" y="165151"/>
                      </a:cubicBezTo>
                      <a:cubicBezTo>
                        <a:pt x="6622" y="165151"/>
                        <a:pt x="76233" y="180956"/>
                        <a:pt x="135607" y="169740"/>
                      </a:cubicBezTo>
                      <a:cubicBezTo>
                        <a:pt x="194982" y="158523"/>
                        <a:pt x="234394" y="134560"/>
                        <a:pt x="261011" y="110088"/>
                      </a:cubicBezTo>
                      <a:cubicBezTo>
                        <a:pt x="287627" y="85615"/>
                        <a:pt x="300678" y="52220"/>
                        <a:pt x="302470" y="37179"/>
                      </a:cubicBezTo>
                      <a:cubicBezTo>
                        <a:pt x="304264" y="22138"/>
                        <a:pt x="303869" y="6588"/>
                        <a:pt x="303869" y="6588"/>
                      </a:cubicBezTo>
                      <a:cubicBezTo>
                        <a:pt x="303869" y="6588"/>
                        <a:pt x="286091" y="-3099"/>
                        <a:pt x="283019" y="9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AE378"/>
                    </a:gs>
                    <a:gs pos="79000">
                      <a:srgbClr val="FED959"/>
                    </a:gs>
                    <a:gs pos="100000">
                      <a:srgbClr val="FAE47B"/>
                    </a:gs>
                  </a:gsLst>
                  <a:lin ang="60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830" name="Freeform 12829"/>
                <p:cNvSpPr/>
                <p:nvPr/>
              </p:nvSpPr>
              <p:spPr>
                <a:xfrm>
                  <a:off x="2976289" y="3945698"/>
                  <a:ext cx="350856" cy="1647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856" h="164745">
                      <a:moveTo>
                        <a:pt x="0" y="149362"/>
                      </a:moveTo>
                      <a:cubicBezTo>
                        <a:pt x="0" y="149362"/>
                        <a:pt x="6638" y="150892"/>
                        <a:pt x="6638" y="152931"/>
                      </a:cubicBezTo>
                      <a:cubicBezTo>
                        <a:pt x="6638" y="154970"/>
                        <a:pt x="11245" y="157520"/>
                        <a:pt x="11245" y="157520"/>
                      </a:cubicBezTo>
                      <a:cubicBezTo>
                        <a:pt x="11245" y="157520"/>
                        <a:pt x="13548" y="157520"/>
                        <a:pt x="13548" y="159814"/>
                      </a:cubicBezTo>
                      <a:cubicBezTo>
                        <a:pt x="13548" y="162108"/>
                        <a:pt x="15851" y="165169"/>
                        <a:pt x="15339" y="164745"/>
                      </a:cubicBezTo>
                      <a:cubicBezTo>
                        <a:pt x="15339" y="164745"/>
                        <a:pt x="128970" y="147832"/>
                        <a:pt x="193974" y="123359"/>
                      </a:cubicBezTo>
                      <a:cubicBezTo>
                        <a:pt x="258979" y="98887"/>
                        <a:pt x="290458" y="80277"/>
                        <a:pt x="312723" y="58099"/>
                      </a:cubicBezTo>
                      <a:cubicBezTo>
                        <a:pt x="334988" y="35920"/>
                        <a:pt x="350856" y="13742"/>
                        <a:pt x="350856" y="13742"/>
                      </a:cubicBezTo>
                      <a:lnTo>
                        <a:pt x="338339" y="0"/>
                      </a:lnTo>
                      <a:cubicBezTo>
                        <a:pt x="338339" y="0"/>
                        <a:pt x="305556" y="11193"/>
                        <a:pt x="289178" y="24449"/>
                      </a:cubicBezTo>
                      <a:cubicBezTo>
                        <a:pt x="272798" y="37705"/>
                        <a:pt x="190903" y="77983"/>
                        <a:pt x="164799" y="84611"/>
                      </a:cubicBezTo>
                      <a:cubicBezTo>
                        <a:pt x="138695" y="91239"/>
                        <a:pt x="72666" y="108574"/>
                        <a:pt x="63453" y="108574"/>
                      </a:cubicBezTo>
                      <a:cubicBezTo>
                        <a:pt x="54240" y="108574"/>
                        <a:pt x="0" y="129478"/>
                        <a:pt x="0" y="149362"/>
                      </a:cubicBezTo>
                      <a:close/>
                    </a:path>
                  </a:pathLst>
                </a:custGeom>
                <a:gradFill>
                  <a:gsLst>
                    <a:gs pos="48000">
                      <a:srgbClr val="FAE47B"/>
                    </a:gs>
                    <a:gs pos="55000">
                      <a:srgbClr val="FED857"/>
                    </a:gs>
                    <a:gs pos="86000">
                      <a:srgbClr val="FEE46E"/>
                    </a:gs>
                  </a:gsLst>
                  <a:lin ang="4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831" name="Freeform 12830"/>
                <p:cNvSpPr/>
                <p:nvPr/>
              </p:nvSpPr>
              <p:spPr>
                <a:xfrm>
                  <a:off x="3324345" y="3862091"/>
                  <a:ext cx="77018" cy="667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018" h="66758">
                      <a:moveTo>
                        <a:pt x="0" y="38207"/>
                      </a:moveTo>
                      <a:lnTo>
                        <a:pt x="6126" y="41776"/>
                      </a:lnTo>
                      <a:lnTo>
                        <a:pt x="15339" y="46364"/>
                      </a:lnTo>
                      <a:lnTo>
                        <a:pt x="16875" y="54012"/>
                      </a:lnTo>
                      <a:lnTo>
                        <a:pt x="25576" y="54012"/>
                      </a:lnTo>
                      <a:cubicBezTo>
                        <a:pt x="25576" y="54012"/>
                        <a:pt x="41444" y="59111"/>
                        <a:pt x="40420" y="59111"/>
                      </a:cubicBezTo>
                      <a:cubicBezTo>
                        <a:pt x="39396" y="59111"/>
                        <a:pt x="44515" y="66758"/>
                        <a:pt x="47074" y="66758"/>
                      </a:cubicBezTo>
                      <a:cubicBezTo>
                        <a:pt x="49633" y="66758"/>
                        <a:pt x="56287" y="62170"/>
                        <a:pt x="56287" y="60640"/>
                      </a:cubicBezTo>
                      <a:cubicBezTo>
                        <a:pt x="56287" y="59111"/>
                        <a:pt x="53216" y="57071"/>
                        <a:pt x="56287" y="54012"/>
                      </a:cubicBezTo>
                      <a:cubicBezTo>
                        <a:pt x="59358" y="50953"/>
                        <a:pt x="64477" y="46364"/>
                        <a:pt x="66013" y="46364"/>
                      </a:cubicBezTo>
                      <a:cubicBezTo>
                        <a:pt x="67548" y="46364"/>
                        <a:pt x="73178" y="40756"/>
                        <a:pt x="73178" y="40756"/>
                      </a:cubicBezTo>
                      <a:lnTo>
                        <a:pt x="73178" y="35658"/>
                      </a:lnTo>
                      <a:lnTo>
                        <a:pt x="77018" y="31834"/>
                      </a:lnTo>
                      <a:lnTo>
                        <a:pt x="70107" y="26990"/>
                      </a:lnTo>
                      <a:lnTo>
                        <a:pt x="59358" y="0"/>
                      </a:lnTo>
                      <a:lnTo>
                        <a:pt x="42979" y="0"/>
                      </a:lnTo>
                      <a:lnTo>
                        <a:pt x="37861" y="478"/>
                      </a:lnTo>
                      <a:lnTo>
                        <a:pt x="32230" y="0"/>
                      </a:lnTo>
                      <a:lnTo>
                        <a:pt x="27624" y="0"/>
                      </a:lnTo>
                      <a:lnTo>
                        <a:pt x="26088" y="2008"/>
                      </a:lnTo>
                      <a:lnTo>
                        <a:pt x="18922" y="8126"/>
                      </a:lnTo>
                      <a:lnTo>
                        <a:pt x="15339" y="11695"/>
                      </a:lnTo>
                      <a:lnTo>
                        <a:pt x="6126" y="14754"/>
                      </a:lnTo>
                      <a:cubicBezTo>
                        <a:pt x="6126" y="14754"/>
                        <a:pt x="2287" y="22147"/>
                        <a:pt x="3055" y="26990"/>
                      </a:cubicBezTo>
                      <a:cubicBezTo>
                        <a:pt x="3823" y="31834"/>
                        <a:pt x="0" y="30049"/>
                        <a:pt x="0" y="38207"/>
                      </a:cubicBezTo>
                      <a:close/>
                    </a:path>
                  </a:pathLst>
                </a:custGeom>
                <a:solidFill>
                  <a:srgbClr val="542D0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32" name="Freeform 12831"/>
                <p:cNvSpPr/>
                <p:nvPr/>
              </p:nvSpPr>
              <p:spPr>
                <a:xfrm>
                  <a:off x="3326904" y="3898418"/>
                  <a:ext cx="44547" cy="28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547" h="28520">
                      <a:moveTo>
                        <a:pt x="0" y="-32"/>
                      </a:moveTo>
                      <a:lnTo>
                        <a:pt x="0" y="8126"/>
                      </a:lnTo>
                      <a:cubicBezTo>
                        <a:pt x="0" y="8126"/>
                        <a:pt x="0" y="13224"/>
                        <a:pt x="3567" y="14260"/>
                      </a:cubicBezTo>
                      <a:cubicBezTo>
                        <a:pt x="7150" y="15264"/>
                        <a:pt x="7150" y="20362"/>
                        <a:pt x="9709" y="20362"/>
                      </a:cubicBezTo>
                      <a:cubicBezTo>
                        <a:pt x="12268" y="20362"/>
                        <a:pt x="16363" y="22402"/>
                        <a:pt x="16363" y="22402"/>
                      </a:cubicBezTo>
                      <a:cubicBezTo>
                        <a:pt x="16363" y="22402"/>
                        <a:pt x="25064" y="24951"/>
                        <a:pt x="28136" y="26480"/>
                      </a:cubicBezTo>
                      <a:cubicBezTo>
                        <a:pt x="31207" y="28010"/>
                        <a:pt x="33766" y="28010"/>
                        <a:pt x="34790" y="28010"/>
                      </a:cubicBezTo>
                      <a:cubicBezTo>
                        <a:pt x="35813" y="28010"/>
                        <a:pt x="44547" y="28520"/>
                        <a:pt x="44547" y="28520"/>
                      </a:cubicBezTo>
                      <a:lnTo>
                        <a:pt x="44547" y="28520"/>
                      </a:lnTo>
                      <a:lnTo>
                        <a:pt x="37861" y="20872"/>
                      </a:lnTo>
                      <a:lnTo>
                        <a:pt x="23017" y="15773"/>
                      </a:lnTo>
                      <a:lnTo>
                        <a:pt x="16363" y="16283"/>
                      </a:lnTo>
                      <a:lnTo>
                        <a:pt x="12780" y="8126"/>
                      </a:lnTo>
                      <a:lnTo>
                        <a:pt x="0" y="-32"/>
                      </a:lnTo>
                      <a:close/>
                    </a:path>
                  </a:pathLst>
                </a:custGeom>
                <a:solidFill>
                  <a:srgbClr val="73512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33" name="Freeform 12832"/>
                <p:cNvSpPr/>
                <p:nvPr/>
              </p:nvSpPr>
              <p:spPr>
                <a:xfrm>
                  <a:off x="2971250" y="4089452"/>
                  <a:ext cx="24473" cy="352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73" h="35291">
                      <a:moveTo>
                        <a:pt x="489" y="1203"/>
                      </a:moveTo>
                      <a:cubicBezTo>
                        <a:pt x="489" y="1203"/>
                        <a:pt x="-1883" y="-2194"/>
                        <a:pt x="5930" y="2335"/>
                      </a:cubicBezTo>
                      <a:cubicBezTo>
                        <a:pt x="13742" y="6864"/>
                        <a:pt x="13743" y="4051"/>
                        <a:pt x="16453" y="9411"/>
                      </a:cubicBezTo>
                      <a:cubicBezTo>
                        <a:pt x="19164" y="14771"/>
                        <a:pt x="23964" y="10260"/>
                        <a:pt x="23682" y="16204"/>
                      </a:cubicBezTo>
                      <a:cubicBezTo>
                        <a:pt x="23400" y="22148"/>
                        <a:pt x="25828" y="24412"/>
                        <a:pt x="23400" y="26676"/>
                      </a:cubicBezTo>
                      <a:cubicBezTo>
                        <a:pt x="20971" y="28940"/>
                        <a:pt x="24586" y="34583"/>
                        <a:pt x="19164" y="35167"/>
                      </a:cubicBezTo>
                      <a:cubicBezTo>
                        <a:pt x="13742" y="35751"/>
                        <a:pt x="9827" y="33186"/>
                        <a:pt x="7116" y="31771"/>
                      </a:cubicBezTo>
                      <a:cubicBezTo>
                        <a:pt x="4405" y="30355"/>
                        <a:pt x="-1318" y="27809"/>
                        <a:pt x="489" y="24412"/>
                      </a:cubicBezTo>
                      <a:cubicBezTo>
                        <a:pt x="2297" y="21015"/>
                        <a:pt x="-1318" y="15638"/>
                        <a:pt x="489" y="12524"/>
                      </a:cubicBezTo>
                      <a:cubicBezTo>
                        <a:pt x="2297" y="9411"/>
                        <a:pt x="489" y="1203"/>
                        <a:pt x="489" y="1203"/>
                      </a:cubicBezTo>
                      <a:close/>
                    </a:path>
                  </a:pathLst>
                </a:custGeom>
                <a:solidFill>
                  <a:srgbClr val="6A532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34" name="Freeform 12833"/>
                <p:cNvSpPr/>
                <p:nvPr/>
              </p:nvSpPr>
              <p:spPr>
                <a:xfrm>
                  <a:off x="3059704" y="4106341"/>
                  <a:ext cx="13596" cy="336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96" h="33618">
                      <a:moveTo>
                        <a:pt x="2047" y="1211"/>
                      </a:moveTo>
                      <a:cubicBezTo>
                        <a:pt x="2047" y="1211"/>
                        <a:pt x="2047" y="4525"/>
                        <a:pt x="2047" y="7584"/>
                      </a:cubicBezTo>
                      <a:cubicBezTo>
                        <a:pt x="2047" y="10643"/>
                        <a:pt x="0" y="11153"/>
                        <a:pt x="0" y="14722"/>
                      </a:cubicBezTo>
                      <a:cubicBezTo>
                        <a:pt x="0" y="18291"/>
                        <a:pt x="0" y="18291"/>
                        <a:pt x="0" y="22370"/>
                      </a:cubicBezTo>
                      <a:cubicBezTo>
                        <a:pt x="0" y="26448"/>
                        <a:pt x="1535" y="29507"/>
                        <a:pt x="2047" y="31547"/>
                      </a:cubicBezTo>
                      <a:cubicBezTo>
                        <a:pt x="2559" y="33618"/>
                        <a:pt x="0" y="33618"/>
                        <a:pt x="4095" y="33618"/>
                      </a:cubicBezTo>
                      <a:cubicBezTo>
                        <a:pt x="8190" y="33618"/>
                        <a:pt x="12284" y="33076"/>
                        <a:pt x="12284" y="28488"/>
                      </a:cubicBezTo>
                      <a:cubicBezTo>
                        <a:pt x="12284" y="23899"/>
                        <a:pt x="14332" y="22880"/>
                        <a:pt x="13308" y="18801"/>
                      </a:cubicBezTo>
                      <a:cubicBezTo>
                        <a:pt x="12284" y="14722"/>
                        <a:pt x="10749" y="16251"/>
                        <a:pt x="10749" y="10643"/>
                      </a:cubicBezTo>
                      <a:cubicBezTo>
                        <a:pt x="10749" y="5035"/>
                        <a:pt x="11261" y="4015"/>
                        <a:pt x="8445" y="1211"/>
                      </a:cubicBezTo>
                      <a:cubicBezTo>
                        <a:pt x="5630" y="-1593"/>
                        <a:pt x="2047" y="1211"/>
                        <a:pt x="2047" y="1211"/>
                      </a:cubicBezTo>
                      <a:close/>
                    </a:path>
                  </a:pathLst>
                </a:custGeom>
                <a:solidFill>
                  <a:srgbClr val="6A532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35" name="Freeform 12834"/>
                <p:cNvSpPr/>
                <p:nvPr/>
              </p:nvSpPr>
              <p:spPr>
                <a:xfrm>
                  <a:off x="3330983" y="3860538"/>
                  <a:ext cx="52745" cy="16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745" h="16610">
                      <a:moveTo>
                        <a:pt x="0" y="15287"/>
                      </a:moveTo>
                      <a:cubicBezTo>
                        <a:pt x="0" y="15287"/>
                        <a:pt x="25592" y="17327"/>
                        <a:pt x="28152" y="16307"/>
                      </a:cubicBezTo>
                      <a:cubicBezTo>
                        <a:pt x="30711" y="15287"/>
                        <a:pt x="52745" y="1553"/>
                        <a:pt x="52745" y="1553"/>
                      </a:cubicBezTo>
                      <a:lnTo>
                        <a:pt x="22010" y="0"/>
                      </a:lnTo>
                      <a:cubicBezTo>
                        <a:pt x="22010" y="0"/>
                        <a:pt x="5630" y="15287"/>
                        <a:pt x="0" y="15287"/>
                      </a:cubicBezTo>
                      <a:close/>
                    </a:path>
                  </a:pathLst>
                </a:custGeom>
                <a:solidFill>
                  <a:srgbClr val="7F543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36" name="Freeform 12835"/>
                <p:cNvSpPr/>
                <p:nvPr/>
              </p:nvSpPr>
              <p:spPr>
                <a:xfrm>
                  <a:off x="3330983" y="3879418"/>
                  <a:ext cx="29551" cy="264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551" h="26488">
                      <a:moveTo>
                        <a:pt x="7781" y="-36"/>
                      </a:moveTo>
                      <a:cubicBezTo>
                        <a:pt x="7781" y="-36"/>
                        <a:pt x="24642" y="6185"/>
                        <a:pt x="26328" y="6185"/>
                      </a:cubicBezTo>
                      <a:cubicBezTo>
                        <a:pt x="28014" y="6185"/>
                        <a:pt x="28576" y="10073"/>
                        <a:pt x="28576" y="16294"/>
                      </a:cubicBezTo>
                      <a:cubicBezTo>
                        <a:pt x="28576" y="22515"/>
                        <a:pt x="30825" y="27181"/>
                        <a:pt x="28576" y="26403"/>
                      </a:cubicBezTo>
                      <a:cubicBezTo>
                        <a:pt x="26328" y="25626"/>
                        <a:pt x="25204" y="26403"/>
                        <a:pt x="18460" y="26403"/>
                      </a:cubicBezTo>
                      <a:cubicBezTo>
                        <a:pt x="11715" y="26403"/>
                        <a:pt x="3284" y="26403"/>
                        <a:pt x="3284" y="26403"/>
                      </a:cubicBezTo>
                      <a:lnTo>
                        <a:pt x="474" y="22515"/>
                      </a:lnTo>
                      <a:cubicBezTo>
                        <a:pt x="474" y="22515"/>
                        <a:pt x="-650" y="21737"/>
                        <a:pt x="474" y="16294"/>
                      </a:cubicBezTo>
                      <a:cubicBezTo>
                        <a:pt x="1598" y="10850"/>
                        <a:pt x="7781" y="-36"/>
                        <a:pt x="7781" y="-36"/>
                      </a:cubicBezTo>
                      <a:close/>
                    </a:path>
                  </a:pathLst>
                </a:custGeom>
                <a:solidFill>
                  <a:srgbClr val="714925">
                    <a:alpha val="5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837" name="Freeform 12836"/>
                <p:cNvSpPr/>
                <p:nvPr/>
              </p:nvSpPr>
              <p:spPr>
                <a:xfrm>
                  <a:off x="3359134" y="3862091"/>
                  <a:ext cx="42227" cy="55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227" h="55566">
                      <a:moveTo>
                        <a:pt x="0" y="14754"/>
                      </a:moveTo>
                      <a:cubicBezTo>
                        <a:pt x="0" y="14754"/>
                        <a:pt x="3071" y="44325"/>
                        <a:pt x="5630" y="45855"/>
                      </a:cubicBezTo>
                      <a:cubicBezTo>
                        <a:pt x="8190" y="47384"/>
                        <a:pt x="3071" y="55566"/>
                        <a:pt x="10237" y="55566"/>
                      </a:cubicBezTo>
                      <a:cubicBezTo>
                        <a:pt x="17403" y="55566"/>
                        <a:pt x="18938" y="54013"/>
                        <a:pt x="23545" y="51973"/>
                      </a:cubicBezTo>
                      <a:cubicBezTo>
                        <a:pt x="28152" y="49933"/>
                        <a:pt x="28152" y="50953"/>
                        <a:pt x="30711" y="48404"/>
                      </a:cubicBezTo>
                      <a:cubicBezTo>
                        <a:pt x="33270" y="45855"/>
                        <a:pt x="33270" y="45854"/>
                        <a:pt x="34550" y="44580"/>
                      </a:cubicBezTo>
                      <a:cubicBezTo>
                        <a:pt x="35829" y="43305"/>
                        <a:pt x="38389" y="38717"/>
                        <a:pt x="38389" y="38717"/>
                      </a:cubicBezTo>
                      <a:lnTo>
                        <a:pt x="41204" y="32853"/>
                      </a:lnTo>
                      <a:cubicBezTo>
                        <a:pt x="41204" y="32853"/>
                        <a:pt x="40180" y="33873"/>
                        <a:pt x="41204" y="32853"/>
                      </a:cubicBezTo>
                      <a:cubicBezTo>
                        <a:pt x="42227" y="31834"/>
                        <a:pt x="42227" y="31834"/>
                        <a:pt x="42227" y="31834"/>
                      </a:cubicBezTo>
                      <a:lnTo>
                        <a:pt x="36853" y="26480"/>
                      </a:lnTo>
                      <a:lnTo>
                        <a:pt x="24569" y="0"/>
                      </a:lnTo>
                      <a:lnTo>
                        <a:pt x="0" y="14754"/>
                      </a:lnTo>
                      <a:close/>
                    </a:path>
                  </a:pathLst>
                </a:custGeom>
                <a:solidFill>
                  <a:srgbClr val="340A1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38" name="Freeform 12837"/>
                <p:cNvSpPr/>
                <p:nvPr/>
              </p:nvSpPr>
              <p:spPr>
                <a:xfrm>
                  <a:off x="3160554" y="3948248"/>
                  <a:ext cx="299751" cy="2737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751" h="273765">
                      <a:moveTo>
                        <a:pt x="0" y="238585"/>
                      </a:moveTo>
                      <a:lnTo>
                        <a:pt x="27624" y="214622"/>
                      </a:lnTo>
                      <a:cubicBezTo>
                        <a:pt x="27624" y="214622"/>
                        <a:pt x="37861" y="207485"/>
                        <a:pt x="85974" y="189640"/>
                      </a:cubicBezTo>
                      <a:cubicBezTo>
                        <a:pt x="134088" y="171795"/>
                        <a:pt x="148931" y="164148"/>
                        <a:pt x="175036" y="144263"/>
                      </a:cubicBezTo>
                      <a:cubicBezTo>
                        <a:pt x="201140" y="124379"/>
                        <a:pt x="219566" y="94808"/>
                        <a:pt x="223150" y="83082"/>
                      </a:cubicBezTo>
                      <a:cubicBezTo>
                        <a:pt x="226732" y="71355"/>
                        <a:pt x="229803" y="20370"/>
                        <a:pt x="235434" y="14762"/>
                      </a:cubicBezTo>
                      <a:cubicBezTo>
                        <a:pt x="241064" y="9153"/>
                        <a:pt x="261027" y="0"/>
                        <a:pt x="261027" y="0"/>
                      </a:cubicBezTo>
                      <a:cubicBezTo>
                        <a:pt x="261027" y="0"/>
                        <a:pt x="289178" y="11703"/>
                        <a:pt x="295832" y="33116"/>
                      </a:cubicBezTo>
                      <a:cubicBezTo>
                        <a:pt x="302485" y="54530"/>
                        <a:pt x="301975" y="95318"/>
                        <a:pt x="283548" y="131007"/>
                      </a:cubicBezTo>
                      <a:cubicBezTo>
                        <a:pt x="265121" y="166697"/>
                        <a:pt x="240041" y="199837"/>
                        <a:pt x="210865" y="218191"/>
                      </a:cubicBezTo>
                      <a:cubicBezTo>
                        <a:pt x="181690" y="236546"/>
                        <a:pt x="157633" y="248782"/>
                        <a:pt x="124363" y="258979"/>
                      </a:cubicBezTo>
                      <a:cubicBezTo>
                        <a:pt x="91093" y="269176"/>
                        <a:pt x="68572" y="273765"/>
                        <a:pt x="61406" y="273765"/>
                      </a:cubicBezTo>
                      <a:cubicBezTo>
                        <a:pt x="54240" y="273765"/>
                        <a:pt x="28136" y="270196"/>
                        <a:pt x="26600" y="267647"/>
                      </a:cubicBezTo>
                      <a:cubicBezTo>
                        <a:pt x="25064" y="265097"/>
                        <a:pt x="14316" y="263058"/>
                        <a:pt x="14316" y="263058"/>
                      </a:cubicBezTo>
                      <a:lnTo>
                        <a:pt x="5614" y="262062"/>
                      </a:lnTo>
                      <a:cubicBezTo>
                        <a:pt x="5614" y="262062"/>
                        <a:pt x="16107" y="259999"/>
                        <a:pt x="16107" y="257195"/>
                      </a:cubicBezTo>
                      <a:cubicBezTo>
                        <a:pt x="16107" y="254390"/>
                        <a:pt x="15339" y="248272"/>
                        <a:pt x="15339" y="248272"/>
                      </a:cubicBezTo>
                      <a:lnTo>
                        <a:pt x="8198" y="238075"/>
                      </a:lnTo>
                      <a:lnTo>
                        <a:pt x="0" y="238585"/>
                      </a:lnTo>
                      <a:close/>
                    </a:path>
                  </a:pathLst>
                </a:custGeom>
                <a:gradFill>
                  <a:gsLst>
                    <a:gs pos="78000">
                      <a:srgbClr val="EFD746"/>
                    </a:gs>
                    <a:gs pos="33000">
                      <a:srgbClr val="D8D146"/>
                    </a:gs>
                    <a:gs pos="0">
                      <a:srgbClr val="EDD646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839" name="Freeform 12838"/>
                <p:cNvSpPr/>
                <p:nvPr/>
              </p:nvSpPr>
              <p:spPr>
                <a:xfrm>
                  <a:off x="3168751" y="3952311"/>
                  <a:ext cx="250965" cy="2442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0965" h="244209">
                      <a:moveTo>
                        <a:pt x="0" y="234012"/>
                      </a:moveTo>
                      <a:lnTo>
                        <a:pt x="7142" y="244209"/>
                      </a:lnTo>
                      <a:cubicBezTo>
                        <a:pt x="7142" y="244209"/>
                        <a:pt x="52184" y="229933"/>
                        <a:pt x="92108" y="219737"/>
                      </a:cubicBezTo>
                      <a:cubicBezTo>
                        <a:pt x="132033" y="209540"/>
                        <a:pt x="187312" y="186087"/>
                        <a:pt x="213416" y="155496"/>
                      </a:cubicBezTo>
                      <a:cubicBezTo>
                        <a:pt x="239520" y="124905"/>
                        <a:pt x="249757" y="97883"/>
                        <a:pt x="250965" y="72900"/>
                      </a:cubicBezTo>
                      <a:cubicBezTo>
                        <a:pt x="251805" y="47918"/>
                        <a:pt x="244127" y="0"/>
                        <a:pt x="244127" y="0"/>
                      </a:cubicBezTo>
                      <a:cubicBezTo>
                        <a:pt x="244127" y="0"/>
                        <a:pt x="226980" y="9942"/>
                        <a:pt x="227236" y="10675"/>
                      </a:cubicBezTo>
                      <a:cubicBezTo>
                        <a:pt x="227492" y="11472"/>
                        <a:pt x="229283" y="59134"/>
                        <a:pt x="224421" y="72900"/>
                      </a:cubicBezTo>
                      <a:cubicBezTo>
                        <a:pt x="219558" y="86666"/>
                        <a:pt x="209321" y="134082"/>
                        <a:pt x="145596" y="166457"/>
                      </a:cubicBezTo>
                      <a:cubicBezTo>
                        <a:pt x="81872" y="198833"/>
                        <a:pt x="53208" y="195264"/>
                        <a:pt x="31711" y="207501"/>
                      </a:cubicBezTo>
                      <a:cubicBezTo>
                        <a:pt x="10213" y="219737"/>
                        <a:pt x="0" y="234012"/>
                        <a:pt x="0" y="234012"/>
                      </a:cubicBezTo>
                      <a:close/>
                    </a:path>
                  </a:pathLst>
                </a:custGeom>
                <a:gradFill>
                  <a:gsLst>
                    <a:gs pos="37000">
                      <a:srgbClr val="FAE47B"/>
                    </a:gs>
                    <a:gs pos="63000">
                      <a:srgbClr val="FED959"/>
                    </a:gs>
                    <a:gs pos="100000">
                      <a:srgbClr val="FAE378"/>
                    </a:gs>
                  </a:gsLst>
                  <a:lin ang="18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840" name="Freeform 12839"/>
                <p:cNvSpPr/>
                <p:nvPr/>
              </p:nvSpPr>
              <p:spPr>
                <a:xfrm>
                  <a:off x="3157875" y="4183536"/>
                  <a:ext cx="25872" cy="307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72" h="30710">
                      <a:moveTo>
                        <a:pt x="10876" y="2788"/>
                      </a:moveTo>
                      <a:cubicBezTo>
                        <a:pt x="10876" y="2788"/>
                        <a:pt x="5734" y="3425"/>
                        <a:pt x="5734" y="876"/>
                      </a:cubicBezTo>
                      <a:cubicBezTo>
                        <a:pt x="5734" y="-2310"/>
                        <a:pt x="1000" y="3553"/>
                        <a:pt x="1000" y="6612"/>
                      </a:cubicBezTo>
                      <a:cubicBezTo>
                        <a:pt x="1000" y="9671"/>
                        <a:pt x="-1432" y="9416"/>
                        <a:pt x="1127" y="14005"/>
                      </a:cubicBezTo>
                      <a:cubicBezTo>
                        <a:pt x="3687" y="18594"/>
                        <a:pt x="5734" y="20633"/>
                        <a:pt x="5734" y="21653"/>
                      </a:cubicBezTo>
                      <a:cubicBezTo>
                        <a:pt x="5734" y="22672"/>
                        <a:pt x="7294" y="32256"/>
                        <a:pt x="11876" y="30193"/>
                      </a:cubicBezTo>
                      <a:cubicBezTo>
                        <a:pt x="16459" y="28129"/>
                        <a:pt x="21321" y="33228"/>
                        <a:pt x="24673" y="28918"/>
                      </a:cubicBezTo>
                      <a:cubicBezTo>
                        <a:pt x="28023" y="24608"/>
                        <a:pt x="23393" y="17701"/>
                        <a:pt x="23393" y="16172"/>
                      </a:cubicBezTo>
                      <a:cubicBezTo>
                        <a:pt x="23393" y="14642"/>
                        <a:pt x="14947" y="7887"/>
                        <a:pt x="14947" y="7887"/>
                      </a:cubicBezTo>
                      <a:lnTo>
                        <a:pt x="10876" y="2788"/>
                      </a:lnTo>
                      <a:close/>
                    </a:path>
                  </a:pathLst>
                </a:custGeom>
                <a:solidFill>
                  <a:srgbClr val="6A532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41" name="Freeform 12840"/>
                <p:cNvSpPr/>
                <p:nvPr/>
              </p:nvSpPr>
              <p:spPr>
                <a:xfrm>
                  <a:off x="2972490" y="4097100"/>
                  <a:ext cx="15955" cy="229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955" h="22943">
                      <a:moveTo>
                        <a:pt x="1240" y="637"/>
                      </a:moveTo>
                      <a:cubicBezTo>
                        <a:pt x="1240" y="637"/>
                        <a:pt x="-1560" y="5863"/>
                        <a:pt x="1240" y="10834"/>
                      </a:cubicBezTo>
                      <a:cubicBezTo>
                        <a:pt x="4039" y="15805"/>
                        <a:pt x="-280" y="20394"/>
                        <a:pt x="1240" y="21031"/>
                      </a:cubicBezTo>
                      <a:cubicBezTo>
                        <a:pt x="2759" y="21669"/>
                        <a:pt x="8958" y="25692"/>
                        <a:pt x="11717" y="19757"/>
                      </a:cubicBezTo>
                      <a:cubicBezTo>
                        <a:pt x="14475" y="13822"/>
                        <a:pt x="18115" y="22178"/>
                        <a:pt x="14276" y="12109"/>
                      </a:cubicBezTo>
                      <a:cubicBezTo>
                        <a:pt x="10437" y="2039"/>
                        <a:pt x="7632" y="2178"/>
                        <a:pt x="6342" y="637"/>
                      </a:cubicBezTo>
                      <a:cubicBezTo>
                        <a:pt x="5052" y="-903"/>
                        <a:pt x="1240" y="637"/>
                        <a:pt x="1240" y="637"/>
                      </a:cubicBezTo>
                      <a:close/>
                    </a:path>
                  </a:pathLst>
                </a:custGeom>
                <a:solidFill>
                  <a:srgbClr val="44332A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42" name="Freeform 12841"/>
                <p:cNvSpPr/>
                <p:nvPr/>
              </p:nvSpPr>
              <p:spPr>
                <a:xfrm>
                  <a:off x="3062063" y="4109209"/>
                  <a:ext cx="7438" cy="274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38" h="27404">
                      <a:moveTo>
                        <a:pt x="2759" y="0"/>
                      </a:moveTo>
                      <a:cubicBezTo>
                        <a:pt x="2759" y="0"/>
                        <a:pt x="4519" y="4461"/>
                        <a:pt x="5958" y="10197"/>
                      </a:cubicBezTo>
                      <a:cubicBezTo>
                        <a:pt x="7398" y="15933"/>
                        <a:pt x="7398" y="17845"/>
                        <a:pt x="7398" y="19119"/>
                      </a:cubicBezTo>
                      <a:cubicBezTo>
                        <a:pt x="7398" y="20394"/>
                        <a:pt x="7878" y="27404"/>
                        <a:pt x="4679" y="27404"/>
                      </a:cubicBezTo>
                      <a:cubicBezTo>
                        <a:pt x="1480" y="27404"/>
                        <a:pt x="1064" y="21669"/>
                        <a:pt x="840" y="20394"/>
                      </a:cubicBezTo>
                      <a:cubicBezTo>
                        <a:pt x="616" y="19119"/>
                        <a:pt x="392" y="22943"/>
                        <a:pt x="616" y="19119"/>
                      </a:cubicBezTo>
                      <a:cubicBezTo>
                        <a:pt x="840" y="15295"/>
                        <a:pt x="-1080" y="8827"/>
                        <a:pt x="840" y="8285"/>
                      </a:cubicBezTo>
                      <a:cubicBezTo>
                        <a:pt x="2759" y="7743"/>
                        <a:pt x="2759" y="1275"/>
                        <a:pt x="2759" y="0"/>
                      </a:cubicBezTo>
                      <a:close/>
                    </a:path>
                  </a:pathLst>
                </a:custGeom>
                <a:solidFill>
                  <a:srgbClr val="44332A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43" name="Freeform 12842"/>
                <p:cNvSpPr/>
                <p:nvPr/>
              </p:nvSpPr>
              <p:spPr>
                <a:xfrm>
                  <a:off x="3160154" y="4187120"/>
                  <a:ext cx="21114" cy="231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14" h="23182">
                      <a:moveTo>
                        <a:pt x="640" y="1115"/>
                      </a:moveTo>
                      <a:cubicBezTo>
                        <a:pt x="640" y="1115"/>
                        <a:pt x="-1919" y="7488"/>
                        <a:pt x="3199" y="10038"/>
                      </a:cubicBezTo>
                      <a:cubicBezTo>
                        <a:pt x="8318" y="12587"/>
                        <a:pt x="5118" y="17685"/>
                        <a:pt x="6398" y="18323"/>
                      </a:cubicBezTo>
                      <a:cubicBezTo>
                        <a:pt x="7678" y="18960"/>
                        <a:pt x="9597" y="24696"/>
                        <a:pt x="14076" y="22784"/>
                      </a:cubicBezTo>
                      <a:cubicBezTo>
                        <a:pt x="18554" y="20872"/>
                        <a:pt x="21114" y="26608"/>
                        <a:pt x="21114" y="19597"/>
                      </a:cubicBezTo>
                      <a:cubicBezTo>
                        <a:pt x="21114" y="12587"/>
                        <a:pt x="19322" y="9400"/>
                        <a:pt x="15739" y="9400"/>
                      </a:cubicBezTo>
                      <a:cubicBezTo>
                        <a:pt x="12156" y="9400"/>
                        <a:pt x="5758" y="-3983"/>
                        <a:pt x="640" y="1115"/>
                      </a:cubicBezTo>
                      <a:close/>
                    </a:path>
                  </a:pathLst>
                </a:custGeom>
                <a:solidFill>
                  <a:srgbClr val="44332A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44" name="Freeform 12843"/>
                <p:cNvSpPr/>
                <p:nvPr/>
              </p:nvSpPr>
              <p:spPr>
                <a:xfrm>
                  <a:off x="2977329" y="3945698"/>
                  <a:ext cx="350856" cy="1647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856" h="164745">
                      <a:moveTo>
                        <a:pt x="0" y="149362"/>
                      </a:moveTo>
                      <a:cubicBezTo>
                        <a:pt x="0" y="149362"/>
                        <a:pt x="6638" y="150892"/>
                        <a:pt x="6638" y="152931"/>
                      </a:cubicBezTo>
                      <a:cubicBezTo>
                        <a:pt x="6638" y="154970"/>
                        <a:pt x="11245" y="157520"/>
                        <a:pt x="11245" y="157520"/>
                      </a:cubicBezTo>
                      <a:cubicBezTo>
                        <a:pt x="11245" y="157520"/>
                        <a:pt x="13548" y="157520"/>
                        <a:pt x="13548" y="159814"/>
                      </a:cubicBezTo>
                      <a:cubicBezTo>
                        <a:pt x="13548" y="162108"/>
                        <a:pt x="15851" y="165169"/>
                        <a:pt x="15339" y="164745"/>
                      </a:cubicBezTo>
                      <a:cubicBezTo>
                        <a:pt x="15339" y="164745"/>
                        <a:pt x="128970" y="147832"/>
                        <a:pt x="193974" y="123359"/>
                      </a:cubicBezTo>
                      <a:cubicBezTo>
                        <a:pt x="258979" y="98887"/>
                        <a:pt x="290458" y="80277"/>
                        <a:pt x="312723" y="58099"/>
                      </a:cubicBezTo>
                      <a:cubicBezTo>
                        <a:pt x="334988" y="35920"/>
                        <a:pt x="350856" y="13742"/>
                        <a:pt x="350856" y="13742"/>
                      </a:cubicBezTo>
                      <a:lnTo>
                        <a:pt x="338339" y="0"/>
                      </a:lnTo>
                      <a:cubicBezTo>
                        <a:pt x="338339" y="0"/>
                        <a:pt x="305556" y="11193"/>
                        <a:pt x="289178" y="24449"/>
                      </a:cubicBezTo>
                      <a:cubicBezTo>
                        <a:pt x="272798" y="37705"/>
                        <a:pt x="190903" y="77983"/>
                        <a:pt x="164799" y="84611"/>
                      </a:cubicBezTo>
                      <a:cubicBezTo>
                        <a:pt x="138695" y="91239"/>
                        <a:pt x="72666" y="108574"/>
                        <a:pt x="63453" y="108574"/>
                      </a:cubicBezTo>
                      <a:cubicBezTo>
                        <a:pt x="54240" y="108574"/>
                        <a:pt x="0" y="129478"/>
                        <a:pt x="0" y="149362"/>
                      </a:cubicBezTo>
                      <a:close/>
                    </a:path>
                  </a:pathLst>
                </a:custGeom>
                <a:solidFill>
                  <a:srgbClr val="FFFFFF">
                    <a:alpha val="1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845" name="Freeform 12844"/>
                <p:cNvSpPr/>
                <p:nvPr/>
              </p:nvSpPr>
              <p:spPr>
                <a:xfrm>
                  <a:off x="3170810" y="3952311"/>
                  <a:ext cx="250965" cy="2442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0965" h="244210">
                      <a:moveTo>
                        <a:pt x="0" y="234013"/>
                      </a:moveTo>
                      <a:lnTo>
                        <a:pt x="7142" y="244210"/>
                      </a:lnTo>
                      <a:cubicBezTo>
                        <a:pt x="7142" y="244210"/>
                        <a:pt x="52184" y="229934"/>
                        <a:pt x="92108" y="219737"/>
                      </a:cubicBezTo>
                      <a:cubicBezTo>
                        <a:pt x="132033" y="209540"/>
                        <a:pt x="187312" y="186088"/>
                        <a:pt x="213416" y="155496"/>
                      </a:cubicBezTo>
                      <a:cubicBezTo>
                        <a:pt x="239520" y="124905"/>
                        <a:pt x="249757" y="97883"/>
                        <a:pt x="250965" y="72900"/>
                      </a:cubicBezTo>
                      <a:cubicBezTo>
                        <a:pt x="251805" y="47918"/>
                        <a:pt x="244127" y="0"/>
                        <a:pt x="244127" y="0"/>
                      </a:cubicBezTo>
                      <a:cubicBezTo>
                        <a:pt x="244127" y="0"/>
                        <a:pt x="226980" y="9942"/>
                        <a:pt x="227236" y="10675"/>
                      </a:cubicBezTo>
                      <a:cubicBezTo>
                        <a:pt x="227492" y="11472"/>
                        <a:pt x="229283" y="59134"/>
                        <a:pt x="224421" y="72900"/>
                      </a:cubicBezTo>
                      <a:cubicBezTo>
                        <a:pt x="219558" y="86666"/>
                        <a:pt x="209321" y="134082"/>
                        <a:pt x="145596" y="166458"/>
                      </a:cubicBezTo>
                      <a:cubicBezTo>
                        <a:pt x="81872" y="198833"/>
                        <a:pt x="53208" y="195265"/>
                        <a:pt x="31711" y="207501"/>
                      </a:cubicBezTo>
                      <a:cubicBezTo>
                        <a:pt x="10213" y="219737"/>
                        <a:pt x="0" y="234013"/>
                        <a:pt x="0" y="234013"/>
                      </a:cubicBezTo>
                      <a:close/>
                    </a:path>
                  </a:pathLst>
                </a:custGeom>
                <a:solidFill>
                  <a:srgbClr val="FFFFFF">
                    <a:alpha val="11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846" name="Freeform 12845"/>
                <p:cNvSpPr/>
                <p:nvPr/>
              </p:nvSpPr>
              <p:spPr>
                <a:xfrm>
                  <a:off x="3070101" y="3965217"/>
                  <a:ext cx="303870" cy="1737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3870" h="173747">
                      <a:moveTo>
                        <a:pt x="283020" y="980"/>
                      </a:moveTo>
                      <a:cubicBezTo>
                        <a:pt x="283020" y="980"/>
                        <a:pt x="276366" y="17295"/>
                        <a:pt x="269713" y="30551"/>
                      </a:cubicBezTo>
                      <a:cubicBezTo>
                        <a:pt x="263058" y="43807"/>
                        <a:pt x="213920" y="94282"/>
                        <a:pt x="173484" y="104479"/>
                      </a:cubicBezTo>
                      <a:cubicBezTo>
                        <a:pt x="133049" y="114676"/>
                        <a:pt x="63949" y="125383"/>
                        <a:pt x="49617" y="126912"/>
                      </a:cubicBezTo>
                      <a:cubicBezTo>
                        <a:pt x="35285" y="128442"/>
                        <a:pt x="0" y="140168"/>
                        <a:pt x="0" y="140168"/>
                      </a:cubicBezTo>
                      <a:lnTo>
                        <a:pt x="992" y="149855"/>
                      </a:lnTo>
                      <a:cubicBezTo>
                        <a:pt x="992" y="149855"/>
                        <a:pt x="992" y="154954"/>
                        <a:pt x="992" y="156993"/>
                      </a:cubicBezTo>
                      <a:cubicBezTo>
                        <a:pt x="992" y="159033"/>
                        <a:pt x="6622" y="165151"/>
                        <a:pt x="6622" y="165151"/>
                      </a:cubicBezTo>
                      <a:cubicBezTo>
                        <a:pt x="6622" y="165151"/>
                        <a:pt x="76233" y="180956"/>
                        <a:pt x="135607" y="169740"/>
                      </a:cubicBezTo>
                      <a:cubicBezTo>
                        <a:pt x="194982" y="158523"/>
                        <a:pt x="234395" y="134560"/>
                        <a:pt x="261011" y="110088"/>
                      </a:cubicBezTo>
                      <a:cubicBezTo>
                        <a:pt x="287627" y="85615"/>
                        <a:pt x="300679" y="52220"/>
                        <a:pt x="302470" y="37179"/>
                      </a:cubicBezTo>
                      <a:cubicBezTo>
                        <a:pt x="304265" y="22138"/>
                        <a:pt x="303870" y="6588"/>
                        <a:pt x="303870" y="6588"/>
                      </a:cubicBezTo>
                      <a:cubicBezTo>
                        <a:pt x="303870" y="6588"/>
                        <a:pt x="286091" y="-3099"/>
                        <a:pt x="283020" y="980"/>
                      </a:cubicBezTo>
                      <a:close/>
                    </a:path>
                  </a:pathLst>
                </a:custGeom>
                <a:solidFill>
                  <a:srgbClr val="FFFFFF">
                    <a:alpha val="1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2847" name="Freeform 12846"/>
                <p:cNvSpPr/>
                <p:nvPr/>
              </p:nvSpPr>
              <p:spPr>
                <a:xfrm>
                  <a:off x="3163633" y="3963026"/>
                  <a:ext cx="235969" cy="2245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5969" h="224572">
                      <a:moveTo>
                        <a:pt x="0" y="224572"/>
                      </a:moveTo>
                      <a:cubicBezTo>
                        <a:pt x="0" y="224572"/>
                        <a:pt x="-1560" y="193982"/>
                        <a:pt x="59222" y="176137"/>
                      </a:cubicBezTo>
                      <a:cubicBezTo>
                        <a:pt x="120005" y="158292"/>
                        <a:pt x="157113" y="142996"/>
                        <a:pt x="179507" y="122602"/>
                      </a:cubicBezTo>
                      <a:cubicBezTo>
                        <a:pt x="192020" y="111206"/>
                        <a:pt x="199092" y="100448"/>
                        <a:pt x="206699" y="88507"/>
                      </a:cubicBezTo>
                      <a:cubicBezTo>
                        <a:pt x="212703" y="79080"/>
                        <a:pt x="221470" y="63989"/>
                        <a:pt x="224293" y="47400"/>
                      </a:cubicBezTo>
                      <a:cubicBezTo>
                        <a:pt x="230691" y="9799"/>
                        <a:pt x="232355" y="0"/>
                        <a:pt x="232355" y="0"/>
                      </a:cubicBezTo>
                      <a:cubicBezTo>
                        <a:pt x="232355" y="0"/>
                        <a:pt x="238752" y="27898"/>
                        <a:pt x="234530" y="49949"/>
                      </a:cubicBezTo>
                      <a:cubicBezTo>
                        <a:pt x="230308" y="72000"/>
                        <a:pt x="211497" y="114835"/>
                        <a:pt x="186544" y="133437"/>
                      </a:cubicBezTo>
                      <a:cubicBezTo>
                        <a:pt x="161592" y="151919"/>
                        <a:pt x="111367" y="175818"/>
                        <a:pt x="87374" y="181236"/>
                      </a:cubicBezTo>
                      <a:cubicBezTo>
                        <a:pt x="63381" y="186652"/>
                        <a:pt x="35293" y="194212"/>
                        <a:pt x="24545" y="207799"/>
                      </a:cubicBezTo>
                      <a:cubicBezTo>
                        <a:pt x="13796" y="221386"/>
                        <a:pt x="5118" y="223298"/>
                        <a:pt x="5118" y="223298"/>
                      </a:cubicBezTo>
                      <a:lnTo>
                        <a:pt x="0" y="224572"/>
                      </a:lnTo>
                      <a:close/>
                    </a:path>
                  </a:pathLst>
                </a:custGeom>
                <a:gradFill>
                  <a:gsLst>
                    <a:gs pos="37000">
                      <a:srgbClr val="EED235"/>
                    </a:gs>
                    <a:gs pos="100000">
                      <a:srgbClr val="E9DE74"/>
                    </a:gs>
                  </a:gsLst>
                  <a:lin ang="90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13111" name="Text 13111"/>
              <p:cNvSpPr txBox="1"/>
              <p:nvPr/>
            </p:nvSpPr>
            <p:spPr>
              <a:xfrm>
                <a:off x="3490705" y="3866475"/>
                <a:ext cx="646000" cy="349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4655C"/>
                    </a:solidFill>
                    <a:latin typeface="Comic Sans MS"/>
                  </a:rPr>
                  <a:t>Benefits </a:t>
                </a:r>
              </a:p>
              <a:p>
                <a:pPr algn="ctr"/>
                <a:r>
                  <a:rPr sz="912">
                    <a:solidFill>
                      <a:srgbClr val="84655C"/>
                    </a:solidFill>
                    <a:latin typeface="Comic Sans MS"/>
                  </a:rPr>
                  <a:t>of Banana</a:t>
                </a:r>
              </a:p>
            </p:txBody>
          </p:sp>
        </p:grpSp>
        <p:grpSp>
          <p:nvGrpSpPr>
            <p:cNvPr id="12848" name="Main Topic"/>
            <p:cNvGrpSpPr/>
            <p:nvPr/>
          </p:nvGrpSpPr>
          <p:grpSpPr>
            <a:xfrm>
              <a:off x="4341903" y="2384475"/>
              <a:ext cx="1231200" cy="311600"/>
              <a:chOff x="4341903" y="2384475"/>
              <a:chExt cx="1231200" cy="311600"/>
            </a:xfrm>
          </p:grpSpPr>
          <p:sp>
            <p:nvSpPr>
              <p:cNvPr id="12849" name="Rectangle balloon"/>
              <p:cNvSpPr/>
              <p:nvPr/>
            </p:nvSpPr>
            <p:spPr>
              <a:xfrm>
                <a:off x="4341903" y="2384475"/>
                <a:ext cx="1231200" cy="311600"/>
              </a:xfrm>
              <a:custGeom>
                <a:avLst/>
                <a:gdLst/>
                <a:ahLst/>
                <a:cxnLst/>
                <a:rect l="0" t="0" r="0" b="0"/>
                <a:pathLst>
                  <a:path w="1231200" h="311600">
                    <a:moveTo>
                      <a:pt x="56088" y="0"/>
                    </a:moveTo>
                    <a:lnTo>
                      <a:pt x="1175112" y="0"/>
                    </a:lnTo>
                    <a:cubicBezTo>
                      <a:pt x="1206090" y="0"/>
                      <a:pt x="1231200" y="25111"/>
                      <a:pt x="1231200" y="56088"/>
                    </a:cubicBezTo>
                    <a:lnTo>
                      <a:pt x="1231200" y="255512"/>
                    </a:lnTo>
                    <a:cubicBezTo>
                      <a:pt x="1231200" y="286490"/>
                      <a:pt x="1206090" y="311600"/>
                      <a:pt x="1175112" y="311600"/>
                    </a:cubicBezTo>
                    <a:lnTo>
                      <a:pt x="56088" y="311600"/>
                    </a:lnTo>
                    <a:cubicBezTo>
                      <a:pt x="25111" y="311600"/>
                      <a:pt x="0" y="286490"/>
                      <a:pt x="0" y="255512"/>
                    </a:cubicBezTo>
                    <a:lnTo>
                      <a:pt x="0" y="56088"/>
                    </a:lnTo>
                    <a:cubicBezTo>
                      <a:pt x="0" y="25111"/>
                      <a:pt x="25111" y="0"/>
                      <a:pt x="56088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600" cap="flat">
                <a:solidFill>
                  <a:srgbClr val="C3986D"/>
                </a:solidFill>
                <a:bevel/>
              </a:ln>
            </p:spPr>
          </p:sp>
          <p:sp>
            <p:nvSpPr>
              <p:cNvPr id="13112" name="Text 13112"/>
              <p:cNvSpPr txBox="1"/>
              <p:nvPr/>
            </p:nvSpPr>
            <p:spPr>
              <a:xfrm>
                <a:off x="4531903" y="2452875"/>
                <a:ext cx="10412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Power our brains</a:t>
                </a:r>
              </a:p>
            </p:txBody>
          </p:sp>
          <p:sp>
            <p:nvSpPr>
              <p:cNvPr id="13113" name="Text 13113"/>
              <p:cNvSpPr txBox="1"/>
              <p:nvPr/>
            </p:nvSpPr>
            <p:spPr>
              <a:xfrm>
                <a:off x="4410303" y="2452875"/>
                <a:ext cx="1216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1.</a:t>
                </a:r>
              </a:p>
            </p:txBody>
          </p:sp>
        </p:grpSp>
        <p:grpSp>
          <p:nvGrpSpPr>
            <p:cNvPr id="12851" name="Main Topic"/>
            <p:cNvGrpSpPr/>
            <p:nvPr/>
          </p:nvGrpSpPr>
          <p:grpSpPr>
            <a:xfrm>
              <a:off x="4341903" y="3798075"/>
              <a:ext cx="1565600" cy="486400"/>
              <a:chOff x="4341903" y="3798075"/>
              <a:chExt cx="1565600" cy="486400"/>
            </a:xfrm>
          </p:grpSpPr>
          <p:sp>
            <p:nvSpPr>
              <p:cNvPr id="12852" name="Rectangle balloon"/>
              <p:cNvSpPr/>
              <p:nvPr/>
            </p:nvSpPr>
            <p:spPr>
              <a:xfrm>
                <a:off x="4341903" y="3798075"/>
                <a:ext cx="1565600" cy="486400"/>
              </a:xfrm>
              <a:custGeom>
                <a:avLst/>
                <a:gdLst/>
                <a:ahLst/>
                <a:cxnLst/>
                <a:rect l="0" t="0" r="0" b="0"/>
                <a:pathLst>
                  <a:path w="1565600" h="486400">
                    <a:moveTo>
                      <a:pt x="87552" y="0"/>
                    </a:moveTo>
                    <a:lnTo>
                      <a:pt x="1478048" y="0"/>
                    </a:lnTo>
                    <a:cubicBezTo>
                      <a:pt x="1526399" y="0"/>
                      <a:pt x="1565600" y="39197"/>
                      <a:pt x="1565600" y="87552"/>
                    </a:cubicBezTo>
                    <a:lnTo>
                      <a:pt x="1565600" y="398848"/>
                    </a:lnTo>
                    <a:cubicBezTo>
                      <a:pt x="1565600" y="447203"/>
                      <a:pt x="1526399" y="486400"/>
                      <a:pt x="1478048" y="486400"/>
                    </a:cubicBezTo>
                    <a:lnTo>
                      <a:pt x="87552" y="486400"/>
                    </a:lnTo>
                    <a:cubicBezTo>
                      <a:pt x="39197" y="486400"/>
                      <a:pt x="0" y="447203"/>
                      <a:pt x="0" y="398848"/>
                    </a:cubicBezTo>
                    <a:lnTo>
                      <a:pt x="0" y="87552"/>
                    </a:lnTo>
                    <a:cubicBezTo>
                      <a:pt x="0" y="39197"/>
                      <a:pt x="39197" y="0"/>
                      <a:pt x="87552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600" cap="flat">
                <a:solidFill>
                  <a:srgbClr val="C3986D"/>
                </a:solidFill>
                <a:bevel/>
              </a:ln>
            </p:spPr>
          </p:sp>
          <p:sp>
            <p:nvSpPr>
              <p:cNvPr id="13114" name="Text 13114"/>
              <p:cNvSpPr txBox="1"/>
              <p:nvPr/>
            </p:nvSpPr>
            <p:spPr>
              <a:xfrm>
                <a:off x="4554703" y="3866475"/>
                <a:ext cx="1352800" cy="349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Reduce depression and </a:t>
                </a:r>
              </a:p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make you feel happier</a:t>
                </a:r>
              </a:p>
            </p:txBody>
          </p:sp>
          <p:sp>
            <p:nvSpPr>
              <p:cNvPr id="13115" name="Text 13115"/>
              <p:cNvSpPr txBox="1"/>
              <p:nvPr/>
            </p:nvSpPr>
            <p:spPr>
              <a:xfrm>
                <a:off x="4410303" y="3953875"/>
                <a:ext cx="1444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3.</a:t>
                </a:r>
              </a:p>
            </p:txBody>
          </p:sp>
        </p:grpSp>
        <p:grpSp>
          <p:nvGrpSpPr>
            <p:cNvPr id="12854" name="Main Topic"/>
            <p:cNvGrpSpPr/>
            <p:nvPr/>
          </p:nvGrpSpPr>
          <p:grpSpPr>
            <a:xfrm>
              <a:off x="4341903" y="4679675"/>
              <a:ext cx="1444000" cy="311600"/>
              <a:chOff x="4341903" y="4679675"/>
              <a:chExt cx="1444000" cy="311600"/>
            </a:xfrm>
          </p:grpSpPr>
          <p:sp>
            <p:nvSpPr>
              <p:cNvPr id="12855" name="Rectangle balloon"/>
              <p:cNvSpPr/>
              <p:nvPr/>
            </p:nvSpPr>
            <p:spPr>
              <a:xfrm>
                <a:off x="4341903" y="4679675"/>
                <a:ext cx="1444000" cy="311600"/>
              </a:xfrm>
              <a:custGeom>
                <a:avLst/>
                <a:gdLst/>
                <a:ahLst/>
                <a:cxnLst/>
                <a:rect l="0" t="0" r="0" b="0"/>
                <a:pathLst>
                  <a:path w="1444000" h="311600">
                    <a:moveTo>
                      <a:pt x="56088" y="0"/>
                    </a:moveTo>
                    <a:lnTo>
                      <a:pt x="1387912" y="0"/>
                    </a:lnTo>
                    <a:cubicBezTo>
                      <a:pt x="1418890" y="0"/>
                      <a:pt x="1444000" y="25111"/>
                      <a:pt x="1444000" y="56088"/>
                    </a:cubicBezTo>
                    <a:lnTo>
                      <a:pt x="1444000" y="255512"/>
                    </a:lnTo>
                    <a:cubicBezTo>
                      <a:pt x="1444000" y="286490"/>
                      <a:pt x="1418890" y="311600"/>
                      <a:pt x="1387912" y="311600"/>
                    </a:cubicBezTo>
                    <a:lnTo>
                      <a:pt x="56088" y="311600"/>
                    </a:lnTo>
                    <a:cubicBezTo>
                      <a:pt x="25111" y="311600"/>
                      <a:pt x="0" y="286490"/>
                      <a:pt x="0" y="255512"/>
                    </a:cubicBezTo>
                    <a:lnTo>
                      <a:pt x="0" y="56088"/>
                    </a:lnTo>
                    <a:cubicBezTo>
                      <a:pt x="0" y="25111"/>
                      <a:pt x="25111" y="0"/>
                      <a:pt x="56088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600" cap="flat">
                <a:solidFill>
                  <a:srgbClr val="C3986D"/>
                </a:solidFill>
                <a:bevel/>
              </a:ln>
            </p:spPr>
          </p:sp>
          <p:sp>
            <p:nvSpPr>
              <p:cNvPr id="13116" name="Text 13116"/>
              <p:cNvSpPr txBox="1"/>
              <p:nvPr/>
            </p:nvSpPr>
            <p:spPr>
              <a:xfrm>
                <a:off x="4554703" y="4748075"/>
                <a:ext cx="12312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Help prevent anemia</a:t>
                </a:r>
              </a:p>
            </p:txBody>
          </p:sp>
          <p:sp>
            <p:nvSpPr>
              <p:cNvPr id="13117" name="Text 13117"/>
              <p:cNvSpPr txBox="1"/>
              <p:nvPr/>
            </p:nvSpPr>
            <p:spPr>
              <a:xfrm>
                <a:off x="4410303" y="4748075"/>
                <a:ext cx="1444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4.</a:t>
                </a:r>
              </a:p>
            </p:txBody>
          </p:sp>
        </p:grpSp>
        <p:grpSp>
          <p:nvGrpSpPr>
            <p:cNvPr id="12857" name="Main Topic"/>
            <p:cNvGrpSpPr/>
            <p:nvPr/>
          </p:nvGrpSpPr>
          <p:grpSpPr>
            <a:xfrm>
              <a:off x="4341903" y="3091275"/>
              <a:ext cx="1565600" cy="311600"/>
              <a:chOff x="4341903" y="3091275"/>
              <a:chExt cx="1565600" cy="311600"/>
            </a:xfrm>
          </p:grpSpPr>
          <p:sp>
            <p:nvSpPr>
              <p:cNvPr id="12858" name="Rectangle balloon"/>
              <p:cNvSpPr/>
              <p:nvPr/>
            </p:nvSpPr>
            <p:spPr>
              <a:xfrm>
                <a:off x="4341903" y="3091275"/>
                <a:ext cx="1565600" cy="311600"/>
              </a:xfrm>
              <a:custGeom>
                <a:avLst/>
                <a:gdLst/>
                <a:ahLst/>
                <a:cxnLst/>
                <a:rect l="0" t="0" r="0" b="0"/>
                <a:pathLst>
                  <a:path w="1565600" h="311600">
                    <a:moveTo>
                      <a:pt x="56088" y="0"/>
                    </a:moveTo>
                    <a:lnTo>
                      <a:pt x="1509512" y="0"/>
                    </a:lnTo>
                    <a:cubicBezTo>
                      <a:pt x="1540490" y="0"/>
                      <a:pt x="1565600" y="25111"/>
                      <a:pt x="1565600" y="56088"/>
                    </a:cubicBezTo>
                    <a:lnTo>
                      <a:pt x="1565600" y="255512"/>
                    </a:lnTo>
                    <a:cubicBezTo>
                      <a:pt x="1565600" y="286490"/>
                      <a:pt x="1540490" y="311600"/>
                      <a:pt x="1509512" y="311600"/>
                    </a:cubicBezTo>
                    <a:lnTo>
                      <a:pt x="56088" y="311600"/>
                    </a:lnTo>
                    <a:cubicBezTo>
                      <a:pt x="25111" y="311600"/>
                      <a:pt x="0" y="286490"/>
                      <a:pt x="0" y="255512"/>
                    </a:cubicBezTo>
                    <a:lnTo>
                      <a:pt x="0" y="56088"/>
                    </a:lnTo>
                    <a:cubicBezTo>
                      <a:pt x="0" y="25111"/>
                      <a:pt x="25111" y="0"/>
                      <a:pt x="56088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600" cap="flat">
                <a:solidFill>
                  <a:srgbClr val="C3986D"/>
                </a:solidFill>
                <a:bevel/>
              </a:ln>
            </p:spPr>
          </p:sp>
          <p:sp>
            <p:nvSpPr>
              <p:cNvPr id="13118" name="Text 13118"/>
              <p:cNvSpPr txBox="1"/>
              <p:nvPr/>
            </p:nvSpPr>
            <p:spPr>
              <a:xfrm>
                <a:off x="4554703" y="3159675"/>
                <a:ext cx="13528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Provide us with energy</a:t>
                </a:r>
              </a:p>
            </p:txBody>
          </p:sp>
          <p:sp>
            <p:nvSpPr>
              <p:cNvPr id="13119" name="Text 13119"/>
              <p:cNvSpPr txBox="1"/>
              <p:nvPr/>
            </p:nvSpPr>
            <p:spPr>
              <a:xfrm>
                <a:off x="4410303" y="3159675"/>
                <a:ext cx="1444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2.</a:t>
                </a:r>
              </a:p>
            </p:txBody>
          </p:sp>
        </p:grpSp>
        <p:grpSp>
          <p:nvGrpSpPr>
            <p:cNvPr id="12860" name="Main Topic"/>
            <p:cNvGrpSpPr/>
            <p:nvPr/>
          </p:nvGrpSpPr>
          <p:grpSpPr>
            <a:xfrm>
              <a:off x="4341903" y="5386475"/>
              <a:ext cx="1778400" cy="311600"/>
              <a:chOff x="4341903" y="5386475"/>
              <a:chExt cx="1778400" cy="311600"/>
            </a:xfrm>
          </p:grpSpPr>
          <p:sp>
            <p:nvSpPr>
              <p:cNvPr id="12861" name="Rectangle balloon"/>
              <p:cNvSpPr/>
              <p:nvPr/>
            </p:nvSpPr>
            <p:spPr>
              <a:xfrm>
                <a:off x="4341903" y="5386475"/>
                <a:ext cx="1778400" cy="311600"/>
              </a:xfrm>
              <a:custGeom>
                <a:avLst/>
                <a:gdLst/>
                <a:ahLst/>
                <a:cxnLst/>
                <a:rect l="0" t="0" r="0" b="0"/>
                <a:pathLst>
                  <a:path w="1778400" h="311600">
                    <a:moveTo>
                      <a:pt x="56088" y="0"/>
                    </a:moveTo>
                    <a:lnTo>
                      <a:pt x="1722312" y="0"/>
                    </a:lnTo>
                    <a:cubicBezTo>
                      <a:pt x="1753290" y="0"/>
                      <a:pt x="1778400" y="25111"/>
                      <a:pt x="1778400" y="56088"/>
                    </a:cubicBezTo>
                    <a:lnTo>
                      <a:pt x="1778400" y="255512"/>
                    </a:lnTo>
                    <a:cubicBezTo>
                      <a:pt x="1778400" y="286490"/>
                      <a:pt x="1753290" y="311600"/>
                      <a:pt x="1722312" y="311600"/>
                    </a:cubicBezTo>
                    <a:lnTo>
                      <a:pt x="56088" y="311600"/>
                    </a:lnTo>
                    <a:cubicBezTo>
                      <a:pt x="25111" y="311600"/>
                      <a:pt x="0" y="286490"/>
                      <a:pt x="0" y="255512"/>
                    </a:cubicBezTo>
                    <a:lnTo>
                      <a:pt x="0" y="56088"/>
                    </a:lnTo>
                    <a:cubicBezTo>
                      <a:pt x="0" y="25111"/>
                      <a:pt x="25111" y="0"/>
                      <a:pt x="56088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600" cap="flat">
                <a:solidFill>
                  <a:srgbClr val="C3986D"/>
                </a:solidFill>
                <a:bevel/>
              </a:ln>
            </p:spPr>
          </p:sp>
          <p:sp>
            <p:nvSpPr>
              <p:cNvPr id="13120" name="Text 13120"/>
              <p:cNvSpPr txBox="1"/>
              <p:nvPr/>
            </p:nvSpPr>
            <p:spPr>
              <a:xfrm>
                <a:off x="4554703" y="5454875"/>
                <a:ext cx="15656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Regulate the bowel system</a:t>
                </a:r>
              </a:p>
            </p:txBody>
          </p:sp>
          <p:sp>
            <p:nvSpPr>
              <p:cNvPr id="13121" name="Text 13121"/>
              <p:cNvSpPr txBox="1"/>
              <p:nvPr/>
            </p:nvSpPr>
            <p:spPr>
              <a:xfrm>
                <a:off x="4410303" y="5454875"/>
                <a:ext cx="1444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5.</a:t>
                </a:r>
              </a:p>
            </p:txBody>
          </p:sp>
        </p:grpSp>
        <p:grpSp>
          <p:nvGrpSpPr>
            <p:cNvPr id="12863" name="Main Topic"/>
            <p:cNvGrpSpPr/>
            <p:nvPr/>
          </p:nvGrpSpPr>
          <p:grpSpPr>
            <a:xfrm>
              <a:off x="1094050" y="4679675"/>
              <a:ext cx="1603600" cy="311600"/>
              <a:chOff x="1094050" y="4679675"/>
              <a:chExt cx="1603600" cy="311600"/>
            </a:xfrm>
          </p:grpSpPr>
          <p:sp>
            <p:nvSpPr>
              <p:cNvPr id="12864" name="Rectangle balloon"/>
              <p:cNvSpPr/>
              <p:nvPr/>
            </p:nvSpPr>
            <p:spPr>
              <a:xfrm>
                <a:off x="1094050" y="4679675"/>
                <a:ext cx="1603600" cy="311600"/>
              </a:xfrm>
              <a:custGeom>
                <a:avLst/>
                <a:gdLst/>
                <a:ahLst/>
                <a:cxnLst/>
                <a:rect l="0" t="0" r="0" b="0"/>
                <a:pathLst>
                  <a:path w="1603600" h="311600">
                    <a:moveTo>
                      <a:pt x="56088" y="0"/>
                    </a:moveTo>
                    <a:lnTo>
                      <a:pt x="1547512" y="0"/>
                    </a:lnTo>
                    <a:cubicBezTo>
                      <a:pt x="1578490" y="0"/>
                      <a:pt x="1603600" y="25111"/>
                      <a:pt x="1603600" y="56088"/>
                    </a:cubicBezTo>
                    <a:lnTo>
                      <a:pt x="1603600" y="255512"/>
                    </a:lnTo>
                    <a:cubicBezTo>
                      <a:pt x="1603600" y="286490"/>
                      <a:pt x="1578490" y="311600"/>
                      <a:pt x="1547512" y="311600"/>
                    </a:cubicBezTo>
                    <a:lnTo>
                      <a:pt x="56088" y="311600"/>
                    </a:lnTo>
                    <a:cubicBezTo>
                      <a:pt x="25111" y="311600"/>
                      <a:pt x="0" y="286490"/>
                      <a:pt x="0" y="255512"/>
                    </a:cubicBezTo>
                    <a:lnTo>
                      <a:pt x="0" y="56088"/>
                    </a:lnTo>
                    <a:cubicBezTo>
                      <a:pt x="0" y="25111"/>
                      <a:pt x="25111" y="0"/>
                      <a:pt x="56088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600" cap="flat">
                <a:solidFill>
                  <a:srgbClr val="C3986D"/>
                </a:solidFill>
                <a:bevel/>
              </a:ln>
            </p:spPr>
          </p:sp>
          <p:sp>
            <p:nvSpPr>
              <p:cNvPr id="13122" name="Text 13122"/>
              <p:cNvSpPr txBox="1"/>
              <p:nvPr/>
            </p:nvSpPr>
            <p:spPr>
              <a:xfrm>
                <a:off x="1306850" y="4748075"/>
                <a:ext cx="13908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Reduce menstrual pains</a:t>
                </a:r>
              </a:p>
            </p:txBody>
          </p:sp>
          <p:sp>
            <p:nvSpPr>
              <p:cNvPr id="13123" name="Text 13123"/>
              <p:cNvSpPr txBox="1"/>
              <p:nvPr/>
            </p:nvSpPr>
            <p:spPr>
              <a:xfrm>
                <a:off x="1162450" y="4748075"/>
                <a:ext cx="1444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7.</a:t>
                </a:r>
              </a:p>
            </p:txBody>
          </p:sp>
        </p:grpSp>
        <p:grpSp>
          <p:nvGrpSpPr>
            <p:cNvPr id="12866" name="Main Topic"/>
            <p:cNvGrpSpPr/>
            <p:nvPr/>
          </p:nvGrpSpPr>
          <p:grpSpPr>
            <a:xfrm>
              <a:off x="736850" y="5386475"/>
              <a:ext cx="1960800" cy="311600"/>
              <a:chOff x="736850" y="5386475"/>
              <a:chExt cx="1960800" cy="311600"/>
            </a:xfrm>
          </p:grpSpPr>
          <p:sp>
            <p:nvSpPr>
              <p:cNvPr id="12867" name="Rectangle balloon"/>
              <p:cNvSpPr/>
              <p:nvPr/>
            </p:nvSpPr>
            <p:spPr>
              <a:xfrm>
                <a:off x="736850" y="5386475"/>
                <a:ext cx="1960800" cy="311600"/>
              </a:xfrm>
              <a:custGeom>
                <a:avLst/>
                <a:gdLst/>
                <a:ahLst/>
                <a:cxnLst/>
                <a:rect l="0" t="0" r="0" b="0"/>
                <a:pathLst>
                  <a:path w="1960800" h="311600">
                    <a:moveTo>
                      <a:pt x="56088" y="0"/>
                    </a:moveTo>
                    <a:lnTo>
                      <a:pt x="1904712" y="0"/>
                    </a:lnTo>
                    <a:cubicBezTo>
                      <a:pt x="1935690" y="0"/>
                      <a:pt x="1960800" y="25111"/>
                      <a:pt x="1960800" y="56088"/>
                    </a:cubicBezTo>
                    <a:lnTo>
                      <a:pt x="1960800" y="255512"/>
                    </a:lnTo>
                    <a:cubicBezTo>
                      <a:pt x="1960800" y="286490"/>
                      <a:pt x="1935690" y="311600"/>
                      <a:pt x="1904712" y="311600"/>
                    </a:cubicBezTo>
                    <a:lnTo>
                      <a:pt x="56088" y="311600"/>
                    </a:lnTo>
                    <a:cubicBezTo>
                      <a:pt x="25111" y="311600"/>
                      <a:pt x="0" y="286490"/>
                      <a:pt x="0" y="255512"/>
                    </a:cubicBezTo>
                    <a:lnTo>
                      <a:pt x="0" y="56088"/>
                    </a:lnTo>
                    <a:cubicBezTo>
                      <a:pt x="0" y="25111"/>
                      <a:pt x="25111" y="0"/>
                      <a:pt x="56088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600" cap="flat">
                <a:solidFill>
                  <a:srgbClr val="C3986D"/>
                </a:solidFill>
                <a:bevel/>
              </a:ln>
            </p:spPr>
          </p:sp>
          <p:sp>
            <p:nvSpPr>
              <p:cNvPr id="13124" name="Text 13124"/>
              <p:cNvSpPr txBox="1"/>
              <p:nvPr/>
            </p:nvSpPr>
            <p:spPr>
              <a:xfrm>
                <a:off x="949650" y="5454875"/>
                <a:ext cx="17480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Help our bones grow stronger</a:t>
                </a:r>
              </a:p>
            </p:txBody>
          </p:sp>
          <p:sp>
            <p:nvSpPr>
              <p:cNvPr id="13125" name="Text 13125"/>
              <p:cNvSpPr txBox="1"/>
              <p:nvPr/>
            </p:nvSpPr>
            <p:spPr>
              <a:xfrm>
                <a:off x="805250" y="5454875"/>
                <a:ext cx="1444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6.</a:t>
                </a:r>
              </a:p>
            </p:txBody>
          </p:sp>
        </p:grpSp>
        <p:grpSp>
          <p:nvGrpSpPr>
            <p:cNvPr id="12869" name="Main Topic"/>
            <p:cNvGrpSpPr/>
            <p:nvPr/>
          </p:nvGrpSpPr>
          <p:grpSpPr>
            <a:xfrm>
              <a:off x="964850" y="3798075"/>
              <a:ext cx="1732800" cy="486400"/>
              <a:chOff x="964850" y="3798075"/>
              <a:chExt cx="1732800" cy="486400"/>
            </a:xfrm>
          </p:grpSpPr>
          <p:sp>
            <p:nvSpPr>
              <p:cNvPr id="12870" name="Rectangle balloon"/>
              <p:cNvSpPr/>
              <p:nvPr/>
            </p:nvSpPr>
            <p:spPr>
              <a:xfrm>
                <a:off x="964850" y="3798075"/>
                <a:ext cx="1732800" cy="486400"/>
              </a:xfrm>
              <a:custGeom>
                <a:avLst/>
                <a:gdLst/>
                <a:ahLst/>
                <a:cxnLst/>
                <a:rect l="0" t="0" r="0" b="0"/>
                <a:pathLst>
                  <a:path w="1732800" h="486400">
                    <a:moveTo>
                      <a:pt x="87552" y="0"/>
                    </a:moveTo>
                    <a:lnTo>
                      <a:pt x="1645248" y="0"/>
                    </a:lnTo>
                    <a:cubicBezTo>
                      <a:pt x="1693599" y="0"/>
                      <a:pt x="1732800" y="39197"/>
                      <a:pt x="1732800" y="87552"/>
                    </a:cubicBezTo>
                    <a:lnTo>
                      <a:pt x="1732800" y="398848"/>
                    </a:lnTo>
                    <a:cubicBezTo>
                      <a:pt x="1732800" y="447203"/>
                      <a:pt x="1693599" y="486400"/>
                      <a:pt x="1645248" y="486400"/>
                    </a:cubicBezTo>
                    <a:lnTo>
                      <a:pt x="87552" y="486400"/>
                    </a:lnTo>
                    <a:cubicBezTo>
                      <a:pt x="39197" y="486400"/>
                      <a:pt x="0" y="447203"/>
                      <a:pt x="0" y="398848"/>
                    </a:cubicBezTo>
                    <a:lnTo>
                      <a:pt x="0" y="87552"/>
                    </a:lnTo>
                    <a:cubicBezTo>
                      <a:pt x="0" y="39197"/>
                      <a:pt x="39197" y="0"/>
                      <a:pt x="87552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600" cap="flat">
                <a:solidFill>
                  <a:srgbClr val="C3986D"/>
                </a:solidFill>
                <a:bevel/>
              </a:ln>
            </p:spPr>
          </p:sp>
          <p:sp>
            <p:nvSpPr>
              <p:cNvPr id="13126" name="Text 13126"/>
              <p:cNvSpPr txBox="1"/>
              <p:nvPr/>
            </p:nvSpPr>
            <p:spPr>
              <a:xfrm>
                <a:off x="1177650" y="3866475"/>
                <a:ext cx="1520000" cy="349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Decrease blood pressure</a:t>
                </a:r>
              </a:p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 and risk of heart disease </a:t>
                </a:r>
              </a:p>
            </p:txBody>
          </p:sp>
          <p:sp>
            <p:nvSpPr>
              <p:cNvPr id="13127" name="Text 13127"/>
              <p:cNvSpPr txBox="1"/>
              <p:nvPr/>
            </p:nvSpPr>
            <p:spPr>
              <a:xfrm>
                <a:off x="1033250" y="3953875"/>
                <a:ext cx="1444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8.</a:t>
                </a:r>
              </a:p>
            </p:txBody>
          </p:sp>
        </p:grpSp>
        <p:grpSp>
          <p:nvGrpSpPr>
            <p:cNvPr id="12872" name="Main Topic"/>
            <p:cNvGrpSpPr/>
            <p:nvPr/>
          </p:nvGrpSpPr>
          <p:grpSpPr>
            <a:xfrm>
              <a:off x="873650" y="2384475"/>
              <a:ext cx="1824000" cy="311600"/>
              <a:chOff x="873650" y="2384475"/>
              <a:chExt cx="1824000" cy="311600"/>
            </a:xfrm>
          </p:grpSpPr>
          <p:sp>
            <p:nvSpPr>
              <p:cNvPr id="12873" name="Rectangle balloon"/>
              <p:cNvSpPr/>
              <p:nvPr/>
            </p:nvSpPr>
            <p:spPr>
              <a:xfrm>
                <a:off x="873650" y="2384475"/>
                <a:ext cx="1824000" cy="311600"/>
              </a:xfrm>
              <a:custGeom>
                <a:avLst/>
                <a:gdLst/>
                <a:ahLst/>
                <a:cxnLst/>
                <a:rect l="0" t="0" r="0" b="0"/>
                <a:pathLst>
                  <a:path w="1824000" h="311600">
                    <a:moveTo>
                      <a:pt x="56088" y="0"/>
                    </a:moveTo>
                    <a:lnTo>
                      <a:pt x="1767912" y="0"/>
                    </a:lnTo>
                    <a:cubicBezTo>
                      <a:pt x="1798890" y="0"/>
                      <a:pt x="1824000" y="25111"/>
                      <a:pt x="1824000" y="56088"/>
                    </a:cubicBezTo>
                    <a:lnTo>
                      <a:pt x="1824000" y="255512"/>
                    </a:lnTo>
                    <a:cubicBezTo>
                      <a:pt x="1824000" y="286490"/>
                      <a:pt x="1798890" y="311600"/>
                      <a:pt x="1767912" y="311600"/>
                    </a:cubicBezTo>
                    <a:lnTo>
                      <a:pt x="56088" y="311600"/>
                    </a:lnTo>
                    <a:cubicBezTo>
                      <a:pt x="25111" y="311600"/>
                      <a:pt x="0" y="286490"/>
                      <a:pt x="0" y="255512"/>
                    </a:cubicBezTo>
                    <a:lnTo>
                      <a:pt x="0" y="56088"/>
                    </a:lnTo>
                    <a:cubicBezTo>
                      <a:pt x="0" y="25111"/>
                      <a:pt x="25111" y="0"/>
                      <a:pt x="56088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600" cap="flat">
                <a:solidFill>
                  <a:srgbClr val="C3986D"/>
                </a:solidFill>
                <a:bevel/>
              </a:ln>
            </p:spPr>
          </p:sp>
          <p:sp>
            <p:nvSpPr>
              <p:cNvPr id="13128" name="Text 13128"/>
              <p:cNvSpPr txBox="1"/>
              <p:nvPr/>
            </p:nvSpPr>
            <p:spPr>
              <a:xfrm>
                <a:off x="1139650" y="2452875"/>
                <a:ext cx="15580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Help smokers quit smoking</a:t>
                </a:r>
              </a:p>
            </p:txBody>
          </p:sp>
          <p:sp>
            <p:nvSpPr>
              <p:cNvPr id="13129" name="Text 13129"/>
              <p:cNvSpPr txBox="1"/>
              <p:nvPr/>
            </p:nvSpPr>
            <p:spPr>
              <a:xfrm>
                <a:off x="942050" y="2452875"/>
                <a:ext cx="1976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10.</a:t>
                </a:r>
              </a:p>
            </p:txBody>
          </p:sp>
        </p:grpSp>
        <p:grpSp>
          <p:nvGrpSpPr>
            <p:cNvPr id="12875" name="Main Topic"/>
            <p:cNvGrpSpPr/>
            <p:nvPr/>
          </p:nvGrpSpPr>
          <p:grpSpPr>
            <a:xfrm>
              <a:off x="1284050" y="3091275"/>
              <a:ext cx="1413600" cy="311600"/>
              <a:chOff x="1284050" y="3091275"/>
              <a:chExt cx="1413600" cy="311600"/>
            </a:xfrm>
          </p:grpSpPr>
          <p:sp>
            <p:nvSpPr>
              <p:cNvPr id="12876" name="Rectangle balloon"/>
              <p:cNvSpPr/>
              <p:nvPr/>
            </p:nvSpPr>
            <p:spPr>
              <a:xfrm>
                <a:off x="1284050" y="3091275"/>
                <a:ext cx="1413600" cy="311600"/>
              </a:xfrm>
              <a:custGeom>
                <a:avLst/>
                <a:gdLst/>
                <a:ahLst/>
                <a:cxnLst/>
                <a:rect l="0" t="0" r="0" b="0"/>
                <a:pathLst>
                  <a:path w="1413600" h="311600">
                    <a:moveTo>
                      <a:pt x="56088" y="0"/>
                    </a:moveTo>
                    <a:lnTo>
                      <a:pt x="1357512" y="0"/>
                    </a:lnTo>
                    <a:cubicBezTo>
                      <a:pt x="1388490" y="0"/>
                      <a:pt x="1413600" y="25111"/>
                      <a:pt x="1413600" y="56088"/>
                    </a:cubicBezTo>
                    <a:lnTo>
                      <a:pt x="1413600" y="255512"/>
                    </a:lnTo>
                    <a:cubicBezTo>
                      <a:pt x="1413600" y="286490"/>
                      <a:pt x="1388490" y="311600"/>
                      <a:pt x="1357512" y="311600"/>
                    </a:cubicBezTo>
                    <a:lnTo>
                      <a:pt x="56088" y="311600"/>
                    </a:lnTo>
                    <a:cubicBezTo>
                      <a:pt x="25111" y="311600"/>
                      <a:pt x="0" y="286490"/>
                      <a:pt x="0" y="255512"/>
                    </a:cubicBezTo>
                    <a:lnTo>
                      <a:pt x="0" y="56088"/>
                    </a:lnTo>
                    <a:cubicBezTo>
                      <a:pt x="0" y="25111"/>
                      <a:pt x="25111" y="0"/>
                      <a:pt x="56088" y="0"/>
                    </a:cubicBezTo>
                    <a:close/>
                  </a:path>
                </a:pathLst>
              </a:custGeom>
              <a:pattFill prst="ltDnDiag">
                <a:fgClr>
                  <a:srgbClr val="E9DDD4"/>
                </a:fgClr>
                <a:bgClr>
                  <a:srgbClr val="F5EFEB"/>
                </a:bgClr>
              </a:pattFill>
              <a:ln w="7600" cap="flat">
                <a:solidFill>
                  <a:srgbClr val="C3986D"/>
                </a:solidFill>
                <a:bevel/>
              </a:ln>
            </p:spPr>
          </p:sp>
          <p:sp>
            <p:nvSpPr>
              <p:cNvPr id="13130" name="Text 13130"/>
              <p:cNvSpPr txBox="1"/>
              <p:nvPr/>
            </p:nvSpPr>
            <p:spPr>
              <a:xfrm>
                <a:off x="1496850" y="3159675"/>
                <a:ext cx="12008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Help prevent ulcers</a:t>
                </a:r>
              </a:p>
            </p:txBody>
          </p:sp>
          <p:sp>
            <p:nvSpPr>
              <p:cNvPr id="13131" name="Text 13131"/>
              <p:cNvSpPr txBox="1"/>
              <p:nvPr/>
            </p:nvSpPr>
            <p:spPr>
              <a:xfrm>
                <a:off x="1352450" y="3159675"/>
                <a:ext cx="144400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8F6E4E"/>
                    </a:solidFill>
                    <a:latin typeface="Comic Sans MS"/>
                  </a:rPr>
                  <a:t>9.</a:t>
                </a:r>
              </a:p>
            </p:txBody>
          </p:sp>
        </p:grpSp>
        <p:grpSp>
          <p:nvGrpSpPr>
            <p:cNvPr id="12878" name="Banana"/>
            <p:cNvGrpSpPr/>
            <p:nvPr/>
          </p:nvGrpSpPr>
          <p:grpSpPr>
            <a:xfrm flipH="1">
              <a:off x="1363652" y="755225"/>
              <a:ext cx="1048800" cy="775200"/>
              <a:chOff x="1363652" y="755225"/>
              <a:chExt cx="1048800" cy="775200"/>
            </a:xfrm>
          </p:grpSpPr>
          <p:sp>
            <p:nvSpPr>
              <p:cNvPr id="12879" name="Freeform 12878"/>
              <p:cNvSpPr/>
              <p:nvPr/>
            </p:nvSpPr>
            <p:spPr>
              <a:xfrm>
                <a:off x="1558833" y="974416"/>
                <a:ext cx="733045" cy="457603"/>
              </a:xfrm>
              <a:custGeom>
                <a:avLst/>
                <a:gdLst/>
                <a:ahLst/>
                <a:cxnLst/>
                <a:rect l="0" t="0" r="0" b="0"/>
                <a:pathLst>
                  <a:path w="733045" h="457603">
                    <a:moveTo>
                      <a:pt x="6586" y="307808"/>
                    </a:moveTo>
                    <a:lnTo>
                      <a:pt x="15436" y="309994"/>
                    </a:lnTo>
                    <a:cubicBezTo>
                      <a:pt x="15436" y="309994"/>
                      <a:pt x="15436" y="338423"/>
                      <a:pt x="15436" y="340610"/>
                    </a:cubicBezTo>
                    <a:cubicBezTo>
                      <a:pt x="15436" y="342796"/>
                      <a:pt x="20856" y="359197"/>
                      <a:pt x="20856" y="359197"/>
                    </a:cubicBezTo>
                    <a:lnTo>
                      <a:pt x="15436" y="370131"/>
                    </a:lnTo>
                    <a:lnTo>
                      <a:pt x="9879" y="379972"/>
                    </a:lnTo>
                    <a:lnTo>
                      <a:pt x="0" y="379972"/>
                    </a:lnTo>
                    <a:cubicBezTo>
                      <a:pt x="0" y="379972"/>
                      <a:pt x="45554" y="412227"/>
                      <a:pt x="55982" y="422614"/>
                    </a:cubicBezTo>
                    <a:cubicBezTo>
                      <a:pt x="66410" y="433002"/>
                      <a:pt x="152578" y="457603"/>
                      <a:pt x="233806" y="457603"/>
                    </a:cubicBezTo>
                    <a:cubicBezTo>
                      <a:pt x="315034" y="457603"/>
                      <a:pt x="548841" y="386533"/>
                      <a:pt x="633362" y="294687"/>
                    </a:cubicBezTo>
                    <a:cubicBezTo>
                      <a:pt x="717884" y="202842"/>
                      <a:pt x="737642" y="46487"/>
                      <a:pt x="732154" y="25712"/>
                    </a:cubicBezTo>
                    <a:cubicBezTo>
                      <a:pt x="726665" y="4937"/>
                      <a:pt x="709651" y="0"/>
                      <a:pt x="709651" y="0"/>
                    </a:cubicBezTo>
                    <a:lnTo>
                      <a:pt x="627874" y="6031"/>
                    </a:lnTo>
                    <a:cubicBezTo>
                      <a:pt x="627874" y="6031"/>
                      <a:pt x="536217" y="126851"/>
                      <a:pt x="485724" y="159652"/>
                    </a:cubicBezTo>
                    <a:cubicBezTo>
                      <a:pt x="435230" y="192454"/>
                      <a:pt x="375407" y="219243"/>
                      <a:pt x="363332" y="221430"/>
                    </a:cubicBezTo>
                    <a:cubicBezTo>
                      <a:pt x="351258" y="223616"/>
                      <a:pt x="121842" y="261885"/>
                      <a:pt x="121842" y="261885"/>
                    </a:cubicBezTo>
                    <a:cubicBezTo>
                      <a:pt x="121842" y="261885"/>
                      <a:pt x="58246" y="273981"/>
                      <a:pt x="44490" y="281054"/>
                    </a:cubicBezTo>
                    <a:cubicBezTo>
                      <a:pt x="30735" y="288127"/>
                      <a:pt x="6586" y="307808"/>
                      <a:pt x="6586" y="30780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D11B"/>
                  </a:gs>
                  <a:gs pos="76000">
                    <a:srgbClr val="D1CF46"/>
                  </a:gs>
                  <a:gs pos="99000">
                    <a:srgbClr val="F1D044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880" name="Freeform 12879"/>
              <p:cNvSpPr/>
              <p:nvPr/>
            </p:nvSpPr>
            <p:spPr>
              <a:xfrm>
                <a:off x="1368970" y="935464"/>
                <a:ext cx="811855" cy="416857"/>
              </a:xfrm>
              <a:custGeom>
                <a:avLst/>
                <a:gdLst/>
                <a:ahLst/>
                <a:cxnLst/>
                <a:rect l="0" t="0" r="0" b="0"/>
                <a:pathLst>
                  <a:path w="811855" h="416857">
                    <a:moveTo>
                      <a:pt x="0" y="360974"/>
                    </a:moveTo>
                    <a:cubicBezTo>
                      <a:pt x="0" y="360974"/>
                      <a:pt x="0" y="385029"/>
                      <a:pt x="42226" y="403070"/>
                    </a:cubicBezTo>
                    <a:cubicBezTo>
                      <a:pt x="84488" y="421113"/>
                      <a:pt x="148152" y="417832"/>
                      <a:pt x="189863" y="413457"/>
                    </a:cubicBezTo>
                    <a:cubicBezTo>
                      <a:pt x="231576" y="409083"/>
                      <a:pt x="387446" y="392682"/>
                      <a:pt x="468675" y="354414"/>
                    </a:cubicBezTo>
                    <a:cubicBezTo>
                      <a:pt x="549903" y="316145"/>
                      <a:pt x="669551" y="240154"/>
                      <a:pt x="694798" y="215006"/>
                    </a:cubicBezTo>
                    <a:cubicBezTo>
                      <a:pt x="720044" y="189858"/>
                      <a:pt x="740076" y="175371"/>
                      <a:pt x="778498" y="127534"/>
                    </a:cubicBezTo>
                    <a:cubicBezTo>
                      <a:pt x="816916" y="79698"/>
                      <a:pt x="813352" y="66851"/>
                      <a:pt x="809795" y="46076"/>
                    </a:cubicBezTo>
                    <a:cubicBezTo>
                      <a:pt x="802370" y="25302"/>
                      <a:pt x="739751" y="-2033"/>
                      <a:pt x="735412" y="0"/>
                    </a:cubicBezTo>
                    <a:cubicBezTo>
                      <a:pt x="731071" y="2340"/>
                      <a:pt x="411594" y="199152"/>
                      <a:pt x="411594" y="199152"/>
                    </a:cubicBezTo>
                    <a:lnTo>
                      <a:pt x="7649" y="319425"/>
                    </a:lnTo>
                    <a:cubicBezTo>
                      <a:pt x="7649" y="319425"/>
                      <a:pt x="19724" y="326020"/>
                      <a:pt x="19724" y="331453"/>
                    </a:cubicBezTo>
                    <a:cubicBezTo>
                      <a:pt x="19724" y="336885"/>
                      <a:pt x="32895" y="336919"/>
                      <a:pt x="32895" y="340200"/>
                    </a:cubicBezTo>
                    <a:cubicBezTo>
                      <a:pt x="32896" y="343480"/>
                      <a:pt x="37321" y="354414"/>
                      <a:pt x="37321" y="354414"/>
                    </a:cubicBezTo>
                    <a:cubicBezTo>
                      <a:pt x="37321" y="354414"/>
                      <a:pt x="42774" y="370815"/>
                      <a:pt x="32895" y="374095"/>
                    </a:cubicBezTo>
                    <a:cubicBezTo>
                      <a:pt x="23017" y="377375"/>
                      <a:pt x="10942" y="374095"/>
                      <a:pt x="10942" y="374095"/>
                    </a:cubicBezTo>
                    <a:lnTo>
                      <a:pt x="0" y="360974"/>
                    </a:lnTo>
                    <a:close/>
                  </a:path>
                </a:pathLst>
              </a:custGeom>
              <a:gradFill>
                <a:gsLst>
                  <a:gs pos="21000">
                    <a:srgbClr val="F3DA47"/>
                  </a:gs>
                  <a:gs pos="85000">
                    <a:srgbClr val="CDCE46"/>
                  </a:gs>
                  <a:gs pos="100000">
                    <a:srgbClr val="F9D144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2881" name="Freeform 12880"/>
              <p:cNvSpPr/>
              <p:nvPr/>
            </p:nvSpPr>
            <p:spPr>
              <a:xfrm>
                <a:off x="2227988" y="841586"/>
                <a:ext cx="109768" cy="136589"/>
              </a:xfrm>
              <a:custGeom>
                <a:avLst/>
                <a:gdLst/>
                <a:ahLst/>
                <a:cxnLst/>
                <a:rect l="0" t="0" r="0" b="0"/>
                <a:pathLst>
                  <a:path w="109768" h="136589">
                    <a:moveTo>
                      <a:pt x="1527" y="49203"/>
                    </a:moveTo>
                    <a:cubicBezTo>
                      <a:pt x="1527" y="49203"/>
                      <a:pt x="32262" y="87471"/>
                      <a:pt x="38848" y="104966"/>
                    </a:cubicBezTo>
                    <a:cubicBezTo>
                      <a:pt x="45434" y="122460"/>
                      <a:pt x="46532" y="133394"/>
                      <a:pt x="46532" y="133394"/>
                    </a:cubicBezTo>
                    <a:lnTo>
                      <a:pt x="40494" y="132831"/>
                    </a:lnTo>
                    <a:cubicBezTo>
                      <a:pt x="40494" y="132831"/>
                      <a:pt x="67387" y="141047"/>
                      <a:pt x="86048" y="133394"/>
                    </a:cubicBezTo>
                    <a:cubicBezTo>
                      <a:pt x="104709" y="125740"/>
                      <a:pt x="110746" y="108792"/>
                      <a:pt x="109648" y="109886"/>
                    </a:cubicBezTo>
                    <a:lnTo>
                      <a:pt x="104709" y="104966"/>
                    </a:lnTo>
                    <a:cubicBezTo>
                      <a:pt x="104709" y="104966"/>
                      <a:pt x="52020" y="42642"/>
                      <a:pt x="52020" y="26241"/>
                    </a:cubicBezTo>
                    <a:cubicBezTo>
                      <a:pt x="52020" y="9841"/>
                      <a:pt x="46532" y="-1093"/>
                      <a:pt x="46532" y="0"/>
                    </a:cubicBezTo>
                    <a:cubicBezTo>
                      <a:pt x="46532" y="0"/>
                      <a:pt x="-10548" y="18588"/>
                      <a:pt x="1527" y="49203"/>
                    </a:cubicBezTo>
                    <a:close/>
                  </a:path>
                </a:pathLst>
              </a:custGeom>
              <a:gradFill>
                <a:gsLst>
                  <a:gs pos="32000">
                    <a:srgbClr val="FAE47B"/>
                  </a:gs>
                  <a:gs pos="72000">
                    <a:srgbClr val="BFBA3B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2882" name="Freeform 12881"/>
              <p:cNvSpPr/>
              <p:nvPr/>
            </p:nvSpPr>
            <p:spPr>
              <a:xfrm>
                <a:off x="2175762" y="861489"/>
                <a:ext cx="92788" cy="138639"/>
              </a:xfrm>
              <a:custGeom>
                <a:avLst/>
                <a:gdLst/>
                <a:ahLst/>
                <a:cxnLst/>
                <a:rect l="0" t="0" r="0" b="0"/>
                <a:pathLst>
                  <a:path w="92788" h="138639">
                    <a:moveTo>
                      <a:pt x="0" y="14183"/>
                    </a:moveTo>
                    <a:cubicBezTo>
                      <a:pt x="0" y="14183"/>
                      <a:pt x="13138" y="61073"/>
                      <a:pt x="13138" y="71893"/>
                    </a:cubicBezTo>
                    <a:cubicBezTo>
                      <a:pt x="13138" y="82714"/>
                      <a:pt x="17528" y="117580"/>
                      <a:pt x="7649" y="128401"/>
                    </a:cubicBezTo>
                    <a:cubicBezTo>
                      <a:pt x="-2230" y="139221"/>
                      <a:pt x="16431" y="140424"/>
                      <a:pt x="31798" y="136817"/>
                    </a:cubicBezTo>
                    <a:cubicBezTo>
                      <a:pt x="47166" y="133210"/>
                      <a:pt x="62533" y="132007"/>
                      <a:pt x="70217" y="134412"/>
                    </a:cubicBezTo>
                    <a:cubicBezTo>
                      <a:pt x="77901" y="136817"/>
                      <a:pt x="92788" y="121187"/>
                      <a:pt x="92788" y="121187"/>
                    </a:cubicBezTo>
                    <a:cubicBezTo>
                      <a:pt x="92788" y="121187"/>
                      <a:pt x="74608" y="98344"/>
                      <a:pt x="72412" y="80309"/>
                    </a:cubicBezTo>
                    <a:cubicBezTo>
                      <a:pt x="70217" y="62275"/>
                      <a:pt x="70217" y="9375"/>
                      <a:pt x="70217" y="9375"/>
                    </a:cubicBezTo>
                    <a:cubicBezTo>
                      <a:pt x="70217" y="9375"/>
                      <a:pt x="0" y="-14672"/>
                      <a:pt x="0" y="14183"/>
                    </a:cubicBezTo>
                    <a:close/>
                  </a:path>
                </a:pathLst>
              </a:custGeom>
              <a:gradFill>
                <a:gsLst>
                  <a:gs pos="61000">
                    <a:srgbClr val="BFBA3B"/>
                  </a:gs>
                  <a:gs pos="100000">
                    <a:srgbClr val="F8DA47"/>
                  </a:gs>
                </a:gsLst>
                <a:lin ang="8400000" scaled="0"/>
              </a:gradFill>
              <a:ln w="7600" cap="flat">
                <a:noFill/>
                <a:bevel/>
              </a:ln>
            </p:spPr>
          </p:sp>
          <p:sp>
            <p:nvSpPr>
              <p:cNvPr id="12883" name="Freeform 12882"/>
              <p:cNvSpPr/>
              <p:nvPr/>
            </p:nvSpPr>
            <p:spPr>
              <a:xfrm>
                <a:off x="2100042" y="846541"/>
                <a:ext cx="88929" cy="135051"/>
              </a:xfrm>
              <a:custGeom>
                <a:avLst/>
                <a:gdLst/>
                <a:ahLst/>
                <a:cxnLst/>
                <a:rect l="0" t="0" r="0" b="0"/>
                <a:pathLst>
                  <a:path w="88929" h="135051">
                    <a:moveTo>
                      <a:pt x="88929" y="43155"/>
                    </a:moveTo>
                    <a:lnTo>
                      <a:pt x="70200" y="101105"/>
                    </a:lnTo>
                    <a:lnTo>
                      <a:pt x="76787" y="135051"/>
                    </a:lnTo>
                    <a:cubicBezTo>
                      <a:pt x="76787" y="135051"/>
                      <a:pt x="63614" y="132814"/>
                      <a:pt x="36172" y="124066"/>
                    </a:cubicBezTo>
                    <a:cubicBezTo>
                      <a:pt x="8730" y="115319"/>
                      <a:pt x="0" y="91265"/>
                      <a:pt x="0" y="91265"/>
                    </a:cubicBezTo>
                    <a:cubicBezTo>
                      <a:pt x="0" y="91265"/>
                      <a:pt x="12023" y="84704"/>
                      <a:pt x="18609" y="68303"/>
                    </a:cubicBezTo>
                    <a:cubicBezTo>
                      <a:pt x="25195" y="51902"/>
                      <a:pt x="36172" y="1606"/>
                      <a:pt x="36172" y="1606"/>
                    </a:cubicBezTo>
                    <a:cubicBezTo>
                      <a:pt x="36172" y="1606"/>
                      <a:pt x="52088" y="-3314"/>
                      <a:pt x="59223" y="3793"/>
                    </a:cubicBezTo>
                    <a:cubicBezTo>
                      <a:pt x="66358" y="10900"/>
                      <a:pt x="88929" y="27847"/>
                      <a:pt x="88929" y="43155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CBC760"/>
                  </a:gs>
                  <a:gs pos="100000">
                    <a:srgbClr val="F8DA47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12884" name="Freeform 12883"/>
              <p:cNvSpPr/>
              <p:nvPr/>
            </p:nvSpPr>
            <p:spPr>
              <a:xfrm>
                <a:off x="1574270" y="983813"/>
                <a:ext cx="651663" cy="372608"/>
              </a:xfrm>
              <a:custGeom>
                <a:avLst/>
                <a:gdLst/>
                <a:ahLst/>
                <a:cxnLst/>
                <a:rect l="0" t="0" r="0" b="0"/>
                <a:pathLst>
                  <a:path w="651663" h="372608">
                    <a:moveTo>
                      <a:pt x="606949" y="2101"/>
                    </a:moveTo>
                    <a:cubicBezTo>
                      <a:pt x="606949" y="2101"/>
                      <a:pt x="592680" y="37090"/>
                      <a:pt x="578409" y="65518"/>
                    </a:cubicBezTo>
                    <a:cubicBezTo>
                      <a:pt x="564139" y="93947"/>
                      <a:pt x="458762" y="202192"/>
                      <a:pt x="372045" y="224061"/>
                    </a:cubicBezTo>
                    <a:cubicBezTo>
                      <a:pt x="285329" y="245928"/>
                      <a:pt x="137142" y="268890"/>
                      <a:pt x="106406" y="272170"/>
                    </a:cubicBezTo>
                    <a:cubicBezTo>
                      <a:pt x="75671" y="275450"/>
                      <a:pt x="0" y="300598"/>
                      <a:pt x="0" y="300598"/>
                    </a:cubicBezTo>
                    <a:lnTo>
                      <a:pt x="2127" y="321373"/>
                    </a:lnTo>
                    <a:cubicBezTo>
                      <a:pt x="2127" y="321373"/>
                      <a:pt x="2127" y="332307"/>
                      <a:pt x="2127" y="336680"/>
                    </a:cubicBezTo>
                    <a:cubicBezTo>
                      <a:pt x="2127" y="341054"/>
                      <a:pt x="14201" y="354174"/>
                      <a:pt x="14201" y="354174"/>
                    </a:cubicBezTo>
                    <a:cubicBezTo>
                      <a:pt x="14201" y="354174"/>
                      <a:pt x="163486" y="388068"/>
                      <a:pt x="290816" y="364016"/>
                    </a:cubicBezTo>
                    <a:cubicBezTo>
                      <a:pt x="418147" y="339960"/>
                      <a:pt x="502669" y="288571"/>
                      <a:pt x="559749" y="236088"/>
                    </a:cubicBezTo>
                    <a:cubicBezTo>
                      <a:pt x="616828" y="183605"/>
                      <a:pt x="644819" y="111988"/>
                      <a:pt x="648661" y="79732"/>
                    </a:cubicBezTo>
                    <a:cubicBezTo>
                      <a:pt x="652509" y="47477"/>
                      <a:pt x="651663" y="14129"/>
                      <a:pt x="651663" y="14129"/>
                    </a:cubicBezTo>
                    <a:cubicBezTo>
                      <a:pt x="651663" y="14129"/>
                      <a:pt x="613535" y="-6646"/>
                      <a:pt x="606949" y="21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E378"/>
                  </a:gs>
                  <a:gs pos="79000">
                    <a:srgbClr val="FED959"/>
                  </a:gs>
                  <a:gs pos="100000">
                    <a:srgbClr val="FAE47B"/>
                  </a:gs>
                </a:gsLst>
                <a:lin ang="6000000" scaled="0"/>
              </a:gradFill>
              <a:ln w="7600" cap="flat">
                <a:noFill/>
                <a:bevel/>
              </a:ln>
            </p:spPr>
          </p:sp>
          <p:sp>
            <p:nvSpPr>
              <p:cNvPr id="12885" name="Freeform 12884"/>
              <p:cNvSpPr/>
              <p:nvPr/>
            </p:nvSpPr>
            <p:spPr>
              <a:xfrm>
                <a:off x="1374458" y="937855"/>
                <a:ext cx="752426" cy="353303"/>
              </a:xfrm>
              <a:custGeom>
                <a:avLst/>
                <a:gdLst/>
                <a:ahLst/>
                <a:cxnLst/>
                <a:rect l="0" t="0" r="0" b="0"/>
                <a:pathLst>
                  <a:path w="752426" h="353303">
                    <a:moveTo>
                      <a:pt x="0" y="320313"/>
                    </a:moveTo>
                    <a:cubicBezTo>
                      <a:pt x="0" y="320313"/>
                      <a:pt x="14235" y="323594"/>
                      <a:pt x="14235" y="327967"/>
                    </a:cubicBezTo>
                    <a:cubicBezTo>
                      <a:pt x="14235" y="332341"/>
                      <a:pt x="24114" y="337808"/>
                      <a:pt x="24114" y="337808"/>
                    </a:cubicBezTo>
                    <a:cubicBezTo>
                      <a:pt x="24114" y="337808"/>
                      <a:pt x="29054" y="337808"/>
                      <a:pt x="29054" y="342729"/>
                    </a:cubicBezTo>
                    <a:cubicBezTo>
                      <a:pt x="29054" y="347648"/>
                      <a:pt x="33993" y="354212"/>
                      <a:pt x="32896" y="353303"/>
                    </a:cubicBezTo>
                    <a:cubicBezTo>
                      <a:pt x="32896" y="353303"/>
                      <a:pt x="276581" y="317034"/>
                      <a:pt x="415986" y="264551"/>
                    </a:cubicBezTo>
                    <a:cubicBezTo>
                      <a:pt x="555393" y="212067"/>
                      <a:pt x="622900" y="172159"/>
                      <a:pt x="670648" y="124596"/>
                    </a:cubicBezTo>
                    <a:cubicBezTo>
                      <a:pt x="718398" y="77033"/>
                      <a:pt x="752426" y="29470"/>
                      <a:pt x="752426" y="29470"/>
                    </a:cubicBezTo>
                    <a:lnTo>
                      <a:pt x="725584" y="0"/>
                    </a:lnTo>
                    <a:cubicBezTo>
                      <a:pt x="725584" y="0"/>
                      <a:pt x="655281" y="24004"/>
                      <a:pt x="620155" y="52432"/>
                    </a:cubicBezTo>
                    <a:cubicBezTo>
                      <a:pt x="585029" y="80860"/>
                      <a:pt x="409400" y="167238"/>
                      <a:pt x="353419" y="181452"/>
                    </a:cubicBezTo>
                    <a:cubicBezTo>
                      <a:pt x="297437" y="195667"/>
                      <a:pt x="155836" y="232842"/>
                      <a:pt x="136078" y="232842"/>
                    </a:cubicBezTo>
                    <a:cubicBezTo>
                      <a:pt x="116320" y="232842"/>
                      <a:pt x="0" y="277671"/>
                      <a:pt x="0" y="320313"/>
                    </a:cubicBezTo>
                    <a:close/>
                  </a:path>
                </a:pathLst>
              </a:custGeom>
              <a:gradFill>
                <a:gsLst>
                  <a:gs pos="48000">
                    <a:srgbClr val="FAE47B"/>
                  </a:gs>
                  <a:gs pos="55000">
                    <a:srgbClr val="FED857"/>
                  </a:gs>
                  <a:gs pos="86000">
                    <a:srgbClr val="FEE46E"/>
                  </a:gs>
                </a:gsLst>
                <a:lin ang="4200000" scaled="0"/>
              </a:gradFill>
              <a:ln w="7600" cap="flat">
                <a:noFill/>
                <a:bevel/>
              </a:ln>
            </p:spPr>
          </p:sp>
          <p:sp>
            <p:nvSpPr>
              <p:cNvPr id="12886" name="Freeform 12885"/>
              <p:cNvSpPr/>
              <p:nvPr/>
            </p:nvSpPr>
            <p:spPr>
              <a:xfrm>
                <a:off x="2120884" y="758557"/>
                <a:ext cx="165167" cy="143167"/>
              </a:xfrm>
              <a:custGeom>
                <a:avLst/>
                <a:gdLst/>
                <a:ahLst/>
                <a:cxnLst/>
                <a:rect l="0" t="0" r="0" b="0"/>
                <a:pathLst>
                  <a:path w="165167" h="143167">
                    <a:moveTo>
                      <a:pt x="0" y="81936"/>
                    </a:moveTo>
                    <a:lnTo>
                      <a:pt x="13138" y="89590"/>
                    </a:lnTo>
                    <a:lnTo>
                      <a:pt x="32896" y="99431"/>
                    </a:lnTo>
                    <a:lnTo>
                      <a:pt x="36189" y="115832"/>
                    </a:lnTo>
                    <a:lnTo>
                      <a:pt x="54850" y="115832"/>
                    </a:lnTo>
                    <a:cubicBezTo>
                      <a:pt x="54850" y="115832"/>
                      <a:pt x="88878" y="126766"/>
                      <a:pt x="86683" y="126766"/>
                    </a:cubicBezTo>
                    <a:cubicBezTo>
                      <a:pt x="84487" y="126766"/>
                      <a:pt x="95464" y="143167"/>
                      <a:pt x="100952" y="143167"/>
                    </a:cubicBezTo>
                    <a:cubicBezTo>
                      <a:pt x="106441" y="143167"/>
                      <a:pt x="120711" y="133326"/>
                      <a:pt x="120711" y="130045"/>
                    </a:cubicBezTo>
                    <a:cubicBezTo>
                      <a:pt x="120711" y="126766"/>
                      <a:pt x="114125" y="122392"/>
                      <a:pt x="120711" y="115832"/>
                    </a:cubicBezTo>
                    <a:cubicBezTo>
                      <a:pt x="127297" y="109271"/>
                      <a:pt x="138274" y="99431"/>
                      <a:pt x="141567" y="99431"/>
                    </a:cubicBezTo>
                    <a:cubicBezTo>
                      <a:pt x="144860" y="99431"/>
                      <a:pt x="156935" y="87403"/>
                      <a:pt x="156935" y="87403"/>
                    </a:cubicBezTo>
                    <a:lnTo>
                      <a:pt x="156935" y="76469"/>
                    </a:lnTo>
                    <a:lnTo>
                      <a:pt x="165167" y="68269"/>
                    </a:lnTo>
                    <a:lnTo>
                      <a:pt x="150349" y="57882"/>
                    </a:lnTo>
                    <a:lnTo>
                      <a:pt x="127297" y="0"/>
                    </a:lnTo>
                    <a:lnTo>
                      <a:pt x="92171" y="0"/>
                    </a:lnTo>
                    <a:lnTo>
                      <a:pt x="81195" y="1025"/>
                    </a:lnTo>
                    <a:lnTo>
                      <a:pt x="69120" y="0"/>
                    </a:lnTo>
                    <a:lnTo>
                      <a:pt x="59241" y="0"/>
                    </a:lnTo>
                    <a:lnTo>
                      <a:pt x="55948" y="4305"/>
                    </a:lnTo>
                    <a:lnTo>
                      <a:pt x="40580" y="17426"/>
                    </a:lnTo>
                    <a:lnTo>
                      <a:pt x="32896" y="25080"/>
                    </a:lnTo>
                    <a:lnTo>
                      <a:pt x="13138" y="31640"/>
                    </a:lnTo>
                    <a:cubicBezTo>
                      <a:pt x="13138" y="31640"/>
                      <a:pt x="4905" y="47494"/>
                      <a:pt x="6552" y="57882"/>
                    </a:cubicBezTo>
                    <a:cubicBezTo>
                      <a:pt x="8198" y="68269"/>
                      <a:pt x="0" y="64442"/>
                      <a:pt x="0" y="81936"/>
                    </a:cubicBezTo>
                    <a:close/>
                  </a:path>
                </a:pathLst>
              </a:custGeom>
              <a:solidFill>
                <a:srgbClr val="542D0E"/>
              </a:solidFill>
              <a:ln w="7600" cap="flat">
                <a:noFill/>
                <a:bevel/>
              </a:ln>
            </p:spPr>
          </p:sp>
          <p:sp>
            <p:nvSpPr>
              <p:cNvPr id="12887" name="Freeform 12886"/>
              <p:cNvSpPr/>
              <p:nvPr/>
            </p:nvSpPr>
            <p:spPr>
              <a:xfrm>
                <a:off x="2126373" y="836461"/>
                <a:ext cx="95533" cy="61162"/>
              </a:xfrm>
              <a:custGeom>
                <a:avLst/>
                <a:gdLst/>
                <a:ahLst/>
                <a:cxnLst/>
                <a:rect l="0" t="0" r="0" b="0"/>
                <a:pathLst>
                  <a:path w="95533" h="61162">
                    <a:moveTo>
                      <a:pt x="0" y="-68"/>
                    </a:moveTo>
                    <a:lnTo>
                      <a:pt x="0" y="17426"/>
                    </a:lnTo>
                    <a:cubicBezTo>
                      <a:pt x="0" y="17426"/>
                      <a:pt x="0" y="28360"/>
                      <a:pt x="7649" y="30581"/>
                    </a:cubicBezTo>
                    <a:cubicBezTo>
                      <a:pt x="15333" y="32734"/>
                      <a:pt x="15333" y="43667"/>
                      <a:pt x="20821" y="43667"/>
                    </a:cubicBezTo>
                    <a:cubicBezTo>
                      <a:pt x="26310" y="43667"/>
                      <a:pt x="35091" y="48041"/>
                      <a:pt x="35091" y="48041"/>
                    </a:cubicBezTo>
                    <a:cubicBezTo>
                      <a:pt x="35091" y="48041"/>
                      <a:pt x="53752" y="53508"/>
                      <a:pt x="60338" y="56788"/>
                    </a:cubicBezTo>
                    <a:cubicBezTo>
                      <a:pt x="66924" y="60068"/>
                      <a:pt x="72413" y="60068"/>
                      <a:pt x="74608" y="60068"/>
                    </a:cubicBezTo>
                    <a:cubicBezTo>
                      <a:pt x="76803" y="60068"/>
                      <a:pt x="95533" y="61162"/>
                      <a:pt x="95533" y="61162"/>
                    </a:cubicBezTo>
                    <a:lnTo>
                      <a:pt x="95533" y="61162"/>
                    </a:lnTo>
                    <a:lnTo>
                      <a:pt x="81194" y="44761"/>
                    </a:lnTo>
                    <a:lnTo>
                      <a:pt x="49361" y="33827"/>
                    </a:lnTo>
                    <a:lnTo>
                      <a:pt x="35091" y="34920"/>
                    </a:lnTo>
                    <a:lnTo>
                      <a:pt x="27408" y="17426"/>
                    </a:lnTo>
                    <a:lnTo>
                      <a:pt x="0" y="-68"/>
                    </a:lnTo>
                    <a:close/>
                  </a:path>
                </a:pathLst>
              </a:custGeom>
              <a:solidFill>
                <a:srgbClr val="73512E"/>
              </a:solidFill>
              <a:ln w="7600" cap="flat">
                <a:noFill/>
                <a:bevel/>
              </a:ln>
            </p:spPr>
          </p:sp>
          <p:sp>
            <p:nvSpPr>
              <p:cNvPr id="12888" name="Freeform 12887"/>
              <p:cNvSpPr/>
              <p:nvPr/>
            </p:nvSpPr>
            <p:spPr>
              <a:xfrm>
                <a:off x="1363652" y="1246143"/>
                <a:ext cx="52483" cy="75683"/>
              </a:xfrm>
              <a:custGeom>
                <a:avLst/>
                <a:gdLst/>
                <a:ahLst/>
                <a:cxnLst/>
                <a:rect l="0" t="0" r="0" b="0"/>
                <a:pathLst>
                  <a:path w="52483" h="75683">
                    <a:moveTo>
                      <a:pt x="1050" y="2580"/>
                    </a:moveTo>
                    <a:cubicBezTo>
                      <a:pt x="1050" y="2580"/>
                      <a:pt x="-4037" y="-4704"/>
                      <a:pt x="12717" y="5008"/>
                    </a:cubicBezTo>
                    <a:cubicBezTo>
                      <a:pt x="29471" y="14719"/>
                      <a:pt x="29472" y="8688"/>
                      <a:pt x="35285" y="20182"/>
                    </a:cubicBezTo>
                    <a:cubicBezTo>
                      <a:pt x="41098" y="31677"/>
                      <a:pt x="51393" y="22003"/>
                      <a:pt x="50787" y="34750"/>
                    </a:cubicBezTo>
                    <a:cubicBezTo>
                      <a:pt x="50182" y="47497"/>
                      <a:pt x="55390" y="52352"/>
                      <a:pt x="50182" y="57208"/>
                    </a:cubicBezTo>
                    <a:cubicBezTo>
                      <a:pt x="44974" y="62064"/>
                      <a:pt x="52725" y="74166"/>
                      <a:pt x="41098" y="75418"/>
                    </a:cubicBezTo>
                    <a:cubicBezTo>
                      <a:pt x="29471" y="76670"/>
                      <a:pt x="21075" y="71169"/>
                      <a:pt x="15261" y="68134"/>
                    </a:cubicBezTo>
                    <a:cubicBezTo>
                      <a:pt x="9447" y="65099"/>
                      <a:pt x="-2826" y="59637"/>
                      <a:pt x="1050" y="52353"/>
                    </a:cubicBezTo>
                    <a:cubicBezTo>
                      <a:pt x="4925" y="45069"/>
                      <a:pt x="-2826" y="33536"/>
                      <a:pt x="1050" y="26859"/>
                    </a:cubicBezTo>
                    <a:cubicBezTo>
                      <a:pt x="4925" y="20182"/>
                      <a:pt x="1050" y="2580"/>
                      <a:pt x="1050" y="2580"/>
                    </a:cubicBez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12889" name="Freeform 12888"/>
              <p:cNvSpPr/>
              <p:nvPr/>
            </p:nvSpPr>
            <p:spPr>
              <a:xfrm>
                <a:off x="1553345" y="1282361"/>
                <a:ext cx="29157" cy="72096"/>
              </a:xfrm>
              <a:custGeom>
                <a:avLst/>
                <a:gdLst/>
                <a:ahLst/>
                <a:cxnLst/>
                <a:rect l="0" t="0" r="0" b="0"/>
                <a:pathLst>
                  <a:path w="29157" h="72096">
                    <a:moveTo>
                      <a:pt x="4391" y="2597"/>
                    </a:moveTo>
                    <a:cubicBezTo>
                      <a:pt x="4391" y="2597"/>
                      <a:pt x="4391" y="9704"/>
                      <a:pt x="4391" y="16264"/>
                    </a:cubicBezTo>
                    <a:cubicBezTo>
                      <a:pt x="4391" y="22825"/>
                      <a:pt x="0" y="23918"/>
                      <a:pt x="0" y="31572"/>
                    </a:cubicBezTo>
                    <a:cubicBezTo>
                      <a:pt x="0" y="39226"/>
                      <a:pt x="0" y="39226"/>
                      <a:pt x="0" y="47973"/>
                    </a:cubicBezTo>
                    <a:cubicBezTo>
                      <a:pt x="0" y="56720"/>
                      <a:pt x="3293" y="63280"/>
                      <a:pt x="4391" y="67654"/>
                    </a:cubicBezTo>
                    <a:cubicBezTo>
                      <a:pt x="5488" y="72096"/>
                      <a:pt x="0" y="72096"/>
                      <a:pt x="8781" y="72096"/>
                    </a:cubicBezTo>
                    <a:cubicBezTo>
                      <a:pt x="17563" y="72096"/>
                      <a:pt x="26344" y="70934"/>
                      <a:pt x="26344" y="61093"/>
                    </a:cubicBezTo>
                    <a:cubicBezTo>
                      <a:pt x="26344" y="51253"/>
                      <a:pt x="30735" y="49067"/>
                      <a:pt x="28540" y="40319"/>
                    </a:cubicBezTo>
                    <a:cubicBezTo>
                      <a:pt x="26344" y="31572"/>
                      <a:pt x="23051" y="34851"/>
                      <a:pt x="23051" y="22824"/>
                    </a:cubicBezTo>
                    <a:cubicBezTo>
                      <a:pt x="23051" y="10797"/>
                      <a:pt x="24149" y="8610"/>
                      <a:pt x="18112" y="2597"/>
                    </a:cubicBezTo>
                    <a:cubicBezTo>
                      <a:pt x="12075" y="-3417"/>
                      <a:pt x="4391" y="2597"/>
                      <a:pt x="4391" y="2597"/>
                    </a:cubicBez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12890" name="Freeform 12889"/>
              <p:cNvSpPr/>
              <p:nvPr/>
            </p:nvSpPr>
            <p:spPr>
              <a:xfrm>
                <a:off x="2135116" y="755225"/>
                <a:ext cx="113113" cy="35621"/>
              </a:xfrm>
              <a:custGeom>
                <a:avLst/>
                <a:gdLst/>
                <a:ahLst/>
                <a:cxnLst/>
                <a:rect l="0" t="0" r="0" b="0"/>
                <a:pathLst>
                  <a:path w="113113" h="35621">
                    <a:moveTo>
                      <a:pt x="0" y="32785"/>
                    </a:moveTo>
                    <a:cubicBezTo>
                      <a:pt x="0" y="32785"/>
                      <a:pt x="54884" y="37159"/>
                      <a:pt x="60373" y="34972"/>
                    </a:cubicBezTo>
                    <a:cubicBezTo>
                      <a:pt x="65861" y="32785"/>
                      <a:pt x="113113" y="3331"/>
                      <a:pt x="113113" y="3331"/>
                    </a:cubicBezTo>
                    <a:lnTo>
                      <a:pt x="47200" y="0"/>
                    </a:lnTo>
                    <a:cubicBezTo>
                      <a:pt x="47200" y="0"/>
                      <a:pt x="12075" y="32785"/>
                      <a:pt x="0" y="32785"/>
                    </a:cubicBezTo>
                    <a:close/>
                  </a:path>
                </a:pathLst>
              </a:custGeom>
              <a:solidFill>
                <a:srgbClr val="7F5431"/>
              </a:solidFill>
              <a:ln w="7600" cap="flat">
                <a:noFill/>
                <a:bevel/>
              </a:ln>
            </p:spPr>
          </p:sp>
          <p:sp>
            <p:nvSpPr>
              <p:cNvPr id="12891" name="Freeform 12890"/>
              <p:cNvSpPr/>
              <p:nvPr/>
            </p:nvSpPr>
            <p:spPr>
              <a:xfrm>
                <a:off x="2135118" y="795715"/>
                <a:ext cx="63374" cy="56805"/>
              </a:xfrm>
              <a:custGeom>
                <a:avLst/>
                <a:gdLst/>
                <a:ahLst/>
                <a:cxnLst/>
                <a:rect l="0" t="0" r="0" b="0"/>
                <a:pathLst>
                  <a:path w="63374" h="56805">
                    <a:moveTo>
                      <a:pt x="16686" y="-78"/>
                    </a:moveTo>
                    <a:cubicBezTo>
                      <a:pt x="16686" y="-78"/>
                      <a:pt x="52846" y="13263"/>
                      <a:pt x="56462" y="13263"/>
                    </a:cubicBezTo>
                    <a:cubicBezTo>
                      <a:pt x="60078" y="13263"/>
                      <a:pt x="61284" y="21602"/>
                      <a:pt x="61284" y="34943"/>
                    </a:cubicBezTo>
                    <a:cubicBezTo>
                      <a:pt x="61284" y="48284"/>
                      <a:pt x="66105" y="58290"/>
                      <a:pt x="61284" y="56623"/>
                    </a:cubicBezTo>
                    <a:cubicBezTo>
                      <a:pt x="56462" y="54955"/>
                      <a:pt x="54052" y="56623"/>
                      <a:pt x="39588" y="56623"/>
                    </a:cubicBezTo>
                    <a:cubicBezTo>
                      <a:pt x="25123" y="56623"/>
                      <a:pt x="7044" y="56623"/>
                      <a:pt x="7044" y="56623"/>
                    </a:cubicBezTo>
                    <a:lnTo>
                      <a:pt x="1017" y="48284"/>
                    </a:lnTo>
                    <a:cubicBezTo>
                      <a:pt x="1017" y="48284"/>
                      <a:pt x="-1394" y="46617"/>
                      <a:pt x="1017" y="34943"/>
                    </a:cubicBezTo>
                    <a:cubicBezTo>
                      <a:pt x="3428" y="23269"/>
                      <a:pt x="16686" y="-78"/>
                      <a:pt x="16686" y="-78"/>
                    </a:cubicBezTo>
                    <a:close/>
                  </a:path>
                </a:pathLst>
              </a:custGeom>
              <a:solidFill>
                <a:srgbClr val="714925">
                  <a:alpha val="5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2892" name="Freeform 12891"/>
              <p:cNvSpPr/>
              <p:nvPr/>
            </p:nvSpPr>
            <p:spPr>
              <a:xfrm>
                <a:off x="2195489" y="758556"/>
                <a:ext cx="90559" cy="119163"/>
              </a:xfrm>
              <a:custGeom>
                <a:avLst/>
                <a:gdLst/>
                <a:ahLst/>
                <a:cxnLst/>
                <a:rect l="0" t="0" r="0" b="0"/>
                <a:pathLst>
                  <a:path w="90559" h="119163">
                    <a:moveTo>
                      <a:pt x="0" y="31640"/>
                    </a:moveTo>
                    <a:cubicBezTo>
                      <a:pt x="0" y="31640"/>
                      <a:pt x="6586" y="95057"/>
                      <a:pt x="12075" y="98337"/>
                    </a:cubicBezTo>
                    <a:cubicBezTo>
                      <a:pt x="17563" y="101617"/>
                      <a:pt x="6586" y="119163"/>
                      <a:pt x="21954" y="119163"/>
                    </a:cubicBezTo>
                    <a:cubicBezTo>
                      <a:pt x="37321" y="119163"/>
                      <a:pt x="40614" y="115832"/>
                      <a:pt x="50493" y="111459"/>
                    </a:cubicBezTo>
                    <a:cubicBezTo>
                      <a:pt x="60372" y="107084"/>
                      <a:pt x="60372" y="109271"/>
                      <a:pt x="65861" y="103804"/>
                    </a:cubicBezTo>
                    <a:cubicBezTo>
                      <a:pt x="71349" y="98337"/>
                      <a:pt x="71349" y="98337"/>
                      <a:pt x="74094" y="95603"/>
                    </a:cubicBezTo>
                    <a:cubicBezTo>
                      <a:pt x="76838" y="92870"/>
                      <a:pt x="82326" y="83030"/>
                      <a:pt x="82326" y="83030"/>
                    </a:cubicBezTo>
                    <a:lnTo>
                      <a:pt x="88364" y="70455"/>
                    </a:lnTo>
                    <a:cubicBezTo>
                      <a:pt x="88364" y="70455"/>
                      <a:pt x="86169" y="72642"/>
                      <a:pt x="88364" y="70455"/>
                    </a:cubicBezTo>
                    <a:cubicBezTo>
                      <a:pt x="90559" y="68269"/>
                      <a:pt x="90559" y="68269"/>
                      <a:pt x="90559" y="68269"/>
                    </a:cubicBezTo>
                    <a:lnTo>
                      <a:pt x="79033" y="56788"/>
                    </a:lnTo>
                    <a:lnTo>
                      <a:pt x="52689" y="0"/>
                    </a:lnTo>
                    <a:lnTo>
                      <a:pt x="0" y="31640"/>
                    </a:lnTo>
                    <a:close/>
                  </a:path>
                </a:pathLst>
              </a:custGeom>
              <a:solidFill>
                <a:srgbClr val="340A15"/>
              </a:solidFill>
              <a:ln w="7600" cap="flat">
                <a:noFill/>
                <a:bevel/>
              </a:ln>
            </p:spPr>
          </p:sp>
          <p:sp>
            <p:nvSpPr>
              <p:cNvPr id="12893" name="Freeform 12892"/>
              <p:cNvSpPr/>
              <p:nvPr/>
            </p:nvSpPr>
            <p:spPr>
              <a:xfrm>
                <a:off x="1769622" y="943323"/>
                <a:ext cx="642829" cy="587102"/>
              </a:xfrm>
              <a:custGeom>
                <a:avLst/>
                <a:gdLst/>
                <a:ahLst/>
                <a:cxnLst/>
                <a:rect l="0" t="0" r="0" b="0"/>
                <a:pathLst>
                  <a:path w="642829" h="587102">
                    <a:moveTo>
                      <a:pt x="0" y="511657"/>
                    </a:moveTo>
                    <a:lnTo>
                      <a:pt x="59240" y="460267"/>
                    </a:lnTo>
                    <a:cubicBezTo>
                      <a:pt x="59240" y="460267"/>
                      <a:pt x="81194" y="444960"/>
                      <a:pt x="184376" y="406692"/>
                    </a:cubicBezTo>
                    <a:cubicBezTo>
                      <a:pt x="287558" y="368423"/>
                      <a:pt x="319391" y="352022"/>
                      <a:pt x="375372" y="309379"/>
                    </a:cubicBezTo>
                    <a:cubicBezTo>
                      <a:pt x="431355" y="266736"/>
                      <a:pt x="470871" y="203321"/>
                      <a:pt x="478555" y="178172"/>
                    </a:cubicBezTo>
                    <a:cubicBezTo>
                      <a:pt x="486238" y="153024"/>
                      <a:pt x="492824" y="43684"/>
                      <a:pt x="504899" y="31657"/>
                    </a:cubicBezTo>
                    <a:cubicBezTo>
                      <a:pt x="516973" y="19630"/>
                      <a:pt x="559783" y="0"/>
                      <a:pt x="559783" y="0"/>
                    </a:cubicBezTo>
                    <a:cubicBezTo>
                      <a:pt x="559783" y="0"/>
                      <a:pt x="620155" y="25097"/>
                      <a:pt x="634425" y="71019"/>
                    </a:cubicBezTo>
                    <a:cubicBezTo>
                      <a:pt x="648692" y="116942"/>
                      <a:pt x="647599" y="204413"/>
                      <a:pt x="608081" y="280951"/>
                    </a:cubicBezTo>
                    <a:cubicBezTo>
                      <a:pt x="568564" y="357489"/>
                      <a:pt x="514778" y="428559"/>
                      <a:pt x="452210" y="467921"/>
                    </a:cubicBezTo>
                    <a:cubicBezTo>
                      <a:pt x="389643" y="507284"/>
                      <a:pt x="338051" y="533525"/>
                      <a:pt x="266702" y="555394"/>
                    </a:cubicBezTo>
                    <a:cubicBezTo>
                      <a:pt x="195353" y="577261"/>
                      <a:pt x="147055" y="587102"/>
                      <a:pt x="131687" y="587102"/>
                    </a:cubicBezTo>
                    <a:cubicBezTo>
                      <a:pt x="116320" y="587102"/>
                      <a:pt x="60338" y="579448"/>
                      <a:pt x="57045" y="573981"/>
                    </a:cubicBezTo>
                    <a:cubicBezTo>
                      <a:pt x="53752" y="568514"/>
                      <a:pt x="30701" y="564140"/>
                      <a:pt x="30701" y="564140"/>
                    </a:cubicBezTo>
                    <a:lnTo>
                      <a:pt x="12040" y="562005"/>
                    </a:lnTo>
                    <a:cubicBezTo>
                      <a:pt x="12040" y="562005"/>
                      <a:pt x="34543" y="557580"/>
                      <a:pt x="34543" y="551566"/>
                    </a:cubicBezTo>
                    <a:cubicBezTo>
                      <a:pt x="34543" y="545552"/>
                      <a:pt x="32896" y="532432"/>
                      <a:pt x="32896" y="532432"/>
                    </a:cubicBezTo>
                    <a:lnTo>
                      <a:pt x="17580" y="510564"/>
                    </a:lnTo>
                    <a:lnTo>
                      <a:pt x="0" y="511657"/>
                    </a:lnTo>
                    <a:close/>
                  </a:path>
                </a:pathLst>
              </a:custGeom>
              <a:gradFill>
                <a:gsLst>
                  <a:gs pos="78000">
                    <a:srgbClr val="EFD746"/>
                  </a:gs>
                  <a:gs pos="33000">
                    <a:srgbClr val="D8D146"/>
                  </a:gs>
                  <a:gs pos="0">
                    <a:srgbClr val="EDD646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2894" name="Freeform 12893"/>
              <p:cNvSpPr/>
              <p:nvPr/>
            </p:nvSpPr>
            <p:spPr>
              <a:xfrm>
                <a:off x="1787203" y="952036"/>
                <a:ext cx="538206" cy="523719"/>
              </a:xfrm>
              <a:custGeom>
                <a:avLst/>
                <a:gdLst/>
                <a:ahLst/>
                <a:cxnLst/>
                <a:rect l="0" t="0" r="0" b="0"/>
                <a:pathLst>
                  <a:path w="538206" h="523719">
                    <a:moveTo>
                      <a:pt x="0" y="501851"/>
                    </a:moveTo>
                    <a:lnTo>
                      <a:pt x="15316" y="523719"/>
                    </a:lnTo>
                    <a:cubicBezTo>
                      <a:pt x="15316" y="523719"/>
                      <a:pt x="111912" y="493103"/>
                      <a:pt x="197531" y="471236"/>
                    </a:cubicBezTo>
                    <a:cubicBezTo>
                      <a:pt x="283150" y="449367"/>
                      <a:pt x="401700" y="399072"/>
                      <a:pt x="457681" y="333468"/>
                    </a:cubicBezTo>
                    <a:cubicBezTo>
                      <a:pt x="513663" y="267865"/>
                      <a:pt x="535615" y="209914"/>
                      <a:pt x="538206" y="156338"/>
                    </a:cubicBezTo>
                    <a:cubicBezTo>
                      <a:pt x="540010" y="102762"/>
                      <a:pt x="523542" y="0"/>
                      <a:pt x="523542" y="0"/>
                    </a:cubicBezTo>
                    <a:cubicBezTo>
                      <a:pt x="523542" y="0"/>
                      <a:pt x="486769" y="21321"/>
                      <a:pt x="487318" y="22893"/>
                    </a:cubicBezTo>
                    <a:cubicBezTo>
                      <a:pt x="487867" y="24601"/>
                      <a:pt x="491709" y="126817"/>
                      <a:pt x="481281" y="156338"/>
                    </a:cubicBezTo>
                    <a:cubicBezTo>
                      <a:pt x="470853" y="185860"/>
                      <a:pt x="448899" y="287546"/>
                      <a:pt x="312238" y="356977"/>
                    </a:cubicBezTo>
                    <a:cubicBezTo>
                      <a:pt x="175577" y="426406"/>
                      <a:pt x="114106" y="418753"/>
                      <a:pt x="68005" y="444994"/>
                    </a:cubicBezTo>
                    <a:cubicBezTo>
                      <a:pt x="21902" y="471236"/>
                      <a:pt x="0" y="501851"/>
                      <a:pt x="0" y="501851"/>
                    </a:cubicBezTo>
                    <a:close/>
                  </a:path>
                </a:pathLst>
              </a:custGeom>
              <a:gradFill>
                <a:gsLst>
                  <a:gs pos="37000">
                    <a:srgbClr val="FAE47B"/>
                  </a:gs>
                  <a:gs pos="63000">
                    <a:srgbClr val="FED959"/>
                  </a:gs>
                  <a:gs pos="100000">
                    <a:srgbClr val="FAE378"/>
                  </a:gs>
                </a:gsLst>
                <a:lin ang="1800000" scaled="0"/>
              </a:gradFill>
              <a:ln w="7600" cap="flat">
                <a:noFill/>
                <a:bevel/>
              </a:ln>
            </p:spPr>
          </p:sp>
          <p:sp>
            <p:nvSpPr>
              <p:cNvPr id="12895" name="Freeform 12894"/>
              <p:cNvSpPr/>
              <p:nvPr/>
            </p:nvSpPr>
            <p:spPr>
              <a:xfrm>
                <a:off x="1763878" y="1447908"/>
                <a:ext cx="55484" cy="65860"/>
              </a:xfrm>
              <a:custGeom>
                <a:avLst/>
                <a:gdLst/>
                <a:ahLst/>
                <a:cxnLst/>
                <a:rect l="0" t="0" r="0" b="0"/>
                <a:pathLst>
                  <a:path w="55484" h="65860">
                    <a:moveTo>
                      <a:pt x="23325" y="5979"/>
                    </a:moveTo>
                    <a:cubicBezTo>
                      <a:pt x="23325" y="5979"/>
                      <a:pt x="12297" y="7346"/>
                      <a:pt x="12297" y="1879"/>
                    </a:cubicBezTo>
                    <a:cubicBezTo>
                      <a:pt x="12296" y="-4955"/>
                      <a:pt x="2144" y="7619"/>
                      <a:pt x="2144" y="14180"/>
                    </a:cubicBezTo>
                    <a:cubicBezTo>
                      <a:pt x="2144" y="20740"/>
                      <a:pt x="-3071" y="20194"/>
                      <a:pt x="2418" y="30034"/>
                    </a:cubicBezTo>
                    <a:cubicBezTo>
                      <a:pt x="7907" y="39875"/>
                      <a:pt x="12297" y="44248"/>
                      <a:pt x="12297" y="46435"/>
                    </a:cubicBezTo>
                    <a:cubicBezTo>
                      <a:pt x="12297" y="48622"/>
                      <a:pt x="15642" y="69174"/>
                      <a:pt x="25470" y="64749"/>
                    </a:cubicBezTo>
                    <a:cubicBezTo>
                      <a:pt x="35298" y="60325"/>
                      <a:pt x="45725" y="71258"/>
                      <a:pt x="52912" y="62016"/>
                    </a:cubicBezTo>
                    <a:cubicBezTo>
                      <a:pt x="60097" y="52773"/>
                      <a:pt x="50167" y="37961"/>
                      <a:pt x="50167" y="34681"/>
                    </a:cubicBezTo>
                    <a:cubicBezTo>
                      <a:pt x="50167" y="31401"/>
                      <a:pt x="32056" y="16913"/>
                      <a:pt x="32056" y="16913"/>
                    </a:cubicBezTo>
                    <a:lnTo>
                      <a:pt x="23325" y="5979"/>
                    </a:ln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12896" name="Freeform 12895"/>
              <p:cNvSpPr/>
              <p:nvPr/>
            </p:nvSpPr>
            <p:spPr>
              <a:xfrm>
                <a:off x="1366311" y="1262543"/>
                <a:ext cx="34217" cy="49203"/>
              </a:xfrm>
              <a:custGeom>
                <a:avLst/>
                <a:gdLst/>
                <a:ahLst/>
                <a:cxnLst/>
                <a:rect l="0" t="0" r="0" b="0"/>
                <a:pathLst>
                  <a:path w="34217" h="49203">
                    <a:moveTo>
                      <a:pt x="2658" y="1367"/>
                    </a:moveTo>
                    <a:cubicBezTo>
                      <a:pt x="2658" y="1367"/>
                      <a:pt x="-3345" y="12574"/>
                      <a:pt x="2658" y="23235"/>
                    </a:cubicBezTo>
                    <a:cubicBezTo>
                      <a:pt x="8661" y="33895"/>
                      <a:pt x="-600" y="43736"/>
                      <a:pt x="2658" y="45103"/>
                    </a:cubicBezTo>
                    <a:cubicBezTo>
                      <a:pt x="5917" y="46469"/>
                      <a:pt x="19210" y="55097"/>
                      <a:pt x="25127" y="42369"/>
                    </a:cubicBezTo>
                    <a:cubicBezTo>
                      <a:pt x="31043" y="29641"/>
                      <a:pt x="38848" y="47563"/>
                      <a:pt x="30615" y="25968"/>
                    </a:cubicBezTo>
                    <a:cubicBezTo>
                      <a:pt x="22382" y="4374"/>
                      <a:pt x="16367" y="4670"/>
                      <a:pt x="13600" y="1367"/>
                    </a:cubicBezTo>
                    <a:cubicBezTo>
                      <a:pt x="10834" y="-1936"/>
                      <a:pt x="2658" y="1367"/>
                      <a:pt x="2658" y="1367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12897" name="Freeform 12896"/>
              <p:cNvSpPr/>
              <p:nvPr/>
            </p:nvSpPr>
            <p:spPr>
              <a:xfrm>
                <a:off x="1558405" y="1288511"/>
                <a:ext cx="15951" cy="58770"/>
              </a:xfrm>
              <a:custGeom>
                <a:avLst/>
                <a:gdLst/>
                <a:ahLst/>
                <a:cxnLst/>
                <a:rect l="0" t="0" r="0" b="0"/>
                <a:pathLst>
                  <a:path w="15951" h="58770">
                    <a:moveTo>
                      <a:pt x="5917" y="0"/>
                    </a:moveTo>
                    <a:cubicBezTo>
                      <a:pt x="5917" y="0"/>
                      <a:pt x="9690" y="9567"/>
                      <a:pt x="12778" y="21868"/>
                    </a:cubicBezTo>
                    <a:cubicBezTo>
                      <a:pt x="15865" y="34169"/>
                      <a:pt x="15865" y="38269"/>
                      <a:pt x="15865" y="41002"/>
                    </a:cubicBezTo>
                    <a:cubicBezTo>
                      <a:pt x="15865" y="43736"/>
                      <a:pt x="16894" y="58770"/>
                      <a:pt x="10034" y="58770"/>
                    </a:cubicBezTo>
                    <a:cubicBezTo>
                      <a:pt x="3173" y="58770"/>
                      <a:pt x="2281" y="46469"/>
                      <a:pt x="1801" y="43736"/>
                    </a:cubicBezTo>
                    <a:cubicBezTo>
                      <a:pt x="1321" y="41002"/>
                      <a:pt x="841" y="49203"/>
                      <a:pt x="1321" y="41002"/>
                    </a:cubicBezTo>
                    <a:cubicBezTo>
                      <a:pt x="1801" y="32802"/>
                      <a:pt x="-2315" y="18929"/>
                      <a:pt x="1801" y="17768"/>
                    </a:cubicBezTo>
                    <a:cubicBezTo>
                      <a:pt x="5917" y="16606"/>
                      <a:pt x="5917" y="2733"/>
                      <a:pt x="5917" y="0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12898" name="Freeform 12897"/>
              <p:cNvSpPr/>
              <p:nvPr/>
            </p:nvSpPr>
            <p:spPr>
              <a:xfrm>
                <a:off x="1768766" y="1455596"/>
                <a:ext cx="45279" cy="49715"/>
              </a:xfrm>
              <a:custGeom>
                <a:avLst/>
                <a:gdLst/>
                <a:ahLst/>
                <a:cxnLst/>
                <a:rect l="0" t="0" r="0" b="0"/>
                <a:pathLst>
                  <a:path w="45279" h="49715">
                    <a:moveTo>
                      <a:pt x="1372" y="2392"/>
                    </a:moveTo>
                    <a:cubicBezTo>
                      <a:pt x="1372" y="2392"/>
                      <a:pt x="-4116" y="16059"/>
                      <a:pt x="6860" y="21526"/>
                    </a:cubicBezTo>
                    <a:cubicBezTo>
                      <a:pt x="17837" y="26993"/>
                      <a:pt x="10977" y="37927"/>
                      <a:pt x="13721" y="39294"/>
                    </a:cubicBezTo>
                    <a:cubicBezTo>
                      <a:pt x="16465" y="40661"/>
                      <a:pt x="20581" y="52961"/>
                      <a:pt x="30186" y="48861"/>
                    </a:cubicBezTo>
                    <a:cubicBezTo>
                      <a:pt x="39791" y="44761"/>
                      <a:pt x="45279" y="57062"/>
                      <a:pt x="45279" y="42027"/>
                    </a:cubicBezTo>
                    <a:cubicBezTo>
                      <a:pt x="45279" y="26993"/>
                      <a:pt x="41437" y="20159"/>
                      <a:pt x="33753" y="20159"/>
                    </a:cubicBezTo>
                    <a:cubicBezTo>
                      <a:pt x="26070" y="20159"/>
                      <a:pt x="12349" y="-8542"/>
                      <a:pt x="1372" y="2392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12899" name="Freeform 12898"/>
              <p:cNvSpPr/>
              <p:nvPr/>
            </p:nvSpPr>
            <p:spPr>
              <a:xfrm>
                <a:off x="1376688" y="937855"/>
                <a:ext cx="752426" cy="353303"/>
              </a:xfrm>
              <a:custGeom>
                <a:avLst/>
                <a:gdLst/>
                <a:ahLst/>
                <a:cxnLst/>
                <a:rect l="0" t="0" r="0" b="0"/>
                <a:pathLst>
                  <a:path w="752426" h="353303">
                    <a:moveTo>
                      <a:pt x="0" y="320313"/>
                    </a:moveTo>
                    <a:cubicBezTo>
                      <a:pt x="0" y="320313"/>
                      <a:pt x="14235" y="323594"/>
                      <a:pt x="14235" y="327967"/>
                    </a:cubicBezTo>
                    <a:cubicBezTo>
                      <a:pt x="14235" y="332341"/>
                      <a:pt x="24114" y="337808"/>
                      <a:pt x="24114" y="337808"/>
                    </a:cubicBezTo>
                    <a:cubicBezTo>
                      <a:pt x="24114" y="337808"/>
                      <a:pt x="29054" y="337808"/>
                      <a:pt x="29054" y="342729"/>
                    </a:cubicBezTo>
                    <a:cubicBezTo>
                      <a:pt x="29054" y="347648"/>
                      <a:pt x="33993" y="354212"/>
                      <a:pt x="32896" y="353303"/>
                    </a:cubicBezTo>
                    <a:cubicBezTo>
                      <a:pt x="32896" y="353303"/>
                      <a:pt x="276581" y="317034"/>
                      <a:pt x="415986" y="264551"/>
                    </a:cubicBezTo>
                    <a:cubicBezTo>
                      <a:pt x="555393" y="212067"/>
                      <a:pt x="622900" y="172159"/>
                      <a:pt x="670648" y="124596"/>
                    </a:cubicBezTo>
                    <a:cubicBezTo>
                      <a:pt x="718398" y="77033"/>
                      <a:pt x="752426" y="29470"/>
                      <a:pt x="752426" y="29470"/>
                    </a:cubicBezTo>
                    <a:lnTo>
                      <a:pt x="725584" y="0"/>
                    </a:lnTo>
                    <a:cubicBezTo>
                      <a:pt x="725584" y="0"/>
                      <a:pt x="655281" y="24004"/>
                      <a:pt x="620155" y="52432"/>
                    </a:cubicBezTo>
                    <a:cubicBezTo>
                      <a:pt x="585029" y="80860"/>
                      <a:pt x="409400" y="167238"/>
                      <a:pt x="353419" y="181452"/>
                    </a:cubicBezTo>
                    <a:cubicBezTo>
                      <a:pt x="297437" y="195667"/>
                      <a:pt x="155836" y="232842"/>
                      <a:pt x="136078" y="232842"/>
                    </a:cubicBezTo>
                    <a:cubicBezTo>
                      <a:pt x="116320" y="232842"/>
                      <a:pt x="0" y="277671"/>
                      <a:pt x="0" y="320313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2900" name="Freeform 12899"/>
              <p:cNvSpPr/>
              <p:nvPr/>
            </p:nvSpPr>
            <p:spPr>
              <a:xfrm>
                <a:off x="1575642" y="979713"/>
                <a:ext cx="651664" cy="372608"/>
              </a:xfrm>
              <a:custGeom>
                <a:avLst/>
                <a:gdLst/>
                <a:ahLst/>
                <a:cxnLst/>
                <a:rect l="0" t="0" r="0" b="0"/>
                <a:pathLst>
                  <a:path w="651664" h="372608">
                    <a:moveTo>
                      <a:pt x="606950" y="2101"/>
                    </a:moveTo>
                    <a:cubicBezTo>
                      <a:pt x="606950" y="2101"/>
                      <a:pt x="592681" y="37090"/>
                      <a:pt x="578411" y="65518"/>
                    </a:cubicBezTo>
                    <a:cubicBezTo>
                      <a:pt x="564140" y="93947"/>
                      <a:pt x="458763" y="202192"/>
                      <a:pt x="372046" y="224061"/>
                    </a:cubicBezTo>
                    <a:cubicBezTo>
                      <a:pt x="285330" y="245928"/>
                      <a:pt x="137142" y="268890"/>
                      <a:pt x="106406" y="272170"/>
                    </a:cubicBezTo>
                    <a:cubicBezTo>
                      <a:pt x="75671" y="275450"/>
                      <a:pt x="0" y="300598"/>
                      <a:pt x="0" y="300598"/>
                    </a:cubicBezTo>
                    <a:lnTo>
                      <a:pt x="2127" y="321373"/>
                    </a:lnTo>
                    <a:cubicBezTo>
                      <a:pt x="2127" y="321373"/>
                      <a:pt x="2127" y="332307"/>
                      <a:pt x="2127" y="336680"/>
                    </a:cubicBezTo>
                    <a:cubicBezTo>
                      <a:pt x="2127" y="341054"/>
                      <a:pt x="14201" y="354174"/>
                      <a:pt x="14201" y="354174"/>
                    </a:cubicBezTo>
                    <a:cubicBezTo>
                      <a:pt x="14201" y="354174"/>
                      <a:pt x="163486" y="388068"/>
                      <a:pt x="290816" y="364016"/>
                    </a:cubicBezTo>
                    <a:cubicBezTo>
                      <a:pt x="418148" y="339960"/>
                      <a:pt x="502670" y="288571"/>
                      <a:pt x="559750" y="236088"/>
                    </a:cubicBezTo>
                    <a:cubicBezTo>
                      <a:pt x="616830" y="183605"/>
                      <a:pt x="644820" y="111988"/>
                      <a:pt x="648662" y="79732"/>
                    </a:cubicBezTo>
                    <a:cubicBezTo>
                      <a:pt x="652511" y="47477"/>
                      <a:pt x="651664" y="14129"/>
                      <a:pt x="651664" y="14129"/>
                    </a:cubicBezTo>
                    <a:cubicBezTo>
                      <a:pt x="651664" y="14129"/>
                      <a:pt x="613536" y="-6646"/>
                      <a:pt x="606950" y="2101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2901" name="Freeform 12900"/>
              <p:cNvSpPr/>
              <p:nvPr/>
            </p:nvSpPr>
            <p:spPr>
              <a:xfrm>
                <a:off x="1776227" y="975015"/>
                <a:ext cx="506048" cy="481606"/>
              </a:xfrm>
              <a:custGeom>
                <a:avLst/>
                <a:gdLst/>
                <a:ahLst/>
                <a:cxnLst/>
                <a:rect l="0" t="0" r="0" b="0"/>
                <a:pathLst>
                  <a:path w="506048" h="481606">
                    <a:moveTo>
                      <a:pt x="0" y="481606"/>
                    </a:moveTo>
                    <a:cubicBezTo>
                      <a:pt x="0" y="481606"/>
                      <a:pt x="-3345" y="416003"/>
                      <a:pt x="127005" y="377734"/>
                    </a:cubicBezTo>
                    <a:cubicBezTo>
                      <a:pt x="257355" y="339465"/>
                      <a:pt x="336936" y="306663"/>
                      <a:pt x="384961" y="262927"/>
                    </a:cubicBezTo>
                    <a:cubicBezTo>
                      <a:pt x="411797" y="238486"/>
                      <a:pt x="426961" y="215414"/>
                      <a:pt x="443275" y="189806"/>
                    </a:cubicBezTo>
                    <a:cubicBezTo>
                      <a:pt x="456153" y="169589"/>
                      <a:pt x="474954" y="137227"/>
                      <a:pt x="481007" y="101652"/>
                    </a:cubicBezTo>
                    <a:cubicBezTo>
                      <a:pt x="494728" y="21014"/>
                      <a:pt x="498295" y="0"/>
                      <a:pt x="498295" y="0"/>
                    </a:cubicBezTo>
                    <a:cubicBezTo>
                      <a:pt x="498295" y="0"/>
                      <a:pt x="512014" y="59829"/>
                      <a:pt x="502960" y="107118"/>
                    </a:cubicBezTo>
                    <a:cubicBezTo>
                      <a:pt x="493906" y="154407"/>
                      <a:pt x="453564" y="246270"/>
                      <a:pt x="400053" y="286162"/>
                    </a:cubicBezTo>
                    <a:cubicBezTo>
                      <a:pt x="346541" y="325797"/>
                      <a:pt x="238832" y="377050"/>
                      <a:pt x="187377" y="388668"/>
                    </a:cubicBezTo>
                    <a:cubicBezTo>
                      <a:pt x="135924" y="400285"/>
                      <a:pt x="75688" y="416497"/>
                      <a:pt x="52637" y="445635"/>
                    </a:cubicBezTo>
                    <a:cubicBezTo>
                      <a:pt x="29585" y="474773"/>
                      <a:pt x="10976" y="478873"/>
                      <a:pt x="10976" y="478873"/>
                    </a:cubicBezTo>
                    <a:lnTo>
                      <a:pt x="0" y="481606"/>
                    </a:lnTo>
                    <a:close/>
                  </a:path>
                </a:pathLst>
              </a:custGeom>
              <a:gradFill>
                <a:gsLst>
                  <a:gs pos="37000">
                    <a:srgbClr val="EED235"/>
                  </a:gs>
                  <a:gs pos="100000">
                    <a:srgbClr val="E9DE74"/>
                  </a:gs>
                </a:gsLst>
                <a:lin ang="90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12902" name="Cloud"/>
            <p:cNvGrpSpPr/>
            <p:nvPr/>
          </p:nvGrpSpPr>
          <p:grpSpPr>
            <a:xfrm>
              <a:off x="6200657" y="1823975"/>
              <a:ext cx="2206082" cy="1432600"/>
              <a:chOff x="6200657" y="1823975"/>
              <a:chExt cx="2206082" cy="1432600"/>
            </a:xfrm>
          </p:grpSpPr>
          <p:sp>
            <p:nvSpPr>
              <p:cNvPr id="12903" name="Freeform 12902"/>
              <p:cNvSpPr/>
              <p:nvPr/>
            </p:nvSpPr>
            <p:spPr>
              <a:xfrm>
                <a:off x="6200657" y="1823975"/>
                <a:ext cx="2206082" cy="1432600"/>
              </a:xfrm>
              <a:custGeom>
                <a:avLst/>
                <a:gdLst>
                  <a:gd name="rtl" fmla="*/ 181017 w 2206082"/>
                  <a:gd name="rtt" fmla="*/ 233650 h 1432600"/>
                  <a:gd name="rtr" fmla="*/ 1959417 w 2206082"/>
                  <a:gd name="rtb" fmla="*/ 1122949 h 1432600"/>
                </a:gdLst>
                <a:ahLst/>
                <a:cxnLst/>
                <a:rect l="rtl" t="rtt" r="rtr" b="rtb"/>
                <a:pathLst>
                  <a:path w="2206082" h="1432600">
                    <a:moveTo>
                      <a:pt x="460856" y="1032202"/>
                    </a:moveTo>
                    <a:cubicBezTo>
                      <a:pt x="460856" y="1032202"/>
                      <a:pt x="344474" y="1160155"/>
                      <a:pt x="174055" y="1104706"/>
                    </a:cubicBezTo>
                    <a:cubicBezTo>
                      <a:pt x="3635" y="1049256"/>
                      <a:pt x="-50398" y="818930"/>
                      <a:pt x="49359" y="690978"/>
                    </a:cubicBezTo>
                    <a:cubicBezTo>
                      <a:pt x="149116" y="563016"/>
                      <a:pt x="277969" y="580080"/>
                      <a:pt x="277969" y="580080"/>
                    </a:cubicBezTo>
                    <a:cubicBezTo>
                      <a:pt x="277969" y="580080"/>
                      <a:pt x="191901" y="466059"/>
                      <a:pt x="257186" y="319894"/>
                    </a:cubicBezTo>
                    <a:cubicBezTo>
                      <a:pt x="302909" y="217527"/>
                      <a:pt x="419725" y="165319"/>
                      <a:pt x="519048" y="174874"/>
                    </a:cubicBezTo>
                    <a:cubicBezTo>
                      <a:pt x="652057" y="187671"/>
                      <a:pt x="701937" y="298568"/>
                      <a:pt x="701937" y="298568"/>
                    </a:cubicBezTo>
                    <a:cubicBezTo>
                      <a:pt x="701937" y="298568"/>
                      <a:pt x="722718" y="140754"/>
                      <a:pt x="847415" y="132224"/>
                    </a:cubicBezTo>
                    <a:cubicBezTo>
                      <a:pt x="972108" y="123693"/>
                      <a:pt x="1021987" y="230325"/>
                      <a:pt x="1021987" y="230325"/>
                    </a:cubicBezTo>
                    <a:cubicBezTo>
                      <a:pt x="1021987" y="230325"/>
                      <a:pt x="1050624" y="91089"/>
                      <a:pt x="1204881" y="25591"/>
                    </a:cubicBezTo>
                    <a:cubicBezTo>
                      <a:pt x="1325417" y="-25592"/>
                      <a:pt x="1478694" y="0"/>
                      <a:pt x="1578968" y="93836"/>
                    </a:cubicBezTo>
                    <a:cubicBezTo>
                      <a:pt x="1679243" y="186604"/>
                      <a:pt x="1682883" y="362547"/>
                      <a:pt x="1682883" y="362547"/>
                    </a:cubicBezTo>
                    <a:cubicBezTo>
                      <a:pt x="1682883" y="362547"/>
                      <a:pt x="1844984" y="238854"/>
                      <a:pt x="2015406" y="311366"/>
                    </a:cubicBezTo>
                    <a:cubicBezTo>
                      <a:pt x="2185821" y="383874"/>
                      <a:pt x="2252321" y="584342"/>
                      <a:pt x="2173349" y="754954"/>
                    </a:cubicBezTo>
                    <a:cubicBezTo>
                      <a:pt x="2094378" y="925566"/>
                      <a:pt x="1911491" y="929830"/>
                      <a:pt x="1911491" y="929830"/>
                    </a:cubicBezTo>
                    <a:cubicBezTo>
                      <a:pt x="1911491" y="929830"/>
                      <a:pt x="1998473" y="1070247"/>
                      <a:pt x="1894862" y="1168690"/>
                    </a:cubicBezTo>
                    <a:cubicBezTo>
                      <a:pt x="1782641" y="1275318"/>
                      <a:pt x="1653783" y="1155892"/>
                      <a:pt x="1653783" y="1155892"/>
                    </a:cubicBezTo>
                    <a:cubicBezTo>
                      <a:pt x="1653783" y="1155892"/>
                      <a:pt x="1632450" y="1338033"/>
                      <a:pt x="1491682" y="1403272"/>
                    </a:cubicBezTo>
                    <a:cubicBezTo>
                      <a:pt x="1362824" y="1462985"/>
                      <a:pt x="1246446" y="1428868"/>
                      <a:pt x="1163309" y="1335031"/>
                    </a:cubicBezTo>
                    <a:cubicBezTo>
                      <a:pt x="1084132" y="1245655"/>
                      <a:pt x="1076023" y="1108977"/>
                      <a:pt x="1076023" y="1108977"/>
                    </a:cubicBezTo>
                    <a:cubicBezTo>
                      <a:pt x="1076023" y="1108977"/>
                      <a:pt x="1017123" y="1280828"/>
                      <a:pt x="855730" y="1322233"/>
                    </a:cubicBezTo>
                    <a:cubicBezTo>
                      <a:pt x="739346" y="1352093"/>
                      <a:pt x="622961" y="1317969"/>
                      <a:pt x="556456" y="1245458"/>
                    </a:cubicBezTo>
                    <a:cubicBezTo>
                      <a:pt x="475482" y="1157176"/>
                      <a:pt x="460856" y="1040729"/>
                      <a:pt x="460856" y="1032202"/>
                    </a:cubicBezTo>
                    <a:close/>
                  </a:path>
                </a:pathLst>
              </a:custGeom>
              <a:solidFill>
                <a:srgbClr val="FFAF00"/>
              </a:solidFill>
              <a:ln w="7600" cap="flat">
                <a:solidFill>
                  <a:srgbClr val="FFAF00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 u="sng">
                    <a:solidFill>
                      <a:srgbClr val="303030"/>
                    </a:solidFill>
                    <a:latin typeface="Comic Sans MS"/>
                  </a:rPr>
                  <a:t>Tips for Buying Bananas</a:t>
                </a:r>
              </a:p>
              <a:p>
                <a:pPr algn="ctr"/>
                <a:r>
                  <a:rPr sz="760">
                    <a:solidFill>
                      <a:srgbClr val="303030"/>
                    </a:solidFill>
                    <a:latin typeface="Comic Sans MS"/>
                  </a:rPr>
                  <a:t>If you want to eat them over the course of the week, choose those that have green tinges on the ends </a:t>
                </a:r>
              </a:p>
              <a:p>
                <a:pPr algn="ctr"/>
                <a:r>
                  <a:rPr sz="760">
                    <a:solidFill>
                      <a:srgbClr val="303030"/>
                    </a:solidFill>
                    <a:latin typeface="Comic Sans MS"/>
                  </a:rPr>
                  <a:t>as they can be ripened later.</a:t>
                </a:r>
              </a:p>
            </p:txBody>
          </p:sp>
          <p:sp>
            <p:nvSpPr>
              <p:cNvPr id="12904" name="Freeform 12903"/>
              <p:cNvSpPr/>
              <p:nvPr/>
            </p:nvSpPr>
            <p:spPr>
              <a:xfrm>
                <a:off x="6743295" y="3236959"/>
                <a:ext cx="352974" cy="286520"/>
              </a:xfrm>
              <a:custGeom>
                <a:avLst/>
                <a:gdLst/>
                <a:ahLst/>
                <a:cxnLst/>
                <a:rect l="0" t="0" r="0" b="0"/>
                <a:pathLst>
                  <a:path w="352974" h="286520">
                    <a:moveTo>
                      <a:pt x="0" y="143260"/>
                    </a:moveTo>
                    <a:cubicBezTo>
                      <a:pt x="0" y="64140"/>
                      <a:pt x="79016" y="0"/>
                      <a:pt x="176486" y="0"/>
                    </a:cubicBezTo>
                    <a:cubicBezTo>
                      <a:pt x="273958" y="0"/>
                      <a:pt x="352974" y="64140"/>
                      <a:pt x="352974" y="143260"/>
                    </a:cubicBezTo>
                    <a:cubicBezTo>
                      <a:pt x="352974" y="222381"/>
                      <a:pt x="273958" y="286520"/>
                      <a:pt x="176486" y="286520"/>
                    </a:cubicBezTo>
                    <a:cubicBezTo>
                      <a:pt x="79016" y="286520"/>
                      <a:pt x="0" y="222381"/>
                      <a:pt x="0" y="143260"/>
                    </a:cubicBezTo>
                    <a:close/>
                  </a:path>
                </a:pathLst>
              </a:custGeom>
              <a:solidFill>
                <a:srgbClr val="FFAF00"/>
              </a:solidFill>
              <a:ln w="7600" cap="flat">
                <a:solidFill>
                  <a:srgbClr val="FFAF00"/>
                </a:solidFill>
                <a:bevel/>
              </a:ln>
            </p:spPr>
          </p:sp>
          <p:sp>
            <p:nvSpPr>
              <p:cNvPr id="12905" name="Freeform 12904"/>
              <p:cNvSpPr/>
              <p:nvPr/>
            </p:nvSpPr>
            <p:spPr>
              <a:xfrm>
                <a:off x="6561281" y="3546952"/>
                <a:ext cx="264730" cy="214890"/>
              </a:xfrm>
              <a:custGeom>
                <a:avLst/>
                <a:gdLst/>
                <a:ahLst/>
                <a:cxnLst/>
                <a:rect l="0" t="0" r="0" b="0"/>
                <a:pathLst>
                  <a:path w="264730" h="214890">
                    <a:moveTo>
                      <a:pt x="0" y="107445"/>
                    </a:moveTo>
                    <a:cubicBezTo>
                      <a:pt x="0" y="48105"/>
                      <a:pt x="59262" y="0"/>
                      <a:pt x="132365" y="0"/>
                    </a:cubicBezTo>
                    <a:cubicBezTo>
                      <a:pt x="205468" y="0"/>
                      <a:pt x="264730" y="48105"/>
                      <a:pt x="264730" y="107445"/>
                    </a:cubicBezTo>
                    <a:cubicBezTo>
                      <a:pt x="264730" y="166785"/>
                      <a:pt x="205468" y="214890"/>
                      <a:pt x="132365" y="214890"/>
                    </a:cubicBezTo>
                    <a:cubicBezTo>
                      <a:pt x="59262" y="214890"/>
                      <a:pt x="0" y="166785"/>
                      <a:pt x="0" y="107445"/>
                    </a:cubicBezTo>
                    <a:close/>
                  </a:path>
                </a:pathLst>
              </a:custGeom>
              <a:solidFill>
                <a:srgbClr val="FFAF00"/>
              </a:solidFill>
              <a:ln w="7600" cap="flat">
                <a:solidFill>
                  <a:srgbClr val="FFAF00"/>
                </a:solidFill>
                <a:bevel/>
              </a:ln>
            </p:spPr>
          </p:sp>
          <p:sp>
            <p:nvSpPr>
              <p:cNvPr id="12906" name="Freeform 12905"/>
              <p:cNvSpPr/>
              <p:nvPr/>
            </p:nvSpPr>
            <p:spPr>
              <a:xfrm>
                <a:off x="6400549" y="3791509"/>
                <a:ext cx="198548" cy="143260"/>
              </a:xfrm>
              <a:custGeom>
                <a:avLst/>
                <a:gdLst/>
                <a:ahLst/>
                <a:cxnLst/>
                <a:rect l="0" t="0" r="0" b="0"/>
                <a:pathLst>
                  <a:path w="198548" h="143260">
                    <a:moveTo>
                      <a:pt x="0" y="71630"/>
                    </a:moveTo>
                    <a:cubicBezTo>
                      <a:pt x="0" y="32070"/>
                      <a:pt x="44446" y="0"/>
                      <a:pt x="99273" y="0"/>
                    </a:cubicBezTo>
                    <a:cubicBezTo>
                      <a:pt x="154101" y="0"/>
                      <a:pt x="198548" y="32070"/>
                      <a:pt x="198548" y="71630"/>
                    </a:cubicBezTo>
                    <a:cubicBezTo>
                      <a:pt x="198548" y="111190"/>
                      <a:pt x="154101" y="143260"/>
                      <a:pt x="99273" y="143260"/>
                    </a:cubicBezTo>
                    <a:cubicBezTo>
                      <a:pt x="44446" y="143260"/>
                      <a:pt x="0" y="111190"/>
                      <a:pt x="0" y="71630"/>
                    </a:cubicBezTo>
                    <a:close/>
                  </a:path>
                </a:pathLst>
              </a:custGeom>
              <a:solidFill>
                <a:srgbClr val="FFAF00"/>
              </a:solidFill>
              <a:ln w="7600" cap="flat">
                <a:solidFill>
                  <a:srgbClr val="FFAF00"/>
                </a:solidFill>
                <a:bevel/>
              </a:ln>
            </p:spPr>
          </p:sp>
        </p:grpSp>
        <p:grpSp>
          <p:nvGrpSpPr>
            <p:cNvPr id="12907" name="Cloud"/>
            <p:cNvGrpSpPr/>
            <p:nvPr/>
          </p:nvGrpSpPr>
          <p:grpSpPr>
            <a:xfrm flipV="1">
              <a:off x="6200657" y="4670175"/>
              <a:ext cx="2206082" cy="1432600"/>
              <a:chOff x="6200657" y="4670175"/>
              <a:chExt cx="2206082" cy="1432600"/>
            </a:xfrm>
          </p:grpSpPr>
          <p:grpSp>
            <p:nvGrpSpPr>
              <p:cNvPr id="13132" name="Group 13132"/>
              <p:cNvGrpSpPr/>
              <p:nvPr/>
            </p:nvGrpSpPr>
            <p:grpSpPr>
              <a:xfrm>
                <a:off x="6200657" y="4670175"/>
                <a:ext cx="2206082" cy="1432600"/>
                <a:chOff x="6200657" y="4670175"/>
                <a:chExt cx="2206082" cy="1432600"/>
              </a:xfrm>
            </p:grpSpPr>
            <p:sp>
              <p:nvSpPr>
                <p:cNvPr id="12908" name="Freeform 12907"/>
                <p:cNvSpPr/>
                <p:nvPr/>
              </p:nvSpPr>
              <p:spPr>
                <a:xfrm>
                  <a:off x="6200657" y="4670175"/>
                  <a:ext cx="2206082" cy="1432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6082" h="1432600">
                      <a:moveTo>
                        <a:pt x="460856" y="1032202"/>
                      </a:moveTo>
                      <a:cubicBezTo>
                        <a:pt x="460856" y="1032202"/>
                        <a:pt x="344474" y="1160155"/>
                        <a:pt x="174055" y="1104706"/>
                      </a:cubicBezTo>
                      <a:cubicBezTo>
                        <a:pt x="3635" y="1049256"/>
                        <a:pt x="-50398" y="818930"/>
                        <a:pt x="49359" y="690978"/>
                      </a:cubicBezTo>
                      <a:cubicBezTo>
                        <a:pt x="149116" y="563016"/>
                        <a:pt x="277969" y="580080"/>
                        <a:pt x="277969" y="580080"/>
                      </a:cubicBezTo>
                      <a:cubicBezTo>
                        <a:pt x="277969" y="580080"/>
                        <a:pt x="191901" y="466059"/>
                        <a:pt x="257186" y="319894"/>
                      </a:cubicBezTo>
                      <a:cubicBezTo>
                        <a:pt x="302909" y="217527"/>
                        <a:pt x="419725" y="165319"/>
                        <a:pt x="519048" y="174874"/>
                      </a:cubicBezTo>
                      <a:cubicBezTo>
                        <a:pt x="652057" y="187671"/>
                        <a:pt x="701937" y="298568"/>
                        <a:pt x="701937" y="298568"/>
                      </a:cubicBezTo>
                      <a:cubicBezTo>
                        <a:pt x="701937" y="298568"/>
                        <a:pt x="722718" y="140754"/>
                        <a:pt x="847415" y="132224"/>
                      </a:cubicBezTo>
                      <a:cubicBezTo>
                        <a:pt x="972108" y="123693"/>
                        <a:pt x="1021987" y="230325"/>
                        <a:pt x="1021987" y="230325"/>
                      </a:cubicBezTo>
                      <a:cubicBezTo>
                        <a:pt x="1021987" y="230325"/>
                        <a:pt x="1050624" y="91089"/>
                        <a:pt x="1204881" y="25591"/>
                      </a:cubicBezTo>
                      <a:cubicBezTo>
                        <a:pt x="1325417" y="-25592"/>
                        <a:pt x="1478694" y="0"/>
                        <a:pt x="1578968" y="93836"/>
                      </a:cubicBezTo>
                      <a:cubicBezTo>
                        <a:pt x="1679243" y="186604"/>
                        <a:pt x="1682883" y="362547"/>
                        <a:pt x="1682883" y="362547"/>
                      </a:cubicBezTo>
                      <a:cubicBezTo>
                        <a:pt x="1682883" y="362547"/>
                        <a:pt x="1844984" y="238854"/>
                        <a:pt x="2015406" y="311366"/>
                      </a:cubicBezTo>
                      <a:cubicBezTo>
                        <a:pt x="2185821" y="383874"/>
                        <a:pt x="2252321" y="584342"/>
                        <a:pt x="2173349" y="754954"/>
                      </a:cubicBezTo>
                      <a:cubicBezTo>
                        <a:pt x="2094378" y="925566"/>
                        <a:pt x="1911491" y="929830"/>
                        <a:pt x="1911491" y="929830"/>
                      </a:cubicBezTo>
                      <a:cubicBezTo>
                        <a:pt x="1911491" y="929830"/>
                        <a:pt x="1998473" y="1070247"/>
                        <a:pt x="1894862" y="1168690"/>
                      </a:cubicBezTo>
                      <a:cubicBezTo>
                        <a:pt x="1782641" y="1275318"/>
                        <a:pt x="1653783" y="1155892"/>
                        <a:pt x="1653783" y="1155892"/>
                      </a:cubicBezTo>
                      <a:cubicBezTo>
                        <a:pt x="1653783" y="1155892"/>
                        <a:pt x="1632450" y="1338033"/>
                        <a:pt x="1491682" y="1403272"/>
                      </a:cubicBezTo>
                      <a:cubicBezTo>
                        <a:pt x="1362824" y="1462985"/>
                        <a:pt x="1246446" y="1428868"/>
                        <a:pt x="1163309" y="1335031"/>
                      </a:cubicBezTo>
                      <a:cubicBezTo>
                        <a:pt x="1084132" y="1245655"/>
                        <a:pt x="1076023" y="1108977"/>
                        <a:pt x="1076023" y="1108977"/>
                      </a:cubicBezTo>
                      <a:cubicBezTo>
                        <a:pt x="1076023" y="1108977"/>
                        <a:pt x="1017123" y="1280828"/>
                        <a:pt x="855730" y="1322233"/>
                      </a:cubicBezTo>
                      <a:cubicBezTo>
                        <a:pt x="739346" y="1352093"/>
                        <a:pt x="622961" y="1317969"/>
                        <a:pt x="556456" y="1245458"/>
                      </a:cubicBezTo>
                      <a:cubicBezTo>
                        <a:pt x="475482" y="1157176"/>
                        <a:pt x="460856" y="1040729"/>
                        <a:pt x="460856" y="1032202"/>
                      </a:cubicBezTo>
                      <a:close/>
                    </a:path>
                  </a:pathLst>
                </a:custGeom>
                <a:solidFill>
                  <a:srgbClr val="FFAF00"/>
                </a:solidFill>
                <a:ln w="7600" cap="flat">
                  <a:solidFill>
                    <a:srgbClr val="FFAF00"/>
                  </a:solidFill>
                  <a:bevel/>
                </a:ln>
              </p:spPr>
            </p:sp>
            <p:sp>
              <p:nvSpPr>
                <p:cNvPr id="13133" name="Text 13133"/>
                <p:cNvSpPr txBox="1"/>
                <p:nvPr/>
              </p:nvSpPr>
              <p:spPr>
                <a:xfrm flipV="1">
                  <a:off x="6468519" y="4896230"/>
                  <a:ext cx="1636728" cy="889299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 u="sng">
                      <a:solidFill>
                        <a:srgbClr val="303030"/>
                      </a:solidFill>
                      <a:latin typeface="Comic Sans MS"/>
                    </a:rPr>
                    <a:t>Tips for Storing Bananas</a:t>
                  </a:r>
                </a:p>
                <a:p>
                  <a:pPr algn="ctr"/>
                  <a:r>
                    <a:rPr sz="760">
                      <a:solidFill>
                        <a:srgbClr val="303030"/>
                      </a:solidFill>
                      <a:latin typeface="Comic Sans MS"/>
                    </a:rPr>
                    <a:t>Store in a fruit bowl rather than the fridge, as the cold temperature will make </a:t>
                  </a:r>
                </a:p>
                <a:p>
                  <a:pPr algn="ctr"/>
                  <a:r>
                    <a:rPr sz="760">
                      <a:solidFill>
                        <a:srgbClr val="303030"/>
                      </a:solidFill>
                      <a:latin typeface="Comic Sans MS"/>
                    </a:rPr>
                    <a:t>the skins go black.</a:t>
                  </a:r>
                </a:p>
              </p:txBody>
            </p:sp>
          </p:grpSp>
          <p:sp>
            <p:nvSpPr>
              <p:cNvPr id="12909" name="Freeform 12908"/>
              <p:cNvSpPr/>
              <p:nvPr/>
            </p:nvSpPr>
            <p:spPr>
              <a:xfrm>
                <a:off x="6743295" y="6083159"/>
                <a:ext cx="352974" cy="286520"/>
              </a:xfrm>
              <a:custGeom>
                <a:avLst/>
                <a:gdLst/>
                <a:ahLst/>
                <a:cxnLst/>
                <a:rect l="0" t="0" r="0" b="0"/>
                <a:pathLst>
                  <a:path w="352974" h="286520">
                    <a:moveTo>
                      <a:pt x="0" y="143260"/>
                    </a:moveTo>
                    <a:cubicBezTo>
                      <a:pt x="0" y="64140"/>
                      <a:pt x="79016" y="0"/>
                      <a:pt x="176486" y="0"/>
                    </a:cubicBezTo>
                    <a:cubicBezTo>
                      <a:pt x="273958" y="0"/>
                      <a:pt x="352974" y="64140"/>
                      <a:pt x="352974" y="143260"/>
                    </a:cubicBezTo>
                    <a:cubicBezTo>
                      <a:pt x="352974" y="222381"/>
                      <a:pt x="273958" y="286520"/>
                      <a:pt x="176486" y="286520"/>
                    </a:cubicBezTo>
                    <a:cubicBezTo>
                      <a:pt x="79016" y="286520"/>
                      <a:pt x="0" y="222381"/>
                      <a:pt x="0" y="143260"/>
                    </a:cubicBezTo>
                    <a:close/>
                  </a:path>
                </a:pathLst>
              </a:custGeom>
              <a:solidFill>
                <a:srgbClr val="FFAF00"/>
              </a:solidFill>
              <a:ln w="7600" cap="flat">
                <a:solidFill>
                  <a:srgbClr val="FFAF00"/>
                </a:solidFill>
                <a:bevel/>
              </a:ln>
            </p:spPr>
          </p:sp>
          <p:sp>
            <p:nvSpPr>
              <p:cNvPr id="12910" name="Freeform 12909"/>
              <p:cNvSpPr/>
              <p:nvPr/>
            </p:nvSpPr>
            <p:spPr>
              <a:xfrm>
                <a:off x="6561281" y="6393152"/>
                <a:ext cx="264730" cy="214890"/>
              </a:xfrm>
              <a:custGeom>
                <a:avLst/>
                <a:gdLst/>
                <a:ahLst/>
                <a:cxnLst/>
                <a:rect l="0" t="0" r="0" b="0"/>
                <a:pathLst>
                  <a:path w="264730" h="214890">
                    <a:moveTo>
                      <a:pt x="0" y="107445"/>
                    </a:moveTo>
                    <a:cubicBezTo>
                      <a:pt x="0" y="48105"/>
                      <a:pt x="59262" y="0"/>
                      <a:pt x="132365" y="0"/>
                    </a:cubicBezTo>
                    <a:cubicBezTo>
                      <a:pt x="205468" y="0"/>
                      <a:pt x="264730" y="48105"/>
                      <a:pt x="264730" y="107445"/>
                    </a:cubicBezTo>
                    <a:cubicBezTo>
                      <a:pt x="264730" y="166785"/>
                      <a:pt x="205468" y="214890"/>
                      <a:pt x="132365" y="214890"/>
                    </a:cubicBezTo>
                    <a:cubicBezTo>
                      <a:pt x="59262" y="214890"/>
                      <a:pt x="0" y="166785"/>
                      <a:pt x="0" y="107445"/>
                    </a:cubicBezTo>
                    <a:close/>
                  </a:path>
                </a:pathLst>
              </a:custGeom>
              <a:solidFill>
                <a:srgbClr val="FFAF00"/>
              </a:solidFill>
              <a:ln w="7600" cap="flat">
                <a:solidFill>
                  <a:srgbClr val="FFAF00"/>
                </a:solidFill>
                <a:bevel/>
              </a:ln>
            </p:spPr>
          </p:sp>
          <p:sp>
            <p:nvSpPr>
              <p:cNvPr id="12911" name="Freeform 12910"/>
              <p:cNvSpPr/>
              <p:nvPr/>
            </p:nvSpPr>
            <p:spPr>
              <a:xfrm>
                <a:off x="6400549" y="6637708"/>
                <a:ext cx="198548" cy="143260"/>
              </a:xfrm>
              <a:custGeom>
                <a:avLst/>
                <a:gdLst/>
                <a:ahLst/>
                <a:cxnLst/>
                <a:rect l="0" t="0" r="0" b="0"/>
                <a:pathLst>
                  <a:path w="198548" h="143260">
                    <a:moveTo>
                      <a:pt x="0" y="71630"/>
                    </a:moveTo>
                    <a:cubicBezTo>
                      <a:pt x="0" y="32070"/>
                      <a:pt x="44446" y="0"/>
                      <a:pt x="99273" y="0"/>
                    </a:cubicBezTo>
                    <a:cubicBezTo>
                      <a:pt x="154101" y="0"/>
                      <a:pt x="198548" y="32070"/>
                      <a:pt x="198548" y="71630"/>
                    </a:cubicBezTo>
                    <a:cubicBezTo>
                      <a:pt x="198548" y="111190"/>
                      <a:pt x="154101" y="143260"/>
                      <a:pt x="99273" y="143260"/>
                    </a:cubicBezTo>
                    <a:cubicBezTo>
                      <a:pt x="44446" y="143260"/>
                      <a:pt x="0" y="111190"/>
                      <a:pt x="0" y="71630"/>
                    </a:cubicBezTo>
                    <a:close/>
                  </a:path>
                </a:pathLst>
              </a:custGeom>
              <a:solidFill>
                <a:srgbClr val="FFAF00"/>
              </a:solidFill>
              <a:ln w="7600" cap="flat">
                <a:solidFill>
                  <a:srgbClr val="FFAF00"/>
                </a:solidFill>
                <a:bevel/>
              </a:ln>
            </p:spPr>
          </p:sp>
        </p:grpSp>
        <p:sp>
          <p:nvSpPr>
            <p:cNvPr id="13134" name="Text 13134"/>
            <p:cNvSpPr txBox="1"/>
            <p:nvPr/>
          </p:nvSpPr>
          <p:spPr>
            <a:xfrm>
              <a:off x="1821834" y="1063975"/>
              <a:ext cx="3982400" cy="395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24">
                  <a:solidFill>
                    <a:srgbClr val="303030"/>
                  </a:solidFill>
                  <a:latin typeface="Comic Sans MS"/>
                </a:rPr>
                <a:t>Benefits of Banana</a:t>
              </a:r>
            </a:p>
          </p:txBody>
        </p:sp>
        <p:grpSp>
          <p:nvGrpSpPr>
            <p:cNvPr id="12913" name="Banana"/>
            <p:cNvGrpSpPr/>
            <p:nvPr/>
          </p:nvGrpSpPr>
          <p:grpSpPr>
            <a:xfrm>
              <a:off x="5213607" y="755225"/>
              <a:ext cx="1048800" cy="775200"/>
              <a:chOff x="5213607" y="755225"/>
              <a:chExt cx="1048800" cy="775200"/>
            </a:xfrm>
          </p:grpSpPr>
          <p:sp>
            <p:nvSpPr>
              <p:cNvPr id="12914" name="Freeform 12913"/>
              <p:cNvSpPr/>
              <p:nvPr/>
            </p:nvSpPr>
            <p:spPr>
              <a:xfrm>
                <a:off x="5408788" y="974416"/>
                <a:ext cx="733045" cy="457603"/>
              </a:xfrm>
              <a:custGeom>
                <a:avLst/>
                <a:gdLst/>
                <a:ahLst/>
                <a:cxnLst/>
                <a:rect l="0" t="0" r="0" b="0"/>
                <a:pathLst>
                  <a:path w="733045" h="457603">
                    <a:moveTo>
                      <a:pt x="6586" y="307808"/>
                    </a:moveTo>
                    <a:lnTo>
                      <a:pt x="15436" y="309994"/>
                    </a:lnTo>
                    <a:cubicBezTo>
                      <a:pt x="15436" y="309994"/>
                      <a:pt x="15436" y="338423"/>
                      <a:pt x="15436" y="340610"/>
                    </a:cubicBezTo>
                    <a:cubicBezTo>
                      <a:pt x="15436" y="342796"/>
                      <a:pt x="20856" y="359197"/>
                      <a:pt x="20856" y="359197"/>
                    </a:cubicBezTo>
                    <a:lnTo>
                      <a:pt x="15436" y="370131"/>
                    </a:lnTo>
                    <a:lnTo>
                      <a:pt x="9879" y="379972"/>
                    </a:lnTo>
                    <a:lnTo>
                      <a:pt x="0" y="379972"/>
                    </a:lnTo>
                    <a:cubicBezTo>
                      <a:pt x="0" y="379972"/>
                      <a:pt x="45554" y="412227"/>
                      <a:pt x="55982" y="422614"/>
                    </a:cubicBezTo>
                    <a:cubicBezTo>
                      <a:pt x="66410" y="433002"/>
                      <a:pt x="152578" y="457603"/>
                      <a:pt x="233806" y="457603"/>
                    </a:cubicBezTo>
                    <a:cubicBezTo>
                      <a:pt x="315034" y="457603"/>
                      <a:pt x="548841" y="386533"/>
                      <a:pt x="633362" y="294687"/>
                    </a:cubicBezTo>
                    <a:cubicBezTo>
                      <a:pt x="717884" y="202842"/>
                      <a:pt x="737642" y="46487"/>
                      <a:pt x="732154" y="25712"/>
                    </a:cubicBezTo>
                    <a:cubicBezTo>
                      <a:pt x="726665" y="4937"/>
                      <a:pt x="709651" y="0"/>
                      <a:pt x="709651" y="0"/>
                    </a:cubicBezTo>
                    <a:lnTo>
                      <a:pt x="627874" y="6031"/>
                    </a:lnTo>
                    <a:cubicBezTo>
                      <a:pt x="627874" y="6031"/>
                      <a:pt x="536217" y="126851"/>
                      <a:pt x="485724" y="159652"/>
                    </a:cubicBezTo>
                    <a:cubicBezTo>
                      <a:pt x="435230" y="192454"/>
                      <a:pt x="375407" y="219243"/>
                      <a:pt x="363332" y="221430"/>
                    </a:cubicBezTo>
                    <a:cubicBezTo>
                      <a:pt x="351258" y="223616"/>
                      <a:pt x="121842" y="261885"/>
                      <a:pt x="121842" y="261885"/>
                    </a:cubicBezTo>
                    <a:cubicBezTo>
                      <a:pt x="121842" y="261885"/>
                      <a:pt x="58246" y="273981"/>
                      <a:pt x="44490" y="281054"/>
                    </a:cubicBezTo>
                    <a:cubicBezTo>
                      <a:pt x="30735" y="288127"/>
                      <a:pt x="6586" y="307808"/>
                      <a:pt x="6586" y="30780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D11B"/>
                  </a:gs>
                  <a:gs pos="76000">
                    <a:srgbClr val="D1CF46"/>
                  </a:gs>
                  <a:gs pos="99000">
                    <a:srgbClr val="F1D044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915" name="Freeform 12914"/>
              <p:cNvSpPr/>
              <p:nvPr/>
            </p:nvSpPr>
            <p:spPr>
              <a:xfrm>
                <a:off x="5218925" y="935464"/>
                <a:ext cx="811855" cy="416857"/>
              </a:xfrm>
              <a:custGeom>
                <a:avLst/>
                <a:gdLst/>
                <a:ahLst/>
                <a:cxnLst/>
                <a:rect l="0" t="0" r="0" b="0"/>
                <a:pathLst>
                  <a:path w="811855" h="416857">
                    <a:moveTo>
                      <a:pt x="0" y="360974"/>
                    </a:moveTo>
                    <a:cubicBezTo>
                      <a:pt x="0" y="360974"/>
                      <a:pt x="0" y="385029"/>
                      <a:pt x="42226" y="403070"/>
                    </a:cubicBezTo>
                    <a:cubicBezTo>
                      <a:pt x="84488" y="421113"/>
                      <a:pt x="148152" y="417832"/>
                      <a:pt x="189863" y="413457"/>
                    </a:cubicBezTo>
                    <a:cubicBezTo>
                      <a:pt x="231576" y="409083"/>
                      <a:pt x="387446" y="392682"/>
                      <a:pt x="468675" y="354414"/>
                    </a:cubicBezTo>
                    <a:cubicBezTo>
                      <a:pt x="549903" y="316145"/>
                      <a:pt x="669551" y="240154"/>
                      <a:pt x="694798" y="215006"/>
                    </a:cubicBezTo>
                    <a:cubicBezTo>
                      <a:pt x="720044" y="189858"/>
                      <a:pt x="740076" y="175371"/>
                      <a:pt x="778498" y="127534"/>
                    </a:cubicBezTo>
                    <a:cubicBezTo>
                      <a:pt x="816916" y="79698"/>
                      <a:pt x="813352" y="66851"/>
                      <a:pt x="809795" y="46076"/>
                    </a:cubicBezTo>
                    <a:cubicBezTo>
                      <a:pt x="802370" y="25302"/>
                      <a:pt x="739751" y="-2033"/>
                      <a:pt x="735412" y="0"/>
                    </a:cubicBezTo>
                    <a:cubicBezTo>
                      <a:pt x="731071" y="2340"/>
                      <a:pt x="411594" y="199152"/>
                      <a:pt x="411594" y="199152"/>
                    </a:cubicBezTo>
                    <a:lnTo>
                      <a:pt x="7649" y="319425"/>
                    </a:lnTo>
                    <a:cubicBezTo>
                      <a:pt x="7649" y="319425"/>
                      <a:pt x="19724" y="326020"/>
                      <a:pt x="19724" y="331453"/>
                    </a:cubicBezTo>
                    <a:cubicBezTo>
                      <a:pt x="19724" y="336885"/>
                      <a:pt x="32895" y="336919"/>
                      <a:pt x="32895" y="340200"/>
                    </a:cubicBezTo>
                    <a:cubicBezTo>
                      <a:pt x="32896" y="343480"/>
                      <a:pt x="37321" y="354414"/>
                      <a:pt x="37321" y="354414"/>
                    </a:cubicBezTo>
                    <a:cubicBezTo>
                      <a:pt x="37321" y="354414"/>
                      <a:pt x="42774" y="370815"/>
                      <a:pt x="32895" y="374095"/>
                    </a:cubicBezTo>
                    <a:cubicBezTo>
                      <a:pt x="23017" y="377375"/>
                      <a:pt x="10942" y="374095"/>
                      <a:pt x="10942" y="374095"/>
                    </a:cubicBezTo>
                    <a:lnTo>
                      <a:pt x="0" y="360974"/>
                    </a:lnTo>
                    <a:close/>
                  </a:path>
                </a:pathLst>
              </a:custGeom>
              <a:gradFill>
                <a:gsLst>
                  <a:gs pos="21000">
                    <a:srgbClr val="F3DA47"/>
                  </a:gs>
                  <a:gs pos="85000">
                    <a:srgbClr val="CDCE46"/>
                  </a:gs>
                  <a:gs pos="100000">
                    <a:srgbClr val="F9D144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2916" name="Freeform 12915"/>
              <p:cNvSpPr/>
              <p:nvPr/>
            </p:nvSpPr>
            <p:spPr>
              <a:xfrm>
                <a:off x="6077943" y="841586"/>
                <a:ext cx="109768" cy="136589"/>
              </a:xfrm>
              <a:custGeom>
                <a:avLst/>
                <a:gdLst/>
                <a:ahLst/>
                <a:cxnLst/>
                <a:rect l="0" t="0" r="0" b="0"/>
                <a:pathLst>
                  <a:path w="109768" h="136589">
                    <a:moveTo>
                      <a:pt x="1527" y="49203"/>
                    </a:moveTo>
                    <a:cubicBezTo>
                      <a:pt x="1527" y="49203"/>
                      <a:pt x="32262" y="87471"/>
                      <a:pt x="38848" y="104966"/>
                    </a:cubicBezTo>
                    <a:cubicBezTo>
                      <a:pt x="45434" y="122460"/>
                      <a:pt x="46532" y="133394"/>
                      <a:pt x="46532" y="133394"/>
                    </a:cubicBezTo>
                    <a:lnTo>
                      <a:pt x="40494" y="132831"/>
                    </a:lnTo>
                    <a:cubicBezTo>
                      <a:pt x="40494" y="132831"/>
                      <a:pt x="67387" y="141047"/>
                      <a:pt x="86048" y="133394"/>
                    </a:cubicBezTo>
                    <a:cubicBezTo>
                      <a:pt x="104709" y="125740"/>
                      <a:pt x="110746" y="108792"/>
                      <a:pt x="109648" y="109886"/>
                    </a:cubicBezTo>
                    <a:lnTo>
                      <a:pt x="104709" y="104966"/>
                    </a:lnTo>
                    <a:cubicBezTo>
                      <a:pt x="104709" y="104966"/>
                      <a:pt x="52020" y="42642"/>
                      <a:pt x="52020" y="26241"/>
                    </a:cubicBezTo>
                    <a:cubicBezTo>
                      <a:pt x="52020" y="9841"/>
                      <a:pt x="46532" y="-1093"/>
                      <a:pt x="46532" y="0"/>
                    </a:cubicBezTo>
                    <a:cubicBezTo>
                      <a:pt x="46532" y="0"/>
                      <a:pt x="-10548" y="18588"/>
                      <a:pt x="1527" y="49203"/>
                    </a:cubicBezTo>
                    <a:close/>
                  </a:path>
                </a:pathLst>
              </a:custGeom>
              <a:gradFill>
                <a:gsLst>
                  <a:gs pos="32000">
                    <a:srgbClr val="FAE47B"/>
                  </a:gs>
                  <a:gs pos="72000">
                    <a:srgbClr val="BFBA3B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2917" name="Freeform 12916"/>
              <p:cNvSpPr/>
              <p:nvPr/>
            </p:nvSpPr>
            <p:spPr>
              <a:xfrm>
                <a:off x="6025717" y="861489"/>
                <a:ext cx="92788" cy="138639"/>
              </a:xfrm>
              <a:custGeom>
                <a:avLst/>
                <a:gdLst/>
                <a:ahLst/>
                <a:cxnLst/>
                <a:rect l="0" t="0" r="0" b="0"/>
                <a:pathLst>
                  <a:path w="92788" h="138639">
                    <a:moveTo>
                      <a:pt x="0" y="14183"/>
                    </a:moveTo>
                    <a:cubicBezTo>
                      <a:pt x="0" y="14183"/>
                      <a:pt x="13138" y="61073"/>
                      <a:pt x="13138" y="71893"/>
                    </a:cubicBezTo>
                    <a:cubicBezTo>
                      <a:pt x="13138" y="82714"/>
                      <a:pt x="17528" y="117580"/>
                      <a:pt x="7649" y="128401"/>
                    </a:cubicBezTo>
                    <a:cubicBezTo>
                      <a:pt x="-2230" y="139221"/>
                      <a:pt x="16431" y="140424"/>
                      <a:pt x="31798" y="136817"/>
                    </a:cubicBezTo>
                    <a:cubicBezTo>
                      <a:pt x="47166" y="133210"/>
                      <a:pt x="62533" y="132007"/>
                      <a:pt x="70217" y="134412"/>
                    </a:cubicBezTo>
                    <a:cubicBezTo>
                      <a:pt x="77901" y="136817"/>
                      <a:pt x="92788" y="121187"/>
                      <a:pt x="92788" y="121187"/>
                    </a:cubicBezTo>
                    <a:cubicBezTo>
                      <a:pt x="92788" y="121187"/>
                      <a:pt x="74608" y="98344"/>
                      <a:pt x="72412" y="80309"/>
                    </a:cubicBezTo>
                    <a:cubicBezTo>
                      <a:pt x="70217" y="62275"/>
                      <a:pt x="70217" y="9375"/>
                      <a:pt x="70217" y="9375"/>
                    </a:cubicBezTo>
                    <a:cubicBezTo>
                      <a:pt x="70217" y="9375"/>
                      <a:pt x="0" y="-14672"/>
                      <a:pt x="0" y="14183"/>
                    </a:cubicBezTo>
                    <a:close/>
                  </a:path>
                </a:pathLst>
              </a:custGeom>
              <a:gradFill>
                <a:gsLst>
                  <a:gs pos="61000">
                    <a:srgbClr val="BFBA3B"/>
                  </a:gs>
                  <a:gs pos="100000">
                    <a:srgbClr val="F8DA47"/>
                  </a:gs>
                </a:gsLst>
                <a:lin ang="8400000" scaled="0"/>
              </a:gradFill>
              <a:ln w="7600" cap="flat">
                <a:noFill/>
                <a:bevel/>
              </a:ln>
            </p:spPr>
          </p:sp>
          <p:sp>
            <p:nvSpPr>
              <p:cNvPr id="12918" name="Freeform 12917"/>
              <p:cNvSpPr/>
              <p:nvPr/>
            </p:nvSpPr>
            <p:spPr>
              <a:xfrm>
                <a:off x="5949997" y="846541"/>
                <a:ext cx="88929" cy="135051"/>
              </a:xfrm>
              <a:custGeom>
                <a:avLst/>
                <a:gdLst/>
                <a:ahLst/>
                <a:cxnLst/>
                <a:rect l="0" t="0" r="0" b="0"/>
                <a:pathLst>
                  <a:path w="88929" h="135051">
                    <a:moveTo>
                      <a:pt x="88929" y="43155"/>
                    </a:moveTo>
                    <a:lnTo>
                      <a:pt x="70200" y="101105"/>
                    </a:lnTo>
                    <a:lnTo>
                      <a:pt x="76787" y="135051"/>
                    </a:lnTo>
                    <a:cubicBezTo>
                      <a:pt x="76787" y="135051"/>
                      <a:pt x="63614" y="132814"/>
                      <a:pt x="36172" y="124066"/>
                    </a:cubicBezTo>
                    <a:cubicBezTo>
                      <a:pt x="8730" y="115319"/>
                      <a:pt x="0" y="91265"/>
                      <a:pt x="0" y="91265"/>
                    </a:cubicBezTo>
                    <a:cubicBezTo>
                      <a:pt x="0" y="91265"/>
                      <a:pt x="12023" y="84704"/>
                      <a:pt x="18609" y="68303"/>
                    </a:cubicBezTo>
                    <a:cubicBezTo>
                      <a:pt x="25195" y="51902"/>
                      <a:pt x="36172" y="1606"/>
                      <a:pt x="36172" y="1606"/>
                    </a:cubicBezTo>
                    <a:cubicBezTo>
                      <a:pt x="36172" y="1606"/>
                      <a:pt x="52088" y="-3314"/>
                      <a:pt x="59223" y="3793"/>
                    </a:cubicBezTo>
                    <a:cubicBezTo>
                      <a:pt x="66358" y="10900"/>
                      <a:pt x="88929" y="27847"/>
                      <a:pt x="88929" y="43155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CBC760"/>
                  </a:gs>
                  <a:gs pos="100000">
                    <a:srgbClr val="F8DA47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12919" name="Freeform 12918"/>
              <p:cNvSpPr/>
              <p:nvPr/>
            </p:nvSpPr>
            <p:spPr>
              <a:xfrm>
                <a:off x="5424225" y="983813"/>
                <a:ext cx="651663" cy="372608"/>
              </a:xfrm>
              <a:custGeom>
                <a:avLst/>
                <a:gdLst/>
                <a:ahLst/>
                <a:cxnLst/>
                <a:rect l="0" t="0" r="0" b="0"/>
                <a:pathLst>
                  <a:path w="651663" h="372608">
                    <a:moveTo>
                      <a:pt x="606949" y="2101"/>
                    </a:moveTo>
                    <a:cubicBezTo>
                      <a:pt x="606949" y="2101"/>
                      <a:pt x="592680" y="37090"/>
                      <a:pt x="578409" y="65518"/>
                    </a:cubicBezTo>
                    <a:cubicBezTo>
                      <a:pt x="564139" y="93947"/>
                      <a:pt x="458762" y="202192"/>
                      <a:pt x="372045" y="224061"/>
                    </a:cubicBezTo>
                    <a:cubicBezTo>
                      <a:pt x="285329" y="245928"/>
                      <a:pt x="137142" y="268890"/>
                      <a:pt x="106406" y="272170"/>
                    </a:cubicBezTo>
                    <a:cubicBezTo>
                      <a:pt x="75671" y="275450"/>
                      <a:pt x="0" y="300598"/>
                      <a:pt x="0" y="300598"/>
                    </a:cubicBezTo>
                    <a:lnTo>
                      <a:pt x="2127" y="321373"/>
                    </a:lnTo>
                    <a:cubicBezTo>
                      <a:pt x="2127" y="321373"/>
                      <a:pt x="2127" y="332307"/>
                      <a:pt x="2127" y="336680"/>
                    </a:cubicBezTo>
                    <a:cubicBezTo>
                      <a:pt x="2127" y="341054"/>
                      <a:pt x="14201" y="354174"/>
                      <a:pt x="14201" y="354174"/>
                    </a:cubicBezTo>
                    <a:cubicBezTo>
                      <a:pt x="14201" y="354174"/>
                      <a:pt x="163486" y="388068"/>
                      <a:pt x="290816" y="364016"/>
                    </a:cubicBezTo>
                    <a:cubicBezTo>
                      <a:pt x="418147" y="339960"/>
                      <a:pt x="502669" y="288571"/>
                      <a:pt x="559749" y="236088"/>
                    </a:cubicBezTo>
                    <a:cubicBezTo>
                      <a:pt x="616828" y="183605"/>
                      <a:pt x="644819" y="111988"/>
                      <a:pt x="648661" y="79732"/>
                    </a:cubicBezTo>
                    <a:cubicBezTo>
                      <a:pt x="652509" y="47477"/>
                      <a:pt x="651663" y="14129"/>
                      <a:pt x="651663" y="14129"/>
                    </a:cubicBezTo>
                    <a:cubicBezTo>
                      <a:pt x="651663" y="14129"/>
                      <a:pt x="613535" y="-6646"/>
                      <a:pt x="606949" y="21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E378"/>
                  </a:gs>
                  <a:gs pos="79000">
                    <a:srgbClr val="FED959"/>
                  </a:gs>
                  <a:gs pos="100000">
                    <a:srgbClr val="FAE47B"/>
                  </a:gs>
                </a:gsLst>
                <a:lin ang="6000000" scaled="0"/>
              </a:gradFill>
              <a:ln w="7600" cap="flat">
                <a:noFill/>
                <a:bevel/>
              </a:ln>
            </p:spPr>
          </p:sp>
          <p:sp>
            <p:nvSpPr>
              <p:cNvPr id="12920" name="Freeform 12919"/>
              <p:cNvSpPr/>
              <p:nvPr/>
            </p:nvSpPr>
            <p:spPr>
              <a:xfrm>
                <a:off x="5224413" y="937855"/>
                <a:ext cx="752426" cy="353303"/>
              </a:xfrm>
              <a:custGeom>
                <a:avLst/>
                <a:gdLst/>
                <a:ahLst/>
                <a:cxnLst/>
                <a:rect l="0" t="0" r="0" b="0"/>
                <a:pathLst>
                  <a:path w="752426" h="353303">
                    <a:moveTo>
                      <a:pt x="0" y="320313"/>
                    </a:moveTo>
                    <a:cubicBezTo>
                      <a:pt x="0" y="320313"/>
                      <a:pt x="14235" y="323594"/>
                      <a:pt x="14235" y="327967"/>
                    </a:cubicBezTo>
                    <a:cubicBezTo>
                      <a:pt x="14235" y="332341"/>
                      <a:pt x="24114" y="337808"/>
                      <a:pt x="24114" y="337808"/>
                    </a:cubicBezTo>
                    <a:cubicBezTo>
                      <a:pt x="24114" y="337808"/>
                      <a:pt x="29054" y="337808"/>
                      <a:pt x="29054" y="342729"/>
                    </a:cubicBezTo>
                    <a:cubicBezTo>
                      <a:pt x="29054" y="347648"/>
                      <a:pt x="33993" y="354212"/>
                      <a:pt x="32896" y="353303"/>
                    </a:cubicBezTo>
                    <a:cubicBezTo>
                      <a:pt x="32896" y="353303"/>
                      <a:pt x="276581" y="317034"/>
                      <a:pt x="415986" y="264551"/>
                    </a:cubicBezTo>
                    <a:cubicBezTo>
                      <a:pt x="555393" y="212067"/>
                      <a:pt x="622900" y="172159"/>
                      <a:pt x="670648" y="124596"/>
                    </a:cubicBezTo>
                    <a:cubicBezTo>
                      <a:pt x="718398" y="77033"/>
                      <a:pt x="752426" y="29470"/>
                      <a:pt x="752426" y="29470"/>
                    </a:cubicBezTo>
                    <a:lnTo>
                      <a:pt x="725584" y="0"/>
                    </a:lnTo>
                    <a:cubicBezTo>
                      <a:pt x="725584" y="0"/>
                      <a:pt x="655281" y="24004"/>
                      <a:pt x="620155" y="52432"/>
                    </a:cubicBezTo>
                    <a:cubicBezTo>
                      <a:pt x="585029" y="80860"/>
                      <a:pt x="409400" y="167238"/>
                      <a:pt x="353419" y="181452"/>
                    </a:cubicBezTo>
                    <a:cubicBezTo>
                      <a:pt x="297437" y="195667"/>
                      <a:pt x="155836" y="232842"/>
                      <a:pt x="136078" y="232842"/>
                    </a:cubicBezTo>
                    <a:cubicBezTo>
                      <a:pt x="116320" y="232842"/>
                      <a:pt x="0" y="277671"/>
                      <a:pt x="0" y="320313"/>
                    </a:cubicBezTo>
                    <a:close/>
                  </a:path>
                </a:pathLst>
              </a:custGeom>
              <a:gradFill>
                <a:gsLst>
                  <a:gs pos="48000">
                    <a:srgbClr val="FAE47B"/>
                  </a:gs>
                  <a:gs pos="55000">
                    <a:srgbClr val="FED857"/>
                  </a:gs>
                  <a:gs pos="86000">
                    <a:srgbClr val="FEE46E"/>
                  </a:gs>
                </a:gsLst>
                <a:lin ang="4200000" scaled="0"/>
              </a:gradFill>
              <a:ln w="7600" cap="flat">
                <a:noFill/>
                <a:bevel/>
              </a:ln>
            </p:spPr>
          </p:sp>
          <p:sp>
            <p:nvSpPr>
              <p:cNvPr id="12921" name="Freeform 12920"/>
              <p:cNvSpPr/>
              <p:nvPr/>
            </p:nvSpPr>
            <p:spPr>
              <a:xfrm>
                <a:off x="5970839" y="758557"/>
                <a:ext cx="165167" cy="143167"/>
              </a:xfrm>
              <a:custGeom>
                <a:avLst/>
                <a:gdLst/>
                <a:ahLst/>
                <a:cxnLst/>
                <a:rect l="0" t="0" r="0" b="0"/>
                <a:pathLst>
                  <a:path w="165167" h="143167">
                    <a:moveTo>
                      <a:pt x="0" y="81936"/>
                    </a:moveTo>
                    <a:lnTo>
                      <a:pt x="13138" y="89590"/>
                    </a:lnTo>
                    <a:lnTo>
                      <a:pt x="32896" y="99431"/>
                    </a:lnTo>
                    <a:lnTo>
                      <a:pt x="36189" y="115832"/>
                    </a:lnTo>
                    <a:lnTo>
                      <a:pt x="54850" y="115832"/>
                    </a:lnTo>
                    <a:cubicBezTo>
                      <a:pt x="54850" y="115832"/>
                      <a:pt x="88878" y="126766"/>
                      <a:pt x="86683" y="126766"/>
                    </a:cubicBezTo>
                    <a:cubicBezTo>
                      <a:pt x="84487" y="126766"/>
                      <a:pt x="95464" y="143167"/>
                      <a:pt x="100952" y="143167"/>
                    </a:cubicBezTo>
                    <a:cubicBezTo>
                      <a:pt x="106441" y="143167"/>
                      <a:pt x="120711" y="133326"/>
                      <a:pt x="120711" y="130045"/>
                    </a:cubicBezTo>
                    <a:cubicBezTo>
                      <a:pt x="120711" y="126766"/>
                      <a:pt x="114125" y="122392"/>
                      <a:pt x="120711" y="115832"/>
                    </a:cubicBezTo>
                    <a:cubicBezTo>
                      <a:pt x="127297" y="109271"/>
                      <a:pt x="138274" y="99431"/>
                      <a:pt x="141567" y="99431"/>
                    </a:cubicBezTo>
                    <a:cubicBezTo>
                      <a:pt x="144860" y="99431"/>
                      <a:pt x="156935" y="87403"/>
                      <a:pt x="156935" y="87403"/>
                    </a:cubicBezTo>
                    <a:lnTo>
                      <a:pt x="156935" y="76469"/>
                    </a:lnTo>
                    <a:lnTo>
                      <a:pt x="165167" y="68269"/>
                    </a:lnTo>
                    <a:lnTo>
                      <a:pt x="150349" y="57882"/>
                    </a:lnTo>
                    <a:lnTo>
                      <a:pt x="127297" y="0"/>
                    </a:lnTo>
                    <a:lnTo>
                      <a:pt x="92171" y="0"/>
                    </a:lnTo>
                    <a:lnTo>
                      <a:pt x="81195" y="1025"/>
                    </a:lnTo>
                    <a:lnTo>
                      <a:pt x="69120" y="0"/>
                    </a:lnTo>
                    <a:lnTo>
                      <a:pt x="59241" y="0"/>
                    </a:lnTo>
                    <a:lnTo>
                      <a:pt x="55948" y="4305"/>
                    </a:lnTo>
                    <a:lnTo>
                      <a:pt x="40580" y="17426"/>
                    </a:lnTo>
                    <a:lnTo>
                      <a:pt x="32896" y="25080"/>
                    </a:lnTo>
                    <a:lnTo>
                      <a:pt x="13138" y="31640"/>
                    </a:lnTo>
                    <a:cubicBezTo>
                      <a:pt x="13138" y="31640"/>
                      <a:pt x="4905" y="47494"/>
                      <a:pt x="6552" y="57882"/>
                    </a:cubicBezTo>
                    <a:cubicBezTo>
                      <a:pt x="8198" y="68269"/>
                      <a:pt x="0" y="64442"/>
                      <a:pt x="0" y="81936"/>
                    </a:cubicBezTo>
                    <a:close/>
                  </a:path>
                </a:pathLst>
              </a:custGeom>
              <a:solidFill>
                <a:srgbClr val="542D0E"/>
              </a:solidFill>
              <a:ln w="7600" cap="flat">
                <a:noFill/>
                <a:bevel/>
              </a:ln>
            </p:spPr>
          </p:sp>
          <p:sp>
            <p:nvSpPr>
              <p:cNvPr id="12922" name="Freeform 12921"/>
              <p:cNvSpPr/>
              <p:nvPr/>
            </p:nvSpPr>
            <p:spPr>
              <a:xfrm>
                <a:off x="5976328" y="836461"/>
                <a:ext cx="95533" cy="61162"/>
              </a:xfrm>
              <a:custGeom>
                <a:avLst/>
                <a:gdLst/>
                <a:ahLst/>
                <a:cxnLst/>
                <a:rect l="0" t="0" r="0" b="0"/>
                <a:pathLst>
                  <a:path w="95533" h="61162">
                    <a:moveTo>
                      <a:pt x="0" y="-68"/>
                    </a:moveTo>
                    <a:lnTo>
                      <a:pt x="0" y="17426"/>
                    </a:lnTo>
                    <a:cubicBezTo>
                      <a:pt x="0" y="17426"/>
                      <a:pt x="0" y="28360"/>
                      <a:pt x="7649" y="30581"/>
                    </a:cubicBezTo>
                    <a:cubicBezTo>
                      <a:pt x="15333" y="32734"/>
                      <a:pt x="15333" y="43667"/>
                      <a:pt x="20821" y="43667"/>
                    </a:cubicBezTo>
                    <a:cubicBezTo>
                      <a:pt x="26310" y="43667"/>
                      <a:pt x="35091" y="48041"/>
                      <a:pt x="35091" y="48041"/>
                    </a:cubicBezTo>
                    <a:cubicBezTo>
                      <a:pt x="35091" y="48041"/>
                      <a:pt x="53752" y="53508"/>
                      <a:pt x="60338" y="56788"/>
                    </a:cubicBezTo>
                    <a:cubicBezTo>
                      <a:pt x="66924" y="60068"/>
                      <a:pt x="72413" y="60068"/>
                      <a:pt x="74608" y="60068"/>
                    </a:cubicBezTo>
                    <a:cubicBezTo>
                      <a:pt x="76803" y="60068"/>
                      <a:pt x="95533" y="61162"/>
                      <a:pt x="95533" y="61162"/>
                    </a:cubicBezTo>
                    <a:lnTo>
                      <a:pt x="95533" y="61162"/>
                    </a:lnTo>
                    <a:lnTo>
                      <a:pt x="81194" y="44761"/>
                    </a:lnTo>
                    <a:lnTo>
                      <a:pt x="49361" y="33827"/>
                    </a:lnTo>
                    <a:lnTo>
                      <a:pt x="35091" y="34920"/>
                    </a:lnTo>
                    <a:lnTo>
                      <a:pt x="27408" y="17426"/>
                    </a:lnTo>
                    <a:lnTo>
                      <a:pt x="0" y="-68"/>
                    </a:lnTo>
                    <a:close/>
                  </a:path>
                </a:pathLst>
              </a:custGeom>
              <a:solidFill>
                <a:srgbClr val="73512E"/>
              </a:solidFill>
              <a:ln w="7600" cap="flat">
                <a:noFill/>
                <a:bevel/>
              </a:ln>
            </p:spPr>
          </p:sp>
          <p:sp>
            <p:nvSpPr>
              <p:cNvPr id="12923" name="Freeform 12922"/>
              <p:cNvSpPr/>
              <p:nvPr/>
            </p:nvSpPr>
            <p:spPr>
              <a:xfrm>
                <a:off x="5213607" y="1246143"/>
                <a:ext cx="52483" cy="75683"/>
              </a:xfrm>
              <a:custGeom>
                <a:avLst/>
                <a:gdLst/>
                <a:ahLst/>
                <a:cxnLst/>
                <a:rect l="0" t="0" r="0" b="0"/>
                <a:pathLst>
                  <a:path w="52483" h="75683">
                    <a:moveTo>
                      <a:pt x="1050" y="2580"/>
                    </a:moveTo>
                    <a:cubicBezTo>
                      <a:pt x="1050" y="2580"/>
                      <a:pt x="-4037" y="-4704"/>
                      <a:pt x="12717" y="5008"/>
                    </a:cubicBezTo>
                    <a:cubicBezTo>
                      <a:pt x="29471" y="14719"/>
                      <a:pt x="29472" y="8688"/>
                      <a:pt x="35285" y="20182"/>
                    </a:cubicBezTo>
                    <a:cubicBezTo>
                      <a:pt x="41098" y="31677"/>
                      <a:pt x="51393" y="22003"/>
                      <a:pt x="50787" y="34750"/>
                    </a:cubicBezTo>
                    <a:cubicBezTo>
                      <a:pt x="50182" y="47497"/>
                      <a:pt x="55390" y="52352"/>
                      <a:pt x="50182" y="57208"/>
                    </a:cubicBezTo>
                    <a:cubicBezTo>
                      <a:pt x="44974" y="62064"/>
                      <a:pt x="52725" y="74166"/>
                      <a:pt x="41098" y="75418"/>
                    </a:cubicBezTo>
                    <a:cubicBezTo>
                      <a:pt x="29471" y="76670"/>
                      <a:pt x="21075" y="71169"/>
                      <a:pt x="15261" y="68134"/>
                    </a:cubicBezTo>
                    <a:cubicBezTo>
                      <a:pt x="9447" y="65099"/>
                      <a:pt x="-2826" y="59637"/>
                      <a:pt x="1050" y="52353"/>
                    </a:cubicBezTo>
                    <a:cubicBezTo>
                      <a:pt x="4925" y="45069"/>
                      <a:pt x="-2826" y="33536"/>
                      <a:pt x="1050" y="26859"/>
                    </a:cubicBezTo>
                    <a:cubicBezTo>
                      <a:pt x="4925" y="20182"/>
                      <a:pt x="1050" y="2580"/>
                      <a:pt x="1050" y="2580"/>
                    </a:cubicBez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12924" name="Freeform 12923"/>
              <p:cNvSpPr/>
              <p:nvPr/>
            </p:nvSpPr>
            <p:spPr>
              <a:xfrm>
                <a:off x="5403300" y="1282361"/>
                <a:ext cx="29157" cy="72096"/>
              </a:xfrm>
              <a:custGeom>
                <a:avLst/>
                <a:gdLst/>
                <a:ahLst/>
                <a:cxnLst/>
                <a:rect l="0" t="0" r="0" b="0"/>
                <a:pathLst>
                  <a:path w="29157" h="72096">
                    <a:moveTo>
                      <a:pt x="4391" y="2597"/>
                    </a:moveTo>
                    <a:cubicBezTo>
                      <a:pt x="4391" y="2597"/>
                      <a:pt x="4391" y="9704"/>
                      <a:pt x="4391" y="16264"/>
                    </a:cubicBezTo>
                    <a:cubicBezTo>
                      <a:pt x="4391" y="22825"/>
                      <a:pt x="0" y="23918"/>
                      <a:pt x="0" y="31572"/>
                    </a:cubicBezTo>
                    <a:cubicBezTo>
                      <a:pt x="0" y="39226"/>
                      <a:pt x="0" y="39226"/>
                      <a:pt x="0" y="47973"/>
                    </a:cubicBezTo>
                    <a:cubicBezTo>
                      <a:pt x="0" y="56720"/>
                      <a:pt x="3293" y="63280"/>
                      <a:pt x="4391" y="67654"/>
                    </a:cubicBezTo>
                    <a:cubicBezTo>
                      <a:pt x="5488" y="72096"/>
                      <a:pt x="0" y="72096"/>
                      <a:pt x="8781" y="72096"/>
                    </a:cubicBezTo>
                    <a:cubicBezTo>
                      <a:pt x="17563" y="72096"/>
                      <a:pt x="26344" y="70934"/>
                      <a:pt x="26344" y="61093"/>
                    </a:cubicBezTo>
                    <a:cubicBezTo>
                      <a:pt x="26344" y="51253"/>
                      <a:pt x="30735" y="49067"/>
                      <a:pt x="28540" y="40319"/>
                    </a:cubicBezTo>
                    <a:cubicBezTo>
                      <a:pt x="26344" y="31572"/>
                      <a:pt x="23051" y="34851"/>
                      <a:pt x="23051" y="22824"/>
                    </a:cubicBezTo>
                    <a:cubicBezTo>
                      <a:pt x="23051" y="10797"/>
                      <a:pt x="24149" y="8610"/>
                      <a:pt x="18112" y="2597"/>
                    </a:cubicBezTo>
                    <a:cubicBezTo>
                      <a:pt x="12075" y="-3417"/>
                      <a:pt x="4391" y="2597"/>
                      <a:pt x="4391" y="2597"/>
                    </a:cubicBez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12925" name="Freeform 12924"/>
              <p:cNvSpPr/>
              <p:nvPr/>
            </p:nvSpPr>
            <p:spPr>
              <a:xfrm>
                <a:off x="5985071" y="755225"/>
                <a:ext cx="113113" cy="35621"/>
              </a:xfrm>
              <a:custGeom>
                <a:avLst/>
                <a:gdLst/>
                <a:ahLst/>
                <a:cxnLst/>
                <a:rect l="0" t="0" r="0" b="0"/>
                <a:pathLst>
                  <a:path w="113113" h="35621">
                    <a:moveTo>
                      <a:pt x="0" y="32785"/>
                    </a:moveTo>
                    <a:cubicBezTo>
                      <a:pt x="0" y="32785"/>
                      <a:pt x="54884" y="37159"/>
                      <a:pt x="60373" y="34972"/>
                    </a:cubicBezTo>
                    <a:cubicBezTo>
                      <a:pt x="65861" y="32785"/>
                      <a:pt x="113113" y="3331"/>
                      <a:pt x="113113" y="3331"/>
                    </a:cubicBezTo>
                    <a:lnTo>
                      <a:pt x="47200" y="0"/>
                    </a:lnTo>
                    <a:cubicBezTo>
                      <a:pt x="47200" y="0"/>
                      <a:pt x="12075" y="32785"/>
                      <a:pt x="0" y="32785"/>
                    </a:cubicBezTo>
                    <a:close/>
                  </a:path>
                </a:pathLst>
              </a:custGeom>
              <a:solidFill>
                <a:srgbClr val="7F5431"/>
              </a:solidFill>
              <a:ln w="7600" cap="flat">
                <a:noFill/>
                <a:bevel/>
              </a:ln>
            </p:spPr>
          </p:sp>
          <p:sp>
            <p:nvSpPr>
              <p:cNvPr id="12926" name="Freeform 12925"/>
              <p:cNvSpPr/>
              <p:nvPr/>
            </p:nvSpPr>
            <p:spPr>
              <a:xfrm>
                <a:off x="5985073" y="795715"/>
                <a:ext cx="63374" cy="56805"/>
              </a:xfrm>
              <a:custGeom>
                <a:avLst/>
                <a:gdLst/>
                <a:ahLst/>
                <a:cxnLst/>
                <a:rect l="0" t="0" r="0" b="0"/>
                <a:pathLst>
                  <a:path w="63374" h="56805">
                    <a:moveTo>
                      <a:pt x="16686" y="-78"/>
                    </a:moveTo>
                    <a:cubicBezTo>
                      <a:pt x="16686" y="-78"/>
                      <a:pt x="52846" y="13263"/>
                      <a:pt x="56462" y="13263"/>
                    </a:cubicBezTo>
                    <a:cubicBezTo>
                      <a:pt x="60078" y="13263"/>
                      <a:pt x="61284" y="21602"/>
                      <a:pt x="61284" y="34943"/>
                    </a:cubicBezTo>
                    <a:cubicBezTo>
                      <a:pt x="61284" y="48284"/>
                      <a:pt x="66105" y="58290"/>
                      <a:pt x="61284" y="56623"/>
                    </a:cubicBezTo>
                    <a:cubicBezTo>
                      <a:pt x="56462" y="54955"/>
                      <a:pt x="54052" y="56623"/>
                      <a:pt x="39588" y="56623"/>
                    </a:cubicBezTo>
                    <a:cubicBezTo>
                      <a:pt x="25123" y="56623"/>
                      <a:pt x="7044" y="56623"/>
                      <a:pt x="7044" y="56623"/>
                    </a:cubicBezTo>
                    <a:lnTo>
                      <a:pt x="1017" y="48284"/>
                    </a:lnTo>
                    <a:cubicBezTo>
                      <a:pt x="1017" y="48284"/>
                      <a:pt x="-1394" y="46617"/>
                      <a:pt x="1017" y="34943"/>
                    </a:cubicBezTo>
                    <a:cubicBezTo>
                      <a:pt x="3428" y="23269"/>
                      <a:pt x="16686" y="-78"/>
                      <a:pt x="16686" y="-78"/>
                    </a:cubicBezTo>
                    <a:close/>
                  </a:path>
                </a:pathLst>
              </a:custGeom>
              <a:solidFill>
                <a:srgbClr val="714925">
                  <a:alpha val="5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2927" name="Freeform 12926"/>
              <p:cNvSpPr/>
              <p:nvPr/>
            </p:nvSpPr>
            <p:spPr>
              <a:xfrm>
                <a:off x="6045444" y="758556"/>
                <a:ext cx="90559" cy="119163"/>
              </a:xfrm>
              <a:custGeom>
                <a:avLst/>
                <a:gdLst/>
                <a:ahLst/>
                <a:cxnLst/>
                <a:rect l="0" t="0" r="0" b="0"/>
                <a:pathLst>
                  <a:path w="90559" h="119163">
                    <a:moveTo>
                      <a:pt x="0" y="31640"/>
                    </a:moveTo>
                    <a:cubicBezTo>
                      <a:pt x="0" y="31640"/>
                      <a:pt x="6586" y="95057"/>
                      <a:pt x="12075" y="98337"/>
                    </a:cubicBezTo>
                    <a:cubicBezTo>
                      <a:pt x="17563" y="101617"/>
                      <a:pt x="6586" y="119163"/>
                      <a:pt x="21954" y="119163"/>
                    </a:cubicBezTo>
                    <a:cubicBezTo>
                      <a:pt x="37321" y="119163"/>
                      <a:pt x="40614" y="115832"/>
                      <a:pt x="50493" y="111459"/>
                    </a:cubicBezTo>
                    <a:cubicBezTo>
                      <a:pt x="60372" y="107084"/>
                      <a:pt x="60372" y="109271"/>
                      <a:pt x="65861" y="103804"/>
                    </a:cubicBezTo>
                    <a:cubicBezTo>
                      <a:pt x="71349" y="98337"/>
                      <a:pt x="71349" y="98337"/>
                      <a:pt x="74094" y="95603"/>
                    </a:cubicBezTo>
                    <a:cubicBezTo>
                      <a:pt x="76838" y="92870"/>
                      <a:pt x="82326" y="83030"/>
                      <a:pt x="82326" y="83030"/>
                    </a:cubicBezTo>
                    <a:lnTo>
                      <a:pt x="88364" y="70455"/>
                    </a:lnTo>
                    <a:cubicBezTo>
                      <a:pt x="88364" y="70455"/>
                      <a:pt x="86169" y="72642"/>
                      <a:pt x="88364" y="70455"/>
                    </a:cubicBezTo>
                    <a:cubicBezTo>
                      <a:pt x="90559" y="68269"/>
                      <a:pt x="90559" y="68269"/>
                      <a:pt x="90559" y="68269"/>
                    </a:cubicBezTo>
                    <a:lnTo>
                      <a:pt x="79033" y="56788"/>
                    </a:lnTo>
                    <a:lnTo>
                      <a:pt x="52689" y="0"/>
                    </a:lnTo>
                    <a:lnTo>
                      <a:pt x="0" y="31640"/>
                    </a:lnTo>
                    <a:close/>
                  </a:path>
                </a:pathLst>
              </a:custGeom>
              <a:solidFill>
                <a:srgbClr val="340A15"/>
              </a:solidFill>
              <a:ln w="7600" cap="flat">
                <a:noFill/>
                <a:bevel/>
              </a:ln>
            </p:spPr>
          </p:sp>
          <p:sp>
            <p:nvSpPr>
              <p:cNvPr id="12928" name="Freeform 12927"/>
              <p:cNvSpPr/>
              <p:nvPr/>
            </p:nvSpPr>
            <p:spPr>
              <a:xfrm>
                <a:off x="5619577" y="943323"/>
                <a:ext cx="642829" cy="587102"/>
              </a:xfrm>
              <a:custGeom>
                <a:avLst/>
                <a:gdLst/>
                <a:ahLst/>
                <a:cxnLst/>
                <a:rect l="0" t="0" r="0" b="0"/>
                <a:pathLst>
                  <a:path w="642829" h="587102">
                    <a:moveTo>
                      <a:pt x="0" y="511657"/>
                    </a:moveTo>
                    <a:lnTo>
                      <a:pt x="59240" y="460267"/>
                    </a:lnTo>
                    <a:cubicBezTo>
                      <a:pt x="59240" y="460267"/>
                      <a:pt x="81194" y="444960"/>
                      <a:pt x="184376" y="406692"/>
                    </a:cubicBezTo>
                    <a:cubicBezTo>
                      <a:pt x="287558" y="368423"/>
                      <a:pt x="319391" y="352022"/>
                      <a:pt x="375372" y="309379"/>
                    </a:cubicBezTo>
                    <a:cubicBezTo>
                      <a:pt x="431355" y="266736"/>
                      <a:pt x="470871" y="203321"/>
                      <a:pt x="478555" y="178172"/>
                    </a:cubicBezTo>
                    <a:cubicBezTo>
                      <a:pt x="486238" y="153024"/>
                      <a:pt x="492824" y="43684"/>
                      <a:pt x="504899" y="31657"/>
                    </a:cubicBezTo>
                    <a:cubicBezTo>
                      <a:pt x="516973" y="19630"/>
                      <a:pt x="559783" y="0"/>
                      <a:pt x="559783" y="0"/>
                    </a:cubicBezTo>
                    <a:cubicBezTo>
                      <a:pt x="559783" y="0"/>
                      <a:pt x="620155" y="25097"/>
                      <a:pt x="634425" y="71019"/>
                    </a:cubicBezTo>
                    <a:cubicBezTo>
                      <a:pt x="648692" y="116942"/>
                      <a:pt x="647599" y="204413"/>
                      <a:pt x="608081" y="280951"/>
                    </a:cubicBezTo>
                    <a:cubicBezTo>
                      <a:pt x="568564" y="357489"/>
                      <a:pt x="514778" y="428559"/>
                      <a:pt x="452210" y="467921"/>
                    </a:cubicBezTo>
                    <a:cubicBezTo>
                      <a:pt x="389643" y="507284"/>
                      <a:pt x="338051" y="533525"/>
                      <a:pt x="266702" y="555394"/>
                    </a:cubicBezTo>
                    <a:cubicBezTo>
                      <a:pt x="195353" y="577261"/>
                      <a:pt x="147055" y="587102"/>
                      <a:pt x="131687" y="587102"/>
                    </a:cubicBezTo>
                    <a:cubicBezTo>
                      <a:pt x="116320" y="587102"/>
                      <a:pt x="60338" y="579448"/>
                      <a:pt x="57045" y="573981"/>
                    </a:cubicBezTo>
                    <a:cubicBezTo>
                      <a:pt x="53752" y="568514"/>
                      <a:pt x="30701" y="564140"/>
                      <a:pt x="30701" y="564140"/>
                    </a:cubicBezTo>
                    <a:lnTo>
                      <a:pt x="12040" y="562005"/>
                    </a:lnTo>
                    <a:cubicBezTo>
                      <a:pt x="12040" y="562005"/>
                      <a:pt x="34543" y="557580"/>
                      <a:pt x="34543" y="551566"/>
                    </a:cubicBezTo>
                    <a:cubicBezTo>
                      <a:pt x="34543" y="545552"/>
                      <a:pt x="32896" y="532432"/>
                      <a:pt x="32896" y="532432"/>
                    </a:cubicBezTo>
                    <a:lnTo>
                      <a:pt x="17580" y="510564"/>
                    </a:lnTo>
                    <a:lnTo>
                      <a:pt x="0" y="511657"/>
                    </a:lnTo>
                    <a:close/>
                  </a:path>
                </a:pathLst>
              </a:custGeom>
              <a:gradFill>
                <a:gsLst>
                  <a:gs pos="78000">
                    <a:srgbClr val="EFD746"/>
                  </a:gs>
                  <a:gs pos="33000">
                    <a:srgbClr val="D8D146"/>
                  </a:gs>
                  <a:gs pos="0">
                    <a:srgbClr val="EDD646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2929" name="Freeform 12928"/>
              <p:cNvSpPr/>
              <p:nvPr/>
            </p:nvSpPr>
            <p:spPr>
              <a:xfrm>
                <a:off x="5637158" y="952036"/>
                <a:ext cx="538206" cy="523719"/>
              </a:xfrm>
              <a:custGeom>
                <a:avLst/>
                <a:gdLst/>
                <a:ahLst/>
                <a:cxnLst/>
                <a:rect l="0" t="0" r="0" b="0"/>
                <a:pathLst>
                  <a:path w="538206" h="523719">
                    <a:moveTo>
                      <a:pt x="0" y="501851"/>
                    </a:moveTo>
                    <a:lnTo>
                      <a:pt x="15316" y="523719"/>
                    </a:lnTo>
                    <a:cubicBezTo>
                      <a:pt x="15316" y="523719"/>
                      <a:pt x="111912" y="493103"/>
                      <a:pt x="197531" y="471236"/>
                    </a:cubicBezTo>
                    <a:cubicBezTo>
                      <a:pt x="283150" y="449367"/>
                      <a:pt x="401700" y="399072"/>
                      <a:pt x="457681" y="333468"/>
                    </a:cubicBezTo>
                    <a:cubicBezTo>
                      <a:pt x="513663" y="267865"/>
                      <a:pt x="535615" y="209914"/>
                      <a:pt x="538206" y="156338"/>
                    </a:cubicBezTo>
                    <a:cubicBezTo>
                      <a:pt x="540010" y="102762"/>
                      <a:pt x="523542" y="0"/>
                      <a:pt x="523542" y="0"/>
                    </a:cubicBezTo>
                    <a:cubicBezTo>
                      <a:pt x="523542" y="0"/>
                      <a:pt x="486769" y="21321"/>
                      <a:pt x="487318" y="22893"/>
                    </a:cubicBezTo>
                    <a:cubicBezTo>
                      <a:pt x="487867" y="24601"/>
                      <a:pt x="491709" y="126817"/>
                      <a:pt x="481281" y="156338"/>
                    </a:cubicBezTo>
                    <a:cubicBezTo>
                      <a:pt x="470853" y="185860"/>
                      <a:pt x="448899" y="287546"/>
                      <a:pt x="312238" y="356977"/>
                    </a:cubicBezTo>
                    <a:cubicBezTo>
                      <a:pt x="175577" y="426406"/>
                      <a:pt x="114106" y="418753"/>
                      <a:pt x="68005" y="444994"/>
                    </a:cubicBezTo>
                    <a:cubicBezTo>
                      <a:pt x="21902" y="471236"/>
                      <a:pt x="0" y="501851"/>
                      <a:pt x="0" y="501851"/>
                    </a:cubicBezTo>
                    <a:close/>
                  </a:path>
                </a:pathLst>
              </a:custGeom>
              <a:gradFill>
                <a:gsLst>
                  <a:gs pos="37000">
                    <a:srgbClr val="FAE47B"/>
                  </a:gs>
                  <a:gs pos="63000">
                    <a:srgbClr val="FED959"/>
                  </a:gs>
                  <a:gs pos="100000">
                    <a:srgbClr val="FAE378"/>
                  </a:gs>
                </a:gsLst>
                <a:lin ang="1800000" scaled="0"/>
              </a:gradFill>
              <a:ln w="7600" cap="flat">
                <a:noFill/>
                <a:bevel/>
              </a:ln>
            </p:spPr>
          </p:sp>
          <p:sp>
            <p:nvSpPr>
              <p:cNvPr id="12930" name="Freeform 12929"/>
              <p:cNvSpPr/>
              <p:nvPr/>
            </p:nvSpPr>
            <p:spPr>
              <a:xfrm>
                <a:off x="5613832" y="1447908"/>
                <a:ext cx="55484" cy="65860"/>
              </a:xfrm>
              <a:custGeom>
                <a:avLst/>
                <a:gdLst/>
                <a:ahLst/>
                <a:cxnLst/>
                <a:rect l="0" t="0" r="0" b="0"/>
                <a:pathLst>
                  <a:path w="55484" h="65860">
                    <a:moveTo>
                      <a:pt x="23325" y="5979"/>
                    </a:moveTo>
                    <a:cubicBezTo>
                      <a:pt x="23325" y="5979"/>
                      <a:pt x="12297" y="7346"/>
                      <a:pt x="12297" y="1879"/>
                    </a:cubicBezTo>
                    <a:cubicBezTo>
                      <a:pt x="12296" y="-4955"/>
                      <a:pt x="2144" y="7619"/>
                      <a:pt x="2144" y="14180"/>
                    </a:cubicBezTo>
                    <a:cubicBezTo>
                      <a:pt x="2144" y="20740"/>
                      <a:pt x="-3071" y="20194"/>
                      <a:pt x="2418" y="30034"/>
                    </a:cubicBezTo>
                    <a:cubicBezTo>
                      <a:pt x="7907" y="39875"/>
                      <a:pt x="12297" y="44248"/>
                      <a:pt x="12297" y="46435"/>
                    </a:cubicBezTo>
                    <a:cubicBezTo>
                      <a:pt x="12297" y="48622"/>
                      <a:pt x="15642" y="69174"/>
                      <a:pt x="25470" y="64749"/>
                    </a:cubicBezTo>
                    <a:cubicBezTo>
                      <a:pt x="35298" y="60325"/>
                      <a:pt x="45725" y="71258"/>
                      <a:pt x="52912" y="62016"/>
                    </a:cubicBezTo>
                    <a:cubicBezTo>
                      <a:pt x="60097" y="52773"/>
                      <a:pt x="50167" y="37961"/>
                      <a:pt x="50167" y="34681"/>
                    </a:cubicBezTo>
                    <a:cubicBezTo>
                      <a:pt x="50167" y="31401"/>
                      <a:pt x="32056" y="16913"/>
                      <a:pt x="32056" y="16913"/>
                    </a:cubicBezTo>
                    <a:lnTo>
                      <a:pt x="23325" y="5979"/>
                    </a:lnTo>
                    <a:close/>
                  </a:path>
                </a:pathLst>
              </a:custGeom>
              <a:solidFill>
                <a:srgbClr val="6A532E"/>
              </a:solidFill>
              <a:ln w="7600" cap="flat">
                <a:noFill/>
                <a:bevel/>
              </a:ln>
            </p:spPr>
          </p:sp>
          <p:sp>
            <p:nvSpPr>
              <p:cNvPr id="12931" name="Freeform 12930"/>
              <p:cNvSpPr/>
              <p:nvPr/>
            </p:nvSpPr>
            <p:spPr>
              <a:xfrm>
                <a:off x="5216266" y="1262543"/>
                <a:ext cx="34217" cy="49203"/>
              </a:xfrm>
              <a:custGeom>
                <a:avLst/>
                <a:gdLst/>
                <a:ahLst/>
                <a:cxnLst/>
                <a:rect l="0" t="0" r="0" b="0"/>
                <a:pathLst>
                  <a:path w="34217" h="49203">
                    <a:moveTo>
                      <a:pt x="2658" y="1367"/>
                    </a:moveTo>
                    <a:cubicBezTo>
                      <a:pt x="2658" y="1367"/>
                      <a:pt x="-3345" y="12574"/>
                      <a:pt x="2658" y="23235"/>
                    </a:cubicBezTo>
                    <a:cubicBezTo>
                      <a:pt x="8661" y="33895"/>
                      <a:pt x="-600" y="43736"/>
                      <a:pt x="2658" y="45103"/>
                    </a:cubicBezTo>
                    <a:cubicBezTo>
                      <a:pt x="5917" y="46469"/>
                      <a:pt x="19210" y="55097"/>
                      <a:pt x="25127" y="42369"/>
                    </a:cubicBezTo>
                    <a:cubicBezTo>
                      <a:pt x="31043" y="29641"/>
                      <a:pt x="38848" y="47563"/>
                      <a:pt x="30615" y="25968"/>
                    </a:cubicBezTo>
                    <a:cubicBezTo>
                      <a:pt x="22382" y="4374"/>
                      <a:pt x="16367" y="4670"/>
                      <a:pt x="13600" y="1367"/>
                    </a:cubicBezTo>
                    <a:cubicBezTo>
                      <a:pt x="10834" y="-1936"/>
                      <a:pt x="2658" y="1367"/>
                      <a:pt x="2658" y="1367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12932" name="Freeform 12931"/>
              <p:cNvSpPr/>
              <p:nvPr/>
            </p:nvSpPr>
            <p:spPr>
              <a:xfrm>
                <a:off x="5408360" y="1288511"/>
                <a:ext cx="15951" cy="58770"/>
              </a:xfrm>
              <a:custGeom>
                <a:avLst/>
                <a:gdLst/>
                <a:ahLst/>
                <a:cxnLst/>
                <a:rect l="0" t="0" r="0" b="0"/>
                <a:pathLst>
                  <a:path w="15951" h="58770">
                    <a:moveTo>
                      <a:pt x="5917" y="0"/>
                    </a:moveTo>
                    <a:cubicBezTo>
                      <a:pt x="5917" y="0"/>
                      <a:pt x="9690" y="9567"/>
                      <a:pt x="12778" y="21868"/>
                    </a:cubicBezTo>
                    <a:cubicBezTo>
                      <a:pt x="15865" y="34169"/>
                      <a:pt x="15865" y="38269"/>
                      <a:pt x="15865" y="41002"/>
                    </a:cubicBezTo>
                    <a:cubicBezTo>
                      <a:pt x="15865" y="43736"/>
                      <a:pt x="16894" y="58770"/>
                      <a:pt x="10034" y="58770"/>
                    </a:cubicBezTo>
                    <a:cubicBezTo>
                      <a:pt x="3173" y="58770"/>
                      <a:pt x="2281" y="46469"/>
                      <a:pt x="1801" y="43736"/>
                    </a:cubicBezTo>
                    <a:cubicBezTo>
                      <a:pt x="1321" y="41002"/>
                      <a:pt x="841" y="49203"/>
                      <a:pt x="1321" y="41002"/>
                    </a:cubicBezTo>
                    <a:cubicBezTo>
                      <a:pt x="1801" y="32802"/>
                      <a:pt x="-2315" y="18929"/>
                      <a:pt x="1801" y="17768"/>
                    </a:cubicBezTo>
                    <a:cubicBezTo>
                      <a:pt x="5917" y="16606"/>
                      <a:pt x="5917" y="2733"/>
                      <a:pt x="5917" y="0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12933" name="Freeform 12932"/>
              <p:cNvSpPr/>
              <p:nvPr/>
            </p:nvSpPr>
            <p:spPr>
              <a:xfrm>
                <a:off x="5618721" y="1455596"/>
                <a:ext cx="45279" cy="49715"/>
              </a:xfrm>
              <a:custGeom>
                <a:avLst/>
                <a:gdLst/>
                <a:ahLst/>
                <a:cxnLst/>
                <a:rect l="0" t="0" r="0" b="0"/>
                <a:pathLst>
                  <a:path w="45279" h="49715">
                    <a:moveTo>
                      <a:pt x="1372" y="2392"/>
                    </a:moveTo>
                    <a:cubicBezTo>
                      <a:pt x="1372" y="2392"/>
                      <a:pt x="-4116" y="16059"/>
                      <a:pt x="6860" y="21526"/>
                    </a:cubicBezTo>
                    <a:cubicBezTo>
                      <a:pt x="17837" y="26993"/>
                      <a:pt x="10977" y="37927"/>
                      <a:pt x="13721" y="39294"/>
                    </a:cubicBezTo>
                    <a:cubicBezTo>
                      <a:pt x="16465" y="40661"/>
                      <a:pt x="20581" y="52961"/>
                      <a:pt x="30186" y="48861"/>
                    </a:cubicBezTo>
                    <a:cubicBezTo>
                      <a:pt x="39791" y="44761"/>
                      <a:pt x="45279" y="57062"/>
                      <a:pt x="45279" y="42027"/>
                    </a:cubicBezTo>
                    <a:cubicBezTo>
                      <a:pt x="45279" y="26993"/>
                      <a:pt x="41437" y="20159"/>
                      <a:pt x="33753" y="20159"/>
                    </a:cubicBezTo>
                    <a:cubicBezTo>
                      <a:pt x="26070" y="20159"/>
                      <a:pt x="12349" y="-8542"/>
                      <a:pt x="1372" y="2392"/>
                    </a:cubicBezTo>
                    <a:close/>
                  </a:path>
                </a:pathLst>
              </a:custGeom>
              <a:solidFill>
                <a:srgbClr val="44332A"/>
              </a:solidFill>
              <a:ln w="7600" cap="flat">
                <a:noFill/>
                <a:bevel/>
              </a:ln>
            </p:spPr>
          </p:sp>
          <p:sp>
            <p:nvSpPr>
              <p:cNvPr id="12934" name="Freeform 12933"/>
              <p:cNvSpPr/>
              <p:nvPr/>
            </p:nvSpPr>
            <p:spPr>
              <a:xfrm>
                <a:off x="5226643" y="937855"/>
                <a:ext cx="752426" cy="353303"/>
              </a:xfrm>
              <a:custGeom>
                <a:avLst/>
                <a:gdLst/>
                <a:ahLst/>
                <a:cxnLst/>
                <a:rect l="0" t="0" r="0" b="0"/>
                <a:pathLst>
                  <a:path w="752426" h="353303">
                    <a:moveTo>
                      <a:pt x="0" y="320313"/>
                    </a:moveTo>
                    <a:cubicBezTo>
                      <a:pt x="0" y="320313"/>
                      <a:pt x="14235" y="323594"/>
                      <a:pt x="14235" y="327967"/>
                    </a:cubicBezTo>
                    <a:cubicBezTo>
                      <a:pt x="14235" y="332341"/>
                      <a:pt x="24114" y="337808"/>
                      <a:pt x="24114" y="337808"/>
                    </a:cubicBezTo>
                    <a:cubicBezTo>
                      <a:pt x="24114" y="337808"/>
                      <a:pt x="29054" y="337808"/>
                      <a:pt x="29054" y="342729"/>
                    </a:cubicBezTo>
                    <a:cubicBezTo>
                      <a:pt x="29054" y="347648"/>
                      <a:pt x="33993" y="354212"/>
                      <a:pt x="32896" y="353303"/>
                    </a:cubicBezTo>
                    <a:cubicBezTo>
                      <a:pt x="32896" y="353303"/>
                      <a:pt x="276581" y="317034"/>
                      <a:pt x="415986" y="264551"/>
                    </a:cubicBezTo>
                    <a:cubicBezTo>
                      <a:pt x="555393" y="212067"/>
                      <a:pt x="622900" y="172159"/>
                      <a:pt x="670648" y="124596"/>
                    </a:cubicBezTo>
                    <a:cubicBezTo>
                      <a:pt x="718398" y="77033"/>
                      <a:pt x="752426" y="29470"/>
                      <a:pt x="752426" y="29470"/>
                    </a:cubicBezTo>
                    <a:lnTo>
                      <a:pt x="725584" y="0"/>
                    </a:lnTo>
                    <a:cubicBezTo>
                      <a:pt x="725584" y="0"/>
                      <a:pt x="655281" y="24004"/>
                      <a:pt x="620155" y="52432"/>
                    </a:cubicBezTo>
                    <a:cubicBezTo>
                      <a:pt x="585029" y="80860"/>
                      <a:pt x="409400" y="167238"/>
                      <a:pt x="353419" y="181452"/>
                    </a:cubicBezTo>
                    <a:cubicBezTo>
                      <a:pt x="297437" y="195667"/>
                      <a:pt x="155836" y="232842"/>
                      <a:pt x="136078" y="232842"/>
                    </a:cubicBezTo>
                    <a:cubicBezTo>
                      <a:pt x="116320" y="232842"/>
                      <a:pt x="0" y="277671"/>
                      <a:pt x="0" y="320313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2935" name="Freeform 12934"/>
              <p:cNvSpPr/>
              <p:nvPr/>
            </p:nvSpPr>
            <p:spPr>
              <a:xfrm>
                <a:off x="5641575" y="952036"/>
                <a:ext cx="538206" cy="523720"/>
              </a:xfrm>
              <a:custGeom>
                <a:avLst/>
                <a:gdLst/>
                <a:ahLst/>
                <a:cxnLst/>
                <a:rect l="0" t="0" r="0" b="0"/>
                <a:pathLst>
                  <a:path w="538206" h="523720">
                    <a:moveTo>
                      <a:pt x="0" y="501852"/>
                    </a:moveTo>
                    <a:lnTo>
                      <a:pt x="15316" y="523720"/>
                    </a:lnTo>
                    <a:cubicBezTo>
                      <a:pt x="15316" y="523720"/>
                      <a:pt x="111912" y="493104"/>
                      <a:pt x="197531" y="471236"/>
                    </a:cubicBezTo>
                    <a:cubicBezTo>
                      <a:pt x="283150" y="449368"/>
                      <a:pt x="401700" y="399073"/>
                      <a:pt x="457681" y="333469"/>
                    </a:cubicBezTo>
                    <a:cubicBezTo>
                      <a:pt x="513663" y="267865"/>
                      <a:pt x="535615" y="209915"/>
                      <a:pt x="538206" y="156338"/>
                    </a:cubicBezTo>
                    <a:cubicBezTo>
                      <a:pt x="540010" y="102762"/>
                      <a:pt x="523542" y="0"/>
                      <a:pt x="523542" y="0"/>
                    </a:cubicBezTo>
                    <a:cubicBezTo>
                      <a:pt x="523542" y="0"/>
                      <a:pt x="486769" y="21321"/>
                      <a:pt x="487318" y="22893"/>
                    </a:cubicBezTo>
                    <a:cubicBezTo>
                      <a:pt x="487867" y="24601"/>
                      <a:pt x="491709" y="126817"/>
                      <a:pt x="481281" y="156338"/>
                    </a:cubicBezTo>
                    <a:cubicBezTo>
                      <a:pt x="470853" y="185860"/>
                      <a:pt x="448899" y="287546"/>
                      <a:pt x="312238" y="356977"/>
                    </a:cubicBezTo>
                    <a:cubicBezTo>
                      <a:pt x="175577" y="426407"/>
                      <a:pt x="114106" y="418754"/>
                      <a:pt x="68005" y="444995"/>
                    </a:cubicBezTo>
                    <a:cubicBezTo>
                      <a:pt x="21902" y="471236"/>
                      <a:pt x="0" y="501852"/>
                      <a:pt x="0" y="501852"/>
                    </a:cubicBezTo>
                    <a:close/>
                  </a:path>
                </a:pathLst>
              </a:custGeom>
              <a:solidFill>
                <a:srgbClr val="FFFFFF">
                  <a:alpha val="1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2936" name="Freeform 12935"/>
              <p:cNvSpPr/>
              <p:nvPr/>
            </p:nvSpPr>
            <p:spPr>
              <a:xfrm>
                <a:off x="5425597" y="979713"/>
                <a:ext cx="651664" cy="372608"/>
              </a:xfrm>
              <a:custGeom>
                <a:avLst/>
                <a:gdLst/>
                <a:ahLst/>
                <a:cxnLst/>
                <a:rect l="0" t="0" r="0" b="0"/>
                <a:pathLst>
                  <a:path w="651664" h="372608">
                    <a:moveTo>
                      <a:pt x="606950" y="2101"/>
                    </a:moveTo>
                    <a:cubicBezTo>
                      <a:pt x="606950" y="2101"/>
                      <a:pt x="592681" y="37090"/>
                      <a:pt x="578411" y="65518"/>
                    </a:cubicBezTo>
                    <a:cubicBezTo>
                      <a:pt x="564140" y="93947"/>
                      <a:pt x="458763" y="202192"/>
                      <a:pt x="372046" y="224061"/>
                    </a:cubicBezTo>
                    <a:cubicBezTo>
                      <a:pt x="285330" y="245928"/>
                      <a:pt x="137142" y="268890"/>
                      <a:pt x="106406" y="272170"/>
                    </a:cubicBezTo>
                    <a:cubicBezTo>
                      <a:pt x="75671" y="275450"/>
                      <a:pt x="0" y="300598"/>
                      <a:pt x="0" y="300598"/>
                    </a:cubicBezTo>
                    <a:lnTo>
                      <a:pt x="2127" y="321373"/>
                    </a:lnTo>
                    <a:cubicBezTo>
                      <a:pt x="2127" y="321373"/>
                      <a:pt x="2127" y="332307"/>
                      <a:pt x="2127" y="336680"/>
                    </a:cubicBezTo>
                    <a:cubicBezTo>
                      <a:pt x="2127" y="341054"/>
                      <a:pt x="14201" y="354174"/>
                      <a:pt x="14201" y="354174"/>
                    </a:cubicBezTo>
                    <a:cubicBezTo>
                      <a:pt x="14201" y="354174"/>
                      <a:pt x="163486" y="388068"/>
                      <a:pt x="290816" y="364016"/>
                    </a:cubicBezTo>
                    <a:cubicBezTo>
                      <a:pt x="418148" y="339960"/>
                      <a:pt x="502670" y="288571"/>
                      <a:pt x="559750" y="236088"/>
                    </a:cubicBezTo>
                    <a:cubicBezTo>
                      <a:pt x="616830" y="183605"/>
                      <a:pt x="644820" y="111988"/>
                      <a:pt x="648662" y="79732"/>
                    </a:cubicBezTo>
                    <a:cubicBezTo>
                      <a:pt x="652511" y="47477"/>
                      <a:pt x="651664" y="14129"/>
                      <a:pt x="651664" y="14129"/>
                    </a:cubicBezTo>
                    <a:cubicBezTo>
                      <a:pt x="651664" y="14129"/>
                      <a:pt x="613536" y="-6646"/>
                      <a:pt x="606950" y="2101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2937" name="Freeform 12936"/>
              <p:cNvSpPr/>
              <p:nvPr/>
            </p:nvSpPr>
            <p:spPr>
              <a:xfrm>
                <a:off x="5626182" y="975015"/>
                <a:ext cx="506048" cy="481606"/>
              </a:xfrm>
              <a:custGeom>
                <a:avLst/>
                <a:gdLst/>
                <a:ahLst/>
                <a:cxnLst/>
                <a:rect l="0" t="0" r="0" b="0"/>
                <a:pathLst>
                  <a:path w="506048" h="481606">
                    <a:moveTo>
                      <a:pt x="0" y="481606"/>
                    </a:moveTo>
                    <a:cubicBezTo>
                      <a:pt x="0" y="481606"/>
                      <a:pt x="-3345" y="416003"/>
                      <a:pt x="127005" y="377734"/>
                    </a:cubicBezTo>
                    <a:cubicBezTo>
                      <a:pt x="257355" y="339465"/>
                      <a:pt x="336936" y="306663"/>
                      <a:pt x="384961" y="262927"/>
                    </a:cubicBezTo>
                    <a:cubicBezTo>
                      <a:pt x="411797" y="238486"/>
                      <a:pt x="426961" y="215414"/>
                      <a:pt x="443275" y="189806"/>
                    </a:cubicBezTo>
                    <a:cubicBezTo>
                      <a:pt x="456153" y="169589"/>
                      <a:pt x="474954" y="137227"/>
                      <a:pt x="481007" y="101652"/>
                    </a:cubicBezTo>
                    <a:cubicBezTo>
                      <a:pt x="494728" y="21014"/>
                      <a:pt x="498295" y="0"/>
                      <a:pt x="498295" y="0"/>
                    </a:cubicBezTo>
                    <a:cubicBezTo>
                      <a:pt x="498295" y="0"/>
                      <a:pt x="512014" y="59829"/>
                      <a:pt x="502960" y="107118"/>
                    </a:cubicBezTo>
                    <a:cubicBezTo>
                      <a:pt x="493906" y="154407"/>
                      <a:pt x="453564" y="246270"/>
                      <a:pt x="400053" y="286162"/>
                    </a:cubicBezTo>
                    <a:cubicBezTo>
                      <a:pt x="346541" y="325797"/>
                      <a:pt x="238832" y="377050"/>
                      <a:pt x="187377" y="388668"/>
                    </a:cubicBezTo>
                    <a:cubicBezTo>
                      <a:pt x="135924" y="400285"/>
                      <a:pt x="75688" y="416497"/>
                      <a:pt x="52637" y="445635"/>
                    </a:cubicBezTo>
                    <a:cubicBezTo>
                      <a:pt x="29585" y="474773"/>
                      <a:pt x="10976" y="478873"/>
                      <a:pt x="10976" y="478873"/>
                    </a:cubicBezTo>
                    <a:lnTo>
                      <a:pt x="0" y="481606"/>
                    </a:lnTo>
                    <a:close/>
                  </a:path>
                </a:pathLst>
              </a:custGeom>
              <a:gradFill>
                <a:gsLst>
                  <a:gs pos="37000">
                    <a:srgbClr val="EED235"/>
                  </a:gs>
                  <a:gs pos="100000">
                    <a:srgbClr val="E9DE74"/>
                  </a:gs>
                </a:gsLst>
                <a:lin ang="9000000" scaled="0"/>
              </a:gradFill>
              <a:ln w="7600" cap="flat">
                <a:noFill/>
                <a:bevel/>
              </a:ln>
            </p:spPr>
          </p:sp>
        </p:grpSp>
      </p:grpSp>
      <p:sp>
        <p:nvSpPr>
          <p:cNvPr id="143" name="TextBox 2"/>
          <p:cNvSpPr txBox="1"/>
          <p:nvPr/>
        </p:nvSpPr>
        <p:spPr>
          <a:xfrm>
            <a:off x="113351" y="81937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35" name="Group13135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12944" name="Border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grpSp>
            <p:nvGrpSpPr>
              <p:cNvPr id="12945" name="Group 12944"/>
              <p:cNvGrpSpPr/>
              <p:nvPr/>
            </p:nvGrpSpPr>
            <p:grpSpPr>
              <a:xfrm>
                <a:off x="57600" y="5815400"/>
                <a:ext cx="9028800" cy="805600"/>
                <a:chOff x="57600" y="5815400"/>
                <a:chExt cx="9028800" cy="805600"/>
              </a:xfrm>
            </p:grpSpPr>
            <p:sp>
              <p:nvSpPr>
                <p:cNvPr id="12946" name="Freeform 12945"/>
                <p:cNvSpPr/>
                <p:nvPr/>
              </p:nvSpPr>
              <p:spPr>
                <a:xfrm>
                  <a:off x="57600" y="6443768"/>
                  <a:ext cx="8223200" cy="177232"/>
                </a:xfrm>
                <a:custGeom>
                  <a:avLst/>
                  <a:gdLst>
                    <a:gd name="rtl" fmla="*/ 1371597 w 8223200"/>
                    <a:gd name="rtr" fmla="*/ 8223200 w 8223200"/>
                  </a:gdLst>
                  <a:ahLst/>
                  <a:cxnLst/>
                  <a:rect l="rtl" t="t" r="rtr" b="b"/>
                  <a:pathLst>
                    <a:path w="8223200" h="177232">
                      <a:moveTo>
                        <a:pt x="0" y="177232"/>
                      </a:moveTo>
                      <a:lnTo>
                        <a:pt x="8223200" y="177232"/>
                      </a:lnTo>
                      <a:lnTo>
                        <a:pt x="8223200" y="0"/>
                      </a:lnTo>
                      <a:lnTo>
                        <a:pt x="0" y="0"/>
                      </a:lnTo>
                      <a:lnTo>
                        <a:pt x="0" y="177232"/>
                      </a:lnTo>
                      <a:close/>
                    </a:path>
                  </a:pathLst>
                </a:custGeom>
                <a:solidFill>
                  <a:srgbClr val="A3CF62"/>
                </a:solidFill>
                <a:ln w="7600" cap="flat">
                  <a:solidFill>
                    <a:srgbClr val="A3CF62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Company name/Author</a:t>
                  </a:r>
                </a:p>
              </p:txBody>
            </p:sp>
            <p:grpSp>
              <p:nvGrpSpPr>
                <p:cNvPr id="12947" name="Group 12946"/>
                <p:cNvGrpSpPr/>
                <p:nvPr/>
              </p:nvGrpSpPr>
              <p:grpSpPr>
                <a:xfrm>
                  <a:off x="8280800" y="5815400"/>
                  <a:ext cx="805600" cy="805600"/>
                  <a:chOff x="8280800" y="5815400"/>
                  <a:chExt cx="805600" cy="805600"/>
                </a:xfrm>
              </p:grpSpPr>
              <p:sp>
                <p:nvSpPr>
                  <p:cNvPr id="12948" name="Freeform 12947"/>
                  <p:cNvSpPr/>
                  <p:nvPr/>
                </p:nvSpPr>
                <p:spPr>
                  <a:xfrm>
                    <a:off x="8280800" y="5815400"/>
                    <a:ext cx="805600" cy="8056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5600" h="805600">
                        <a:moveTo>
                          <a:pt x="0" y="402800"/>
                        </a:moveTo>
                        <a:cubicBezTo>
                          <a:pt x="0" y="180329"/>
                          <a:pt x="180331" y="0"/>
                          <a:pt x="402800" y="0"/>
                        </a:cubicBezTo>
                        <a:cubicBezTo>
                          <a:pt x="625257" y="0"/>
                          <a:pt x="805600" y="180329"/>
                          <a:pt x="805600" y="402800"/>
                        </a:cubicBezTo>
                        <a:cubicBezTo>
                          <a:pt x="805600" y="625223"/>
                          <a:pt x="625257" y="805600"/>
                          <a:pt x="402800" y="805600"/>
                        </a:cubicBezTo>
                        <a:cubicBezTo>
                          <a:pt x="180331" y="805600"/>
                          <a:pt x="0" y="625223"/>
                          <a:pt x="0" y="402800"/>
                        </a:cubicBezTo>
                        <a:close/>
                      </a:path>
                    </a:pathLst>
                  </a:custGeom>
                  <a:solidFill>
                    <a:srgbClr val="DBECC2">
                      <a:alpha val="60000"/>
                    </a:srgbClr>
                  </a:solidFill>
                  <a:ln w="2500" cap="flat">
                    <a:solidFill>
                      <a:srgbClr val="A3CF62">
                        <a:alpha val="13000"/>
                      </a:srgbClr>
                    </a:solidFill>
                    <a:bevel/>
                  </a:ln>
                </p:spPr>
              </p:sp>
              <p:sp>
                <p:nvSpPr>
                  <p:cNvPr id="12949" name="Freeform 12948"/>
                  <p:cNvSpPr/>
                  <p:nvPr/>
                </p:nvSpPr>
                <p:spPr>
                  <a:xfrm>
                    <a:off x="8308390" y="5842962"/>
                    <a:ext cx="750420" cy="7504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0420" h="750475">
                        <a:moveTo>
                          <a:pt x="0" y="375238"/>
                        </a:moveTo>
                        <a:cubicBezTo>
                          <a:pt x="0" y="167990"/>
                          <a:pt x="167978" y="0"/>
                          <a:pt x="375210" y="0"/>
                        </a:cubicBezTo>
                        <a:cubicBezTo>
                          <a:pt x="582431" y="0"/>
                          <a:pt x="750420" y="167990"/>
                          <a:pt x="750420" y="375238"/>
                        </a:cubicBezTo>
                        <a:cubicBezTo>
                          <a:pt x="750420" y="582440"/>
                          <a:pt x="582431" y="750475"/>
                          <a:pt x="375210" y="750475"/>
                        </a:cubicBezTo>
                        <a:cubicBezTo>
                          <a:pt x="167978" y="750475"/>
                          <a:pt x="0" y="582440"/>
                          <a:pt x="0" y="375238"/>
                        </a:cubicBezTo>
                        <a:close/>
                      </a:path>
                    </a:pathLst>
                  </a:custGeom>
                  <a:solidFill>
                    <a:srgbClr val="FCFFF5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grpSp>
                <p:nvGrpSpPr>
                  <p:cNvPr id="12950" name="Group 12949"/>
                  <p:cNvGrpSpPr/>
                  <p:nvPr/>
                </p:nvGrpSpPr>
                <p:grpSpPr>
                  <a:xfrm>
                    <a:off x="8358023" y="5889130"/>
                    <a:ext cx="651154" cy="655035"/>
                    <a:chOff x="8358023" y="5889130"/>
                    <a:chExt cx="651154" cy="655035"/>
                  </a:xfrm>
                </p:grpSpPr>
                <p:sp>
                  <p:nvSpPr>
                    <p:cNvPr id="12951" name="Freeform 12950"/>
                    <p:cNvSpPr/>
                    <p:nvPr/>
                  </p:nvSpPr>
                  <p:spPr>
                    <a:xfrm>
                      <a:off x="8596206" y="5888432"/>
                      <a:ext cx="174788" cy="3256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4788" h="325660">
                          <a:moveTo>
                            <a:pt x="82916" y="325660"/>
                          </a:moveTo>
                          <a:lnTo>
                            <a:pt x="1159" y="38245"/>
                          </a:lnTo>
                          <a:cubicBezTo>
                            <a:pt x="1159" y="38245"/>
                            <a:pt x="-8083" y="14637"/>
                            <a:pt x="25602" y="6216"/>
                          </a:cubicBezTo>
                          <a:cubicBezTo>
                            <a:pt x="69431" y="-4741"/>
                            <a:pt x="130959" y="0"/>
                            <a:pt x="154560" y="9588"/>
                          </a:cubicBezTo>
                          <a:cubicBezTo>
                            <a:pt x="167545" y="14689"/>
                            <a:pt x="175631" y="20545"/>
                            <a:pt x="174788" y="36559"/>
                          </a:cubicBezTo>
                          <a:lnTo>
                            <a:pt x="90502" y="324817"/>
                          </a:lnTo>
                          <a:lnTo>
                            <a:pt x="82916" y="325660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52" name="Freeform 12951"/>
                    <p:cNvSpPr/>
                    <p:nvPr/>
                  </p:nvSpPr>
                  <p:spPr>
                    <a:xfrm flipV="1">
                      <a:off x="8598837" y="6218394"/>
                      <a:ext cx="174743" cy="32574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4743" h="325743">
                          <a:moveTo>
                            <a:pt x="82894" y="325743"/>
                          </a:moveTo>
                          <a:lnTo>
                            <a:pt x="1137" y="38287"/>
                          </a:lnTo>
                          <a:cubicBezTo>
                            <a:pt x="1137" y="38287"/>
                            <a:pt x="-8105" y="14679"/>
                            <a:pt x="25579" y="6258"/>
                          </a:cubicBezTo>
                          <a:cubicBezTo>
                            <a:pt x="69408" y="-4699"/>
                            <a:pt x="130937" y="0"/>
                            <a:pt x="154537" y="9630"/>
                          </a:cubicBezTo>
                          <a:cubicBezTo>
                            <a:pt x="167522" y="14731"/>
                            <a:pt x="175608" y="20587"/>
                            <a:pt x="174743" y="36601"/>
                          </a:cubicBezTo>
                          <a:lnTo>
                            <a:pt x="90480" y="324859"/>
                          </a:lnTo>
                          <a:lnTo>
                            <a:pt x="82894" y="32574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53" name="Freeform 12952"/>
                    <p:cNvSpPr/>
                    <p:nvPr/>
                  </p:nvSpPr>
                  <p:spPr>
                    <a:xfrm>
                      <a:off x="8456776" y="5936345"/>
                      <a:ext cx="256644" cy="29559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6644" h="295597">
                          <a:moveTo>
                            <a:pt x="225042" y="278867"/>
                          </a:moveTo>
                          <a:lnTo>
                            <a:pt x="-16334" y="102716"/>
                          </a:lnTo>
                          <a:cubicBezTo>
                            <a:pt x="-16334" y="102716"/>
                            <a:pt x="-38151" y="89803"/>
                            <a:pt x="-16792" y="62429"/>
                          </a:cubicBezTo>
                          <a:cubicBezTo>
                            <a:pt x="11000" y="26811"/>
                            <a:pt x="62404" y="-7334"/>
                            <a:pt x="86904" y="-14309"/>
                          </a:cubicBezTo>
                          <a:cubicBezTo>
                            <a:pt x="100277" y="-18283"/>
                            <a:pt x="110254" y="-18647"/>
                            <a:pt x="119450" y="-5509"/>
                          </a:cubicBezTo>
                          <a:lnTo>
                            <a:pt x="230500" y="273533"/>
                          </a:lnTo>
                          <a:lnTo>
                            <a:pt x="225042" y="278867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54" name="Freeform 12953"/>
                    <p:cNvSpPr/>
                    <p:nvPr/>
                  </p:nvSpPr>
                  <p:spPr>
                    <a:xfrm flipV="1">
                      <a:off x="8660087" y="6196503"/>
                      <a:ext cx="249915" cy="30008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9915" h="300084">
                          <a:moveTo>
                            <a:pt x="26077" y="279488"/>
                          </a:moveTo>
                          <a:lnTo>
                            <a:pt x="127893" y="-1448"/>
                          </a:lnTo>
                          <a:cubicBezTo>
                            <a:pt x="127893" y="-1448"/>
                            <a:pt x="134206" y="-26001"/>
                            <a:pt x="166453" y="-13127"/>
                          </a:cubicBezTo>
                          <a:cubicBezTo>
                            <a:pt x="208410" y="3624"/>
                            <a:pt x="255541" y="43461"/>
                            <a:pt x="269074" y="65042"/>
                          </a:cubicBezTo>
                          <a:cubicBezTo>
                            <a:pt x="276622" y="76775"/>
                            <a:pt x="279753" y="86255"/>
                            <a:pt x="269704" y="98750"/>
                          </a:cubicBezTo>
                          <a:lnTo>
                            <a:pt x="32723" y="283242"/>
                          </a:lnTo>
                          <a:lnTo>
                            <a:pt x="26077" y="279488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55" name="Freeform 12954"/>
                    <p:cNvSpPr/>
                    <p:nvPr/>
                  </p:nvSpPr>
                  <p:spPr>
                    <a:xfrm flipV="1">
                      <a:off x="8681265" y="6182586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2" y="-18163"/>
                          </a:cubicBezTo>
                          <a:cubicBezTo>
                            <a:pt x="317681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3"/>
                          </a:cubicBezTo>
                          <a:lnTo>
                            <a:pt x="7283" y="133549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56" name="Freeform 12955"/>
                    <p:cNvSpPr/>
                    <p:nvPr/>
                  </p:nvSpPr>
                  <p:spPr>
                    <a:xfrm flipH="1" flipV="1">
                      <a:off x="8361939" y="6182586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3" y="-18163"/>
                          </a:cubicBezTo>
                          <a:cubicBezTo>
                            <a:pt x="317681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3"/>
                          </a:cubicBezTo>
                          <a:lnTo>
                            <a:pt x="7283" y="133549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57" name="Freeform 12956"/>
                    <p:cNvSpPr/>
                    <p:nvPr/>
                  </p:nvSpPr>
                  <p:spPr>
                    <a:xfrm flipV="1">
                      <a:off x="8459545" y="6200577"/>
                      <a:ext cx="253307" cy="29773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3307" h="297731">
                          <a:moveTo>
                            <a:pt x="221070" y="281602"/>
                          </a:moveTo>
                          <a:lnTo>
                            <a:pt x="-17194" y="101265"/>
                          </a:lnTo>
                          <a:cubicBezTo>
                            <a:pt x="-17194" y="101265"/>
                            <a:pt x="-38782" y="87973"/>
                            <a:pt x="-16948" y="60976"/>
                          </a:cubicBezTo>
                          <a:cubicBezTo>
                            <a:pt x="11461" y="25849"/>
                            <a:pt x="63453" y="-7394"/>
                            <a:pt x="88071" y="-13940"/>
                          </a:cubicBezTo>
                          <a:cubicBezTo>
                            <a:pt x="101512" y="-17680"/>
                            <a:pt x="111493" y="-17870"/>
                            <a:pt x="120458" y="-4573"/>
                          </a:cubicBezTo>
                          <a:lnTo>
                            <a:pt x="226621" y="276364"/>
                          </a:lnTo>
                          <a:lnTo>
                            <a:pt x="221070" y="28160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58" name="Freeform 12957"/>
                    <p:cNvSpPr/>
                    <p:nvPr/>
                  </p:nvSpPr>
                  <p:spPr>
                    <a:xfrm>
                      <a:off x="8653185" y="5934163"/>
                      <a:ext cx="260583" cy="29313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583" h="293137">
                          <a:moveTo>
                            <a:pt x="24340" y="270293"/>
                          </a:moveTo>
                          <a:lnTo>
                            <a:pt x="141678" y="-4522"/>
                          </a:lnTo>
                          <a:cubicBezTo>
                            <a:pt x="141678" y="-4522"/>
                            <a:pt x="149353" y="-28685"/>
                            <a:pt x="180831" y="-14031"/>
                          </a:cubicBezTo>
                          <a:cubicBezTo>
                            <a:pt x="221787" y="5036"/>
                            <a:pt x="266621" y="47442"/>
                            <a:pt x="278928" y="69745"/>
                          </a:cubicBezTo>
                          <a:cubicBezTo>
                            <a:pt x="285808" y="81882"/>
                            <a:pt x="288406" y="91521"/>
                            <a:pt x="277675" y="103436"/>
                          </a:cubicBezTo>
                          <a:lnTo>
                            <a:pt x="30765" y="274412"/>
                          </a:lnTo>
                          <a:lnTo>
                            <a:pt x="24340" y="27029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59" name="Freeform 12958"/>
                    <p:cNvSpPr/>
                    <p:nvPr/>
                  </p:nvSpPr>
                  <p:spPr>
                    <a:xfrm>
                      <a:off x="8681252" y="6080650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2" y="-18163"/>
                          </a:cubicBezTo>
                          <a:cubicBezTo>
                            <a:pt x="317680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2"/>
                          </a:cubicBezTo>
                          <a:lnTo>
                            <a:pt x="7283" y="133548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60" name="Freeform 12959"/>
                    <p:cNvSpPr/>
                    <p:nvPr/>
                  </p:nvSpPr>
                  <p:spPr>
                    <a:xfrm flipH="1">
                      <a:off x="8361707" y="6080650"/>
                      <a:ext cx="323774" cy="17020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774" h="170202">
                          <a:moveTo>
                            <a:pt x="4345" y="126504"/>
                          </a:moveTo>
                          <a:lnTo>
                            <a:pt x="257261" y="-32634"/>
                          </a:lnTo>
                          <a:cubicBezTo>
                            <a:pt x="257261" y="-32634"/>
                            <a:pt x="277326" y="-48130"/>
                            <a:pt x="294863" y="-18163"/>
                          </a:cubicBezTo>
                          <a:cubicBezTo>
                            <a:pt x="317681" y="20828"/>
                            <a:pt x="330398" y="81214"/>
                            <a:pt x="327821" y="106557"/>
                          </a:cubicBezTo>
                          <a:cubicBezTo>
                            <a:pt x="326567" y="120452"/>
                            <a:pt x="323217" y="129856"/>
                            <a:pt x="307611" y="133542"/>
                          </a:cubicBezTo>
                          <a:lnTo>
                            <a:pt x="7283" y="133549"/>
                          </a:lnTo>
                          <a:lnTo>
                            <a:pt x="4345" y="126504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4000"/>
                      </a:srgbClr>
                    </a:solidFill>
                    <a:ln w="2500" cap="flat">
                      <a:solidFill>
                        <a:srgbClr val="82BE06">
                          <a:alpha val="12000"/>
                        </a:srgbClr>
                      </a:solidFill>
                      <a:bevel/>
                    </a:ln>
                  </p:spPr>
                </p:sp>
              </p:grpSp>
              <p:sp>
                <p:nvSpPr>
                  <p:cNvPr id="12961" name="Freeform 12960"/>
                  <p:cNvSpPr/>
                  <p:nvPr/>
                </p:nvSpPr>
                <p:spPr>
                  <a:xfrm>
                    <a:off x="8664782" y="6192896"/>
                    <a:ext cx="40942" cy="4094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0942" h="40942">
                        <a:moveTo>
                          <a:pt x="0" y="20471"/>
                        </a:moveTo>
                        <a:cubicBezTo>
                          <a:pt x="0" y="9144"/>
                          <a:pt x="9165" y="0"/>
                          <a:pt x="20471" y="0"/>
                        </a:cubicBezTo>
                        <a:cubicBezTo>
                          <a:pt x="31777" y="0"/>
                          <a:pt x="40942" y="9144"/>
                          <a:pt x="40942" y="20471"/>
                        </a:cubicBezTo>
                        <a:cubicBezTo>
                          <a:pt x="40942" y="31755"/>
                          <a:pt x="31777" y="40942"/>
                          <a:pt x="20471" y="40942"/>
                        </a:cubicBezTo>
                        <a:cubicBezTo>
                          <a:pt x="9165" y="40942"/>
                          <a:pt x="0" y="31755"/>
                          <a:pt x="0" y="20471"/>
                        </a:cubicBezTo>
                        <a:close/>
                      </a:path>
                    </a:pathLst>
                  </a:custGeom>
                  <a:solidFill>
                    <a:srgbClr val="FCFFF5"/>
                  </a:solidFill>
                  <a:ln w="2500" cap="flat">
                    <a:solidFill>
                      <a:srgbClr val="7FB80E">
                        <a:alpha val="8000"/>
                      </a:srgbClr>
                    </a:solidFill>
                    <a:bevel/>
                  </a:ln>
                </p:spPr>
              </p:sp>
            </p:grpSp>
            <p:grpSp>
              <p:nvGrpSpPr>
                <p:cNvPr id="12962" name="Group 12961"/>
                <p:cNvGrpSpPr/>
                <p:nvPr/>
              </p:nvGrpSpPr>
              <p:grpSpPr>
                <a:xfrm>
                  <a:off x="8008720" y="6137640"/>
                  <a:ext cx="483360" cy="483360"/>
                  <a:chOff x="8008720" y="6137640"/>
                  <a:chExt cx="483360" cy="483360"/>
                </a:xfrm>
              </p:grpSpPr>
              <p:sp>
                <p:nvSpPr>
                  <p:cNvPr id="12963" name="Freeform 12962"/>
                  <p:cNvSpPr/>
                  <p:nvPr/>
                </p:nvSpPr>
                <p:spPr>
                  <a:xfrm>
                    <a:off x="8008720" y="6137640"/>
                    <a:ext cx="483360" cy="4833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83360" h="483360">
                        <a:moveTo>
                          <a:pt x="0" y="241680"/>
                        </a:moveTo>
                        <a:cubicBezTo>
                          <a:pt x="0" y="108197"/>
                          <a:pt x="108198" y="0"/>
                          <a:pt x="241680" y="0"/>
                        </a:cubicBezTo>
                        <a:cubicBezTo>
                          <a:pt x="375154" y="0"/>
                          <a:pt x="483360" y="108197"/>
                          <a:pt x="483360" y="241680"/>
                        </a:cubicBezTo>
                        <a:cubicBezTo>
                          <a:pt x="483360" y="375134"/>
                          <a:pt x="375154" y="483360"/>
                          <a:pt x="241680" y="483360"/>
                        </a:cubicBezTo>
                        <a:cubicBezTo>
                          <a:pt x="108198" y="483360"/>
                          <a:pt x="0" y="375134"/>
                          <a:pt x="0" y="241680"/>
                        </a:cubicBezTo>
                        <a:close/>
                      </a:path>
                    </a:pathLst>
                  </a:custGeom>
                  <a:solidFill>
                    <a:srgbClr val="A3CF62">
                      <a:alpha val="44000"/>
                    </a:srgbClr>
                  </a:solidFill>
                  <a:ln w="2500" cap="flat">
                    <a:solidFill>
                      <a:srgbClr val="A3CF62">
                        <a:alpha val="26000"/>
                      </a:srgbClr>
                    </a:solidFill>
                    <a:bevel/>
                  </a:ln>
                </p:spPr>
              </p:sp>
              <p:sp>
                <p:nvSpPr>
                  <p:cNvPr id="12964" name="Freeform 12963"/>
                  <p:cNvSpPr/>
                  <p:nvPr/>
                </p:nvSpPr>
                <p:spPr>
                  <a:xfrm>
                    <a:off x="8025273" y="6154178"/>
                    <a:ext cx="450252" cy="4502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0252" h="450285">
                        <a:moveTo>
                          <a:pt x="0" y="225142"/>
                        </a:moveTo>
                        <a:cubicBezTo>
                          <a:pt x="0" y="100793"/>
                          <a:pt x="100787" y="0"/>
                          <a:pt x="225126" y="0"/>
                        </a:cubicBezTo>
                        <a:cubicBezTo>
                          <a:pt x="349459" y="0"/>
                          <a:pt x="450252" y="100793"/>
                          <a:pt x="450252" y="225142"/>
                        </a:cubicBezTo>
                        <a:cubicBezTo>
                          <a:pt x="450252" y="349465"/>
                          <a:pt x="349459" y="450285"/>
                          <a:pt x="225126" y="450285"/>
                        </a:cubicBezTo>
                        <a:cubicBezTo>
                          <a:pt x="100787" y="450285"/>
                          <a:pt x="0" y="349465"/>
                          <a:pt x="0" y="225142"/>
                        </a:cubicBezTo>
                        <a:close/>
                      </a:path>
                    </a:pathLst>
                  </a:custGeom>
                  <a:solidFill>
                    <a:srgbClr val="F8FFE8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grpSp>
                <p:nvGrpSpPr>
                  <p:cNvPr id="12965" name="Group 12964"/>
                  <p:cNvGrpSpPr/>
                  <p:nvPr/>
                </p:nvGrpSpPr>
                <p:grpSpPr>
                  <a:xfrm>
                    <a:off x="8055054" y="6181878"/>
                    <a:ext cx="390692" cy="393021"/>
                    <a:chOff x="8055054" y="6181878"/>
                    <a:chExt cx="390692" cy="393021"/>
                  </a:xfrm>
                </p:grpSpPr>
                <p:sp>
                  <p:nvSpPr>
                    <p:cNvPr id="12966" name="Freeform 12965"/>
                    <p:cNvSpPr/>
                    <p:nvPr/>
                  </p:nvSpPr>
                  <p:spPr>
                    <a:xfrm>
                      <a:off x="8197964" y="6181459"/>
                      <a:ext cx="104873" cy="19539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873" h="195396">
                          <a:moveTo>
                            <a:pt x="49750" y="195396"/>
                          </a:moveTo>
                          <a:lnTo>
                            <a:pt x="695" y="22947"/>
                          </a:lnTo>
                          <a:cubicBezTo>
                            <a:pt x="695" y="22947"/>
                            <a:pt x="-4850" y="8782"/>
                            <a:pt x="15361" y="3730"/>
                          </a:cubicBezTo>
                          <a:cubicBezTo>
                            <a:pt x="41658" y="-2845"/>
                            <a:pt x="78576" y="0"/>
                            <a:pt x="92736" y="5753"/>
                          </a:cubicBezTo>
                          <a:cubicBezTo>
                            <a:pt x="100527" y="8813"/>
                            <a:pt x="105379" y="12327"/>
                            <a:pt x="104873" y="21935"/>
                          </a:cubicBezTo>
                          <a:lnTo>
                            <a:pt x="54301" y="194891"/>
                          </a:lnTo>
                          <a:lnTo>
                            <a:pt x="49750" y="195396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67" name="Freeform 12966"/>
                    <p:cNvSpPr/>
                    <p:nvPr/>
                  </p:nvSpPr>
                  <p:spPr>
                    <a:xfrm flipV="1">
                      <a:off x="8199542" y="6379436"/>
                      <a:ext cx="104846" cy="1954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4846" h="195446">
                          <a:moveTo>
                            <a:pt x="49736" y="195446"/>
                          </a:moveTo>
                          <a:lnTo>
                            <a:pt x="682" y="22972"/>
                          </a:lnTo>
                          <a:cubicBezTo>
                            <a:pt x="682" y="22972"/>
                            <a:pt x="-4863" y="8807"/>
                            <a:pt x="15348" y="3755"/>
                          </a:cubicBezTo>
                          <a:cubicBezTo>
                            <a:pt x="41645" y="-2820"/>
                            <a:pt x="78562" y="0"/>
                            <a:pt x="92722" y="5778"/>
                          </a:cubicBezTo>
                          <a:cubicBezTo>
                            <a:pt x="100513" y="8839"/>
                            <a:pt x="105365" y="12352"/>
                            <a:pt x="104846" y="21961"/>
                          </a:cubicBezTo>
                          <a:lnTo>
                            <a:pt x="54288" y="194915"/>
                          </a:lnTo>
                          <a:lnTo>
                            <a:pt x="49736" y="195446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68" name="Freeform 12967"/>
                    <p:cNvSpPr/>
                    <p:nvPr/>
                  </p:nvSpPr>
                  <p:spPr>
                    <a:xfrm>
                      <a:off x="8114305" y="6210208"/>
                      <a:ext cx="153987" cy="17735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3987" h="177359">
                          <a:moveTo>
                            <a:pt x="135025" y="167320"/>
                          </a:moveTo>
                          <a:lnTo>
                            <a:pt x="-9800" y="61630"/>
                          </a:lnTo>
                          <a:cubicBezTo>
                            <a:pt x="-9800" y="61630"/>
                            <a:pt x="-22891" y="53882"/>
                            <a:pt x="-10075" y="37457"/>
                          </a:cubicBezTo>
                          <a:cubicBezTo>
                            <a:pt x="6600" y="16086"/>
                            <a:pt x="37443" y="-4400"/>
                            <a:pt x="52142" y="-8585"/>
                          </a:cubicBezTo>
                          <a:cubicBezTo>
                            <a:pt x="60167" y="-10970"/>
                            <a:pt x="66152" y="-11188"/>
                            <a:pt x="71670" y="-3305"/>
                          </a:cubicBezTo>
                          <a:lnTo>
                            <a:pt x="138300" y="164120"/>
                          </a:lnTo>
                          <a:lnTo>
                            <a:pt x="135025" y="167320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69" name="Freeform 12968"/>
                    <p:cNvSpPr/>
                    <p:nvPr/>
                  </p:nvSpPr>
                  <p:spPr>
                    <a:xfrm flipV="1">
                      <a:off x="8236292" y="6366303"/>
                      <a:ext cx="149950" cy="18005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49950" h="180050">
                          <a:moveTo>
                            <a:pt x="15646" y="167692"/>
                          </a:moveTo>
                          <a:lnTo>
                            <a:pt x="76736" y="-869"/>
                          </a:lnTo>
                          <a:cubicBezTo>
                            <a:pt x="76736" y="-869"/>
                            <a:pt x="80524" y="-15601"/>
                            <a:pt x="99872" y="-7876"/>
                          </a:cubicBezTo>
                          <a:cubicBezTo>
                            <a:pt x="125046" y="2174"/>
                            <a:pt x="153325" y="26077"/>
                            <a:pt x="161445" y="39025"/>
                          </a:cubicBezTo>
                          <a:cubicBezTo>
                            <a:pt x="165973" y="46065"/>
                            <a:pt x="167852" y="51753"/>
                            <a:pt x="161822" y="59250"/>
                          </a:cubicBezTo>
                          <a:lnTo>
                            <a:pt x="19634" y="169945"/>
                          </a:lnTo>
                          <a:lnTo>
                            <a:pt x="15646" y="16769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70" name="Freeform 12969"/>
                    <p:cNvSpPr/>
                    <p:nvPr/>
                  </p:nvSpPr>
                  <p:spPr>
                    <a:xfrm flipV="1">
                      <a:off x="8248998" y="6357951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3"/>
                          </a:moveTo>
                          <a:lnTo>
                            <a:pt x="154357" y="-19580"/>
                          </a:lnTo>
                          <a:cubicBezTo>
                            <a:pt x="154357" y="-19580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71" name="Freeform 12970"/>
                    <p:cNvSpPr/>
                    <p:nvPr/>
                  </p:nvSpPr>
                  <p:spPr>
                    <a:xfrm flipH="1" flipV="1">
                      <a:off x="8057404" y="6357951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3"/>
                          </a:moveTo>
                          <a:lnTo>
                            <a:pt x="154357" y="-19580"/>
                          </a:lnTo>
                          <a:cubicBezTo>
                            <a:pt x="154357" y="-19580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3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72" name="Freeform 12971"/>
                    <p:cNvSpPr/>
                    <p:nvPr/>
                  </p:nvSpPr>
                  <p:spPr>
                    <a:xfrm flipV="1">
                      <a:off x="8115967" y="6368747"/>
                      <a:ext cx="151984" cy="17863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1984" h="178639">
                          <a:moveTo>
                            <a:pt x="132642" y="168961"/>
                          </a:moveTo>
                          <a:lnTo>
                            <a:pt x="-10316" y="60759"/>
                          </a:lnTo>
                          <a:cubicBezTo>
                            <a:pt x="-10316" y="60759"/>
                            <a:pt x="-23269" y="52784"/>
                            <a:pt x="-10169" y="36586"/>
                          </a:cubicBezTo>
                          <a:cubicBezTo>
                            <a:pt x="6876" y="15509"/>
                            <a:pt x="38072" y="-4436"/>
                            <a:pt x="52842" y="-8364"/>
                          </a:cubicBezTo>
                          <a:cubicBezTo>
                            <a:pt x="60907" y="-10608"/>
                            <a:pt x="66896" y="-10722"/>
                            <a:pt x="72275" y="-2744"/>
                          </a:cubicBezTo>
                          <a:lnTo>
                            <a:pt x="135973" y="165818"/>
                          </a:lnTo>
                          <a:lnTo>
                            <a:pt x="132642" y="168961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73" name="Freeform 12972"/>
                    <p:cNvSpPr/>
                    <p:nvPr/>
                  </p:nvSpPr>
                  <p:spPr>
                    <a:xfrm>
                      <a:off x="8232151" y="6208898"/>
                      <a:ext cx="156350" cy="1758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56350" h="175882">
                          <a:moveTo>
                            <a:pt x="14604" y="162176"/>
                          </a:moveTo>
                          <a:lnTo>
                            <a:pt x="85007" y="-2713"/>
                          </a:lnTo>
                          <a:cubicBezTo>
                            <a:pt x="85007" y="-2713"/>
                            <a:pt x="89612" y="-17211"/>
                            <a:pt x="108498" y="-8419"/>
                          </a:cubicBezTo>
                          <a:cubicBezTo>
                            <a:pt x="133072" y="3022"/>
                            <a:pt x="159972" y="28465"/>
                            <a:pt x="167357" y="41847"/>
                          </a:cubicBezTo>
                          <a:cubicBezTo>
                            <a:pt x="171485" y="49129"/>
                            <a:pt x="173044" y="54913"/>
                            <a:pt x="166605" y="62062"/>
                          </a:cubicBezTo>
                          <a:lnTo>
                            <a:pt x="18459" y="164647"/>
                          </a:lnTo>
                          <a:lnTo>
                            <a:pt x="14604" y="162176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74" name="Freeform 12973"/>
                    <p:cNvSpPr/>
                    <p:nvPr/>
                  </p:nvSpPr>
                  <p:spPr>
                    <a:xfrm>
                      <a:off x="8248991" y="6296790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2"/>
                          </a:moveTo>
                          <a:lnTo>
                            <a:pt x="154357" y="-19581"/>
                          </a:lnTo>
                          <a:cubicBezTo>
                            <a:pt x="154357" y="-19581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  <p:sp>
                  <p:nvSpPr>
                    <p:cNvPr id="12975" name="Freeform 12974"/>
                    <p:cNvSpPr/>
                    <p:nvPr/>
                  </p:nvSpPr>
                  <p:spPr>
                    <a:xfrm flipH="1">
                      <a:off x="8057265" y="6296790"/>
                      <a:ext cx="194264" cy="1021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94264" h="102121">
                          <a:moveTo>
                            <a:pt x="2607" y="75902"/>
                          </a:moveTo>
                          <a:lnTo>
                            <a:pt x="154357" y="-19581"/>
                          </a:lnTo>
                          <a:cubicBezTo>
                            <a:pt x="154357" y="-19581"/>
                            <a:pt x="166395" y="-28878"/>
                            <a:pt x="176917" y="-10898"/>
                          </a:cubicBezTo>
                          <a:cubicBezTo>
                            <a:pt x="190608" y="12497"/>
                            <a:pt x="198238" y="48729"/>
                            <a:pt x="196693" y="63934"/>
                          </a:cubicBezTo>
                          <a:cubicBezTo>
                            <a:pt x="195941" y="72271"/>
                            <a:pt x="193931" y="77914"/>
                            <a:pt x="184567" y="80125"/>
                          </a:cubicBezTo>
                          <a:lnTo>
                            <a:pt x="4370" y="80129"/>
                          </a:lnTo>
                          <a:lnTo>
                            <a:pt x="2607" y="75902"/>
                          </a:lnTo>
                          <a:close/>
                        </a:path>
                      </a:pathLst>
                    </a:custGeom>
                    <a:solidFill>
                      <a:srgbClr val="CFE97E">
                        <a:alpha val="13000"/>
                      </a:srgbClr>
                    </a:solidFill>
                    <a:ln w="2500" cap="flat">
                      <a:solidFill>
                        <a:srgbClr val="82BE06">
                          <a:alpha val="21000"/>
                        </a:srgbClr>
                      </a:solidFill>
                      <a:bevel/>
                    </a:ln>
                  </p:spPr>
                </p:sp>
              </p:grpSp>
              <p:sp>
                <p:nvSpPr>
                  <p:cNvPr id="12976" name="Freeform 12975"/>
                  <p:cNvSpPr/>
                  <p:nvPr/>
                </p:nvSpPr>
                <p:spPr>
                  <a:xfrm>
                    <a:off x="8239109" y="6364138"/>
                    <a:ext cx="24565" cy="245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565" h="24565">
                        <a:moveTo>
                          <a:pt x="0" y="12282"/>
                        </a:moveTo>
                        <a:cubicBezTo>
                          <a:pt x="0" y="5486"/>
                          <a:pt x="5499" y="0"/>
                          <a:pt x="12283" y="0"/>
                        </a:cubicBezTo>
                        <a:cubicBezTo>
                          <a:pt x="19066" y="0"/>
                          <a:pt x="24565" y="5486"/>
                          <a:pt x="24565" y="12282"/>
                        </a:cubicBezTo>
                        <a:cubicBezTo>
                          <a:pt x="24565" y="19053"/>
                          <a:pt x="19066" y="24565"/>
                          <a:pt x="12283" y="24565"/>
                        </a:cubicBezTo>
                        <a:cubicBezTo>
                          <a:pt x="5499" y="24565"/>
                          <a:pt x="0" y="19053"/>
                          <a:pt x="0" y="12282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7FB80E">
                        <a:alpha val="25000"/>
                      </a:srgbClr>
                    </a:solidFill>
                    <a:bevel/>
                  </a:ln>
                </p:spPr>
              </p:sp>
            </p:grpSp>
          </p:grpSp>
          <p:grpSp>
            <p:nvGrpSpPr>
              <p:cNvPr id="12977" name="Group 12976"/>
              <p:cNvGrpSpPr/>
              <p:nvPr/>
            </p:nvGrpSpPr>
            <p:grpSpPr>
              <a:xfrm>
                <a:off x="57600" y="237000"/>
                <a:ext cx="9028800" cy="714400"/>
                <a:chOff x="57600" y="237000"/>
                <a:chExt cx="9028800" cy="714400"/>
              </a:xfrm>
            </p:grpSpPr>
            <p:sp>
              <p:nvSpPr>
                <p:cNvPr id="12978" name="Freeform 12977"/>
                <p:cNvSpPr/>
                <p:nvPr/>
              </p:nvSpPr>
              <p:spPr>
                <a:xfrm>
                  <a:off x="57600" y="714934"/>
                  <a:ext cx="9028800" cy="15717"/>
                </a:xfrm>
                <a:custGeom>
                  <a:avLst/>
                  <a:gdLst>
                    <a:gd name="rtt" fmla="*/ -304000 h 15717"/>
                    <a:gd name="rtb" fmla="*/ 0 h 15717"/>
                  </a:gdLst>
                  <a:ahLst/>
                  <a:cxnLst/>
                  <a:rect l="l" t="rtt" r="r" b="rtb"/>
                  <a:pathLst>
                    <a:path w="9028800" h="15717">
                      <a:moveTo>
                        <a:pt x="0" y="15717"/>
                      </a:moveTo>
                      <a:lnTo>
                        <a:pt x="9028800" y="15717"/>
                      </a:lnTo>
                      <a:lnTo>
                        <a:pt x="9028800" y="0"/>
                      </a:lnTo>
                      <a:lnTo>
                        <a:pt x="0" y="0"/>
                      </a:lnTo>
                      <a:lnTo>
                        <a:pt x="0" y="15717"/>
                      </a:lnTo>
                      <a:close/>
                    </a:path>
                  </a:pathLst>
                </a:custGeom>
                <a:solidFill>
                  <a:srgbClr val="A3CF62"/>
                </a:solidFill>
                <a:ln w="7600" cap="flat">
                  <a:solidFill>
                    <a:srgbClr val="A3CF62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520">
                      <a:solidFill>
                        <a:srgbClr val="000000"/>
                      </a:solidFill>
                      <a:latin typeface="Arial"/>
                    </a:rPr>
                    <a:t>Tips to Enjoy Banana</a:t>
                  </a:r>
                </a:p>
              </p:txBody>
            </p:sp>
            <p:grpSp>
              <p:nvGrpSpPr>
                <p:cNvPr id="12979" name="Group 12978"/>
                <p:cNvGrpSpPr/>
                <p:nvPr/>
              </p:nvGrpSpPr>
              <p:grpSpPr>
                <a:xfrm>
                  <a:off x="341076" y="237000"/>
                  <a:ext cx="709848" cy="714400"/>
                  <a:chOff x="341076" y="237000"/>
                  <a:chExt cx="709848" cy="714400"/>
                </a:xfrm>
              </p:grpSpPr>
              <p:sp>
                <p:nvSpPr>
                  <p:cNvPr id="12980" name="Freeform 12979"/>
                  <p:cNvSpPr/>
                  <p:nvPr/>
                </p:nvSpPr>
                <p:spPr>
                  <a:xfrm>
                    <a:off x="341076" y="237000"/>
                    <a:ext cx="709848" cy="7144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9848" h="714400">
                        <a:moveTo>
                          <a:pt x="0" y="357200"/>
                        </a:moveTo>
                        <a:cubicBezTo>
                          <a:pt x="0" y="159914"/>
                          <a:pt x="158896" y="0"/>
                          <a:pt x="354924" y="0"/>
                        </a:cubicBezTo>
                        <a:cubicBezTo>
                          <a:pt x="550941" y="0"/>
                          <a:pt x="709848" y="159914"/>
                          <a:pt x="709848" y="357200"/>
                        </a:cubicBezTo>
                        <a:cubicBezTo>
                          <a:pt x="709848" y="554443"/>
                          <a:pt x="550941" y="714400"/>
                          <a:pt x="354924" y="714400"/>
                        </a:cubicBezTo>
                        <a:cubicBezTo>
                          <a:pt x="158896" y="714400"/>
                          <a:pt x="0" y="554443"/>
                          <a:pt x="0" y="357200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2500" cap="flat">
                    <a:solidFill>
                      <a:srgbClr val="A3CF62"/>
                    </a:solidFill>
                    <a:bevel/>
                  </a:ln>
                </p:spPr>
              </p:sp>
              <p:sp>
                <p:nvSpPr>
                  <p:cNvPr id="12981" name="Freeform 12980"/>
                  <p:cNvSpPr/>
                  <p:nvPr/>
                </p:nvSpPr>
                <p:spPr>
                  <a:xfrm>
                    <a:off x="365254" y="261331"/>
                    <a:ext cx="661492" cy="6657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1492" h="665739">
                        <a:moveTo>
                          <a:pt x="0" y="332869"/>
                        </a:moveTo>
                        <a:cubicBezTo>
                          <a:pt x="0" y="149022"/>
                          <a:pt x="148072" y="0"/>
                          <a:pt x="330746" y="0"/>
                        </a:cubicBezTo>
                        <a:cubicBezTo>
                          <a:pt x="513410" y="0"/>
                          <a:pt x="661492" y="149022"/>
                          <a:pt x="661492" y="332869"/>
                        </a:cubicBezTo>
                        <a:cubicBezTo>
                          <a:pt x="661492" y="516677"/>
                          <a:pt x="513410" y="665739"/>
                          <a:pt x="330746" y="665739"/>
                        </a:cubicBezTo>
                        <a:cubicBezTo>
                          <a:pt x="148072" y="665739"/>
                          <a:pt x="0" y="516677"/>
                          <a:pt x="0" y="332869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sp>
                <p:nvSpPr>
                  <p:cNvPr id="12982" name="Freeform 12981"/>
                  <p:cNvSpPr/>
                  <p:nvPr/>
                </p:nvSpPr>
                <p:spPr>
                  <a:xfrm>
                    <a:off x="618963" y="301781"/>
                    <a:ext cx="154075" cy="2888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075" h="288889">
                        <a:moveTo>
                          <a:pt x="73090" y="288889"/>
                        </a:moveTo>
                        <a:lnTo>
                          <a:pt x="1022" y="33927"/>
                        </a:lnTo>
                        <a:cubicBezTo>
                          <a:pt x="1022" y="33927"/>
                          <a:pt x="-7125" y="12985"/>
                          <a:pt x="22568" y="5514"/>
                        </a:cubicBezTo>
                        <a:cubicBezTo>
                          <a:pt x="61203" y="-4206"/>
                          <a:pt x="115440" y="0"/>
                          <a:pt x="136243" y="8505"/>
                        </a:cubicBezTo>
                        <a:cubicBezTo>
                          <a:pt x="147690" y="13030"/>
                          <a:pt x="154817" y="18225"/>
                          <a:pt x="154075" y="32431"/>
                        </a:cubicBezTo>
                        <a:lnTo>
                          <a:pt x="79777" y="288141"/>
                        </a:lnTo>
                        <a:lnTo>
                          <a:pt x="73090" y="288889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83" name="Freeform 12982"/>
                  <p:cNvSpPr/>
                  <p:nvPr/>
                </p:nvSpPr>
                <p:spPr>
                  <a:xfrm flipV="1">
                    <a:off x="621436" y="594487"/>
                    <a:ext cx="154035" cy="288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4035" h="288963">
                        <a:moveTo>
                          <a:pt x="73071" y="288963"/>
                        </a:moveTo>
                        <a:lnTo>
                          <a:pt x="1002" y="33964"/>
                        </a:lnTo>
                        <a:cubicBezTo>
                          <a:pt x="1002" y="33964"/>
                          <a:pt x="-7144" y="13022"/>
                          <a:pt x="22548" y="5551"/>
                        </a:cubicBezTo>
                        <a:cubicBezTo>
                          <a:pt x="61183" y="-4169"/>
                          <a:pt x="115420" y="0"/>
                          <a:pt x="136224" y="8542"/>
                        </a:cubicBezTo>
                        <a:cubicBezTo>
                          <a:pt x="147670" y="13068"/>
                          <a:pt x="154798" y="18262"/>
                          <a:pt x="154035" y="32468"/>
                        </a:cubicBezTo>
                        <a:lnTo>
                          <a:pt x="79757" y="288179"/>
                        </a:lnTo>
                        <a:lnTo>
                          <a:pt x="73071" y="288963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84" name="Freeform 12983"/>
                  <p:cNvSpPr/>
                  <p:nvPr/>
                </p:nvSpPr>
                <p:spPr>
                  <a:xfrm>
                    <a:off x="496210" y="344285"/>
                    <a:ext cx="226231" cy="2622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231" h="262222">
                        <a:moveTo>
                          <a:pt x="198374" y="247380"/>
                        </a:moveTo>
                        <a:lnTo>
                          <a:pt x="-14398" y="91119"/>
                        </a:lnTo>
                        <a:cubicBezTo>
                          <a:pt x="-14398" y="91119"/>
                          <a:pt x="-33630" y="79663"/>
                          <a:pt x="-14802" y="55380"/>
                        </a:cubicBezTo>
                        <a:cubicBezTo>
                          <a:pt x="9696" y="23784"/>
                          <a:pt x="55009" y="-6506"/>
                          <a:pt x="76606" y="-12693"/>
                        </a:cubicBezTo>
                        <a:cubicBezTo>
                          <a:pt x="88394" y="-16219"/>
                          <a:pt x="97189" y="-16542"/>
                          <a:pt x="105294" y="-4887"/>
                        </a:cubicBezTo>
                        <a:lnTo>
                          <a:pt x="203185" y="242648"/>
                        </a:lnTo>
                        <a:lnTo>
                          <a:pt x="198374" y="247380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85" name="Freeform 12984"/>
                  <p:cNvSpPr/>
                  <p:nvPr/>
                </p:nvSpPr>
                <p:spPr>
                  <a:xfrm flipV="1">
                    <a:off x="675428" y="575069"/>
                    <a:ext cx="220299" cy="26620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0299" h="266201">
                        <a:moveTo>
                          <a:pt x="22987" y="247931"/>
                        </a:moveTo>
                        <a:lnTo>
                          <a:pt x="112737" y="-1284"/>
                        </a:lnTo>
                        <a:cubicBezTo>
                          <a:pt x="112737" y="-1284"/>
                          <a:pt x="118302" y="-23065"/>
                          <a:pt x="146727" y="-11645"/>
                        </a:cubicBezTo>
                        <a:cubicBezTo>
                          <a:pt x="183713" y="3215"/>
                          <a:pt x="225258" y="38554"/>
                          <a:pt x="237187" y="57698"/>
                        </a:cubicBezTo>
                        <a:cubicBezTo>
                          <a:pt x="243840" y="68106"/>
                          <a:pt x="246600" y="76515"/>
                          <a:pt x="237742" y="87600"/>
                        </a:cubicBezTo>
                        <a:lnTo>
                          <a:pt x="28845" y="251261"/>
                        </a:lnTo>
                        <a:lnTo>
                          <a:pt x="22987" y="24793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86" name="Freeform 12985"/>
                  <p:cNvSpPr/>
                  <p:nvPr/>
                </p:nvSpPr>
                <p:spPr>
                  <a:xfrm flipV="1">
                    <a:off x="694095" y="562721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49"/>
                        </a:lnTo>
                        <a:cubicBezTo>
                          <a:pt x="226774" y="-28949"/>
                          <a:pt x="244462" y="-42696"/>
                          <a:pt x="259920" y="-16113"/>
                        </a:cubicBezTo>
                        <a:cubicBezTo>
                          <a:pt x="280034" y="18477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87" name="Freeform 12986"/>
                  <p:cNvSpPr/>
                  <p:nvPr/>
                </p:nvSpPr>
                <p:spPr>
                  <a:xfrm flipH="1" flipV="1">
                    <a:off x="412614" y="562721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49"/>
                        </a:lnTo>
                        <a:cubicBezTo>
                          <a:pt x="226774" y="-28949"/>
                          <a:pt x="244462" y="-42696"/>
                          <a:pt x="259920" y="-16113"/>
                        </a:cubicBezTo>
                        <a:cubicBezTo>
                          <a:pt x="280034" y="18477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88" name="Freeform 12987"/>
                  <p:cNvSpPr/>
                  <p:nvPr/>
                </p:nvSpPr>
                <p:spPr>
                  <a:xfrm flipV="1">
                    <a:off x="498650" y="578682"/>
                    <a:ext cx="223289" cy="26411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289" h="264114">
                        <a:moveTo>
                          <a:pt x="194873" y="249806"/>
                        </a:moveTo>
                        <a:lnTo>
                          <a:pt x="-15156" y="89831"/>
                        </a:lnTo>
                        <a:cubicBezTo>
                          <a:pt x="-15156" y="89831"/>
                          <a:pt x="-34186" y="78041"/>
                          <a:pt x="-14940" y="54091"/>
                        </a:cubicBezTo>
                        <a:cubicBezTo>
                          <a:pt x="10103" y="22930"/>
                          <a:pt x="55933" y="-6559"/>
                          <a:pt x="77634" y="-12366"/>
                        </a:cubicBezTo>
                        <a:cubicBezTo>
                          <a:pt x="89482" y="-15684"/>
                          <a:pt x="98280" y="-15852"/>
                          <a:pt x="106183" y="-4057"/>
                        </a:cubicBezTo>
                        <a:lnTo>
                          <a:pt x="199766" y="245160"/>
                        </a:lnTo>
                        <a:lnTo>
                          <a:pt x="194873" y="249806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89" name="Freeform 12988"/>
                  <p:cNvSpPr/>
                  <p:nvPr/>
                </p:nvSpPr>
                <p:spPr>
                  <a:xfrm>
                    <a:off x="669345" y="342350"/>
                    <a:ext cx="229703" cy="2600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9703" h="260038">
                        <a:moveTo>
                          <a:pt x="21455" y="239774"/>
                        </a:moveTo>
                        <a:lnTo>
                          <a:pt x="124889" y="-4012"/>
                        </a:lnTo>
                        <a:cubicBezTo>
                          <a:pt x="124889" y="-4012"/>
                          <a:pt x="131654" y="-25446"/>
                          <a:pt x="159401" y="-12447"/>
                        </a:cubicBezTo>
                        <a:cubicBezTo>
                          <a:pt x="195504" y="4468"/>
                          <a:pt x="235025" y="42085"/>
                          <a:pt x="245874" y="61870"/>
                        </a:cubicBezTo>
                        <a:cubicBezTo>
                          <a:pt x="251938" y="72636"/>
                          <a:pt x="254228" y="81187"/>
                          <a:pt x="244769" y="91757"/>
                        </a:cubicBezTo>
                        <a:lnTo>
                          <a:pt x="27119" y="243427"/>
                        </a:lnTo>
                        <a:lnTo>
                          <a:pt x="21455" y="23977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90" name="Freeform 12989"/>
                  <p:cNvSpPr/>
                  <p:nvPr/>
                </p:nvSpPr>
                <p:spPr>
                  <a:xfrm>
                    <a:off x="694086" y="472297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50"/>
                        </a:lnTo>
                        <a:cubicBezTo>
                          <a:pt x="226774" y="-28950"/>
                          <a:pt x="244462" y="-42696"/>
                          <a:pt x="259920" y="-16113"/>
                        </a:cubicBezTo>
                        <a:cubicBezTo>
                          <a:pt x="280033" y="18476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91" name="Freeform 12990"/>
                  <p:cNvSpPr/>
                  <p:nvPr/>
                </p:nvSpPr>
                <p:spPr>
                  <a:xfrm flipH="1">
                    <a:off x="412409" y="472297"/>
                    <a:ext cx="285405" cy="15098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405" h="150985">
                        <a:moveTo>
                          <a:pt x="3830" y="112221"/>
                        </a:moveTo>
                        <a:lnTo>
                          <a:pt x="226774" y="-28950"/>
                        </a:lnTo>
                        <a:cubicBezTo>
                          <a:pt x="226774" y="-28950"/>
                          <a:pt x="244462" y="-42696"/>
                          <a:pt x="259920" y="-16113"/>
                        </a:cubicBezTo>
                        <a:cubicBezTo>
                          <a:pt x="280034" y="18477"/>
                          <a:pt x="291244" y="72045"/>
                          <a:pt x="288973" y="94526"/>
                        </a:cubicBezTo>
                        <a:cubicBezTo>
                          <a:pt x="287868" y="106852"/>
                          <a:pt x="284915" y="115194"/>
                          <a:pt x="271157" y="118464"/>
                        </a:cubicBezTo>
                        <a:lnTo>
                          <a:pt x="6420" y="118470"/>
                        </a:lnTo>
                        <a:lnTo>
                          <a:pt x="3830" y="11222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92" name="Freeform 12991"/>
                  <p:cNvSpPr/>
                  <p:nvPr/>
                </p:nvSpPr>
                <p:spPr>
                  <a:xfrm>
                    <a:off x="679908" y="571867"/>
                    <a:ext cx="36090" cy="363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090" h="36319">
                        <a:moveTo>
                          <a:pt x="0" y="18159"/>
                        </a:moveTo>
                        <a:cubicBezTo>
                          <a:pt x="0" y="8111"/>
                          <a:pt x="8079" y="0"/>
                          <a:pt x="18045" y="0"/>
                        </a:cubicBezTo>
                        <a:cubicBezTo>
                          <a:pt x="28011" y="0"/>
                          <a:pt x="36090" y="8111"/>
                          <a:pt x="36090" y="18159"/>
                        </a:cubicBezTo>
                        <a:cubicBezTo>
                          <a:pt x="36090" y="28170"/>
                          <a:pt x="28011" y="36319"/>
                          <a:pt x="18045" y="36319"/>
                        </a:cubicBezTo>
                        <a:cubicBezTo>
                          <a:pt x="8079" y="36319"/>
                          <a:pt x="0" y="28170"/>
                          <a:pt x="0" y="18159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7FB80E"/>
                    </a:solidFill>
                    <a:bevel/>
                  </a:ln>
                </p:spPr>
              </p:sp>
            </p:grpSp>
            <p:grpSp>
              <p:nvGrpSpPr>
                <p:cNvPr id="12993" name="Group 12992"/>
                <p:cNvGrpSpPr/>
                <p:nvPr/>
              </p:nvGrpSpPr>
              <p:grpSpPr>
                <a:xfrm>
                  <a:off x="871560" y="451320"/>
                  <a:ext cx="500080" cy="500080"/>
                  <a:chOff x="871560" y="451320"/>
                  <a:chExt cx="500080" cy="500080"/>
                </a:xfrm>
              </p:grpSpPr>
              <p:sp>
                <p:nvSpPr>
                  <p:cNvPr id="12994" name="Freeform 12993"/>
                  <p:cNvSpPr/>
                  <p:nvPr/>
                </p:nvSpPr>
                <p:spPr>
                  <a:xfrm>
                    <a:off x="871560" y="451320"/>
                    <a:ext cx="500080" cy="5000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0080" h="500080">
                        <a:moveTo>
                          <a:pt x="0" y="250040"/>
                        </a:moveTo>
                        <a:cubicBezTo>
                          <a:pt x="0" y="111940"/>
                          <a:pt x="111941" y="0"/>
                          <a:pt x="250040" y="0"/>
                        </a:cubicBezTo>
                        <a:cubicBezTo>
                          <a:pt x="388131" y="0"/>
                          <a:pt x="500080" y="111940"/>
                          <a:pt x="500080" y="250040"/>
                        </a:cubicBezTo>
                        <a:cubicBezTo>
                          <a:pt x="500080" y="388110"/>
                          <a:pt x="388131" y="500080"/>
                          <a:pt x="250040" y="500080"/>
                        </a:cubicBezTo>
                        <a:cubicBezTo>
                          <a:pt x="111941" y="500080"/>
                          <a:pt x="0" y="388110"/>
                          <a:pt x="0" y="250040"/>
                        </a:cubicBezTo>
                        <a:close/>
                      </a:path>
                    </a:pathLst>
                  </a:custGeom>
                  <a:solidFill>
                    <a:srgbClr val="A3CF62"/>
                  </a:solidFill>
                  <a:ln w="2500" cap="flat">
                    <a:solidFill>
                      <a:srgbClr val="A3CF62"/>
                    </a:solidFill>
                    <a:bevel/>
                  </a:ln>
                </p:spPr>
              </p:sp>
              <p:sp>
                <p:nvSpPr>
                  <p:cNvPr id="12995" name="Freeform 12994"/>
                  <p:cNvSpPr/>
                  <p:nvPr/>
                </p:nvSpPr>
                <p:spPr>
                  <a:xfrm>
                    <a:off x="888593" y="468352"/>
                    <a:ext cx="466014" cy="4660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66014" h="466017">
                        <a:moveTo>
                          <a:pt x="0" y="233008"/>
                        </a:moveTo>
                        <a:cubicBezTo>
                          <a:pt x="0" y="104315"/>
                          <a:pt x="104315" y="0"/>
                          <a:pt x="233007" y="0"/>
                        </a:cubicBezTo>
                        <a:cubicBezTo>
                          <a:pt x="361692" y="0"/>
                          <a:pt x="466014" y="104315"/>
                          <a:pt x="466014" y="233008"/>
                        </a:cubicBezTo>
                        <a:cubicBezTo>
                          <a:pt x="466014" y="361674"/>
                          <a:pt x="361692" y="466017"/>
                          <a:pt x="233007" y="466017"/>
                        </a:cubicBezTo>
                        <a:cubicBezTo>
                          <a:pt x="104315" y="466017"/>
                          <a:pt x="0" y="361674"/>
                          <a:pt x="0" y="233008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F7FBC8"/>
                    </a:solidFill>
                    <a:bevel/>
                  </a:ln>
                </p:spPr>
              </p:sp>
              <p:sp>
                <p:nvSpPr>
                  <p:cNvPr id="12996" name="Freeform 12995"/>
                  <p:cNvSpPr/>
                  <p:nvPr/>
                </p:nvSpPr>
                <p:spPr>
                  <a:xfrm>
                    <a:off x="1067328" y="496667"/>
                    <a:ext cx="108544" cy="2022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544" h="202222">
                        <a:moveTo>
                          <a:pt x="51491" y="202222"/>
                        </a:moveTo>
                        <a:lnTo>
                          <a:pt x="720" y="23749"/>
                        </a:lnTo>
                        <a:cubicBezTo>
                          <a:pt x="720" y="23749"/>
                          <a:pt x="-5019" y="9089"/>
                          <a:pt x="15899" y="3860"/>
                        </a:cubicBezTo>
                        <a:cubicBezTo>
                          <a:pt x="43117" y="-2944"/>
                          <a:pt x="81326" y="0"/>
                          <a:pt x="95982" y="5953"/>
                        </a:cubicBezTo>
                        <a:cubicBezTo>
                          <a:pt x="104046" y="9121"/>
                          <a:pt x="109067" y="12758"/>
                          <a:pt x="108544" y="22702"/>
                        </a:cubicBezTo>
                        <a:lnTo>
                          <a:pt x="56202" y="201699"/>
                        </a:lnTo>
                        <a:lnTo>
                          <a:pt x="51491" y="202222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97" name="Freeform 12996"/>
                  <p:cNvSpPr/>
                  <p:nvPr/>
                </p:nvSpPr>
                <p:spPr>
                  <a:xfrm flipV="1">
                    <a:off x="1069071" y="701561"/>
                    <a:ext cx="108517" cy="202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8517" h="202274">
                        <a:moveTo>
                          <a:pt x="51477" y="202274"/>
                        </a:moveTo>
                        <a:lnTo>
                          <a:pt x="706" y="23775"/>
                        </a:lnTo>
                        <a:cubicBezTo>
                          <a:pt x="706" y="23775"/>
                          <a:pt x="-5033" y="9115"/>
                          <a:pt x="15885" y="3886"/>
                        </a:cubicBezTo>
                        <a:cubicBezTo>
                          <a:pt x="43103" y="-2918"/>
                          <a:pt x="81312" y="0"/>
                          <a:pt x="95968" y="5980"/>
                        </a:cubicBezTo>
                        <a:cubicBezTo>
                          <a:pt x="104032" y="9147"/>
                          <a:pt x="109053" y="12784"/>
                          <a:pt x="108517" y="22728"/>
                        </a:cubicBezTo>
                        <a:lnTo>
                          <a:pt x="56188" y="201725"/>
                        </a:lnTo>
                        <a:lnTo>
                          <a:pt x="51477" y="20227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98" name="Freeform 12997"/>
                  <p:cNvSpPr/>
                  <p:nvPr/>
                </p:nvSpPr>
                <p:spPr>
                  <a:xfrm>
                    <a:off x="980849" y="526419"/>
                    <a:ext cx="159377" cy="18355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9377" h="183555">
                        <a:moveTo>
                          <a:pt x="139752" y="173166"/>
                        </a:moveTo>
                        <a:lnTo>
                          <a:pt x="-10144" y="63783"/>
                        </a:lnTo>
                        <a:cubicBezTo>
                          <a:pt x="-10144" y="63783"/>
                          <a:pt x="-23692" y="55764"/>
                          <a:pt x="-10428" y="38766"/>
                        </a:cubicBezTo>
                        <a:cubicBezTo>
                          <a:pt x="6831" y="16648"/>
                          <a:pt x="38753" y="-4554"/>
                          <a:pt x="53968" y="-8885"/>
                        </a:cubicBezTo>
                        <a:cubicBezTo>
                          <a:pt x="62273" y="-11353"/>
                          <a:pt x="68468" y="-11579"/>
                          <a:pt x="74179" y="-3421"/>
                        </a:cubicBezTo>
                        <a:lnTo>
                          <a:pt x="143142" y="169854"/>
                        </a:lnTo>
                        <a:lnTo>
                          <a:pt x="139752" y="173166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2999" name="Freeform 12998"/>
                  <p:cNvSpPr/>
                  <p:nvPr/>
                </p:nvSpPr>
                <p:spPr>
                  <a:xfrm flipV="1">
                    <a:off x="1107108" y="687968"/>
                    <a:ext cx="155198" cy="1863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5198" h="186341">
                        <a:moveTo>
                          <a:pt x="16194" y="173551"/>
                        </a:moveTo>
                        <a:lnTo>
                          <a:pt x="79422" y="-899"/>
                        </a:lnTo>
                        <a:cubicBezTo>
                          <a:pt x="79422" y="-899"/>
                          <a:pt x="83342" y="-16146"/>
                          <a:pt x="103368" y="-8152"/>
                        </a:cubicBezTo>
                        <a:cubicBezTo>
                          <a:pt x="129423" y="2250"/>
                          <a:pt x="158692" y="26988"/>
                          <a:pt x="167096" y="40388"/>
                        </a:cubicBezTo>
                        <a:cubicBezTo>
                          <a:pt x="171783" y="47675"/>
                          <a:pt x="173728" y="53561"/>
                          <a:pt x="167487" y="61320"/>
                        </a:cubicBezTo>
                        <a:lnTo>
                          <a:pt x="20321" y="175882"/>
                        </a:lnTo>
                        <a:lnTo>
                          <a:pt x="16194" y="17355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3000" name="Freeform 12999"/>
                  <p:cNvSpPr/>
                  <p:nvPr/>
                </p:nvSpPr>
                <p:spPr>
                  <a:xfrm flipV="1">
                    <a:off x="1120258" y="679325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3001" name="Freeform 13000"/>
                  <p:cNvSpPr/>
                  <p:nvPr/>
                </p:nvSpPr>
                <p:spPr>
                  <a:xfrm flipH="1" flipV="1">
                    <a:off x="921958" y="679325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3002" name="Freeform 13001"/>
                  <p:cNvSpPr/>
                  <p:nvPr/>
                </p:nvSpPr>
                <p:spPr>
                  <a:xfrm flipV="1">
                    <a:off x="982569" y="690497"/>
                    <a:ext cx="157305" cy="1848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305" h="184880">
                        <a:moveTo>
                          <a:pt x="137286" y="174865"/>
                        </a:moveTo>
                        <a:lnTo>
                          <a:pt x="-10677" y="62882"/>
                        </a:lnTo>
                        <a:cubicBezTo>
                          <a:pt x="-10677" y="62882"/>
                          <a:pt x="-24084" y="54628"/>
                          <a:pt x="-10525" y="37864"/>
                        </a:cubicBezTo>
                        <a:cubicBezTo>
                          <a:pt x="7117" y="16051"/>
                          <a:pt x="39404" y="-4591"/>
                          <a:pt x="54692" y="-8656"/>
                        </a:cubicBezTo>
                        <a:cubicBezTo>
                          <a:pt x="63039" y="-10979"/>
                          <a:pt x="69238" y="-11097"/>
                          <a:pt x="74805" y="-2840"/>
                        </a:cubicBezTo>
                        <a:lnTo>
                          <a:pt x="140733" y="171612"/>
                        </a:lnTo>
                        <a:lnTo>
                          <a:pt x="137286" y="174865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3003" name="Freeform 13002"/>
                  <p:cNvSpPr/>
                  <p:nvPr/>
                </p:nvSpPr>
                <p:spPr>
                  <a:xfrm>
                    <a:off x="1102822" y="525065"/>
                    <a:ext cx="161823" cy="1820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1823" h="182027">
                        <a:moveTo>
                          <a:pt x="15115" y="167841"/>
                        </a:moveTo>
                        <a:lnTo>
                          <a:pt x="87983" y="-2808"/>
                        </a:lnTo>
                        <a:cubicBezTo>
                          <a:pt x="87983" y="-2808"/>
                          <a:pt x="92749" y="-17812"/>
                          <a:pt x="112296" y="-8713"/>
                        </a:cubicBezTo>
                        <a:cubicBezTo>
                          <a:pt x="137731" y="3127"/>
                          <a:pt x="165573" y="29460"/>
                          <a:pt x="173215" y="43309"/>
                        </a:cubicBezTo>
                        <a:cubicBezTo>
                          <a:pt x="177488" y="50846"/>
                          <a:pt x="179102" y="56831"/>
                          <a:pt x="172437" y="64230"/>
                        </a:cubicBezTo>
                        <a:lnTo>
                          <a:pt x="19105" y="170400"/>
                        </a:lnTo>
                        <a:lnTo>
                          <a:pt x="15115" y="167841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3004" name="Freeform 13003"/>
                  <p:cNvSpPr/>
                  <p:nvPr/>
                </p:nvSpPr>
                <p:spPr>
                  <a:xfrm>
                    <a:off x="1120251" y="616028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3005" name="Freeform 13004"/>
                  <p:cNvSpPr/>
                  <p:nvPr/>
                </p:nvSpPr>
                <p:spPr>
                  <a:xfrm flipH="1">
                    <a:off x="921813" y="616028"/>
                    <a:ext cx="201065" cy="1056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01065" h="105689">
                        <a:moveTo>
                          <a:pt x="2698" y="78554"/>
                        </a:moveTo>
                        <a:lnTo>
                          <a:pt x="159760" y="-20265"/>
                        </a:lnTo>
                        <a:cubicBezTo>
                          <a:pt x="159760" y="-20265"/>
                          <a:pt x="172221" y="-29887"/>
                          <a:pt x="183111" y="-11279"/>
                        </a:cubicBezTo>
                        <a:cubicBezTo>
                          <a:pt x="197281" y="12934"/>
                          <a:pt x="205179" y="50431"/>
                          <a:pt x="203578" y="66168"/>
                        </a:cubicBezTo>
                        <a:cubicBezTo>
                          <a:pt x="202800" y="74796"/>
                          <a:pt x="200720" y="80636"/>
                          <a:pt x="191028" y="82925"/>
                        </a:cubicBezTo>
                        <a:lnTo>
                          <a:pt x="4523" y="82929"/>
                        </a:lnTo>
                        <a:lnTo>
                          <a:pt x="2698" y="78554"/>
                        </a:lnTo>
                        <a:close/>
                      </a:path>
                    </a:pathLst>
                  </a:custGeom>
                  <a:solidFill>
                    <a:srgbClr val="CFE97E"/>
                  </a:solidFill>
                  <a:ln w="2500" cap="flat">
                    <a:solidFill>
                      <a:srgbClr val="82BE06"/>
                    </a:solidFill>
                    <a:bevel/>
                  </a:ln>
                </p:spPr>
              </p:sp>
              <p:sp>
                <p:nvSpPr>
                  <p:cNvPr id="13006" name="Freeform 13005"/>
                  <p:cNvSpPr/>
                  <p:nvPr/>
                </p:nvSpPr>
                <p:spPr>
                  <a:xfrm>
                    <a:off x="1110264" y="685727"/>
                    <a:ext cx="25425" cy="2542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5425" h="25423">
                        <a:moveTo>
                          <a:pt x="0" y="12712"/>
                        </a:moveTo>
                        <a:cubicBezTo>
                          <a:pt x="0" y="5678"/>
                          <a:pt x="5692" y="0"/>
                          <a:pt x="12712" y="0"/>
                        </a:cubicBezTo>
                        <a:cubicBezTo>
                          <a:pt x="19733" y="0"/>
                          <a:pt x="25425" y="5678"/>
                          <a:pt x="25425" y="12712"/>
                        </a:cubicBezTo>
                        <a:cubicBezTo>
                          <a:pt x="25425" y="19719"/>
                          <a:pt x="19733" y="25423"/>
                          <a:pt x="12712" y="25423"/>
                        </a:cubicBezTo>
                        <a:cubicBezTo>
                          <a:pt x="5692" y="25423"/>
                          <a:pt x="0" y="19719"/>
                          <a:pt x="0" y="12712"/>
                        </a:cubicBezTo>
                        <a:close/>
                      </a:path>
                    </a:pathLst>
                  </a:custGeom>
                  <a:solidFill>
                    <a:srgbClr val="F0FEC7"/>
                  </a:solidFill>
                  <a:ln w="2500" cap="flat">
                    <a:solidFill>
                      <a:srgbClr val="7FB80E"/>
                    </a:solidFill>
                    <a:bevel/>
                  </a:ln>
                </p:spPr>
              </p:sp>
            </p:grpSp>
          </p:grpSp>
        </p:grpSp>
        <p:grpSp>
          <p:nvGrpSpPr>
            <p:cNvPr id="13027" name="List"/>
            <p:cNvGrpSpPr/>
            <p:nvPr/>
          </p:nvGrpSpPr>
          <p:grpSpPr>
            <a:xfrm>
              <a:off x="2094400" y="1428200"/>
              <a:ext cx="4955206" cy="754400"/>
              <a:chOff x="2094400" y="1428200"/>
              <a:chExt cx="4955206" cy="754400"/>
            </a:xfrm>
          </p:grpSpPr>
          <p:grpSp>
            <p:nvGrpSpPr>
              <p:cNvPr id="13028" name="Group 13027"/>
              <p:cNvGrpSpPr/>
              <p:nvPr/>
            </p:nvGrpSpPr>
            <p:grpSpPr>
              <a:xfrm>
                <a:off x="2094400" y="1428200"/>
                <a:ext cx="4955206" cy="754400"/>
                <a:chOff x="2094400" y="1428200"/>
                <a:chExt cx="4955206" cy="754400"/>
              </a:xfrm>
            </p:grpSpPr>
            <p:sp>
              <p:nvSpPr>
                <p:cNvPr id="13029" name="Freeform 13028"/>
                <p:cNvSpPr/>
                <p:nvPr/>
              </p:nvSpPr>
              <p:spPr>
                <a:xfrm>
                  <a:off x="2094400" y="1428200"/>
                  <a:ext cx="4955206" cy="754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55206" h="754400">
                      <a:moveTo>
                        <a:pt x="0" y="0"/>
                      </a:moveTo>
                      <a:lnTo>
                        <a:pt x="4955206" y="0"/>
                      </a:lnTo>
                      <a:lnTo>
                        <a:pt x="4955206" y="754400"/>
                      </a:lnTo>
                      <a:lnTo>
                        <a:pt x="0" y="754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00AEEE"/>
                  </a:solidFill>
                  <a:bevel/>
                </a:ln>
              </p:spPr>
            </p:sp>
            <p:sp>
              <p:nvSpPr>
                <p:cNvPr id="13030" name="Freeform 13029"/>
                <p:cNvSpPr/>
                <p:nvPr/>
              </p:nvSpPr>
              <p:spPr>
                <a:xfrm>
                  <a:off x="2094400" y="1428200"/>
                  <a:ext cx="754400" cy="754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4400" h="754400" stroke="0">
                      <a:moveTo>
                        <a:pt x="0" y="0"/>
                      </a:moveTo>
                      <a:cubicBezTo>
                        <a:pt x="414920" y="0"/>
                        <a:pt x="754400" y="339480"/>
                        <a:pt x="754400" y="754400"/>
                      </a:cubicBezTo>
                      <a:lnTo>
                        <a:pt x="0" y="754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EE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031" name="Freeform 13030"/>
                <p:cNvSpPr/>
                <p:nvPr/>
              </p:nvSpPr>
              <p:spPr>
                <a:xfrm>
                  <a:off x="2094400" y="1579080"/>
                  <a:ext cx="603520" cy="603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520" h="603520" stroke="0">
                      <a:moveTo>
                        <a:pt x="0" y="0"/>
                      </a:moveTo>
                      <a:cubicBezTo>
                        <a:pt x="331936" y="0"/>
                        <a:pt x="603520" y="271584"/>
                        <a:pt x="603520" y="603520"/>
                      </a:cubicBezTo>
                      <a:lnTo>
                        <a:pt x="0" y="6035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DAF7"/>
                </a:solidFill>
                <a:ln w="7600" cap="flat">
                  <a:solidFill>
                    <a:srgbClr val="00AEEE"/>
                  </a:solidFill>
                  <a:bevel/>
                </a:ln>
              </p:spPr>
            </p:sp>
            <p:sp>
              <p:nvSpPr>
                <p:cNvPr id="13136" name="Text 13136"/>
                <p:cNvSpPr txBox="1"/>
                <p:nvPr/>
              </p:nvSpPr>
              <p:spPr>
                <a:xfrm>
                  <a:off x="2848800" y="1428200"/>
                  <a:ext cx="4200806" cy="754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64">
                      <a:solidFill>
                        <a:srgbClr val="454545"/>
                      </a:solidFill>
                      <a:latin typeface="Arial"/>
                    </a:rPr>
                    <a:t>Enjoy bananas is in a loaf or bread</a:t>
                  </a:r>
                </a:p>
              </p:txBody>
            </p:sp>
            <p:sp>
              <p:nvSpPr>
                <p:cNvPr id="13137" name="Text 13137"/>
                <p:cNvSpPr txBox="1"/>
                <p:nvPr/>
              </p:nvSpPr>
              <p:spPr>
                <a:xfrm>
                  <a:off x="2094400" y="1687714"/>
                  <a:ext cx="494887" cy="494887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64">
                      <a:solidFill>
                        <a:srgbClr val="454545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grpSp>
            <p:nvGrpSpPr>
              <p:cNvPr id="13032" name="Group 13031"/>
              <p:cNvGrpSpPr/>
              <p:nvPr/>
            </p:nvGrpSpPr>
            <p:grpSpPr>
              <a:xfrm>
                <a:off x="2094400" y="2296600"/>
                <a:ext cx="4955206" cy="754400"/>
                <a:chOff x="2094400" y="2296600"/>
                <a:chExt cx="4955206" cy="754400"/>
              </a:xfrm>
            </p:grpSpPr>
            <p:sp>
              <p:nvSpPr>
                <p:cNvPr id="13033" name="Freeform 13032"/>
                <p:cNvSpPr/>
                <p:nvPr/>
              </p:nvSpPr>
              <p:spPr>
                <a:xfrm>
                  <a:off x="2094400" y="2296600"/>
                  <a:ext cx="4955206" cy="754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55206" h="754400">
                      <a:moveTo>
                        <a:pt x="0" y="0"/>
                      </a:moveTo>
                      <a:lnTo>
                        <a:pt x="4955206" y="0"/>
                      </a:lnTo>
                      <a:lnTo>
                        <a:pt x="4955206" y="754400"/>
                      </a:lnTo>
                      <a:lnTo>
                        <a:pt x="0" y="754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79646"/>
                  </a:solidFill>
                  <a:bevel/>
                </a:ln>
              </p:spPr>
            </p:sp>
            <p:sp>
              <p:nvSpPr>
                <p:cNvPr id="13034" name="Freeform 13033"/>
                <p:cNvSpPr/>
                <p:nvPr/>
              </p:nvSpPr>
              <p:spPr>
                <a:xfrm>
                  <a:off x="2094400" y="2296600"/>
                  <a:ext cx="754400" cy="754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4400" h="754400" stroke="0">
                      <a:moveTo>
                        <a:pt x="0" y="0"/>
                      </a:moveTo>
                      <a:cubicBezTo>
                        <a:pt x="414920" y="0"/>
                        <a:pt x="754400" y="339480"/>
                        <a:pt x="754400" y="754400"/>
                      </a:cubicBezTo>
                      <a:lnTo>
                        <a:pt x="0" y="754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9646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035" name="Freeform 13034"/>
                <p:cNvSpPr/>
                <p:nvPr/>
              </p:nvSpPr>
              <p:spPr>
                <a:xfrm>
                  <a:off x="2094400" y="2447480"/>
                  <a:ext cx="603520" cy="603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520" h="603520" stroke="0">
                      <a:moveTo>
                        <a:pt x="0" y="0"/>
                      </a:moveTo>
                      <a:cubicBezTo>
                        <a:pt x="331936" y="0"/>
                        <a:pt x="603520" y="271584"/>
                        <a:pt x="603520" y="603520"/>
                      </a:cubicBezTo>
                      <a:lnTo>
                        <a:pt x="0" y="6035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BD0AC"/>
                </a:solidFill>
                <a:ln w="7600" cap="flat">
                  <a:solidFill>
                    <a:srgbClr val="F79646"/>
                  </a:solidFill>
                  <a:bevel/>
                </a:ln>
              </p:spPr>
            </p:sp>
            <p:sp>
              <p:nvSpPr>
                <p:cNvPr id="13138" name="Text 13138"/>
                <p:cNvSpPr txBox="1"/>
                <p:nvPr/>
              </p:nvSpPr>
              <p:spPr>
                <a:xfrm>
                  <a:off x="2848800" y="2296600"/>
                  <a:ext cx="4200806" cy="754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64">
                      <a:solidFill>
                        <a:srgbClr val="454545"/>
                      </a:solidFill>
                      <a:latin typeface="Arial"/>
                    </a:rPr>
                    <a:t>Let your soft and squidgy bananas meld in heavenly fashion with chocolate buttons in whole baked bananas.</a:t>
                  </a:r>
                </a:p>
              </p:txBody>
            </p:sp>
            <p:sp>
              <p:nvSpPr>
                <p:cNvPr id="13139" name="Text 13139"/>
                <p:cNvSpPr txBox="1"/>
                <p:nvPr/>
              </p:nvSpPr>
              <p:spPr>
                <a:xfrm>
                  <a:off x="2094400" y="2556114"/>
                  <a:ext cx="494887" cy="494887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64">
                      <a:solidFill>
                        <a:srgbClr val="454545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grpSp>
            <p:nvGrpSpPr>
              <p:cNvPr id="13036" name="Group 13035"/>
              <p:cNvGrpSpPr/>
              <p:nvPr/>
            </p:nvGrpSpPr>
            <p:grpSpPr>
              <a:xfrm>
                <a:off x="2094400" y="3165000"/>
                <a:ext cx="4955206" cy="754400"/>
                <a:chOff x="2094400" y="3165000"/>
                <a:chExt cx="4955206" cy="754400"/>
              </a:xfrm>
            </p:grpSpPr>
            <p:sp>
              <p:nvSpPr>
                <p:cNvPr id="13037" name="Freeform 13036"/>
                <p:cNvSpPr/>
                <p:nvPr/>
              </p:nvSpPr>
              <p:spPr>
                <a:xfrm>
                  <a:off x="2094400" y="3165000"/>
                  <a:ext cx="4955206" cy="754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55206" h="754400">
                      <a:moveTo>
                        <a:pt x="0" y="0"/>
                      </a:moveTo>
                      <a:lnTo>
                        <a:pt x="4955206" y="0"/>
                      </a:lnTo>
                      <a:lnTo>
                        <a:pt x="4955206" y="754400"/>
                      </a:lnTo>
                      <a:lnTo>
                        <a:pt x="0" y="754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08080"/>
                  </a:solidFill>
                  <a:bevel/>
                </a:ln>
              </p:spPr>
            </p:sp>
            <p:sp>
              <p:nvSpPr>
                <p:cNvPr id="13038" name="Freeform 13037"/>
                <p:cNvSpPr/>
                <p:nvPr/>
              </p:nvSpPr>
              <p:spPr>
                <a:xfrm>
                  <a:off x="2094400" y="3165000"/>
                  <a:ext cx="754400" cy="754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4400" h="754400" stroke="0">
                      <a:moveTo>
                        <a:pt x="0" y="0"/>
                      </a:moveTo>
                      <a:cubicBezTo>
                        <a:pt x="414920" y="0"/>
                        <a:pt x="754400" y="339480"/>
                        <a:pt x="754400" y="754400"/>
                      </a:cubicBezTo>
                      <a:lnTo>
                        <a:pt x="0" y="754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808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039" name="Freeform 13038"/>
                <p:cNvSpPr/>
                <p:nvPr/>
              </p:nvSpPr>
              <p:spPr>
                <a:xfrm>
                  <a:off x="2094400" y="3315880"/>
                  <a:ext cx="603520" cy="603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520" h="603520" stroke="0">
                      <a:moveTo>
                        <a:pt x="0" y="0"/>
                      </a:moveTo>
                      <a:cubicBezTo>
                        <a:pt x="331936" y="0"/>
                        <a:pt x="603520" y="271584"/>
                        <a:pt x="603520" y="603520"/>
                      </a:cubicBezTo>
                      <a:lnTo>
                        <a:pt x="0" y="6035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8C6C6"/>
                </a:solidFill>
                <a:ln w="7600" cap="flat">
                  <a:solidFill>
                    <a:srgbClr val="F08080"/>
                  </a:solidFill>
                  <a:bevel/>
                </a:ln>
              </p:spPr>
            </p:sp>
            <p:sp>
              <p:nvSpPr>
                <p:cNvPr id="13140" name="Text 13140"/>
                <p:cNvSpPr txBox="1"/>
                <p:nvPr/>
              </p:nvSpPr>
              <p:spPr>
                <a:xfrm>
                  <a:off x="2848800" y="3165000"/>
                  <a:ext cx="4200806" cy="754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64">
                      <a:solidFill>
                        <a:srgbClr val="454545"/>
                      </a:solidFill>
                      <a:latin typeface="Arial"/>
                    </a:rPr>
                    <a:t>cut thick slices of banana on the bias and spread Nutella over. Kids will love it! </a:t>
                  </a:r>
                </a:p>
              </p:txBody>
            </p:sp>
            <p:sp>
              <p:nvSpPr>
                <p:cNvPr id="13141" name="Text 13141"/>
                <p:cNvSpPr txBox="1"/>
                <p:nvPr/>
              </p:nvSpPr>
              <p:spPr>
                <a:xfrm>
                  <a:off x="2094400" y="3424514"/>
                  <a:ext cx="494887" cy="494887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64">
                      <a:solidFill>
                        <a:srgbClr val="454545"/>
                      </a:solidFill>
                      <a:latin typeface="Arial"/>
                    </a:rPr>
                    <a:t>3</a:t>
                  </a:r>
                </a:p>
              </p:txBody>
            </p:sp>
          </p:grpSp>
          <p:grpSp>
            <p:nvGrpSpPr>
              <p:cNvPr id="13040" name="Group 13039"/>
              <p:cNvGrpSpPr/>
              <p:nvPr/>
            </p:nvGrpSpPr>
            <p:grpSpPr>
              <a:xfrm>
                <a:off x="2094400" y="4033400"/>
                <a:ext cx="4955206" cy="754400"/>
                <a:chOff x="2094400" y="4033400"/>
                <a:chExt cx="4955206" cy="754400"/>
              </a:xfrm>
            </p:grpSpPr>
            <p:sp>
              <p:nvSpPr>
                <p:cNvPr id="13041" name="Freeform 13040"/>
                <p:cNvSpPr/>
                <p:nvPr/>
              </p:nvSpPr>
              <p:spPr>
                <a:xfrm>
                  <a:off x="2094400" y="4033400"/>
                  <a:ext cx="4955206" cy="754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55206" h="754400">
                      <a:moveTo>
                        <a:pt x="0" y="0"/>
                      </a:moveTo>
                      <a:lnTo>
                        <a:pt x="4955206" y="0"/>
                      </a:lnTo>
                      <a:lnTo>
                        <a:pt x="4955206" y="754400"/>
                      </a:lnTo>
                      <a:lnTo>
                        <a:pt x="0" y="754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5F9EA0"/>
                  </a:solidFill>
                  <a:bevel/>
                </a:ln>
              </p:spPr>
            </p:sp>
            <p:sp>
              <p:nvSpPr>
                <p:cNvPr id="13042" name="Freeform 13041"/>
                <p:cNvSpPr/>
                <p:nvPr/>
              </p:nvSpPr>
              <p:spPr>
                <a:xfrm>
                  <a:off x="2094400" y="4033400"/>
                  <a:ext cx="754400" cy="754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4400" h="754400" stroke="0">
                      <a:moveTo>
                        <a:pt x="0" y="0"/>
                      </a:moveTo>
                      <a:cubicBezTo>
                        <a:pt x="414920" y="0"/>
                        <a:pt x="754400" y="339480"/>
                        <a:pt x="754400" y="754400"/>
                      </a:cubicBezTo>
                      <a:lnTo>
                        <a:pt x="0" y="754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F9EA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043" name="Freeform 13042"/>
                <p:cNvSpPr/>
                <p:nvPr/>
              </p:nvSpPr>
              <p:spPr>
                <a:xfrm>
                  <a:off x="2094400" y="4184281"/>
                  <a:ext cx="603520" cy="603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520" h="603520" stroke="0">
                      <a:moveTo>
                        <a:pt x="0" y="0"/>
                      </a:moveTo>
                      <a:cubicBezTo>
                        <a:pt x="331936" y="0"/>
                        <a:pt x="603520" y="271584"/>
                        <a:pt x="603520" y="603520"/>
                      </a:cubicBezTo>
                      <a:lnTo>
                        <a:pt x="0" y="6035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7D3D4"/>
                </a:solidFill>
                <a:ln w="7600" cap="flat">
                  <a:solidFill>
                    <a:srgbClr val="5F9EA0"/>
                  </a:solidFill>
                  <a:bevel/>
                </a:ln>
              </p:spPr>
            </p:sp>
            <p:sp>
              <p:nvSpPr>
                <p:cNvPr id="13142" name="Text 13142"/>
                <p:cNvSpPr txBox="1"/>
                <p:nvPr/>
              </p:nvSpPr>
              <p:spPr>
                <a:xfrm>
                  <a:off x="2848800" y="4033400"/>
                  <a:ext cx="4200806" cy="7544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1064">
                      <a:solidFill>
                        <a:srgbClr val="454545"/>
                      </a:solidFill>
                      <a:latin typeface="Arial"/>
                    </a:rPr>
                    <a:t>Upgrade your cereal breakfast and infuse the milk with banana. </a:t>
                  </a:r>
                </a:p>
              </p:txBody>
            </p:sp>
            <p:sp>
              <p:nvSpPr>
                <p:cNvPr id="13143" name="Text 13143"/>
                <p:cNvSpPr txBox="1"/>
                <p:nvPr/>
              </p:nvSpPr>
              <p:spPr>
                <a:xfrm>
                  <a:off x="2094400" y="4292914"/>
                  <a:ext cx="494887" cy="494887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064">
                      <a:solidFill>
                        <a:srgbClr val="454545"/>
                      </a:solidFill>
                      <a:latin typeface="Arial"/>
                    </a:rPr>
                    <a:t>4</a:t>
                  </a:r>
                </a:p>
              </p:txBody>
            </p:sp>
          </p:grpSp>
        </p:grpSp>
      </p:grpSp>
      <p:sp>
        <p:nvSpPr>
          <p:cNvPr id="91" name="TextBox 2"/>
          <p:cNvSpPr txBox="1"/>
          <p:nvPr/>
        </p:nvSpPr>
        <p:spPr>
          <a:xfrm>
            <a:off x="113351" y="81937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44" name="Group13144"/>
          <p:cNvGrpSpPr/>
          <p:nvPr/>
        </p:nvGrpSpPr>
        <p:grpSpPr>
          <a:xfrm>
            <a:off x="1604200" y="752375"/>
            <a:ext cx="5935600" cy="5353250"/>
            <a:chOff x="1604200" y="752375"/>
            <a:chExt cx="5935600" cy="5353250"/>
          </a:xfrm>
        </p:grpSpPr>
        <p:sp>
          <p:nvSpPr>
            <p:cNvPr id="6798" name="Start or Terminator"/>
            <p:cNvSpPr/>
            <p:nvPr/>
          </p:nvSpPr>
          <p:spPr>
            <a:xfrm>
              <a:off x="3455028" y="1747587"/>
              <a:ext cx="1581051" cy="604124"/>
            </a:xfrm>
            <a:custGeom>
              <a:avLst/>
              <a:gdLst>
                <a:gd name="connsiteX0" fmla="*/ 0 w 1581051"/>
                <a:gd name="connsiteY0" fmla="*/ 302062 h 604124"/>
                <a:gd name="connsiteX1" fmla="*/ 790529 w 1581051"/>
                <a:gd name="connsiteY1" fmla="*/ 0 h 604124"/>
                <a:gd name="connsiteX2" fmla="*/ 1581051 w 1581051"/>
                <a:gd name="connsiteY2" fmla="*/ 302062 h 604124"/>
                <a:gd name="connsiteX3" fmla="*/ 790529 w 1581051"/>
                <a:gd name="connsiteY3" fmla="*/ 604124 h 604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1051" h="604124">
                  <a:moveTo>
                    <a:pt x="302062" y="604124"/>
                  </a:moveTo>
                  <a:lnTo>
                    <a:pt x="1278989" y="604124"/>
                  </a:lnTo>
                  <a:cubicBezTo>
                    <a:pt x="1445816" y="604124"/>
                    <a:pt x="1581051" y="468890"/>
                    <a:pt x="1581051" y="302062"/>
                  </a:cubicBezTo>
                  <a:cubicBezTo>
                    <a:pt x="1581051" y="135233"/>
                    <a:pt x="1445816" y="0"/>
                    <a:pt x="1278989" y="0"/>
                  </a:cubicBezTo>
                  <a:lnTo>
                    <a:pt x="302062" y="0"/>
                  </a:lnTo>
                  <a:cubicBezTo>
                    <a:pt x="135233" y="0"/>
                    <a:pt x="0" y="135233"/>
                    <a:pt x="0" y="302062"/>
                  </a:cubicBezTo>
                  <a:cubicBezTo>
                    <a:pt x="0" y="468890"/>
                    <a:pt x="135233" y="604124"/>
                    <a:pt x="302062" y="604124"/>
                  </a:cubicBezTo>
                  <a:close/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FFFFFF"/>
                  </a:solidFill>
                  <a:latin typeface="Arial"/>
                </a:rPr>
                <a:t>Blueberries </a:t>
              </a:r>
            </a:p>
          </p:txBody>
        </p:sp>
        <p:sp>
          <p:nvSpPr>
            <p:cNvPr id="6799" name="Decision"/>
            <p:cNvSpPr/>
            <p:nvPr/>
          </p:nvSpPr>
          <p:spPr>
            <a:xfrm>
              <a:off x="3390314" y="2883370"/>
              <a:ext cx="1710479" cy="980370"/>
            </a:xfrm>
            <a:custGeom>
              <a:avLst/>
              <a:gdLst>
                <a:gd name="connsiteX0" fmla="*/ 0 w 1710479"/>
                <a:gd name="connsiteY0" fmla="*/ 490184 h 980370"/>
                <a:gd name="connsiteX1" fmla="*/ 855243 w 1710479"/>
                <a:gd name="connsiteY1" fmla="*/ 0 h 980370"/>
                <a:gd name="connsiteX2" fmla="*/ 1710479 w 1710479"/>
                <a:gd name="connsiteY2" fmla="*/ 490184 h 980370"/>
                <a:gd name="connsiteX3" fmla="*/ 855243 w 1710479"/>
                <a:gd name="connsiteY3" fmla="*/ 980370 h 98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0479" h="980370">
                  <a:moveTo>
                    <a:pt x="855243" y="980370"/>
                  </a:moveTo>
                  <a:lnTo>
                    <a:pt x="1710479" y="490184"/>
                  </a:lnTo>
                  <a:lnTo>
                    <a:pt x="855243" y="0"/>
                  </a:lnTo>
                  <a:lnTo>
                    <a:pt x="0" y="490184"/>
                  </a:lnTo>
                  <a:lnTo>
                    <a:pt x="855243" y="980370"/>
                  </a:lnTo>
                  <a:close/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FFFFFF"/>
                  </a:solidFill>
                  <a:latin typeface="Arial"/>
                </a:rPr>
                <a:t>Rich in a group of </a:t>
              </a:r>
            </a:p>
            <a:p>
              <a:pPr algn="ctr"/>
              <a:r>
                <a:rPr sz="912">
                  <a:solidFill>
                    <a:srgbClr val="FFFFFF"/>
                  </a:solidFill>
                  <a:latin typeface="Arial"/>
                </a:rPr>
                <a:t>antioxidants called anthocyanins.</a:t>
              </a:r>
            </a:p>
          </p:txBody>
        </p:sp>
        <p:sp>
          <p:nvSpPr>
            <p:cNvPr id="6800" name="Process"/>
            <p:cNvSpPr/>
            <p:nvPr/>
          </p:nvSpPr>
          <p:spPr>
            <a:xfrm>
              <a:off x="2950168" y="4376555"/>
              <a:ext cx="1252465" cy="735775"/>
            </a:xfrm>
            <a:custGeom>
              <a:avLst/>
              <a:gdLst>
                <a:gd name="connsiteX0" fmla="*/ 0 w 1252465"/>
                <a:gd name="connsiteY0" fmla="*/ 367887 h 735775"/>
                <a:gd name="connsiteX1" fmla="*/ 626232 w 1252465"/>
                <a:gd name="connsiteY1" fmla="*/ 0 h 735775"/>
                <a:gd name="connsiteX2" fmla="*/ 1252465 w 1252465"/>
                <a:gd name="connsiteY2" fmla="*/ 367887 h 735775"/>
                <a:gd name="connsiteX3" fmla="*/ 626232 w 1252465"/>
                <a:gd name="connsiteY3" fmla="*/ 735775 h 73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465" h="735775">
                  <a:moveTo>
                    <a:pt x="1252465" y="735775"/>
                  </a:moveTo>
                  <a:lnTo>
                    <a:pt x="1252465" y="0"/>
                  </a:lnTo>
                  <a:lnTo>
                    <a:pt x="0" y="0"/>
                  </a:lnTo>
                  <a:lnTo>
                    <a:pt x="0" y="735775"/>
                  </a:lnTo>
                  <a:lnTo>
                    <a:pt x="1252465" y="735775"/>
                  </a:lnTo>
                  <a:close/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FFFFFF"/>
                  </a:solidFill>
                  <a:latin typeface="Arial"/>
                </a:rPr>
                <a:t>protect against cardiovascular diseases</a:t>
              </a:r>
            </a:p>
          </p:txBody>
        </p:sp>
        <p:sp>
          <p:nvSpPr>
            <p:cNvPr id="6801" name="Process"/>
            <p:cNvSpPr/>
            <p:nvPr/>
          </p:nvSpPr>
          <p:spPr>
            <a:xfrm>
              <a:off x="4288490" y="4376555"/>
              <a:ext cx="1252465" cy="735775"/>
            </a:xfrm>
            <a:custGeom>
              <a:avLst/>
              <a:gdLst>
                <a:gd name="connsiteX0" fmla="*/ 0 w 1252465"/>
                <a:gd name="connsiteY0" fmla="*/ 367887 h 735775"/>
                <a:gd name="connsiteX1" fmla="*/ 626232 w 1252465"/>
                <a:gd name="connsiteY1" fmla="*/ 0 h 735775"/>
                <a:gd name="connsiteX2" fmla="*/ 1252465 w 1252465"/>
                <a:gd name="connsiteY2" fmla="*/ 367887 h 735775"/>
                <a:gd name="connsiteX3" fmla="*/ 626232 w 1252465"/>
                <a:gd name="connsiteY3" fmla="*/ 735775 h 73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465" h="735775">
                  <a:moveTo>
                    <a:pt x="1252465" y="735775"/>
                  </a:moveTo>
                  <a:lnTo>
                    <a:pt x="1252465" y="0"/>
                  </a:lnTo>
                  <a:lnTo>
                    <a:pt x="0" y="0"/>
                  </a:lnTo>
                  <a:lnTo>
                    <a:pt x="0" y="735775"/>
                  </a:lnTo>
                  <a:lnTo>
                    <a:pt x="1252465" y="735775"/>
                  </a:lnTo>
                  <a:close/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FFFFFF"/>
                  </a:solidFill>
                  <a:latin typeface="Arial"/>
                </a:rPr>
                <a:t>Prevent neurodegenerative disorders of aging</a:t>
              </a:r>
            </a:p>
          </p:txBody>
        </p:sp>
        <p:sp>
          <p:nvSpPr>
            <p:cNvPr id="6802" name="Process"/>
            <p:cNvSpPr/>
            <p:nvPr/>
          </p:nvSpPr>
          <p:spPr>
            <a:xfrm>
              <a:off x="1611839" y="4376555"/>
              <a:ext cx="1252465" cy="735775"/>
            </a:xfrm>
            <a:custGeom>
              <a:avLst/>
              <a:gdLst>
                <a:gd name="connsiteX0" fmla="*/ 0 w 1252465"/>
                <a:gd name="connsiteY0" fmla="*/ 367887 h 735775"/>
                <a:gd name="connsiteX1" fmla="*/ 626232 w 1252465"/>
                <a:gd name="connsiteY1" fmla="*/ 0 h 735775"/>
                <a:gd name="connsiteX2" fmla="*/ 1252465 w 1252465"/>
                <a:gd name="connsiteY2" fmla="*/ 367887 h 735775"/>
                <a:gd name="connsiteX3" fmla="*/ 626232 w 1252465"/>
                <a:gd name="connsiteY3" fmla="*/ 735775 h 73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465" h="735775">
                  <a:moveTo>
                    <a:pt x="1252465" y="735775"/>
                  </a:moveTo>
                  <a:lnTo>
                    <a:pt x="1252465" y="0"/>
                  </a:lnTo>
                  <a:lnTo>
                    <a:pt x="0" y="0"/>
                  </a:lnTo>
                  <a:lnTo>
                    <a:pt x="0" y="735775"/>
                  </a:lnTo>
                  <a:lnTo>
                    <a:pt x="1252465" y="735775"/>
                  </a:lnTo>
                  <a:close/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FFFFFF"/>
                  </a:solidFill>
                  <a:latin typeface="Arial"/>
                </a:rPr>
                <a:t>Prevent cancer</a:t>
              </a:r>
            </a:p>
          </p:txBody>
        </p:sp>
        <p:sp>
          <p:nvSpPr>
            <p:cNvPr id="6803" name="Process"/>
            <p:cNvSpPr/>
            <p:nvPr/>
          </p:nvSpPr>
          <p:spPr>
            <a:xfrm>
              <a:off x="5626819" y="4376555"/>
              <a:ext cx="1252465" cy="735775"/>
            </a:xfrm>
            <a:custGeom>
              <a:avLst/>
              <a:gdLst>
                <a:gd name="connsiteX0" fmla="*/ 0 w 1252465"/>
                <a:gd name="connsiteY0" fmla="*/ 367887 h 735775"/>
                <a:gd name="connsiteX1" fmla="*/ 626232 w 1252465"/>
                <a:gd name="connsiteY1" fmla="*/ 0 h 735775"/>
                <a:gd name="connsiteX2" fmla="*/ 1252465 w 1252465"/>
                <a:gd name="connsiteY2" fmla="*/ 367887 h 735775"/>
                <a:gd name="connsiteX3" fmla="*/ 626232 w 1252465"/>
                <a:gd name="connsiteY3" fmla="*/ 735775 h 73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465" h="735775">
                  <a:moveTo>
                    <a:pt x="1252465" y="735775"/>
                  </a:moveTo>
                  <a:lnTo>
                    <a:pt x="1252465" y="0"/>
                  </a:lnTo>
                  <a:lnTo>
                    <a:pt x="0" y="0"/>
                  </a:lnTo>
                  <a:lnTo>
                    <a:pt x="0" y="735775"/>
                  </a:lnTo>
                  <a:lnTo>
                    <a:pt x="1252465" y="735775"/>
                  </a:lnTo>
                  <a:close/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FFFFFF"/>
                  </a:solidFill>
                  <a:latin typeface="Arial"/>
                </a:rPr>
                <a:t> Improve learning and memory</a:t>
              </a:r>
            </a:p>
          </p:txBody>
        </p:sp>
        <p:sp>
          <p:nvSpPr>
            <p:cNvPr id="6804" name="ConnectLine"/>
            <p:cNvSpPr/>
            <p:nvPr/>
          </p:nvSpPr>
          <p:spPr>
            <a:xfrm>
              <a:off x="4245557" y="2351712"/>
              <a:ext cx="0" cy="531659"/>
            </a:xfrm>
            <a:custGeom>
              <a:avLst/>
              <a:gdLst/>
              <a:ahLst/>
              <a:cxnLst/>
              <a:rect l="0" t="0" r="0" b="0"/>
              <a:pathLst>
                <a:path h="531659" fill="none">
                  <a:moveTo>
                    <a:pt x="0" y="0"/>
                  </a:moveTo>
                  <a:lnTo>
                    <a:pt x="0" y="531659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6805" name="ConnectLine"/>
            <p:cNvSpPr/>
            <p:nvPr/>
          </p:nvSpPr>
          <p:spPr>
            <a:xfrm>
              <a:off x="4245557" y="3863740"/>
              <a:ext cx="2007487" cy="512815"/>
            </a:xfrm>
            <a:custGeom>
              <a:avLst/>
              <a:gdLst/>
              <a:ahLst/>
              <a:cxnLst/>
              <a:rect l="0" t="0" r="0" b="0"/>
              <a:pathLst>
                <a:path w="2007487" h="512815" fill="none">
                  <a:moveTo>
                    <a:pt x="0" y="0"/>
                  </a:moveTo>
                  <a:lnTo>
                    <a:pt x="0" y="269615"/>
                  </a:lnTo>
                  <a:lnTo>
                    <a:pt x="-2007487" y="269615"/>
                  </a:lnTo>
                  <a:lnTo>
                    <a:pt x="-2007487" y="51281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6806" name="ConnectLine"/>
            <p:cNvSpPr/>
            <p:nvPr/>
          </p:nvSpPr>
          <p:spPr>
            <a:xfrm>
              <a:off x="4245557" y="3863740"/>
              <a:ext cx="669157" cy="512815"/>
            </a:xfrm>
            <a:custGeom>
              <a:avLst/>
              <a:gdLst/>
              <a:ahLst/>
              <a:cxnLst/>
              <a:rect l="0" t="0" r="0" b="0"/>
              <a:pathLst>
                <a:path w="669157" h="512815" fill="none">
                  <a:moveTo>
                    <a:pt x="0" y="0"/>
                  </a:moveTo>
                  <a:lnTo>
                    <a:pt x="0" y="269615"/>
                  </a:lnTo>
                  <a:lnTo>
                    <a:pt x="-669157" y="269615"/>
                  </a:lnTo>
                  <a:lnTo>
                    <a:pt x="-669157" y="51281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6807" name="ConnectLine"/>
            <p:cNvSpPr/>
            <p:nvPr/>
          </p:nvSpPr>
          <p:spPr>
            <a:xfrm>
              <a:off x="4245557" y="3863740"/>
              <a:ext cx="669164" cy="512815"/>
            </a:xfrm>
            <a:custGeom>
              <a:avLst/>
              <a:gdLst/>
              <a:ahLst/>
              <a:cxnLst/>
              <a:rect l="0" t="0" r="0" b="0"/>
              <a:pathLst>
                <a:path w="669164" h="512815" fill="none">
                  <a:moveTo>
                    <a:pt x="0" y="0"/>
                  </a:moveTo>
                  <a:lnTo>
                    <a:pt x="0" y="269615"/>
                  </a:lnTo>
                  <a:lnTo>
                    <a:pt x="669164" y="269615"/>
                  </a:lnTo>
                  <a:lnTo>
                    <a:pt x="669164" y="51281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6808" name="ConnectLine"/>
            <p:cNvSpPr/>
            <p:nvPr/>
          </p:nvSpPr>
          <p:spPr>
            <a:xfrm>
              <a:off x="4245557" y="3863740"/>
              <a:ext cx="2007494" cy="512815"/>
            </a:xfrm>
            <a:custGeom>
              <a:avLst/>
              <a:gdLst/>
              <a:ahLst/>
              <a:cxnLst/>
              <a:rect l="0" t="0" r="0" b="0"/>
              <a:pathLst>
                <a:path w="2007494" h="512815" fill="none">
                  <a:moveTo>
                    <a:pt x="0" y="0"/>
                  </a:moveTo>
                  <a:lnTo>
                    <a:pt x="0" y="269615"/>
                  </a:lnTo>
                  <a:lnTo>
                    <a:pt x="2007494" y="269615"/>
                  </a:lnTo>
                  <a:lnTo>
                    <a:pt x="2007494" y="51281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grpSp>
          <p:nvGrpSpPr>
            <p:cNvPr id="6809" name="Blueberry"/>
            <p:cNvGrpSpPr/>
            <p:nvPr/>
          </p:nvGrpSpPr>
          <p:grpSpPr>
            <a:xfrm rot="1200000">
              <a:off x="1752377" y="2421489"/>
              <a:ext cx="1439014" cy="1152259"/>
              <a:chOff x="1752377" y="2421489"/>
              <a:chExt cx="1439014" cy="1152259"/>
            </a:xfrm>
          </p:grpSpPr>
          <p:grpSp>
            <p:nvGrpSpPr>
              <p:cNvPr id="6810" name="Group 6809"/>
              <p:cNvGrpSpPr/>
              <p:nvPr/>
            </p:nvGrpSpPr>
            <p:grpSpPr>
              <a:xfrm>
                <a:off x="2008362" y="2421489"/>
                <a:ext cx="625804" cy="760000"/>
                <a:chOff x="2008362" y="2421489"/>
                <a:chExt cx="625804" cy="760000"/>
              </a:xfrm>
            </p:grpSpPr>
            <p:sp>
              <p:nvSpPr>
                <p:cNvPr id="6811" name="Freeform 6810"/>
                <p:cNvSpPr/>
                <p:nvPr/>
              </p:nvSpPr>
              <p:spPr>
                <a:xfrm>
                  <a:off x="2249911" y="2421489"/>
                  <a:ext cx="223502" cy="760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502" h="760000">
                      <a:moveTo>
                        <a:pt x="180467" y="753074"/>
                      </a:moveTo>
                      <a:cubicBezTo>
                        <a:pt x="180467" y="753074"/>
                        <a:pt x="180467" y="741704"/>
                        <a:pt x="180467" y="716122"/>
                      </a:cubicBezTo>
                      <a:cubicBezTo>
                        <a:pt x="180467" y="690540"/>
                        <a:pt x="133083" y="517150"/>
                        <a:pt x="118275" y="497253"/>
                      </a:cubicBezTo>
                      <a:cubicBezTo>
                        <a:pt x="103468" y="477355"/>
                        <a:pt x="64968" y="352287"/>
                        <a:pt x="64968" y="352287"/>
                      </a:cubicBezTo>
                      <a:cubicBezTo>
                        <a:pt x="64968" y="352287"/>
                        <a:pt x="29430" y="235747"/>
                        <a:pt x="29430" y="210164"/>
                      </a:cubicBezTo>
                      <a:cubicBezTo>
                        <a:pt x="29430" y="184583"/>
                        <a:pt x="0" y="5507"/>
                        <a:pt x="0" y="5507"/>
                      </a:cubicBezTo>
                      <a:lnTo>
                        <a:pt x="0" y="0"/>
                      </a:lnTo>
                      <a:cubicBezTo>
                        <a:pt x="0" y="0"/>
                        <a:pt x="32392" y="173213"/>
                        <a:pt x="53122" y="244274"/>
                      </a:cubicBezTo>
                      <a:cubicBezTo>
                        <a:pt x="73853" y="315335"/>
                        <a:pt x="192313" y="687697"/>
                        <a:pt x="192313" y="687697"/>
                      </a:cubicBezTo>
                      <a:cubicBezTo>
                        <a:pt x="192313" y="687697"/>
                        <a:pt x="230812" y="701909"/>
                        <a:pt x="221928" y="733177"/>
                      </a:cubicBezTo>
                      <a:cubicBezTo>
                        <a:pt x="213043" y="764438"/>
                        <a:pt x="204160" y="764438"/>
                        <a:pt x="180467" y="753074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12" name="Freeform 6811"/>
                <p:cNvSpPr/>
                <p:nvPr/>
              </p:nvSpPr>
              <p:spPr>
                <a:xfrm>
                  <a:off x="2008362" y="2421489"/>
                  <a:ext cx="426457" cy="7530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6457" h="753074">
                      <a:moveTo>
                        <a:pt x="237106" y="0"/>
                      </a:moveTo>
                      <a:lnTo>
                        <a:pt x="180652" y="42459"/>
                      </a:lnTo>
                      <a:cubicBezTo>
                        <a:pt x="180652" y="42459"/>
                        <a:pt x="0" y="62356"/>
                        <a:pt x="0" y="178897"/>
                      </a:cubicBezTo>
                      <a:cubicBezTo>
                        <a:pt x="0" y="295439"/>
                        <a:pt x="53307" y="423349"/>
                        <a:pt x="192498" y="556944"/>
                      </a:cubicBezTo>
                      <a:cubicBezTo>
                        <a:pt x="331689" y="690540"/>
                        <a:pt x="426457" y="753074"/>
                        <a:pt x="426457" y="753074"/>
                      </a:cubicBezTo>
                      <a:lnTo>
                        <a:pt x="426457" y="716122"/>
                      </a:lnTo>
                      <a:lnTo>
                        <a:pt x="364266" y="497253"/>
                      </a:lnTo>
                      <a:lnTo>
                        <a:pt x="310958" y="352287"/>
                      </a:lnTo>
                      <a:lnTo>
                        <a:pt x="275419" y="210164"/>
                      </a:lnTo>
                      <a:lnTo>
                        <a:pt x="237106" y="0"/>
                      </a:lnTo>
                      <a:close/>
                    </a:path>
                  </a:pathLst>
                </a:custGeom>
                <a:gradFill>
                  <a:gsLst>
                    <a:gs pos="44000">
                      <a:srgbClr val="95CC69"/>
                    </a:gs>
                    <a:gs pos="100000">
                      <a:srgbClr val="81BF42"/>
                    </a:gs>
                  </a:gsLst>
                  <a:lin ang="5400000" scaled="0"/>
                </a:gradFill>
                <a:ln w="76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6813" name="Freeform 6812"/>
                <p:cNvSpPr/>
                <p:nvPr/>
              </p:nvSpPr>
              <p:spPr>
                <a:xfrm>
                  <a:off x="2244357" y="2421489"/>
                  <a:ext cx="389809" cy="7192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809" h="719231">
                      <a:moveTo>
                        <a:pt x="1111" y="0"/>
                      </a:moveTo>
                      <a:cubicBezTo>
                        <a:pt x="1111" y="0"/>
                        <a:pt x="228961" y="99308"/>
                        <a:pt x="302999" y="184582"/>
                      </a:cubicBezTo>
                      <a:cubicBezTo>
                        <a:pt x="377037" y="269856"/>
                        <a:pt x="409615" y="357971"/>
                        <a:pt x="377037" y="460300"/>
                      </a:cubicBezTo>
                      <a:cubicBezTo>
                        <a:pt x="344461" y="562629"/>
                        <a:pt x="264500" y="687697"/>
                        <a:pt x="228962" y="713279"/>
                      </a:cubicBezTo>
                      <a:cubicBezTo>
                        <a:pt x="193424" y="738858"/>
                        <a:pt x="194904" y="680591"/>
                        <a:pt x="194904" y="680591"/>
                      </a:cubicBezTo>
                      <a:cubicBezTo>
                        <a:pt x="194904" y="680591"/>
                        <a:pt x="-16474" y="48499"/>
                        <a:pt x="1111" y="0"/>
                      </a:cubicBezTo>
                      <a:close/>
                    </a:path>
                  </a:pathLst>
                </a:custGeom>
                <a:solidFill>
                  <a:srgbClr val="91C960"/>
                </a:solidFill>
                <a:ln w="76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6814" name="Freeform 6813"/>
                <p:cNvSpPr/>
                <p:nvPr/>
              </p:nvSpPr>
              <p:spPr>
                <a:xfrm>
                  <a:off x="2135800" y="2503831"/>
                  <a:ext cx="319842" cy="298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9842" h="298458" fill="none">
                      <a:moveTo>
                        <a:pt x="0" y="0"/>
                      </a:moveTo>
                      <a:lnTo>
                        <a:pt x="198328" y="298458"/>
                      </a:lnTo>
                      <a:cubicBezTo>
                        <a:pt x="198328" y="298458"/>
                        <a:pt x="310866" y="133507"/>
                        <a:pt x="319842" y="8802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815" name="Freeform 6814"/>
                <p:cNvSpPr/>
                <p:nvPr/>
              </p:nvSpPr>
              <p:spPr>
                <a:xfrm>
                  <a:off x="2076662" y="2611757"/>
                  <a:ext cx="361211" cy="4492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1211" h="449286" fill="none">
                      <a:moveTo>
                        <a:pt x="0" y="0"/>
                      </a:moveTo>
                      <a:cubicBezTo>
                        <a:pt x="0" y="0"/>
                        <a:pt x="221928" y="380889"/>
                        <a:pt x="361211" y="44928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816" name="Freeform 6815"/>
                <p:cNvSpPr/>
                <p:nvPr/>
              </p:nvSpPr>
              <p:spPr>
                <a:xfrm>
                  <a:off x="2491180" y="2731139"/>
                  <a:ext cx="85791" cy="1593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791" h="159355" fill="none">
                      <a:moveTo>
                        <a:pt x="-92" y="159177"/>
                      </a:moveTo>
                      <a:cubicBezTo>
                        <a:pt x="-92" y="159177"/>
                        <a:pt x="85791" y="68219"/>
                        <a:pt x="85791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817" name="Freeform 6816"/>
                <p:cNvSpPr/>
                <p:nvPr/>
              </p:nvSpPr>
              <p:spPr>
                <a:xfrm>
                  <a:off x="2437873" y="2630410"/>
                  <a:ext cx="34428" cy="2430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428" h="243031" fill="none">
                      <a:moveTo>
                        <a:pt x="33965" y="0"/>
                      </a:moveTo>
                      <a:cubicBezTo>
                        <a:pt x="33965" y="0"/>
                        <a:pt x="38408" y="211586"/>
                        <a:pt x="-92" y="24303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818" name="Freeform 6817"/>
                <p:cNvSpPr/>
                <p:nvPr/>
              </p:nvSpPr>
              <p:spPr>
                <a:xfrm>
                  <a:off x="2023355" y="2458264"/>
                  <a:ext cx="260705" cy="5382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705" h="538291">
                      <a:moveTo>
                        <a:pt x="224001" y="0"/>
                      </a:moveTo>
                      <a:cubicBezTo>
                        <a:pt x="224001" y="0"/>
                        <a:pt x="-17658" y="30698"/>
                        <a:pt x="0" y="139849"/>
                      </a:cubicBezTo>
                      <a:cubicBezTo>
                        <a:pt x="17880" y="249000"/>
                        <a:pt x="117387" y="433190"/>
                        <a:pt x="224001" y="515054"/>
                      </a:cubicBezTo>
                      <a:cubicBezTo>
                        <a:pt x="330616" y="596915"/>
                        <a:pt x="174247" y="446834"/>
                        <a:pt x="135156" y="300164"/>
                      </a:cubicBezTo>
                      <a:cubicBezTo>
                        <a:pt x="96064" y="153493"/>
                        <a:pt x="-10550" y="78452"/>
                        <a:pt x="22400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2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819" name="Group 6818"/>
              <p:cNvGrpSpPr/>
              <p:nvPr/>
            </p:nvGrpSpPr>
            <p:grpSpPr>
              <a:xfrm>
                <a:off x="1752377" y="3128191"/>
                <a:ext cx="734361" cy="445555"/>
                <a:chOff x="1752377" y="3128191"/>
                <a:chExt cx="734361" cy="445555"/>
              </a:xfrm>
            </p:grpSpPr>
            <p:sp>
              <p:nvSpPr>
                <p:cNvPr id="6820" name="Freeform 6819"/>
                <p:cNvSpPr/>
                <p:nvPr/>
              </p:nvSpPr>
              <p:spPr>
                <a:xfrm>
                  <a:off x="1752377" y="3128191"/>
                  <a:ext cx="734361" cy="4455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4361" h="445555">
                      <a:moveTo>
                        <a:pt x="0" y="407360"/>
                      </a:moveTo>
                      <a:cubicBezTo>
                        <a:pt x="0" y="407360"/>
                        <a:pt x="192313" y="506846"/>
                        <a:pt x="414426" y="384620"/>
                      </a:cubicBezTo>
                      <a:cubicBezTo>
                        <a:pt x="636540" y="262395"/>
                        <a:pt x="710576" y="143011"/>
                        <a:pt x="710576" y="143011"/>
                      </a:cubicBezTo>
                      <a:lnTo>
                        <a:pt x="734361" y="120272"/>
                      </a:lnTo>
                      <a:cubicBezTo>
                        <a:pt x="734361" y="120272"/>
                        <a:pt x="723904" y="87582"/>
                        <a:pt x="695769" y="71950"/>
                      </a:cubicBezTo>
                      <a:cubicBezTo>
                        <a:pt x="667634" y="56317"/>
                        <a:pt x="518078" y="-58804"/>
                        <a:pt x="307811" y="37840"/>
                      </a:cubicBezTo>
                      <a:cubicBezTo>
                        <a:pt x="97544" y="134484"/>
                        <a:pt x="88660" y="148696"/>
                        <a:pt x="0" y="407360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6821" name="Freeform 6820"/>
                <p:cNvSpPr/>
                <p:nvPr/>
              </p:nvSpPr>
              <p:spPr>
                <a:xfrm>
                  <a:off x="1752377" y="3228655"/>
                  <a:ext cx="734361" cy="3069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4361" h="306985">
                      <a:moveTo>
                        <a:pt x="0" y="306985"/>
                      </a:moveTo>
                      <a:cubicBezTo>
                        <a:pt x="0" y="306985"/>
                        <a:pt x="207121" y="215938"/>
                        <a:pt x="328542" y="144877"/>
                      </a:cubicBezTo>
                      <a:cubicBezTo>
                        <a:pt x="449963" y="73815"/>
                        <a:pt x="734361" y="19809"/>
                        <a:pt x="734361" y="19809"/>
                      </a:cubicBezTo>
                      <a:lnTo>
                        <a:pt x="725384" y="0"/>
                      </a:lnTo>
                      <a:cubicBezTo>
                        <a:pt x="725384" y="0"/>
                        <a:pt x="420349" y="70973"/>
                        <a:pt x="278196" y="153493"/>
                      </a:cubicBezTo>
                      <a:cubicBezTo>
                        <a:pt x="136044" y="235835"/>
                        <a:pt x="0" y="295527"/>
                        <a:pt x="0" y="306985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22" name="Freeform 6821"/>
                <p:cNvSpPr/>
                <p:nvPr/>
              </p:nvSpPr>
              <p:spPr>
                <a:xfrm>
                  <a:off x="1965421" y="3330894"/>
                  <a:ext cx="192497" cy="18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497" h="184760" fill="none">
                      <a:moveTo>
                        <a:pt x="0" y="0"/>
                      </a:moveTo>
                      <a:lnTo>
                        <a:pt x="192497" y="0"/>
                      </a:lnTo>
                      <a:lnTo>
                        <a:pt x="76999" y="18476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23" name="Freeform 6822"/>
                <p:cNvSpPr/>
                <p:nvPr/>
              </p:nvSpPr>
              <p:spPr>
                <a:xfrm>
                  <a:off x="2015859" y="3242778"/>
                  <a:ext cx="266536" cy="341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6536" h="34109" fill="none">
                      <a:moveTo>
                        <a:pt x="0" y="0"/>
                      </a:moveTo>
                      <a:cubicBezTo>
                        <a:pt x="50253" y="0"/>
                        <a:pt x="266536" y="34109"/>
                        <a:pt x="266536" y="3410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24" name="Freeform 6823"/>
                <p:cNvSpPr/>
                <p:nvPr/>
              </p:nvSpPr>
              <p:spPr>
                <a:xfrm>
                  <a:off x="2172725" y="3288257"/>
                  <a:ext cx="109575" cy="1790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575" h="179075" fill="none">
                      <a:moveTo>
                        <a:pt x="109575" y="0"/>
                      </a:moveTo>
                      <a:lnTo>
                        <a:pt x="0" y="17907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25" name="Freeform 6824"/>
                <p:cNvSpPr/>
                <p:nvPr/>
              </p:nvSpPr>
              <p:spPr>
                <a:xfrm>
                  <a:off x="2128303" y="3177402"/>
                  <a:ext cx="233959" cy="1804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959" h="180496" fill="none">
                      <a:moveTo>
                        <a:pt x="0" y="0"/>
                      </a:moveTo>
                      <a:lnTo>
                        <a:pt x="233959" y="85274"/>
                      </a:lnTo>
                      <a:lnTo>
                        <a:pt x="188055" y="18049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26" name="Freeform 6825"/>
                <p:cNvSpPr/>
                <p:nvPr/>
              </p:nvSpPr>
              <p:spPr>
                <a:xfrm>
                  <a:off x="1879536" y="3410661"/>
                  <a:ext cx="121607" cy="1135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607" h="113521" fill="none">
                      <a:moveTo>
                        <a:pt x="0" y="5508"/>
                      </a:moveTo>
                      <a:cubicBezTo>
                        <a:pt x="29615" y="5508"/>
                        <a:pt x="121421" y="-178"/>
                        <a:pt x="121421" y="-178"/>
                      </a:cubicBezTo>
                      <a:lnTo>
                        <a:pt x="97729" y="11352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27" name="Freeform 6826"/>
                <p:cNvSpPr/>
                <p:nvPr/>
              </p:nvSpPr>
              <p:spPr>
                <a:xfrm>
                  <a:off x="1817345" y="3475860"/>
                  <a:ext cx="68115" cy="568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115" h="56849" fill="none">
                      <a:moveTo>
                        <a:pt x="0" y="0"/>
                      </a:moveTo>
                      <a:lnTo>
                        <a:pt x="68115" y="0"/>
                      </a:lnTo>
                      <a:lnTo>
                        <a:pt x="38499" y="5684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28" name="Freeform 6827"/>
                <p:cNvSpPr/>
                <p:nvPr/>
              </p:nvSpPr>
              <p:spPr>
                <a:xfrm>
                  <a:off x="1804851" y="3180155"/>
                  <a:ext cx="576106" cy="283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106" h="283802">
                      <a:moveTo>
                        <a:pt x="0" y="283802"/>
                      </a:moveTo>
                      <a:cubicBezTo>
                        <a:pt x="0" y="283802"/>
                        <a:pt x="19601" y="124020"/>
                        <a:pt x="175969" y="52390"/>
                      </a:cubicBezTo>
                      <a:cubicBezTo>
                        <a:pt x="332337" y="-19240"/>
                        <a:pt x="542011" y="-2185"/>
                        <a:pt x="573996" y="14870"/>
                      </a:cubicBezTo>
                      <a:cubicBezTo>
                        <a:pt x="605982" y="31924"/>
                        <a:pt x="268368" y="-24072"/>
                        <a:pt x="0" y="283802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829" name="Group 6828"/>
              <p:cNvGrpSpPr/>
              <p:nvPr/>
            </p:nvGrpSpPr>
            <p:grpSpPr>
              <a:xfrm flipH="1">
                <a:off x="2457030" y="2958711"/>
                <a:ext cx="734364" cy="445555"/>
                <a:chOff x="2457030" y="2958711"/>
                <a:chExt cx="734364" cy="445555"/>
              </a:xfrm>
            </p:grpSpPr>
            <p:sp>
              <p:nvSpPr>
                <p:cNvPr id="6830" name="Freeform 6829"/>
                <p:cNvSpPr/>
                <p:nvPr/>
              </p:nvSpPr>
              <p:spPr>
                <a:xfrm>
                  <a:off x="2457030" y="2958711"/>
                  <a:ext cx="734364" cy="4455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4364" h="445555">
                      <a:moveTo>
                        <a:pt x="0" y="407360"/>
                      </a:moveTo>
                      <a:cubicBezTo>
                        <a:pt x="0" y="407360"/>
                        <a:pt x="192313" y="506846"/>
                        <a:pt x="414427" y="384620"/>
                      </a:cubicBezTo>
                      <a:cubicBezTo>
                        <a:pt x="636542" y="262395"/>
                        <a:pt x="710579" y="143011"/>
                        <a:pt x="710579" y="143011"/>
                      </a:cubicBezTo>
                      <a:lnTo>
                        <a:pt x="734364" y="120272"/>
                      </a:lnTo>
                      <a:cubicBezTo>
                        <a:pt x="734364" y="120272"/>
                        <a:pt x="723907" y="87582"/>
                        <a:pt x="695772" y="71950"/>
                      </a:cubicBezTo>
                      <a:cubicBezTo>
                        <a:pt x="667637" y="56317"/>
                        <a:pt x="518080" y="-58804"/>
                        <a:pt x="307812" y="37840"/>
                      </a:cubicBezTo>
                      <a:cubicBezTo>
                        <a:pt x="97544" y="134484"/>
                        <a:pt x="88661" y="148696"/>
                        <a:pt x="0" y="407360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6831" name="Freeform 6830"/>
                <p:cNvSpPr/>
                <p:nvPr/>
              </p:nvSpPr>
              <p:spPr>
                <a:xfrm>
                  <a:off x="2457030" y="3059175"/>
                  <a:ext cx="734364" cy="3069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4364" h="306985">
                      <a:moveTo>
                        <a:pt x="0" y="306985"/>
                      </a:moveTo>
                      <a:cubicBezTo>
                        <a:pt x="0" y="306985"/>
                        <a:pt x="207121" y="215938"/>
                        <a:pt x="328543" y="144877"/>
                      </a:cubicBezTo>
                      <a:cubicBezTo>
                        <a:pt x="449966" y="73815"/>
                        <a:pt x="734364" y="19809"/>
                        <a:pt x="734364" y="19809"/>
                      </a:cubicBezTo>
                      <a:lnTo>
                        <a:pt x="725387" y="0"/>
                      </a:lnTo>
                      <a:cubicBezTo>
                        <a:pt x="725387" y="0"/>
                        <a:pt x="420351" y="70973"/>
                        <a:pt x="278198" y="153493"/>
                      </a:cubicBezTo>
                      <a:cubicBezTo>
                        <a:pt x="136045" y="235835"/>
                        <a:pt x="0" y="295527"/>
                        <a:pt x="0" y="306985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32" name="Freeform 6831"/>
                <p:cNvSpPr/>
                <p:nvPr/>
              </p:nvSpPr>
              <p:spPr>
                <a:xfrm>
                  <a:off x="2670074" y="3161414"/>
                  <a:ext cx="192498" cy="18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498" h="184760" fill="none">
                      <a:moveTo>
                        <a:pt x="0" y="0"/>
                      </a:moveTo>
                      <a:lnTo>
                        <a:pt x="192498" y="0"/>
                      </a:lnTo>
                      <a:lnTo>
                        <a:pt x="76999" y="18476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33" name="Freeform 6832"/>
                <p:cNvSpPr/>
                <p:nvPr/>
              </p:nvSpPr>
              <p:spPr>
                <a:xfrm>
                  <a:off x="2720513" y="3073298"/>
                  <a:ext cx="266537" cy="341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6537" h="34109" fill="none">
                      <a:moveTo>
                        <a:pt x="0" y="0"/>
                      </a:moveTo>
                      <a:cubicBezTo>
                        <a:pt x="50253" y="0"/>
                        <a:pt x="266537" y="34109"/>
                        <a:pt x="266537" y="3410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34" name="Freeform 6833"/>
                <p:cNvSpPr/>
                <p:nvPr/>
              </p:nvSpPr>
              <p:spPr>
                <a:xfrm>
                  <a:off x="2877381" y="3118777"/>
                  <a:ext cx="109576" cy="1790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576" h="179075" fill="none">
                      <a:moveTo>
                        <a:pt x="109576" y="0"/>
                      </a:moveTo>
                      <a:lnTo>
                        <a:pt x="0" y="179075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35" name="Freeform 6834"/>
                <p:cNvSpPr/>
                <p:nvPr/>
              </p:nvSpPr>
              <p:spPr>
                <a:xfrm>
                  <a:off x="2832958" y="3007922"/>
                  <a:ext cx="233961" cy="1804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961" h="180496" fill="none">
                      <a:moveTo>
                        <a:pt x="0" y="0"/>
                      </a:moveTo>
                      <a:lnTo>
                        <a:pt x="233961" y="85274"/>
                      </a:lnTo>
                      <a:lnTo>
                        <a:pt x="188056" y="180496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36" name="Freeform 6835"/>
                <p:cNvSpPr/>
                <p:nvPr/>
              </p:nvSpPr>
              <p:spPr>
                <a:xfrm>
                  <a:off x="2584191" y="3241181"/>
                  <a:ext cx="121607" cy="1135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607" h="113521" fill="none">
                      <a:moveTo>
                        <a:pt x="0" y="5508"/>
                      </a:moveTo>
                      <a:cubicBezTo>
                        <a:pt x="29615" y="5508"/>
                        <a:pt x="121422" y="-178"/>
                        <a:pt x="121422" y="-178"/>
                      </a:cubicBezTo>
                      <a:lnTo>
                        <a:pt x="97730" y="11352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37" name="Freeform 6836"/>
                <p:cNvSpPr/>
                <p:nvPr/>
              </p:nvSpPr>
              <p:spPr>
                <a:xfrm>
                  <a:off x="2521998" y="3306380"/>
                  <a:ext cx="68115" cy="568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115" h="56849" fill="none">
                      <a:moveTo>
                        <a:pt x="0" y="0"/>
                      </a:moveTo>
                      <a:lnTo>
                        <a:pt x="68115" y="0"/>
                      </a:lnTo>
                      <a:lnTo>
                        <a:pt x="38500" y="56849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38" name="Freeform 6837"/>
                <p:cNvSpPr/>
                <p:nvPr/>
              </p:nvSpPr>
              <p:spPr>
                <a:xfrm>
                  <a:off x="2509505" y="3010675"/>
                  <a:ext cx="576108" cy="283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108" h="283802">
                      <a:moveTo>
                        <a:pt x="0" y="283802"/>
                      </a:moveTo>
                      <a:cubicBezTo>
                        <a:pt x="0" y="283802"/>
                        <a:pt x="19601" y="124020"/>
                        <a:pt x="175970" y="52390"/>
                      </a:cubicBezTo>
                      <a:cubicBezTo>
                        <a:pt x="332337" y="-19240"/>
                        <a:pt x="542014" y="-2185"/>
                        <a:pt x="573998" y="14870"/>
                      </a:cubicBezTo>
                      <a:cubicBezTo>
                        <a:pt x="605984" y="31924"/>
                        <a:pt x="268370" y="-24072"/>
                        <a:pt x="0" y="283802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839" name="Group 6838"/>
              <p:cNvGrpSpPr/>
              <p:nvPr/>
            </p:nvGrpSpPr>
            <p:grpSpPr>
              <a:xfrm>
                <a:off x="2119555" y="2703958"/>
                <a:ext cx="503366" cy="477533"/>
                <a:chOff x="2119555" y="2703958"/>
                <a:chExt cx="503366" cy="477533"/>
              </a:xfrm>
            </p:grpSpPr>
            <p:sp>
              <p:nvSpPr>
                <p:cNvPr id="6840" name="Freeform 6839"/>
                <p:cNvSpPr/>
                <p:nvPr/>
              </p:nvSpPr>
              <p:spPr>
                <a:xfrm>
                  <a:off x="2119555" y="2703958"/>
                  <a:ext cx="503366" cy="4775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366" h="477533">
                      <a:moveTo>
                        <a:pt x="0" y="238767"/>
                      </a:moveTo>
                      <a:cubicBezTo>
                        <a:pt x="0" y="106820"/>
                        <a:pt x="107393" y="0"/>
                        <a:pt x="254598" y="0"/>
                      </a:cubicBezTo>
                      <a:cubicBezTo>
                        <a:pt x="401802" y="0"/>
                        <a:pt x="503366" y="106820"/>
                        <a:pt x="503366" y="238767"/>
                      </a:cubicBezTo>
                      <a:cubicBezTo>
                        <a:pt x="503366" y="370611"/>
                        <a:pt x="401802" y="477533"/>
                        <a:pt x="254598" y="477533"/>
                      </a:cubicBezTo>
                      <a:cubicBezTo>
                        <a:pt x="107393" y="477533"/>
                        <a:pt x="0" y="370611"/>
                        <a:pt x="0" y="238767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47608D"/>
                    </a:gs>
                    <a:gs pos="0">
                      <a:srgbClr val="6D95C8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6841" name="Freeform 6840"/>
                <p:cNvSpPr/>
                <p:nvPr/>
              </p:nvSpPr>
              <p:spPr>
                <a:xfrm>
                  <a:off x="2255878" y="2729541"/>
                  <a:ext cx="198237" cy="1534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237" h="153493">
                      <a:moveTo>
                        <a:pt x="29430" y="93801"/>
                      </a:moveTo>
                      <a:lnTo>
                        <a:pt x="0" y="45480"/>
                      </a:lnTo>
                      <a:lnTo>
                        <a:pt x="73853" y="36952"/>
                      </a:lnTo>
                      <a:lnTo>
                        <a:pt x="112352" y="0"/>
                      </a:lnTo>
                      <a:lnTo>
                        <a:pt x="159737" y="62534"/>
                      </a:lnTo>
                      <a:lnTo>
                        <a:pt x="198237" y="82432"/>
                      </a:lnTo>
                      <a:lnTo>
                        <a:pt x="186391" y="113698"/>
                      </a:lnTo>
                      <a:lnTo>
                        <a:pt x="149372" y="129332"/>
                      </a:lnTo>
                      <a:lnTo>
                        <a:pt x="144930" y="153493"/>
                      </a:lnTo>
                      <a:cubicBezTo>
                        <a:pt x="144930" y="153493"/>
                        <a:pt x="82737" y="144965"/>
                        <a:pt x="78295" y="140702"/>
                      </a:cubicBezTo>
                      <a:cubicBezTo>
                        <a:pt x="73853" y="136438"/>
                        <a:pt x="29430" y="140702"/>
                        <a:pt x="29430" y="140702"/>
                      </a:cubicBezTo>
                      <a:lnTo>
                        <a:pt x="29430" y="93801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42" name="Freeform 6841"/>
                <p:cNvSpPr/>
                <p:nvPr/>
              </p:nvSpPr>
              <p:spPr>
                <a:xfrm>
                  <a:off x="2301689" y="2776441"/>
                  <a:ext cx="114111" cy="967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111" h="96733">
                      <a:moveTo>
                        <a:pt x="0" y="48366"/>
                      </a:moveTo>
                      <a:cubicBezTo>
                        <a:pt x="0" y="21635"/>
                        <a:pt x="25431" y="0"/>
                        <a:pt x="56917" y="0"/>
                      </a:cubicBezTo>
                      <a:cubicBezTo>
                        <a:pt x="88402" y="0"/>
                        <a:pt x="113926" y="21635"/>
                        <a:pt x="113926" y="48366"/>
                      </a:cubicBezTo>
                      <a:cubicBezTo>
                        <a:pt x="113926" y="75009"/>
                        <a:pt x="88402" y="96733"/>
                        <a:pt x="56917" y="96733"/>
                      </a:cubicBezTo>
                      <a:cubicBezTo>
                        <a:pt x="25431" y="96733"/>
                        <a:pt x="0" y="75009"/>
                        <a:pt x="0" y="48366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43" name="Freeform 6842"/>
                <p:cNvSpPr/>
                <p:nvPr/>
              </p:nvSpPr>
              <p:spPr>
                <a:xfrm>
                  <a:off x="2329731" y="2829204"/>
                  <a:ext cx="47477" cy="341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477" h="34110">
                      <a:moveTo>
                        <a:pt x="0" y="16877"/>
                      </a:moveTo>
                      <a:cubicBezTo>
                        <a:pt x="0" y="7458"/>
                        <a:pt x="10607" y="-178"/>
                        <a:pt x="23738" y="-178"/>
                      </a:cubicBezTo>
                      <a:cubicBezTo>
                        <a:pt x="36777" y="-178"/>
                        <a:pt x="47384" y="7458"/>
                        <a:pt x="47384" y="16877"/>
                      </a:cubicBezTo>
                      <a:cubicBezTo>
                        <a:pt x="47384" y="26296"/>
                        <a:pt x="36777" y="33932"/>
                        <a:pt x="23738" y="33932"/>
                      </a:cubicBezTo>
                      <a:cubicBezTo>
                        <a:pt x="10607" y="33932"/>
                        <a:pt x="0" y="26296"/>
                        <a:pt x="0" y="16877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844" name="Group 6843"/>
              <p:cNvGrpSpPr/>
              <p:nvPr/>
            </p:nvGrpSpPr>
            <p:grpSpPr>
              <a:xfrm>
                <a:off x="2008361" y="3038128"/>
                <a:ext cx="491703" cy="474868"/>
                <a:chOff x="2008361" y="3038128"/>
                <a:chExt cx="491703" cy="474868"/>
              </a:xfrm>
            </p:grpSpPr>
            <p:sp>
              <p:nvSpPr>
                <p:cNvPr id="6845" name="Freeform 6844"/>
                <p:cNvSpPr/>
                <p:nvPr/>
              </p:nvSpPr>
              <p:spPr>
                <a:xfrm>
                  <a:off x="2008361" y="3038128"/>
                  <a:ext cx="491703" cy="4748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1703" h="474868">
                      <a:moveTo>
                        <a:pt x="0" y="237434"/>
                      </a:moveTo>
                      <a:cubicBezTo>
                        <a:pt x="0" y="106113"/>
                        <a:pt x="110050" y="0"/>
                        <a:pt x="245852" y="0"/>
                      </a:cubicBezTo>
                      <a:cubicBezTo>
                        <a:pt x="381558" y="0"/>
                        <a:pt x="491703" y="106113"/>
                        <a:pt x="491703" y="237434"/>
                      </a:cubicBezTo>
                      <a:cubicBezTo>
                        <a:pt x="491703" y="368375"/>
                        <a:pt x="381558" y="474868"/>
                        <a:pt x="245852" y="474868"/>
                      </a:cubicBezTo>
                      <a:cubicBezTo>
                        <a:pt x="110050" y="474868"/>
                        <a:pt x="0" y="368375"/>
                        <a:pt x="0" y="23743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6846" name="Freeform 6845"/>
                <p:cNvSpPr/>
                <p:nvPr/>
              </p:nvSpPr>
              <p:spPr>
                <a:xfrm>
                  <a:off x="2082399" y="3171724"/>
                  <a:ext cx="180652" cy="187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652" h="187601">
                      <a:moveTo>
                        <a:pt x="29615" y="71061"/>
                      </a:moveTo>
                      <a:lnTo>
                        <a:pt x="17769" y="8527"/>
                      </a:lnTo>
                      <a:lnTo>
                        <a:pt x="76999" y="25583"/>
                      </a:lnTo>
                      <a:lnTo>
                        <a:pt x="103653" y="0"/>
                      </a:lnTo>
                      <a:lnTo>
                        <a:pt x="142153" y="34109"/>
                      </a:lnTo>
                      <a:lnTo>
                        <a:pt x="168806" y="59691"/>
                      </a:lnTo>
                      <a:lnTo>
                        <a:pt x="180652" y="105170"/>
                      </a:lnTo>
                      <a:lnTo>
                        <a:pt x="142153" y="142123"/>
                      </a:lnTo>
                      <a:lnTo>
                        <a:pt x="115499" y="187601"/>
                      </a:lnTo>
                      <a:lnTo>
                        <a:pt x="97730" y="156335"/>
                      </a:lnTo>
                      <a:lnTo>
                        <a:pt x="53307" y="170547"/>
                      </a:lnTo>
                      <a:lnTo>
                        <a:pt x="17769" y="156335"/>
                      </a:lnTo>
                      <a:lnTo>
                        <a:pt x="0" y="127910"/>
                      </a:lnTo>
                      <a:lnTo>
                        <a:pt x="29615" y="105170"/>
                      </a:lnTo>
                      <a:lnTo>
                        <a:pt x="29615" y="71061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47" name="Freeform 6846"/>
                <p:cNvSpPr/>
                <p:nvPr/>
              </p:nvSpPr>
              <p:spPr>
                <a:xfrm>
                  <a:off x="2135798" y="3208675"/>
                  <a:ext cx="103560" cy="93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560" h="93801">
                      <a:moveTo>
                        <a:pt x="0" y="46901"/>
                      </a:moveTo>
                      <a:cubicBezTo>
                        <a:pt x="0" y="20998"/>
                        <a:pt x="23110" y="0"/>
                        <a:pt x="51780" y="0"/>
                      </a:cubicBezTo>
                      <a:cubicBezTo>
                        <a:pt x="80356" y="0"/>
                        <a:pt x="103560" y="20998"/>
                        <a:pt x="103560" y="46901"/>
                      </a:cubicBezTo>
                      <a:cubicBezTo>
                        <a:pt x="103560" y="72803"/>
                        <a:pt x="80356" y="93801"/>
                        <a:pt x="51780" y="93801"/>
                      </a:cubicBezTo>
                      <a:cubicBezTo>
                        <a:pt x="23110" y="93801"/>
                        <a:pt x="0" y="72803"/>
                        <a:pt x="0" y="46901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48" name="Freeform 6847"/>
                <p:cNvSpPr/>
                <p:nvPr/>
              </p:nvSpPr>
              <p:spPr>
                <a:xfrm>
                  <a:off x="2177167" y="3240121"/>
                  <a:ext cx="32762" cy="255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762" h="25582">
                      <a:moveTo>
                        <a:pt x="0" y="12613"/>
                      </a:moveTo>
                      <a:cubicBezTo>
                        <a:pt x="0" y="5549"/>
                        <a:pt x="7293" y="-178"/>
                        <a:pt x="16289" y="-178"/>
                      </a:cubicBezTo>
                      <a:cubicBezTo>
                        <a:pt x="25284" y="-178"/>
                        <a:pt x="32577" y="5549"/>
                        <a:pt x="32577" y="12613"/>
                      </a:cubicBezTo>
                      <a:cubicBezTo>
                        <a:pt x="32577" y="19678"/>
                        <a:pt x="25284" y="25404"/>
                        <a:pt x="16289" y="25404"/>
                      </a:cubicBezTo>
                      <a:cubicBezTo>
                        <a:pt x="7293" y="25404"/>
                        <a:pt x="0" y="19678"/>
                        <a:pt x="0" y="12613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849" name="Group 6848"/>
              <p:cNvGrpSpPr/>
              <p:nvPr/>
            </p:nvGrpSpPr>
            <p:grpSpPr>
              <a:xfrm flipH="1">
                <a:off x="2486734" y="2986965"/>
                <a:ext cx="491706" cy="474868"/>
                <a:chOff x="2486734" y="2986965"/>
                <a:chExt cx="491706" cy="474868"/>
              </a:xfrm>
            </p:grpSpPr>
            <p:sp>
              <p:nvSpPr>
                <p:cNvPr id="6850" name="Freeform 6849"/>
                <p:cNvSpPr/>
                <p:nvPr/>
              </p:nvSpPr>
              <p:spPr>
                <a:xfrm>
                  <a:off x="2486734" y="2986965"/>
                  <a:ext cx="491706" cy="4748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1706" h="474868">
                      <a:moveTo>
                        <a:pt x="0" y="237434"/>
                      </a:moveTo>
                      <a:cubicBezTo>
                        <a:pt x="0" y="106113"/>
                        <a:pt x="110050" y="0"/>
                        <a:pt x="245853" y="0"/>
                      </a:cubicBezTo>
                      <a:cubicBezTo>
                        <a:pt x="381560" y="0"/>
                        <a:pt x="491706" y="106113"/>
                        <a:pt x="491706" y="237434"/>
                      </a:cubicBezTo>
                      <a:cubicBezTo>
                        <a:pt x="491706" y="368375"/>
                        <a:pt x="381560" y="474868"/>
                        <a:pt x="245853" y="474868"/>
                      </a:cubicBezTo>
                      <a:cubicBezTo>
                        <a:pt x="110050" y="474868"/>
                        <a:pt x="0" y="368375"/>
                        <a:pt x="0" y="23743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6851" name="Freeform 6850"/>
                <p:cNvSpPr/>
                <p:nvPr/>
              </p:nvSpPr>
              <p:spPr>
                <a:xfrm>
                  <a:off x="2560771" y="3120561"/>
                  <a:ext cx="180654" cy="187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654" h="187601">
                      <a:moveTo>
                        <a:pt x="29616" y="71061"/>
                      </a:moveTo>
                      <a:lnTo>
                        <a:pt x="17769" y="8527"/>
                      </a:lnTo>
                      <a:lnTo>
                        <a:pt x="77000" y="25583"/>
                      </a:lnTo>
                      <a:lnTo>
                        <a:pt x="103654" y="0"/>
                      </a:lnTo>
                      <a:lnTo>
                        <a:pt x="142153" y="34109"/>
                      </a:lnTo>
                      <a:lnTo>
                        <a:pt x="168807" y="59691"/>
                      </a:lnTo>
                      <a:lnTo>
                        <a:pt x="180654" y="105170"/>
                      </a:lnTo>
                      <a:lnTo>
                        <a:pt x="142153" y="142123"/>
                      </a:lnTo>
                      <a:lnTo>
                        <a:pt x="115499" y="187601"/>
                      </a:lnTo>
                      <a:lnTo>
                        <a:pt x="97731" y="156335"/>
                      </a:lnTo>
                      <a:lnTo>
                        <a:pt x="53307" y="170547"/>
                      </a:lnTo>
                      <a:lnTo>
                        <a:pt x="17769" y="156335"/>
                      </a:lnTo>
                      <a:lnTo>
                        <a:pt x="0" y="127910"/>
                      </a:lnTo>
                      <a:lnTo>
                        <a:pt x="29615" y="105170"/>
                      </a:lnTo>
                      <a:lnTo>
                        <a:pt x="29616" y="71061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52" name="Freeform 6851"/>
                <p:cNvSpPr/>
                <p:nvPr/>
              </p:nvSpPr>
              <p:spPr>
                <a:xfrm>
                  <a:off x="2614172" y="3157512"/>
                  <a:ext cx="103561" cy="93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561" h="93801">
                      <a:moveTo>
                        <a:pt x="0" y="46901"/>
                      </a:moveTo>
                      <a:cubicBezTo>
                        <a:pt x="0" y="20998"/>
                        <a:pt x="23110" y="0"/>
                        <a:pt x="51780" y="0"/>
                      </a:cubicBezTo>
                      <a:cubicBezTo>
                        <a:pt x="80357" y="0"/>
                        <a:pt x="103561" y="20998"/>
                        <a:pt x="103561" y="46901"/>
                      </a:cubicBezTo>
                      <a:cubicBezTo>
                        <a:pt x="103561" y="72803"/>
                        <a:pt x="80357" y="93801"/>
                        <a:pt x="51780" y="93801"/>
                      </a:cubicBezTo>
                      <a:cubicBezTo>
                        <a:pt x="23110" y="93801"/>
                        <a:pt x="0" y="72803"/>
                        <a:pt x="0" y="46901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53" name="Freeform 6852"/>
                <p:cNvSpPr/>
                <p:nvPr/>
              </p:nvSpPr>
              <p:spPr>
                <a:xfrm>
                  <a:off x="2655540" y="3188957"/>
                  <a:ext cx="32762" cy="255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762" h="25582">
                      <a:moveTo>
                        <a:pt x="0" y="12613"/>
                      </a:moveTo>
                      <a:cubicBezTo>
                        <a:pt x="0" y="5549"/>
                        <a:pt x="7293" y="-178"/>
                        <a:pt x="16289" y="-178"/>
                      </a:cubicBezTo>
                      <a:cubicBezTo>
                        <a:pt x="25285" y="-178"/>
                        <a:pt x="32577" y="5549"/>
                        <a:pt x="32577" y="12613"/>
                      </a:cubicBezTo>
                      <a:cubicBezTo>
                        <a:pt x="32577" y="19678"/>
                        <a:pt x="25285" y="25404"/>
                        <a:pt x="16289" y="25404"/>
                      </a:cubicBezTo>
                      <a:cubicBezTo>
                        <a:pt x="7293" y="25404"/>
                        <a:pt x="0" y="19678"/>
                        <a:pt x="0" y="12613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6854" name="Blueberry"/>
            <p:cNvGrpSpPr/>
            <p:nvPr/>
          </p:nvGrpSpPr>
          <p:grpSpPr>
            <a:xfrm>
              <a:off x="5312232" y="927177"/>
              <a:ext cx="1441842" cy="1154524"/>
              <a:chOff x="5312232" y="927177"/>
              <a:chExt cx="1441842" cy="1154524"/>
            </a:xfrm>
          </p:grpSpPr>
          <p:grpSp>
            <p:nvGrpSpPr>
              <p:cNvPr id="6855" name="Group 6854"/>
              <p:cNvGrpSpPr/>
              <p:nvPr/>
            </p:nvGrpSpPr>
            <p:grpSpPr>
              <a:xfrm>
                <a:off x="5568720" y="927177"/>
                <a:ext cx="627033" cy="761497"/>
                <a:chOff x="5568720" y="927177"/>
                <a:chExt cx="627033" cy="761497"/>
              </a:xfrm>
            </p:grpSpPr>
            <p:sp>
              <p:nvSpPr>
                <p:cNvPr id="6856" name="Freeform 6855"/>
                <p:cNvSpPr/>
                <p:nvPr/>
              </p:nvSpPr>
              <p:spPr>
                <a:xfrm>
                  <a:off x="5810743" y="927177"/>
                  <a:ext cx="223941" cy="7614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3941" h="761497">
                      <a:moveTo>
                        <a:pt x="180821" y="754554"/>
                      </a:moveTo>
                      <a:cubicBezTo>
                        <a:pt x="180821" y="754554"/>
                        <a:pt x="180821" y="743161"/>
                        <a:pt x="180821" y="717529"/>
                      </a:cubicBezTo>
                      <a:cubicBezTo>
                        <a:pt x="180821" y="691896"/>
                        <a:pt x="133344" y="518166"/>
                        <a:pt x="118508" y="498230"/>
                      </a:cubicBezTo>
                      <a:cubicBezTo>
                        <a:pt x="103672" y="478293"/>
                        <a:pt x="65096" y="352979"/>
                        <a:pt x="65096" y="352979"/>
                      </a:cubicBezTo>
                      <a:cubicBezTo>
                        <a:pt x="65096" y="352979"/>
                        <a:pt x="29488" y="236210"/>
                        <a:pt x="29488" y="210577"/>
                      </a:cubicBezTo>
                      <a:cubicBezTo>
                        <a:pt x="29488" y="184945"/>
                        <a:pt x="0" y="5518"/>
                        <a:pt x="0" y="5518"/>
                      </a:cubicBezTo>
                      <a:lnTo>
                        <a:pt x="0" y="0"/>
                      </a:lnTo>
                      <a:cubicBezTo>
                        <a:pt x="0" y="0"/>
                        <a:pt x="32455" y="173554"/>
                        <a:pt x="53227" y="244754"/>
                      </a:cubicBezTo>
                      <a:cubicBezTo>
                        <a:pt x="73998" y="315955"/>
                        <a:pt x="192691" y="689049"/>
                        <a:pt x="192691" y="689049"/>
                      </a:cubicBezTo>
                      <a:cubicBezTo>
                        <a:pt x="192691" y="689049"/>
                        <a:pt x="231266" y="703289"/>
                        <a:pt x="222364" y="734618"/>
                      </a:cubicBezTo>
                      <a:cubicBezTo>
                        <a:pt x="213462" y="765943"/>
                        <a:pt x="204561" y="765943"/>
                        <a:pt x="180821" y="754554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57" name="Freeform 6856"/>
                <p:cNvSpPr/>
                <p:nvPr/>
              </p:nvSpPr>
              <p:spPr>
                <a:xfrm>
                  <a:off x="5568721" y="927177"/>
                  <a:ext cx="427295" cy="7545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95" h="754554">
                      <a:moveTo>
                        <a:pt x="237571" y="0"/>
                      </a:moveTo>
                      <a:lnTo>
                        <a:pt x="181007" y="42542"/>
                      </a:lnTo>
                      <a:cubicBezTo>
                        <a:pt x="181007" y="42542"/>
                        <a:pt x="0" y="62478"/>
                        <a:pt x="0" y="179249"/>
                      </a:cubicBezTo>
                      <a:cubicBezTo>
                        <a:pt x="0" y="296019"/>
                        <a:pt x="53412" y="424181"/>
                        <a:pt x="192877" y="558038"/>
                      </a:cubicBezTo>
                      <a:cubicBezTo>
                        <a:pt x="332341" y="691897"/>
                        <a:pt x="427295" y="754554"/>
                        <a:pt x="427295" y="754554"/>
                      </a:cubicBezTo>
                      <a:lnTo>
                        <a:pt x="427295" y="717530"/>
                      </a:lnTo>
                      <a:lnTo>
                        <a:pt x="364981" y="498229"/>
                      </a:lnTo>
                      <a:lnTo>
                        <a:pt x="311569" y="352979"/>
                      </a:lnTo>
                      <a:lnTo>
                        <a:pt x="275961" y="210577"/>
                      </a:lnTo>
                      <a:lnTo>
                        <a:pt x="237571" y="0"/>
                      </a:lnTo>
                      <a:close/>
                    </a:path>
                  </a:pathLst>
                </a:custGeom>
                <a:gradFill>
                  <a:gsLst>
                    <a:gs pos="44000">
                      <a:srgbClr val="95CC69"/>
                    </a:gs>
                    <a:gs pos="100000">
                      <a:srgbClr val="81BF42"/>
                    </a:gs>
                  </a:gsLst>
                  <a:lin ang="5400000" scaled="0"/>
                </a:gradFill>
                <a:ln w="76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6858" name="Freeform 6857"/>
                <p:cNvSpPr/>
                <p:nvPr/>
              </p:nvSpPr>
              <p:spPr>
                <a:xfrm>
                  <a:off x="5805179" y="927177"/>
                  <a:ext cx="390575" cy="7206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0575" h="720643">
                      <a:moveTo>
                        <a:pt x="1113" y="0"/>
                      </a:moveTo>
                      <a:cubicBezTo>
                        <a:pt x="1113" y="0"/>
                        <a:pt x="229411" y="99504"/>
                        <a:pt x="303594" y="184944"/>
                      </a:cubicBezTo>
                      <a:cubicBezTo>
                        <a:pt x="377778" y="270386"/>
                        <a:pt x="410420" y="358675"/>
                        <a:pt x="377778" y="461204"/>
                      </a:cubicBezTo>
                      <a:cubicBezTo>
                        <a:pt x="345138" y="563735"/>
                        <a:pt x="265020" y="689049"/>
                        <a:pt x="229412" y="714680"/>
                      </a:cubicBezTo>
                      <a:cubicBezTo>
                        <a:pt x="193804" y="740310"/>
                        <a:pt x="195287" y="681927"/>
                        <a:pt x="195287" y="681927"/>
                      </a:cubicBezTo>
                      <a:cubicBezTo>
                        <a:pt x="195287" y="681927"/>
                        <a:pt x="-16506" y="48595"/>
                        <a:pt x="1113" y="0"/>
                      </a:cubicBezTo>
                      <a:close/>
                    </a:path>
                  </a:pathLst>
                </a:custGeom>
                <a:solidFill>
                  <a:srgbClr val="91C960"/>
                </a:solidFill>
                <a:ln w="76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6859" name="Freeform 6858"/>
                <p:cNvSpPr/>
                <p:nvPr/>
              </p:nvSpPr>
              <p:spPr>
                <a:xfrm>
                  <a:off x="5696409" y="1009681"/>
                  <a:ext cx="320471" cy="2990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0471" h="299045" fill="none">
                      <a:moveTo>
                        <a:pt x="0" y="0"/>
                      </a:moveTo>
                      <a:lnTo>
                        <a:pt x="198718" y="299045"/>
                      </a:lnTo>
                      <a:cubicBezTo>
                        <a:pt x="198718" y="299045"/>
                        <a:pt x="311477" y="133769"/>
                        <a:pt x="320471" y="8820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860" name="Freeform 6859"/>
                <p:cNvSpPr/>
                <p:nvPr/>
              </p:nvSpPr>
              <p:spPr>
                <a:xfrm>
                  <a:off x="5637154" y="1117818"/>
                  <a:ext cx="361921" cy="4501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1921" h="450169" fill="none">
                      <a:moveTo>
                        <a:pt x="0" y="0"/>
                      </a:moveTo>
                      <a:cubicBezTo>
                        <a:pt x="0" y="0"/>
                        <a:pt x="222365" y="381638"/>
                        <a:pt x="361921" y="45016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861" name="Freeform 6860"/>
                <p:cNvSpPr/>
                <p:nvPr/>
              </p:nvSpPr>
              <p:spPr>
                <a:xfrm>
                  <a:off x="6052488" y="1237436"/>
                  <a:ext cx="85960" cy="1596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960" h="159668" fill="none">
                      <a:moveTo>
                        <a:pt x="-92" y="159490"/>
                      </a:moveTo>
                      <a:cubicBezTo>
                        <a:pt x="-92" y="159490"/>
                        <a:pt x="85960" y="68353"/>
                        <a:pt x="85960" y="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862" name="Freeform 6861"/>
                <p:cNvSpPr/>
                <p:nvPr/>
              </p:nvSpPr>
              <p:spPr>
                <a:xfrm>
                  <a:off x="5999076" y="1136509"/>
                  <a:ext cx="34495" cy="2435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495" h="243508" fill="none">
                      <a:moveTo>
                        <a:pt x="34032" y="0"/>
                      </a:moveTo>
                      <a:cubicBezTo>
                        <a:pt x="34032" y="0"/>
                        <a:pt x="38483" y="212001"/>
                        <a:pt x="-92" y="24350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6863" name="Freeform 6862"/>
                <p:cNvSpPr/>
                <p:nvPr/>
              </p:nvSpPr>
              <p:spPr>
                <a:xfrm>
                  <a:off x="5583743" y="964024"/>
                  <a:ext cx="261217" cy="5393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217" h="539348">
                      <a:moveTo>
                        <a:pt x="224442" y="0"/>
                      </a:moveTo>
                      <a:cubicBezTo>
                        <a:pt x="224442" y="0"/>
                        <a:pt x="-17693" y="30759"/>
                        <a:pt x="0" y="140123"/>
                      </a:cubicBezTo>
                      <a:cubicBezTo>
                        <a:pt x="17915" y="249488"/>
                        <a:pt x="117618" y="434041"/>
                        <a:pt x="224442" y="516066"/>
                      </a:cubicBezTo>
                      <a:cubicBezTo>
                        <a:pt x="331266" y="598089"/>
                        <a:pt x="174590" y="447712"/>
                        <a:pt x="135421" y="300753"/>
                      </a:cubicBezTo>
                      <a:cubicBezTo>
                        <a:pt x="96252" y="153794"/>
                        <a:pt x="-10571" y="78606"/>
                        <a:pt x="22444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2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864" name="Group 6863"/>
              <p:cNvGrpSpPr/>
              <p:nvPr/>
            </p:nvGrpSpPr>
            <p:grpSpPr>
              <a:xfrm>
                <a:off x="5312232" y="1635273"/>
                <a:ext cx="735805" cy="446431"/>
                <a:chOff x="5312232" y="1635273"/>
                <a:chExt cx="735805" cy="446431"/>
              </a:xfrm>
            </p:grpSpPr>
            <p:sp>
              <p:nvSpPr>
                <p:cNvPr id="6865" name="Freeform 6864"/>
                <p:cNvSpPr/>
                <p:nvPr/>
              </p:nvSpPr>
              <p:spPr>
                <a:xfrm>
                  <a:off x="5312232" y="1635273"/>
                  <a:ext cx="735805" cy="4464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5805" h="446431">
                      <a:moveTo>
                        <a:pt x="0" y="408161"/>
                      </a:moveTo>
                      <a:cubicBezTo>
                        <a:pt x="0" y="408161"/>
                        <a:pt x="192690" y="507843"/>
                        <a:pt x="415240" y="385376"/>
                      </a:cubicBezTo>
                      <a:cubicBezTo>
                        <a:pt x="637790" y="262911"/>
                        <a:pt x="711973" y="143293"/>
                        <a:pt x="711973" y="143293"/>
                      </a:cubicBezTo>
                      <a:lnTo>
                        <a:pt x="735805" y="120509"/>
                      </a:lnTo>
                      <a:cubicBezTo>
                        <a:pt x="735805" y="120509"/>
                        <a:pt x="725327" y="87754"/>
                        <a:pt x="697137" y="72091"/>
                      </a:cubicBezTo>
                      <a:cubicBezTo>
                        <a:pt x="668946" y="56428"/>
                        <a:pt x="519096" y="-58919"/>
                        <a:pt x="308416" y="37915"/>
                      </a:cubicBezTo>
                      <a:cubicBezTo>
                        <a:pt x="97736" y="134748"/>
                        <a:pt x="88834" y="148989"/>
                        <a:pt x="0" y="408161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6866" name="Freeform 6865"/>
                <p:cNvSpPr/>
                <p:nvPr/>
              </p:nvSpPr>
              <p:spPr>
                <a:xfrm>
                  <a:off x="5312232" y="1735934"/>
                  <a:ext cx="735805" cy="3075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5805" h="307589">
                      <a:moveTo>
                        <a:pt x="0" y="307589"/>
                      </a:moveTo>
                      <a:cubicBezTo>
                        <a:pt x="0" y="307589"/>
                        <a:pt x="207528" y="216363"/>
                        <a:pt x="329188" y="145162"/>
                      </a:cubicBezTo>
                      <a:cubicBezTo>
                        <a:pt x="450848" y="73960"/>
                        <a:pt x="735805" y="19848"/>
                        <a:pt x="735805" y="19848"/>
                      </a:cubicBezTo>
                      <a:lnTo>
                        <a:pt x="726810" y="0"/>
                      </a:lnTo>
                      <a:cubicBezTo>
                        <a:pt x="726810" y="0"/>
                        <a:pt x="421175" y="71112"/>
                        <a:pt x="278744" y="153794"/>
                      </a:cubicBezTo>
                      <a:cubicBezTo>
                        <a:pt x="136311" y="236298"/>
                        <a:pt x="0" y="296107"/>
                        <a:pt x="0" y="307589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67" name="Freeform 6866"/>
                <p:cNvSpPr/>
                <p:nvPr/>
              </p:nvSpPr>
              <p:spPr>
                <a:xfrm>
                  <a:off x="5525694" y="1838375"/>
                  <a:ext cx="192876" cy="1851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876" h="185123" fill="none">
                      <a:moveTo>
                        <a:pt x="0" y="0"/>
                      </a:moveTo>
                      <a:lnTo>
                        <a:pt x="192876" y="0"/>
                      </a:lnTo>
                      <a:lnTo>
                        <a:pt x="77150" y="18512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68" name="Freeform 6867"/>
                <p:cNvSpPr/>
                <p:nvPr/>
              </p:nvSpPr>
              <p:spPr>
                <a:xfrm>
                  <a:off x="5576232" y="1750085"/>
                  <a:ext cx="267059" cy="34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7059" h="34177" fill="none">
                      <a:moveTo>
                        <a:pt x="0" y="0"/>
                      </a:moveTo>
                      <a:cubicBezTo>
                        <a:pt x="50352" y="0"/>
                        <a:pt x="267059" y="34177"/>
                        <a:pt x="267059" y="3417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69" name="Freeform 6868"/>
                <p:cNvSpPr/>
                <p:nvPr/>
              </p:nvSpPr>
              <p:spPr>
                <a:xfrm>
                  <a:off x="5733407" y="1795654"/>
                  <a:ext cx="109791" cy="1794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791" h="179427" fill="none">
                      <a:moveTo>
                        <a:pt x="109791" y="0"/>
                      </a:moveTo>
                      <a:lnTo>
                        <a:pt x="0" y="17942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70" name="Freeform 6869"/>
                <p:cNvSpPr/>
                <p:nvPr/>
              </p:nvSpPr>
              <p:spPr>
                <a:xfrm>
                  <a:off x="5688897" y="1684580"/>
                  <a:ext cx="234419" cy="180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4419" h="180850" fill="none">
                      <a:moveTo>
                        <a:pt x="0" y="0"/>
                      </a:moveTo>
                      <a:lnTo>
                        <a:pt x="234419" y="85441"/>
                      </a:lnTo>
                      <a:lnTo>
                        <a:pt x="188425" y="18085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71" name="Freeform 6870"/>
                <p:cNvSpPr/>
                <p:nvPr/>
              </p:nvSpPr>
              <p:spPr>
                <a:xfrm>
                  <a:off x="5439642" y="1918297"/>
                  <a:ext cx="121845" cy="1137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845" h="113744" fill="none">
                      <a:moveTo>
                        <a:pt x="0" y="5518"/>
                      </a:moveTo>
                      <a:cubicBezTo>
                        <a:pt x="29673" y="5518"/>
                        <a:pt x="121660" y="-178"/>
                        <a:pt x="121660" y="-178"/>
                      </a:cubicBezTo>
                      <a:lnTo>
                        <a:pt x="97921" y="11374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72" name="Freeform 6871"/>
                <p:cNvSpPr/>
                <p:nvPr/>
              </p:nvSpPr>
              <p:spPr>
                <a:xfrm>
                  <a:off x="5377328" y="1983625"/>
                  <a:ext cx="68249" cy="569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249" h="56961" fill="none">
                      <a:moveTo>
                        <a:pt x="0" y="0"/>
                      </a:moveTo>
                      <a:lnTo>
                        <a:pt x="68249" y="0"/>
                      </a:lnTo>
                      <a:lnTo>
                        <a:pt x="38575" y="5696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73" name="Freeform 6872"/>
                <p:cNvSpPr/>
                <p:nvPr/>
              </p:nvSpPr>
              <p:spPr>
                <a:xfrm>
                  <a:off x="5364809" y="1687339"/>
                  <a:ext cx="577237" cy="2843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7237" h="284359">
                      <a:moveTo>
                        <a:pt x="0" y="284359"/>
                      </a:moveTo>
                      <a:cubicBezTo>
                        <a:pt x="0" y="284359"/>
                        <a:pt x="19640" y="124264"/>
                        <a:pt x="176315" y="52493"/>
                      </a:cubicBezTo>
                      <a:cubicBezTo>
                        <a:pt x="332989" y="-19278"/>
                        <a:pt x="543077" y="-2189"/>
                        <a:pt x="575124" y="14899"/>
                      </a:cubicBezTo>
                      <a:cubicBezTo>
                        <a:pt x="607173" y="31987"/>
                        <a:pt x="268896" y="-24119"/>
                        <a:pt x="0" y="284359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874" name="Group 6873"/>
              <p:cNvGrpSpPr/>
              <p:nvPr/>
            </p:nvGrpSpPr>
            <p:grpSpPr>
              <a:xfrm flipH="1">
                <a:off x="6018269" y="1465459"/>
                <a:ext cx="735808" cy="446431"/>
                <a:chOff x="6018269" y="1465459"/>
                <a:chExt cx="735808" cy="446431"/>
              </a:xfrm>
            </p:grpSpPr>
            <p:sp>
              <p:nvSpPr>
                <p:cNvPr id="6875" name="Freeform 6874"/>
                <p:cNvSpPr/>
                <p:nvPr/>
              </p:nvSpPr>
              <p:spPr>
                <a:xfrm>
                  <a:off x="6018269" y="1465459"/>
                  <a:ext cx="735808" cy="4464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5808" h="446431">
                      <a:moveTo>
                        <a:pt x="0" y="408161"/>
                      </a:moveTo>
                      <a:cubicBezTo>
                        <a:pt x="0" y="408161"/>
                        <a:pt x="192691" y="507843"/>
                        <a:pt x="415242" y="385376"/>
                      </a:cubicBezTo>
                      <a:cubicBezTo>
                        <a:pt x="637793" y="262911"/>
                        <a:pt x="711976" y="143293"/>
                        <a:pt x="711976" y="143293"/>
                      </a:cubicBezTo>
                      <a:lnTo>
                        <a:pt x="735808" y="120509"/>
                      </a:lnTo>
                      <a:cubicBezTo>
                        <a:pt x="735808" y="120509"/>
                        <a:pt x="725330" y="87754"/>
                        <a:pt x="697140" y="72091"/>
                      </a:cubicBezTo>
                      <a:cubicBezTo>
                        <a:pt x="668949" y="56428"/>
                        <a:pt x="519098" y="-58919"/>
                        <a:pt x="308417" y="37915"/>
                      </a:cubicBezTo>
                      <a:cubicBezTo>
                        <a:pt x="97737" y="134748"/>
                        <a:pt x="88835" y="148989"/>
                        <a:pt x="0" y="408161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6876" name="Freeform 6875"/>
                <p:cNvSpPr/>
                <p:nvPr/>
              </p:nvSpPr>
              <p:spPr>
                <a:xfrm>
                  <a:off x="6018269" y="1566119"/>
                  <a:ext cx="735808" cy="3075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5808" h="307589">
                      <a:moveTo>
                        <a:pt x="0" y="307589"/>
                      </a:moveTo>
                      <a:cubicBezTo>
                        <a:pt x="0" y="307589"/>
                        <a:pt x="207529" y="216363"/>
                        <a:pt x="329189" y="145162"/>
                      </a:cubicBezTo>
                      <a:cubicBezTo>
                        <a:pt x="450849" y="73960"/>
                        <a:pt x="735808" y="19848"/>
                        <a:pt x="735808" y="19848"/>
                      </a:cubicBezTo>
                      <a:lnTo>
                        <a:pt x="726813" y="0"/>
                      </a:lnTo>
                      <a:cubicBezTo>
                        <a:pt x="726813" y="0"/>
                        <a:pt x="421177" y="71112"/>
                        <a:pt x="278744" y="153794"/>
                      </a:cubicBezTo>
                      <a:cubicBezTo>
                        <a:pt x="136312" y="236298"/>
                        <a:pt x="0" y="296107"/>
                        <a:pt x="0" y="307589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77" name="Freeform 6876"/>
                <p:cNvSpPr/>
                <p:nvPr/>
              </p:nvSpPr>
              <p:spPr>
                <a:xfrm>
                  <a:off x="6231732" y="1668560"/>
                  <a:ext cx="192877" cy="1851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2877" h="185123" fill="none">
                      <a:moveTo>
                        <a:pt x="0" y="0"/>
                      </a:moveTo>
                      <a:lnTo>
                        <a:pt x="192877" y="0"/>
                      </a:lnTo>
                      <a:lnTo>
                        <a:pt x="77151" y="185123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78" name="Freeform 6877"/>
                <p:cNvSpPr/>
                <p:nvPr/>
              </p:nvSpPr>
              <p:spPr>
                <a:xfrm>
                  <a:off x="6282269" y="1580271"/>
                  <a:ext cx="267060" cy="34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7060" h="34177" fill="none">
                      <a:moveTo>
                        <a:pt x="0" y="0"/>
                      </a:moveTo>
                      <a:cubicBezTo>
                        <a:pt x="50352" y="0"/>
                        <a:pt x="267060" y="34177"/>
                        <a:pt x="267060" y="34177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79" name="Freeform 6878"/>
                <p:cNvSpPr/>
                <p:nvPr/>
              </p:nvSpPr>
              <p:spPr>
                <a:xfrm>
                  <a:off x="6439445" y="1625839"/>
                  <a:ext cx="109791" cy="1794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791" h="179427" fill="none">
                      <a:moveTo>
                        <a:pt x="109791" y="0"/>
                      </a:moveTo>
                      <a:lnTo>
                        <a:pt x="0" y="179427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80" name="Freeform 6879"/>
                <p:cNvSpPr/>
                <p:nvPr/>
              </p:nvSpPr>
              <p:spPr>
                <a:xfrm>
                  <a:off x="6394936" y="1514766"/>
                  <a:ext cx="234420" cy="180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4420" h="180850" fill="none">
                      <a:moveTo>
                        <a:pt x="0" y="0"/>
                      </a:moveTo>
                      <a:lnTo>
                        <a:pt x="234420" y="85441"/>
                      </a:lnTo>
                      <a:lnTo>
                        <a:pt x="188426" y="18085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81" name="Freeform 6880"/>
                <p:cNvSpPr/>
                <p:nvPr/>
              </p:nvSpPr>
              <p:spPr>
                <a:xfrm>
                  <a:off x="6145679" y="1748483"/>
                  <a:ext cx="121846" cy="1137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846" h="113744" fill="none">
                      <a:moveTo>
                        <a:pt x="0" y="5518"/>
                      </a:moveTo>
                      <a:cubicBezTo>
                        <a:pt x="29673" y="5518"/>
                        <a:pt x="121661" y="-178"/>
                        <a:pt x="121661" y="-178"/>
                      </a:cubicBezTo>
                      <a:lnTo>
                        <a:pt x="97922" y="11374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82" name="Freeform 6881"/>
                <p:cNvSpPr/>
                <p:nvPr/>
              </p:nvSpPr>
              <p:spPr>
                <a:xfrm>
                  <a:off x="6083365" y="1813811"/>
                  <a:ext cx="68249" cy="569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249" h="56961" fill="none">
                      <a:moveTo>
                        <a:pt x="0" y="0"/>
                      </a:moveTo>
                      <a:lnTo>
                        <a:pt x="68249" y="0"/>
                      </a:lnTo>
                      <a:lnTo>
                        <a:pt x="38575" y="56961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6883" name="Freeform 6882"/>
                <p:cNvSpPr/>
                <p:nvPr/>
              </p:nvSpPr>
              <p:spPr>
                <a:xfrm>
                  <a:off x="6070847" y="1517525"/>
                  <a:ext cx="577241" cy="2843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7241" h="284359">
                      <a:moveTo>
                        <a:pt x="0" y="284359"/>
                      </a:moveTo>
                      <a:cubicBezTo>
                        <a:pt x="0" y="284359"/>
                        <a:pt x="19640" y="124264"/>
                        <a:pt x="176315" y="52493"/>
                      </a:cubicBezTo>
                      <a:cubicBezTo>
                        <a:pt x="332991" y="-19278"/>
                        <a:pt x="543079" y="-2189"/>
                        <a:pt x="575126" y="14899"/>
                      </a:cubicBezTo>
                      <a:cubicBezTo>
                        <a:pt x="607176" y="31987"/>
                        <a:pt x="268897" y="-24119"/>
                        <a:pt x="0" y="284359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884" name="Group 6883"/>
              <p:cNvGrpSpPr/>
              <p:nvPr/>
            </p:nvGrpSpPr>
            <p:grpSpPr>
              <a:xfrm>
                <a:off x="5680132" y="1210202"/>
                <a:ext cx="504356" cy="478472"/>
                <a:chOff x="5680132" y="1210202"/>
                <a:chExt cx="504356" cy="478472"/>
              </a:xfrm>
            </p:grpSpPr>
            <p:sp>
              <p:nvSpPr>
                <p:cNvPr id="6885" name="Freeform 6884"/>
                <p:cNvSpPr/>
                <p:nvPr/>
              </p:nvSpPr>
              <p:spPr>
                <a:xfrm>
                  <a:off x="5680132" y="1210202"/>
                  <a:ext cx="504356" cy="4784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4356" h="478472">
                      <a:moveTo>
                        <a:pt x="0" y="239236"/>
                      </a:moveTo>
                      <a:cubicBezTo>
                        <a:pt x="0" y="107030"/>
                        <a:pt x="107605" y="0"/>
                        <a:pt x="255099" y="0"/>
                      </a:cubicBezTo>
                      <a:cubicBezTo>
                        <a:pt x="402592" y="0"/>
                        <a:pt x="504356" y="107030"/>
                        <a:pt x="504356" y="239236"/>
                      </a:cubicBezTo>
                      <a:cubicBezTo>
                        <a:pt x="504356" y="371340"/>
                        <a:pt x="402592" y="478472"/>
                        <a:pt x="255099" y="478472"/>
                      </a:cubicBezTo>
                      <a:cubicBezTo>
                        <a:pt x="107605" y="478472"/>
                        <a:pt x="0" y="371340"/>
                        <a:pt x="0" y="239236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47608D"/>
                    </a:gs>
                    <a:gs pos="0">
                      <a:srgbClr val="6D95C8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6886" name="Freeform 6885"/>
                <p:cNvSpPr/>
                <p:nvPr/>
              </p:nvSpPr>
              <p:spPr>
                <a:xfrm>
                  <a:off x="5816723" y="1235834"/>
                  <a:ext cx="198626" cy="1537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626" h="153794">
                      <a:moveTo>
                        <a:pt x="29488" y="93985"/>
                      </a:moveTo>
                      <a:lnTo>
                        <a:pt x="0" y="45569"/>
                      </a:lnTo>
                      <a:lnTo>
                        <a:pt x="73998" y="37025"/>
                      </a:lnTo>
                      <a:lnTo>
                        <a:pt x="112573" y="0"/>
                      </a:lnTo>
                      <a:lnTo>
                        <a:pt x="160051" y="62657"/>
                      </a:lnTo>
                      <a:lnTo>
                        <a:pt x="198626" y="82594"/>
                      </a:lnTo>
                      <a:lnTo>
                        <a:pt x="186757" y="113922"/>
                      </a:lnTo>
                      <a:lnTo>
                        <a:pt x="149665" y="129586"/>
                      </a:lnTo>
                      <a:lnTo>
                        <a:pt x="145215" y="153794"/>
                      </a:lnTo>
                      <a:cubicBezTo>
                        <a:pt x="145215" y="153794"/>
                        <a:pt x="82900" y="145250"/>
                        <a:pt x="78449" y="140978"/>
                      </a:cubicBezTo>
                      <a:cubicBezTo>
                        <a:pt x="73998" y="136707"/>
                        <a:pt x="29488" y="140978"/>
                        <a:pt x="29488" y="140978"/>
                      </a:cubicBezTo>
                      <a:lnTo>
                        <a:pt x="29488" y="93985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87" name="Freeform 6886"/>
                <p:cNvSpPr/>
                <p:nvPr/>
              </p:nvSpPr>
              <p:spPr>
                <a:xfrm>
                  <a:off x="5862623" y="1282827"/>
                  <a:ext cx="114335" cy="969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335" h="96923">
                      <a:moveTo>
                        <a:pt x="0" y="48461"/>
                      </a:moveTo>
                      <a:cubicBezTo>
                        <a:pt x="0" y="21677"/>
                        <a:pt x="25481" y="0"/>
                        <a:pt x="57029" y="0"/>
                      </a:cubicBezTo>
                      <a:cubicBezTo>
                        <a:pt x="88576" y="0"/>
                        <a:pt x="114150" y="21677"/>
                        <a:pt x="114150" y="48461"/>
                      </a:cubicBezTo>
                      <a:cubicBezTo>
                        <a:pt x="114150" y="75157"/>
                        <a:pt x="88576" y="96923"/>
                        <a:pt x="57029" y="96923"/>
                      </a:cubicBezTo>
                      <a:cubicBezTo>
                        <a:pt x="25481" y="96923"/>
                        <a:pt x="0" y="75157"/>
                        <a:pt x="0" y="48461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88" name="Freeform 6887"/>
                <p:cNvSpPr/>
                <p:nvPr/>
              </p:nvSpPr>
              <p:spPr>
                <a:xfrm>
                  <a:off x="5890720" y="1335694"/>
                  <a:ext cx="47570" cy="34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570" h="34177">
                      <a:moveTo>
                        <a:pt x="0" y="16910"/>
                      </a:moveTo>
                      <a:cubicBezTo>
                        <a:pt x="0" y="7472"/>
                        <a:pt x="10628" y="-178"/>
                        <a:pt x="23785" y="-178"/>
                      </a:cubicBezTo>
                      <a:cubicBezTo>
                        <a:pt x="36849" y="-178"/>
                        <a:pt x="47477" y="7472"/>
                        <a:pt x="47477" y="16910"/>
                      </a:cubicBezTo>
                      <a:cubicBezTo>
                        <a:pt x="47477" y="26348"/>
                        <a:pt x="36849" y="33998"/>
                        <a:pt x="23785" y="33998"/>
                      </a:cubicBezTo>
                      <a:cubicBezTo>
                        <a:pt x="10628" y="33998"/>
                        <a:pt x="0" y="26348"/>
                        <a:pt x="0" y="16910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889" name="Group 6888"/>
              <p:cNvGrpSpPr/>
              <p:nvPr/>
            </p:nvGrpSpPr>
            <p:grpSpPr>
              <a:xfrm>
                <a:off x="5568720" y="1545029"/>
                <a:ext cx="492669" cy="475801"/>
                <a:chOff x="5568720" y="1545029"/>
                <a:chExt cx="492669" cy="475801"/>
              </a:xfrm>
            </p:grpSpPr>
            <p:sp>
              <p:nvSpPr>
                <p:cNvPr id="6890" name="Freeform 6889"/>
                <p:cNvSpPr/>
                <p:nvPr/>
              </p:nvSpPr>
              <p:spPr>
                <a:xfrm>
                  <a:off x="5568720" y="1545029"/>
                  <a:ext cx="492669" cy="475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2669" h="475801">
                      <a:moveTo>
                        <a:pt x="0" y="237901"/>
                      </a:moveTo>
                      <a:cubicBezTo>
                        <a:pt x="0" y="106321"/>
                        <a:pt x="110266" y="0"/>
                        <a:pt x="246335" y="0"/>
                      </a:cubicBezTo>
                      <a:cubicBezTo>
                        <a:pt x="382308" y="0"/>
                        <a:pt x="492669" y="106321"/>
                        <a:pt x="492669" y="237901"/>
                      </a:cubicBezTo>
                      <a:cubicBezTo>
                        <a:pt x="492669" y="369099"/>
                        <a:pt x="382308" y="475801"/>
                        <a:pt x="246335" y="475801"/>
                      </a:cubicBezTo>
                      <a:cubicBezTo>
                        <a:pt x="110266" y="475801"/>
                        <a:pt x="0" y="369099"/>
                        <a:pt x="0" y="23790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6891" name="Freeform 6890"/>
                <p:cNvSpPr/>
                <p:nvPr/>
              </p:nvSpPr>
              <p:spPr>
                <a:xfrm>
                  <a:off x="5642903" y="1678887"/>
                  <a:ext cx="181007" cy="1879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007" h="187971">
                      <a:moveTo>
                        <a:pt x="29674" y="71201"/>
                      </a:moveTo>
                      <a:lnTo>
                        <a:pt x="17804" y="8544"/>
                      </a:lnTo>
                      <a:lnTo>
                        <a:pt x="77151" y="25633"/>
                      </a:lnTo>
                      <a:lnTo>
                        <a:pt x="103857" y="0"/>
                      </a:lnTo>
                      <a:lnTo>
                        <a:pt x="142432" y="34176"/>
                      </a:lnTo>
                      <a:lnTo>
                        <a:pt x="169137" y="59809"/>
                      </a:lnTo>
                      <a:lnTo>
                        <a:pt x="181007" y="105377"/>
                      </a:lnTo>
                      <a:lnTo>
                        <a:pt x="142432" y="142402"/>
                      </a:lnTo>
                      <a:lnTo>
                        <a:pt x="115726" y="187971"/>
                      </a:lnTo>
                      <a:lnTo>
                        <a:pt x="97921" y="156642"/>
                      </a:lnTo>
                      <a:lnTo>
                        <a:pt x="53412" y="170882"/>
                      </a:lnTo>
                      <a:lnTo>
                        <a:pt x="17804" y="156642"/>
                      </a:lnTo>
                      <a:lnTo>
                        <a:pt x="0" y="128162"/>
                      </a:lnTo>
                      <a:lnTo>
                        <a:pt x="29673" y="105377"/>
                      </a:lnTo>
                      <a:lnTo>
                        <a:pt x="29674" y="71201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92" name="Freeform 6891"/>
                <p:cNvSpPr/>
                <p:nvPr/>
              </p:nvSpPr>
              <p:spPr>
                <a:xfrm>
                  <a:off x="5696408" y="1715912"/>
                  <a:ext cx="103764" cy="939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764" h="93985">
                      <a:moveTo>
                        <a:pt x="0" y="46993"/>
                      </a:moveTo>
                      <a:cubicBezTo>
                        <a:pt x="0" y="21039"/>
                        <a:pt x="23156" y="0"/>
                        <a:pt x="51882" y="0"/>
                      </a:cubicBezTo>
                      <a:cubicBezTo>
                        <a:pt x="80514" y="0"/>
                        <a:pt x="103764" y="21039"/>
                        <a:pt x="103764" y="46993"/>
                      </a:cubicBezTo>
                      <a:cubicBezTo>
                        <a:pt x="103764" y="72946"/>
                        <a:pt x="80514" y="93985"/>
                        <a:pt x="51882" y="93985"/>
                      </a:cubicBezTo>
                      <a:cubicBezTo>
                        <a:pt x="23156" y="93985"/>
                        <a:pt x="0" y="72946"/>
                        <a:pt x="0" y="46993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93" name="Freeform 6892"/>
                <p:cNvSpPr/>
                <p:nvPr/>
              </p:nvSpPr>
              <p:spPr>
                <a:xfrm>
                  <a:off x="5737858" y="1747418"/>
                  <a:ext cx="32826" cy="256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826" h="25632">
                      <a:moveTo>
                        <a:pt x="0" y="12638"/>
                      </a:moveTo>
                      <a:cubicBezTo>
                        <a:pt x="0" y="5560"/>
                        <a:pt x="7307" y="-178"/>
                        <a:pt x="16321" y="-178"/>
                      </a:cubicBezTo>
                      <a:cubicBezTo>
                        <a:pt x="25334" y="-178"/>
                        <a:pt x="32641" y="5560"/>
                        <a:pt x="32641" y="12638"/>
                      </a:cubicBezTo>
                      <a:cubicBezTo>
                        <a:pt x="32641" y="19716"/>
                        <a:pt x="25334" y="25454"/>
                        <a:pt x="16321" y="25454"/>
                      </a:cubicBezTo>
                      <a:cubicBezTo>
                        <a:pt x="7307" y="25454"/>
                        <a:pt x="0" y="19716"/>
                        <a:pt x="0" y="12638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6894" name="Group 6893"/>
              <p:cNvGrpSpPr/>
              <p:nvPr/>
            </p:nvGrpSpPr>
            <p:grpSpPr>
              <a:xfrm flipH="1">
                <a:off x="6048037" y="1493759"/>
                <a:ext cx="492672" cy="475801"/>
                <a:chOff x="6048037" y="1493759"/>
                <a:chExt cx="492672" cy="475801"/>
              </a:xfrm>
            </p:grpSpPr>
            <p:sp>
              <p:nvSpPr>
                <p:cNvPr id="6895" name="Freeform 6894"/>
                <p:cNvSpPr/>
                <p:nvPr/>
              </p:nvSpPr>
              <p:spPr>
                <a:xfrm>
                  <a:off x="6048037" y="1493759"/>
                  <a:ext cx="492672" cy="475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2672" h="475801">
                      <a:moveTo>
                        <a:pt x="0" y="237901"/>
                      </a:moveTo>
                      <a:cubicBezTo>
                        <a:pt x="0" y="106321"/>
                        <a:pt x="110267" y="0"/>
                        <a:pt x="246336" y="0"/>
                      </a:cubicBezTo>
                      <a:cubicBezTo>
                        <a:pt x="382310" y="0"/>
                        <a:pt x="492672" y="106321"/>
                        <a:pt x="492672" y="237901"/>
                      </a:cubicBezTo>
                      <a:cubicBezTo>
                        <a:pt x="492672" y="369099"/>
                        <a:pt x="382310" y="475801"/>
                        <a:pt x="246336" y="475801"/>
                      </a:cubicBezTo>
                      <a:cubicBezTo>
                        <a:pt x="110267" y="475801"/>
                        <a:pt x="0" y="369099"/>
                        <a:pt x="0" y="23790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6896" name="Freeform 6895"/>
                <p:cNvSpPr/>
                <p:nvPr/>
              </p:nvSpPr>
              <p:spPr>
                <a:xfrm>
                  <a:off x="6122220" y="1627618"/>
                  <a:ext cx="181008" cy="1879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008" h="187971">
                      <a:moveTo>
                        <a:pt x="29674" y="71201"/>
                      </a:moveTo>
                      <a:lnTo>
                        <a:pt x="17804" y="8544"/>
                      </a:lnTo>
                      <a:lnTo>
                        <a:pt x="77151" y="25633"/>
                      </a:lnTo>
                      <a:lnTo>
                        <a:pt x="103858" y="0"/>
                      </a:lnTo>
                      <a:lnTo>
                        <a:pt x="142432" y="34176"/>
                      </a:lnTo>
                      <a:lnTo>
                        <a:pt x="169139" y="59809"/>
                      </a:lnTo>
                      <a:lnTo>
                        <a:pt x="181008" y="105377"/>
                      </a:lnTo>
                      <a:lnTo>
                        <a:pt x="142432" y="142402"/>
                      </a:lnTo>
                      <a:lnTo>
                        <a:pt x="115727" y="187971"/>
                      </a:lnTo>
                      <a:lnTo>
                        <a:pt x="97922" y="156642"/>
                      </a:lnTo>
                      <a:lnTo>
                        <a:pt x="53412" y="170882"/>
                      </a:lnTo>
                      <a:lnTo>
                        <a:pt x="17804" y="156642"/>
                      </a:lnTo>
                      <a:lnTo>
                        <a:pt x="0" y="128162"/>
                      </a:lnTo>
                      <a:lnTo>
                        <a:pt x="29673" y="105377"/>
                      </a:lnTo>
                      <a:lnTo>
                        <a:pt x="29674" y="71201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97" name="Freeform 6896"/>
                <p:cNvSpPr/>
                <p:nvPr/>
              </p:nvSpPr>
              <p:spPr>
                <a:xfrm>
                  <a:off x="6175725" y="1664642"/>
                  <a:ext cx="103764" cy="939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764" h="93985">
                      <a:moveTo>
                        <a:pt x="0" y="46993"/>
                      </a:moveTo>
                      <a:cubicBezTo>
                        <a:pt x="0" y="21039"/>
                        <a:pt x="23156" y="0"/>
                        <a:pt x="51882" y="0"/>
                      </a:cubicBezTo>
                      <a:cubicBezTo>
                        <a:pt x="80514" y="0"/>
                        <a:pt x="103764" y="21039"/>
                        <a:pt x="103764" y="46993"/>
                      </a:cubicBezTo>
                      <a:cubicBezTo>
                        <a:pt x="103764" y="72946"/>
                        <a:pt x="80514" y="93985"/>
                        <a:pt x="51882" y="93985"/>
                      </a:cubicBezTo>
                      <a:cubicBezTo>
                        <a:pt x="23156" y="93985"/>
                        <a:pt x="0" y="72946"/>
                        <a:pt x="0" y="46993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98" name="Freeform 6897"/>
                <p:cNvSpPr/>
                <p:nvPr/>
              </p:nvSpPr>
              <p:spPr>
                <a:xfrm>
                  <a:off x="6217175" y="1696149"/>
                  <a:ext cx="32826" cy="256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826" h="25632">
                      <a:moveTo>
                        <a:pt x="0" y="12638"/>
                      </a:moveTo>
                      <a:cubicBezTo>
                        <a:pt x="0" y="5560"/>
                        <a:pt x="7307" y="-178"/>
                        <a:pt x="16321" y="-178"/>
                      </a:cubicBezTo>
                      <a:cubicBezTo>
                        <a:pt x="25334" y="-178"/>
                        <a:pt x="32642" y="5560"/>
                        <a:pt x="32642" y="12638"/>
                      </a:cubicBezTo>
                      <a:cubicBezTo>
                        <a:pt x="32642" y="19716"/>
                        <a:pt x="25334" y="25454"/>
                        <a:pt x="16321" y="25454"/>
                      </a:cubicBezTo>
                      <a:cubicBezTo>
                        <a:pt x="7307" y="25454"/>
                        <a:pt x="0" y="19716"/>
                        <a:pt x="0" y="12638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6899" name="Line Text 3"/>
            <p:cNvGrpSpPr/>
            <p:nvPr/>
          </p:nvGrpSpPr>
          <p:grpSpPr>
            <a:xfrm>
              <a:off x="5133769" y="2740802"/>
              <a:ext cx="2238565" cy="489011"/>
              <a:chOff x="5133769" y="2740802"/>
              <a:chExt cx="2238565" cy="489011"/>
            </a:xfrm>
          </p:grpSpPr>
          <p:sp>
            <p:nvSpPr>
              <p:cNvPr id="6900" name="Freeform 6899"/>
              <p:cNvSpPr/>
              <p:nvPr/>
            </p:nvSpPr>
            <p:spPr>
              <a:xfrm>
                <a:off x="5133769" y="2740802"/>
                <a:ext cx="2238565" cy="489011"/>
              </a:xfrm>
              <a:custGeom>
                <a:avLst/>
                <a:gdLst/>
                <a:ahLst/>
                <a:cxnLst/>
                <a:rect l="0" t="0" r="0" b="0"/>
                <a:pathLst>
                  <a:path w="2238565" h="489011" fill="none">
                    <a:moveTo>
                      <a:pt x="-64160" y="625707"/>
                    </a:moveTo>
                    <a:lnTo>
                      <a:pt x="0" y="244506"/>
                    </a:lnTo>
                    <a:lnTo>
                      <a:pt x="2238565" y="244506"/>
                    </a:lnTo>
                    <a:lnTo>
                      <a:pt x="2307041" y="656107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13145" name="Text 13145"/>
              <p:cNvSpPr txBox="1"/>
              <p:nvPr/>
            </p:nvSpPr>
            <p:spPr>
              <a:xfrm>
                <a:off x="5133769" y="2795980"/>
                <a:ext cx="2238565" cy="158928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508997"/>
                    </a:solidFill>
                    <a:latin typeface="Arial"/>
                  </a:rPr>
                  <a:t>Anthocyanins</a:t>
                </a:r>
              </a:p>
            </p:txBody>
          </p:sp>
          <p:sp>
            <p:nvSpPr>
              <p:cNvPr id="13146" name="Text 13146"/>
              <p:cNvSpPr txBox="1"/>
              <p:nvPr/>
            </p:nvSpPr>
            <p:spPr>
              <a:xfrm>
                <a:off x="5133769" y="3160779"/>
                <a:ext cx="2238565" cy="99434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236EA1"/>
                    </a:solidFill>
                    <a:latin typeface="Arial"/>
                  </a:rPr>
                  <a:t>Anthocyanins are powerful antioxidants that have been shown to inhibit free radicals from damaging cells in the body.</a:t>
                </a:r>
              </a:p>
            </p:txBody>
          </p:sp>
          <p:grpSp>
            <p:nvGrpSpPr>
              <p:cNvPr id="6903" name="Group 6902"/>
              <p:cNvGrpSpPr/>
              <p:nvPr/>
            </p:nvGrpSpPr>
            <p:grpSpPr>
              <a:xfrm>
                <a:off x="7349610" y="3305710"/>
                <a:ext cx="182400" cy="182400"/>
                <a:chOff x="7349610" y="3305710"/>
                <a:chExt cx="182400" cy="182400"/>
              </a:xfrm>
            </p:grpSpPr>
            <p:sp>
              <p:nvSpPr>
                <p:cNvPr id="6904" name="Freeform 6903"/>
                <p:cNvSpPr/>
                <p:nvPr/>
              </p:nvSpPr>
              <p:spPr>
                <a:xfrm>
                  <a:off x="7349610" y="3305710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6905" name="Freeform 6904"/>
                <p:cNvSpPr/>
                <p:nvPr/>
              </p:nvSpPr>
              <p:spPr>
                <a:xfrm>
                  <a:off x="7386090" y="3342190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  <p:grpSp>
            <p:nvGrpSpPr>
              <p:cNvPr id="6906" name="Group 6905"/>
              <p:cNvGrpSpPr/>
              <p:nvPr/>
            </p:nvGrpSpPr>
            <p:grpSpPr>
              <a:xfrm>
                <a:off x="4978409" y="3275310"/>
                <a:ext cx="182400" cy="182400"/>
                <a:chOff x="4978409" y="3275310"/>
                <a:chExt cx="182400" cy="182400"/>
              </a:xfrm>
            </p:grpSpPr>
            <p:sp>
              <p:nvSpPr>
                <p:cNvPr id="6907" name="Freeform 6906"/>
                <p:cNvSpPr/>
                <p:nvPr/>
              </p:nvSpPr>
              <p:spPr>
                <a:xfrm>
                  <a:off x="4978409" y="3275310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FFB59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6908" name="Freeform 6907"/>
                <p:cNvSpPr/>
                <p:nvPr/>
              </p:nvSpPr>
              <p:spPr>
                <a:xfrm>
                  <a:off x="5014889" y="3311790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4500">
                        <a:alpha val="80000"/>
                      </a:srgbClr>
                    </a:gs>
                    <a:gs pos="69020">
                      <a:srgbClr val="FF4500">
                        <a:alpha val="80000"/>
                      </a:srgbClr>
                    </a:gs>
                    <a:gs pos="0">
                      <a:srgbClr val="FFC7B2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sp>
          <p:nvSpPr>
            <p:cNvPr id="13147" name="Text 13147"/>
            <p:cNvSpPr txBox="1"/>
            <p:nvPr/>
          </p:nvSpPr>
          <p:spPr>
            <a:xfrm>
              <a:off x="2404419" y="759975"/>
              <a:ext cx="3222400" cy="577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672">
                  <a:solidFill>
                    <a:srgbClr val="236EA1"/>
                  </a:solidFill>
                  <a:latin typeface="Arial"/>
                </a:rPr>
                <a:t>Benefits of Blueberries</a:t>
              </a:r>
            </a:p>
          </p:txBody>
        </p:sp>
        <p:grpSp>
          <p:nvGrpSpPr>
            <p:cNvPr id="6910" name="Line Text 3"/>
            <p:cNvGrpSpPr/>
            <p:nvPr/>
          </p:nvGrpSpPr>
          <p:grpSpPr>
            <a:xfrm>
              <a:off x="3093032" y="5368189"/>
              <a:ext cx="2219200" cy="456000"/>
              <a:chOff x="3093032" y="5368189"/>
              <a:chExt cx="2219200" cy="456000"/>
            </a:xfrm>
          </p:grpSpPr>
          <p:sp>
            <p:nvSpPr>
              <p:cNvPr id="6911" name="Freeform 6910"/>
              <p:cNvSpPr/>
              <p:nvPr/>
            </p:nvSpPr>
            <p:spPr>
              <a:xfrm>
                <a:off x="3093032" y="5368189"/>
                <a:ext cx="2219200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2219200" h="456000" fill="none">
                    <a:moveTo>
                      <a:pt x="-116848" y="638400"/>
                    </a:moveTo>
                    <a:lnTo>
                      <a:pt x="0" y="228000"/>
                    </a:lnTo>
                    <a:lnTo>
                      <a:pt x="2219200" y="228000"/>
                    </a:lnTo>
                    <a:lnTo>
                      <a:pt x="2334918" y="6384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13148" name="Text 13148"/>
              <p:cNvSpPr txBox="1"/>
              <p:nvPr/>
            </p:nvSpPr>
            <p:spPr>
              <a:xfrm>
                <a:off x="3093032" y="5337789"/>
                <a:ext cx="2219200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508997"/>
                    </a:solidFill>
                    <a:latin typeface="Arial"/>
                  </a:rPr>
                  <a:t>Tip</a:t>
                </a:r>
              </a:p>
            </p:txBody>
          </p:sp>
          <p:sp>
            <p:nvSpPr>
              <p:cNvPr id="13149" name="Text 13149"/>
              <p:cNvSpPr txBox="1"/>
              <p:nvPr/>
            </p:nvSpPr>
            <p:spPr>
              <a:xfrm>
                <a:off x="3046247" y="5710189"/>
                <a:ext cx="2312771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508997"/>
                    </a:solidFill>
                    <a:latin typeface="Arial"/>
                  </a:rPr>
                  <a:t>Do not wash blueberries until just before eating or putting in your recipes, otherwise</a:t>
                </a:r>
              </a:p>
              <a:p>
                <a:pPr algn="ctr"/>
                <a:r>
                  <a:rPr sz="912">
                    <a:solidFill>
                      <a:srgbClr val="508997"/>
                    </a:solidFill>
                    <a:latin typeface="Arial"/>
                  </a:rPr>
                  <a:t> they will becoming mushy.</a:t>
                </a:r>
              </a:p>
            </p:txBody>
          </p:sp>
          <p:grpSp>
            <p:nvGrpSpPr>
              <p:cNvPr id="6914" name="Group 6913"/>
              <p:cNvGrpSpPr/>
              <p:nvPr/>
            </p:nvGrpSpPr>
            <p:grpSpPr>
              <a:xfrm>
                <a:off x="5336750" y="5915389"/>
                <a:ext cx="182400" cy="182400"/>
                <a:chOff x="5336750" y="5915389"/>
                <a:chExt cx="182400" cy="182400"/>
              </a:xfrm>
            </p:grpSpPr>
            <p:sp>
              <p:nvSpPr>
                <p:cNvPr id="6915" name="Freeform 6914"/>
                <p:cNvSpPr/>
                <p:nvPr/>
              </p:nvSpPr>
              <p:spPr>
                <a:xfrm>
                  <a:off x="5336750" y="5915389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6916" name="Freeform 6915"/>
                <p:cNvSpPr/>
                <p:nvPr/>
              </p:nvSpPr>
              <p:spPr>
                <a:xfrm>
                  <a:off x="5373230" y="5951869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  <p:grpSp>
            <p:nvGrpSpPr>
              <p:cNvPr id="6917" name="Group 6916"/>
              <p:cNvGrpSpPr/>
              <p:nvPr/>
            </p:nvGrpSpPr>
            <p:grpSpPr>
              <a:xfrm>
                <a:off x="2884984" y="5915389"/>
                <a:ext cx="182400" cy="182400"/>
                <a:chOff x="2884984" y="5915389"/>
                <a:chExt cx="182400" cy="182400"/>
              </a:xfrm>
            </p:grpSpPr>
            <p:sp>
              <p:nvSpPr>
                <p:cNvPr id="6918" name="Freeform 6917"/>
                <p:cNvSpPr/>
                <p:nvPr/>
              </p:nvSpPr>
              <p:spPr>
                <a:xfrm>
                  <a:off x="2884984" y="5915389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FFB59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6919" name="Freeform 6918"/>
                <p:cNvSpPr/>
                <p:nvPr/>
              </p:nvSpPr>
              <p:spPr>
                <a:xfrm>
                  <a:off x="2921464" y="5951869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4500">
                        <a:alpha val="80000"/>
                      </a:srgbClr>
                    </a:gs>
                    <a:gs pos="69020">
                      <a:srgbClr val="FF4500">
                        <a:alpha val="80000"/>
                      </a:srgbClr>
                    </a:gs>
                    <a:gs pos="0">
                      <a:srgbClr val="FFC7B2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</p:grpSp>
      <p:sp>
        <p:nvSpPr>
          <p:cNvPr id="125" name="TextBox 2"/>
          <p:cNvSpPr txBox="1"/>
          <p:nvPr/>
        </p:nvSpPr>
        <p:spPr>
          <a:xfrm>
            <a:off x="113351" y="81937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50" name="Group13150"/>
          <p:cNvGrpSpPr/>
          <p:nvPr/>
        </p:nvGrpSpPr>
        <p:grpSpPr>
          <a:xfrm>
            <a:off x="803427" y="624898"/>
            <a:ext cx="7537145" cy="5608204"/>
            <a:chOff x="803427" y="624898"/>
            <a:chExt cx="7537145" cy="5608204"/>
          </a:xfrm>
        </p:grpSpPr>
        <p:sp>
          <p:nvSpPr>
            <p:cNvPr id="9767" name="Start or Terminator"/>
            <p:cNvSpPr/>
            <p:nvPr/>
          </p:nvSpPr>
          <p:spPr>
            <a:xfrm>
              <a:off x="3743673" y="1720662"/>
              <a:ext cx="1403849" cy="454041"/>
            </a:xfrm>
            <a:custGeom>
              <a:avLst/>
              <a:gdLst>
                <a:gd name="connsiteX0" fmla="*/ 0 w 1403849"/>
                <a:gd name="connsiteY0" fmla="*/ 227020 h 454041"/>
                <a:gd name="connsiteX1" fmla="*/ 701925 w 1403849"/>
                <a:gd name="connsiteY1" fmla="*/ 0 h 454041"/>
                <a:gd name="connsiteX2" fmla="*/ 1403849 w 1403849"/>
                <a:gd name="connsiteY2" fmla="*/ 227020 h 454041"/>
                <a:gd name="connsiteX3" fmla="*/ 701925 w 1403849"/>
                <a:gd name="connsiteY3" fmla="*/ 454041 h 45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3849" h="454041">
                  <a:moveTo>
                    <a:pt x="227020" y="454041"/>
                  </a:moveTo>
                  <a:lnTo>
                    <a:pt x="1176830" y="454041"/>
                  </a:lnTo>
                  <a:cubicBezTo>
                    <a:pt x="1302214" y="454041"/>
                    <a:pt x="1403849" y="352404"/>
                    <a:pt x="1403849" y="227020"/>
                  </a:cubicBezTo>
                  <a:cubicBezTo>
                    <a:pt x="1403849" y="101637"/>
                    <a:pt x="1302214" y="0"/>
                    <a:pt x="1176830" y="0"/>
                  </a:cubicBezTo>
                  <a:lnTo>
                    <a:pt x="227020" y="0"/>
                  </a:lnTo>
                  <a:cubicBezTo>
                    <a:pt x="101637" y="0"/>
                    <a:pt x="0" y="101637"/>
                    <a:pt x="0" y="227020"/>
                  </a:cubicBezTo>
                  <a:cubicBezTo>
                    <a:pt x="0" y="352404"/>
                    <a:pt x="101637" y="454041"/>
                    <a:pt x="227020" y="454041"/>
                  </a:cubicBezTo>
                  <a:close/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FFFFFF"/>
                  </a:solidFill>
                  <a:latin typeface="Arial"/>
                </a:rPr>
                <a:t>Tomato</a:t>
              </a:r>
            </a:p>
          </p:txBody>
        </p:sp>
        <p:sp>
          <p:nvSpPr>
            <p:cNvPr id="9768" name="Decision"/>
            <p:cNvSpPr/>
            <p:nvPr/>
          </p:nvSpPr>
          <p:spPr>
            <a:xfrm>
              <a:off x="4696148" y="2961622"/>
              <a:ext cx="929054" cy="779684"/>
            </a:xfrm>
            <a:custGeom>
              <a:avLst/>
              <a:gdLst>
                <a:gd name="connsiteX0" fmla="*/ 0 w 929054"/>
                <a:gd name="connsiteY0" fmla="*/ 389841 h 779684"/>
                <a:gd name="connsiteX1" fmla="*/ 464527 w 929054"/>
                <a:gd name="connsiteY1" fmla="*/ 0 h 779684"/>
                <a:gd name="connsiteX2" fmla="*/ 929054 w 929054"/>
                <a:gd name="connsiteY2" fmla="*/ 389841 h 779684"/>
                <a:gd name="connsiteX3" fmla="*/ 464527 w 929054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054" h="779684">
                  <a:moveTo>
                    <a:pt x="464527" y="779684"/>
                  </a:moveTo>
                  <a:lnTo>
                    <a:pt x="929054" y="389841"/>
                  </a:lnTo>
                  <a:lnTo>
                    <a:pt x="464527" y="0"/>
                  </a:lnTo>
                  <a:lnTo>
                    <a:pt x="0" y="389841"/>
                  </a:lnTo>
                  <a:lnTo>
                    <a:pt x="464527" y="779684"/>
                  </a:lnTo>
                  <a:close/>
                </a:path>
              </a:pathLst>
            </a:custGeom>
            <a:solidFill>
              <a:srgbClr val="527294"/>
            </a:solidFill>
            <a:ln w="7600" cap="flat">
              <a:solidFill>
                <a:srgbClr val="527294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Vitamins 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A and C</a:t>
              </a:r>
            </a:p>
          </p:txBody>
        </p:sp>
        <p:sp>
          <p:nvSpPr>
            <p:cNvPr id="9769" name="Decision"/>
            <p:cNvSpPr/>
            <p:nvPr/>
          </p:nvSpPr>
          <p:spPr>
            <a:xfrm>
              <a:off x="2106067" y="2961622"/>
              <a:ext cx="929054" cy="779684"/>
            </a:xfrm>
            <a:custGeom>
              <a:avLst/>
              <a:gdLst>
                <a:gd name="connsiteX0" fmla="*/ 0 w 929054"/>
                <a:gd name="connsiteY0" fmla="*/ 389841 h 779684"/>
                <a:gd name="connsiteX1" fmla="*/ 464527 w 929054"/>
                <a:gd name="connsiteY1" fmla="*/ 0 h 779684"/>
                <a:gd name="connsiteX2" fmla="*/ 929054 w 929054"/>
                <a:gd name="connsiteY2" fmla="*/ 389841 h 779684"/>
                <a:gd name="connsiteX3" fmla="*/ 464527 w 929054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054" h="779684">
                  <a:moveTo>
                    <a:pt x="464527" y="779684"/>
                  </a:moveTo>
                  <a:lnTo>
                    <a:pt x="929054" y="389841"/>
                  </a:lnTo>
                  <a:lnTo>
                    <a:pt x="464527" y="0"/>
                  </a:lnTo>
                  <a:lnTo>
                    <a:pt x="0" y="389841"/>
                  </a:lnTo>
                  <a:lnTo>
                    <a:pt x="464527" y="779684"/>
                  </a:lnTo>
                  <a:close/>
                </a:path>
              </a:pathLst>
            </a:custGeom>
            <a:solidFill>
              <a:srgbClr val="527294"/>
            </a:solidFill>
            <a:ln w="7600" cap="flat">
              <a:solidFill>
                <a:srgbClr val="527294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Alpha-folic 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acid</a:t>
              </a:r>
            </a:p>
          </p:txBody>
        </p:sp>
        <p:sp>
          <p:nvSpPr>
            <p:cNvPr id="9770" name="Decision"/>
            <p:cNvSpPr/>
            <p:nvPr/>
          </p:nvSpPr>
          <p:spPr>
            <a:xfrm>
              <a:off x="3401107" y="2961622"/>
              <a:ext cx="929054" cy="779684"/>
            </a:xfrm>
            <a:custGeom>
              <a:avLst/>
              <a:gdLst>
                <a:gd name="connsiteX0" fmla="*/ 0 w 929054"/>
                <a:gd name="connsiteY0" fmla="*/ 389841 h 779684"/>
                <a:gd name="connsiteX1" fmla="*/ 464527 w 929054"/>
                <a:gd name="connsiteY1" fmla="*/ 0 h 779684"/>
                <a:gd name="connsiteX2" fmla="*/ 929054 w 929054"/>
                <a:gd name="connsiteY2" fmla="*/ 389841 h 779684"/>
                <a:gd name="connsiteX3" fmla="*/ 464527 w 929054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054" h="779684">
                  <a:moveTo>
                    <a:pt x="464527" y="779684"/>
                  </a:moveTo>
                  <a:lnTo>
                    <a:pt x="929054" y="389841"/>
                  </a:lnTo>
                  <a:lnTo>
                    <a:pt x="464527" y="0"/>
                  </a:lnTo>
                  <a:lnTo>
                    <a:pt x="0" y="389841"/>
                  </a:lnTo>
                  <a:lnTo>
                    <a:pt x="464527" y="779684"/>
                  </a:lnTo>
                  <a:close/>
                </a:path>
              </a:pathLst>
            </a:custGeom>
            <a:solidFill>
              <a:srgbClr val="527294"/>
            </a:solidFill>
            <a:ln w="7600" cap="flat">
              <a:solidFill>
                <a:srgbClr val="527294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Lycopene</a:t>
              </a:r>
            </a:p>
          </p:txBody>
        </p:sp>
        <p:sp>
          <p:nvSpPr>
            <p:cNvPr id="9771" name="Decision"/>
            <p:cNvSpPr/>
            <p:nvPr/>
          </p:nvSpPr>
          <p:spPr>
            <a:xfrm>
              <a:off x="5991188" y="2961622"/>
              <a:ext cx="929054" cy="779684"/>
            </a:xfrm>
            <a:custGeom>
              <a:avLst/>
              <a:gdLst>
                <a:gd name="connsiteX0" fmla="*/ 0 w 929054"/>
                <a:gd name="connsiteY0" fmla="*/ 389841 h 779684"/>
                <a:gd name="connsiteX1" fmla="*/ 464527 w 929054"/>
                <a:gd name="connsiteY1" fmla="*/ 0 h 779684"/>
                <a:gd name="connsiteX2" fmla="*/ 929054 w 929054"/>
                <a:gd name="connsiteY2" fmla="*/ 389841 h 779684"/>
                <a:gd name="connsiteX3" fmla="*/ 464527 w 929054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054" h="779684">
                  <a:moveTo>
                    <a:pt x="464527" y="779684"/>
                  </a:moveTo>
                  <a:lnTo>
                    <a:pt x="929054" y="389841"/>
                  </a:lnTo>
                  <a:lnTo>
                    <a:pt x="464527" y="0"/>
                  </a:lnTo>
                  <a:lnTo>
                    <a:pt x="0" y="389841"/>
                  </a:lnTo>
                  <a:lnTo>
                    <a:pt x="464527" y="779684"/>
                  </a:lnTo>
                  <a:close/>
                </a:path>
              </a:pathLst>
            </a:custGeom>
            <a:solidFill>
              <a:srgbClr val="527294"/>
            </a:solidFill>
            <a:ln w="7600" cap="flat">
              <a:solidFill>
                <a:srgbClr val="527294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Choline</a:t>
              </a:r>
            </a:p>
          </p:txBody>
        </p:sp>
        <p:sp>
          <p:nvSpPr>
            <p:cNvPr id="9772" name="Decision"/>
            <p:cNvSpPr/>
            <p:nvPr/>
          </p:nvSpPr>
          <p:spPr>
            <a:xfrm>
              <a:off x="811027" y="2961622"/>
              <a:ext cx="929054" cy="779684"/>
            </a:xfrm>
            <a:custGeom>
              <a:avLst/>
              <a:gdLst>
                <a:gd name="connsiteX0" fmla="*/ 0 w 929054"/>
                <a:gd name="connsiteY0" fmla="*/ 389841 h 779684"/>
                <a:gd name="connsiteX1" fmla="*/ 464527 w 929054"/>
                <a:gd name="connsiteY1" fmla="*/ 0 h 779684"/>
                <a:gd name="connsiteX2" fmla="*/ 929054 w 929054"/>
                <a:gd name="connsiteY2" fmla="*/ 389841 h 779684"/>
                <a:gd name="connsiteX3" fmla="*/ 464527 w 929054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054" h="779684">
                  <a:moveTo>
                    <a:pt x="464527" y="779684"/>
                  </a:moveTo>
                  <a:lnTo>
                    <a:pt x="929054" y="389841"/>
                  </a:lnTo>
                  <a:lnTo>
                    <a:pt x="464527" y="0"/>
                  </a:lnTo>
                  <a:lnTo>
                    <a:pt x="0" y="389841"/>
                  </a:lnTo>
                  <a:lnTo>
                    <a:pt x="464527" y="779684"/>
                  </a:lnTo>
                  <a:close/>
                </a:path>
              </a:pathLst>
            </a:custGeom>
            <a:solidFill>
              <a:srgbClr val="527294"/>
            </a:solidFill>
            <a:ln w="7600" cap="flat">
              <a:solidFill>
                <a:srgbClr val="527294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Fiber</a:t>
              </a:r>
            </a:p>
          </p:txBody>
        </p:sp>
        <p:sp>
          <p:nvSpPr>
            <p:cNvPr id="9773" name="Decision"/>
            <p:cNvSpPr/>
            <p:nvPr/>
          </p:nvSpPr>
          <p:spPr>
            <a:xfrm>
              <a:off x="7286212" y="2961622"/>
              <a:ext cx="929054" cy="779684"/>
            </a:xfrm>
            <a:custGeom>
              <a:avLst/>
              <a:gdLst>
                <a:gd name="connsiteX0" fmla="*/ 0 w 929054"/>
                <a:gd name="connsiteY0" fmla="*/ 389841 h 779684"/>
                <a:gd name="connsiteX1" fmla="*/ 464527 w 929054"/>
                <a:gd name="connsiteY1" fmla="*/ 0 h 779684"/>
                <a:gd name="connsiteX2" fmla="*/ 929054 w 929054"/>
                <a:gd name="connsiteY2" fmla="*/ 389841 h 779684"/>
                <a:gd name="connsiteX3" fmla="*/ 464527 w 929054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054" h="779684">
                  <a:moveTo>
                    <a:pt x="464527" y="779684"/>
                  </a:moveTo>
                  <a:lnTo>
                    <a:pt x="929054" y="389841"/>
                  </a:lnTo>
                  <a:lnTo>
                    <a:pt x="464527" y="0"/>
                  </a:lnTo>
                  <a:lnTo>
                    <a:pt x="0" y="389841"/>
                  </a:lnTo>
                  <a:lnTo>
                    <a:pt x="464527" y="779684"/>
                  </a:lnTo>
                  <a:close/>
                </a:path>
              </a:pathLst>
            </a:custGeom>
            <a:solidFill>
              <a:srgbClr val="527294"/>
            </a:solidFill>
            <a:ln w="7600" cap="flat">
              <a:solidFill>
                <a:srgbClr val="527294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Eta-carotene</a:t>
              </a:r>
            </a:p>
          </p:txBody>
        </p:sp>
        <p:sp>
          <p:nvSpPr>
            <p:cNvPr id="9774" name="Process"/>
            <p:cNvSpPr/>
            <p:nvPr/>
          </p:nvSpPr>
          <p:spPr>
            <a:xfrm>
              <a:off x="2024580" y="4247131"/>
              <a:ext cx="1092029" cy="779684"/>
            </a:xfrm>
            <a:custGeom>
              <a:avLst/>
              <a:gdLst>
                <a:gd name="connsiteX0" fmla="*/ 0 w 1092029"/>
                <a:gd name="connsiteY0" fmla="*/ 389842 h 779684"/>
                <a:gd name="connsiteX1" fmla="*/ 546014 w 1092029"/>
                <a:gd name="connsiteY1" fmla="*/ 0 h 779684"/>
                <a:gd name="connsiteX2" fmla="*/ 1092029 w 1092029"/>
                <a:gd name="connsiteY2" fmla="*/ 389842 h 779684"/>
                <a:gd name="connsiteX3" fmla="*/ 546014 w 1092029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029" h="779684">
                  <a:moveTo>
                    <a:pt x="1092029" y="779684"/>
                  </a:moveTo>
                  <a:lnTo>
                    <a:pt x="1092029" y="0"/>
                  </a:lnTo>
                  <a:lnTo>
                    <a:pt x="0" y="0"/>
                  </a:lnTo>
                  <a:lnTo>
                    <a:pt x="0" y="779684"/>
                  </a:lnTo>
                  <a:lnTo>
                    <a:pt x="1092029" y="779684"/>
                  </a:lnTo>
                  <a:close/>
                </a:path>
              </a:pathLst>
            </a:custGeom>
            <a:solidFill>
              <a:srgbClr val="FFAF00"/>
            </a:solidFill>
            <a:ln w="7600" cap="flat">
              <a:solidFill>
                <a:srgbClr val="FFAF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Helps to convert glucose into energy. </a:t>
              </a:r>
            </a:p>
          </p:txBody>
        </p:sp>
        <p:sp>
          <p:nvSpPr>
            <p:cNvPr id="9775" name="Process"/>
            <p:cNvSpPr/>
            <p:nvPr/>
          </p:nvSpPr>
          <p:spPr>
            <a:xfrm>
              <a:off x="3367433" y="4247131"/>
              <a:ext cx="996406" cy="779684"/>
            </a:xfrm>
            <a:custGeom>
              <a:avLst/>
              <a:gdLst>
                <a:gd name="connsiteX0" fmla="*/ 0 w 996406"/>
                <a:gd name="connsiteY0" fmla="*/ 389842 h 779684"/>
                <a:gd name="connsiteX1" fmla="*/ 498201 w 996406"/>
                <a:gd name="connsiteY1" fmla="*/ 0 h 779684"/>
                <a:gd name="connsiteX2" fmla="*/ 996406 w 996406"/>
                <a:gd name="connsiteY2" fmla="*/ 389842 h 779684"/>
                <a:gd name="connsiteX3" fmla="*/ 498201 w 996406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6406" h="779684">
                  <a:moveTo>
                    <a:pt x="996406" y="779684"/>
                  </a:moveTo>
                  <a:lnTo>
                    <a:pt x="996406" y="0"/>
                  </a:lnTo>
                  <a:lnTo>
                    <a:pt x="0" y="0"/>
                  </a:lnTo>
                  <a:lnTo>
                    <a:pt x="0" y="779684"/>
                  </a:lnTo>
                  <a:lnTo>
                    <a:pt x="996406" y="779684"/>
                  </a:lnTo>
                  <a:close/>
                </a:path>
              </a:pathLst>
            </a:custGeom>
            <a:solidFill>
              <a:srgbClr val="FFAF00"/>
            </a:solidFill>
            <a:ln w="7600" cap="flat">
              <a:solidFill>
                <a:srgbClr val="FFAF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Protects against some cancers and cardiovascular diseases.</a:t>
              </a:r>
            </a:p>
          </p:txBody>
        </p:sp>
        <p:sp>
          <p:nvSpPr>
            <p:cNvPr id="9776" name="Process"/>
            <p:cNvSpPr/>
            <p:nvPr/>
          </p:nvSpPr>
          <p:spPr>
            <a:xfrm>
              <a:off x="7168508" y="4247131"/>
              <a:ext cx="1164464" cy="779684"/>
            </a:xfrm>
            <a:custGeom>
              <a:avLst/>
              <a:gdLst>
                <a:gd name="connsiteX0" fmla="*/ 0 w 1164464"/>
                <a:gd name="connsiteY0" fmla="*/ 389842 h 779684"/>
                <a:gd name="connsiteX1" fmla="*/ 582231 w 1164464"/>
                <a:gd name="connsiteY1" fmla="*/ 0 h 779684"/>
                <a:gd name="connsiteX2" fmla="*/ 1164464 w 1164464"/>
                <a:gd name="connsiteY2" fmla="*/ 389842 h 779684"/>
                <a:gd name="connsiteX3" fmla="*/ 582231 w 1164464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4464" h="779684">
                  <a:moveTo>
                    <a:pt x="1164464" y="779684"/>
                  </a:moveTo>
                  <a:lnTo>
                    <a:pt x="1164464" y="0"/>
                  </a:lnTo>
                  <a:lnTo>
                    <a:pt x="0" y="0"/>
                  </a:lnTo>
                  <a:lnTo>
                    <a:pt x="0" y="779684"/>
                  </a:lnTo>
                  <a:lnTo>
                    <a:pt x="1164464" y="779684"/>
                  </a:lnTo>
                  <a:close/>
                </a:path>
              </a:pathLst>
            </a:custGeom>
            <a:solidFill>
              <a:srgbClr val="FFAF00"/>
            </a:solidFill>
            <a:ln w="7600" cap="flat">
              <a:solidFill>
                <a:srgbClr val="FFAF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Diets rich in beta-carotene may play a protective role against prostate cancer.</a:t>
              </a:r>
            </a:p>
          </p:txBody>
        </p:sp>
        <p:sp>
          <p:nvSpPr>
            <p:cNvPr id="9777" name="Process"/>
            <p:cNvSpPr/>
            <p:nvPr/>
          </p:nvSpPr>
          <p:spPr>
            <a:xfrm>
              <a:off x="5256640" y="4247131"/>
              <a:ext cx="1092029" cy="779684"/>
            </a:xfrm>
            <a:custGeom>
              <a:avLst/>
              <a:gdLst>
                <a:gd name="connsiteX0" fmla="*/ 0 w 1092029"/>
                <a:gd name="connsiteY0" fmla="*/ 389842 h 779684"/>
                <a:gd name="connsiteX1" fmla="*/ 546014 w 1092029"/>
                <a:gd name="connsiteY1" fmla="*/ 0 h 779684"/>
                <a:gd name="connsiteX2" fmla="*/ 1092029 w 1092029"/>
                <a:gd name="connsiteY2" fmla="*/ 389842 h 779684"/>
                <a:gd name="connsiteX3" fmla="*/ 546014 w 1092029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029" h="779684">
                  <a:moveTo>
                    <a:pt x="1092029" y="779684"/>
                  </a:moveTo>
                  <a:lnTo>
                    <a:pt x="1092029" y="0"/>
                  </a:lnTo>
                  <a:lnTo>
                    <a:pt x="0" y="0"/>
                  </a:lnTo>
                  <a:lnTo>
                    <a:pt x="0" y="779684"/>
                  </a:lnTo>
                  <a:lnTo>
                    <a:pt x="1092029" y="779684"/>
                  </a:lnTo>
                  <a:close/>
                </a:path>
              </a:pathLst>
            </a:custGeom>
            <a:solidFill>
              <a:srgbClr val="FFAF00"/>
            </a:solidFill>
            <a:ln w="7600" cap="flat">
              <a:solidFill>
                <a:srgbClr val="FFAF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Support heart health.</a:t>
              </a:r>
            </a:p>
          </p:txBody>
        </p:sp>
        <p:sp>
          <p:nvSpPr>
            <p:cNvPr id="9778" name="Process"/>
            <p:cNvSpPr/>
            <p:nvPr/>
          </p:nvSpPr>
          <p:spPr>
            <a:xfrm>
              <a:off x="839797" y="4247131"/>
              <a:ext cx="871515" cy="779684"/>
            </a:xfrm>
            <a:custGeom>
              <a:avLst/>
              <a:gdLst>
                <a:gd name="connsiteX0" fmla="*/ 0 w 871515"/>
                <a:gd name="connsiteY0" fmla="*/ 389842 h 779684"/>
                <a:gd name="connsiteX1" fmla="*/ 435757 w 871515"/>
                <a:gd name="connsiteY1" fmla="*/ 0 h 779684"/>
                <a:gd name="connsiteX2" fmla="*/ 871515 w 871515"/>
                <a:gd name="connsiteY2" fmla="*/ 389842 h 779684"/>
                <a:gd name="connsiteX3" fmla="*/ 435757 w 871515"/>
                <a:gd name="connsiteY3" fmla="*/ 779684 h 7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1515" h="779684">
                  <a:moveTo>
                    <a:pt x="871515" y="779684"/>
                  </a:moveTo>
                  <a:lnTo>
                    <a:pt x="871515" y="0"/>
                  </a:lnTo>
                  <a:lnTo>
                    <a:pt x="0" y="0"/>
                  </a:lnTo>
                  <a:lnTo>
                    <a:pt x="0" y="779684"/>
                  </a:lnTo>
                  <a:lnTo>
                    <a:pt x="871515" y="779684"/>
                  </a:lnTo>
                  <a:close/>
                </a:path>
              </a:pathLst>
            </a:custGeom>
            <a:solidFill>
              <a:srgbClr val="FFAF00"/>
            </a:solidFill>
            <a:ln w="7600" cap="flat">
              <a:solidFill>
                <a:srgbClr val="FFAF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Essential for minimizing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constipation.</a:t>
              </a:r>
            </a:p>
          </p:txBody>
        </p:sp>
        <p:sp>
          <p:nvSpPr>
            <p:cNvPr id="9779" name="Start or Terminator"/>
            <p:cNvSpPr/>
            <p:nvPr/>
          </p:nvSpPr>
          <p:spPr>
            <a:xfrm>
              <a:off x="3723980" y="5624083"/>
              <a:ext cx="1443240" cy="601418"/>
            </a:xfrm>
            <a:custGeom>
              <a:avLst/>
              <a:gdLst>
                <a:gd name="connsiteX0" fmla="*/ 0 w 1443240"/>
                <a:gd name="connsiteY0" fmla="*/ 300709 h 601418"/>
                <a:gd name="connsiteX1" fmla="*/ 721618 w 1443240"/>
                <a:gd name="connsiteY1" fmla="*/ 0 h 601418"/>
                <a:gd name="connsiteX2" fmla="*/ 1443240 w 1443240"/>
                <a:gd name="connsiteY2" fmla="*/ 300709 h 601418"/>
                <a:gd name="connsiteX3" fmla="*/ 721618 w 1443240"/>
                <a:gd name="connsiteY3" fmla="*/ 601418 h 60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3240" h="601418">
                  <a:moveTo>
                    <a:pt x="300709" y="601418"/>
                  </a:moveTo>
                  <a:lnTo>
                    <a:pt x="1142531" y="601418"/>
                  </a:lnTo>
                  <a:cubicBezTo>
                    <a:pt x="1308606" y="601418"/>
                    <a:pt x="1443240" y="466790"/>
                    <a:pt x="1443240" y="300709"/>
                  </a:cubicBezTo>
                  <a:cubicBezTo>
                    <a:pt x="1443240" y="134627"/>
                    <a:pt x="1308606" y="0"/>
                    <a:pt x="1142531" y="0"/>
                  </a:cubicBezTo>
                  <a:lnTo>
                    <a:pt x="300709" y="0"/>
                  </a:lnTo>
                  <a:cubicBezTo>
                    <a:pt x="134627" y="0"/>
                    <a:pt x="0" y="134627"/>
                    <a:pt x="0" y="300709"/>
                  </a:cubicBezTo>
                  <a:cubicBezTo>
                    <a:pt x="0" y="466790"/>
                    <a:pt x="134627" y="601418"/>
                    <a:pt x="300709" y="601418"/>
                  </a:cubicBezTo>
                  <a:close/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FFFFFF"/>
                  </a:solidFill>
                  <a:latin typeface="Arial"/>
                </a:rPr>
                <a:t>Provide various health benefits.</a:t>
              </a:r>
            </a:p>
          </p:txBody>
        </p:sp>
        <p:sp>
          <p:nvSpPr>
            <p:cNvPr id="9780" name="ConnectLine"/>
            <p:cNvSpPr/>
            <p:nvPr/>
          </p:nvSpPr>
          <p:spPr>
            <a:xfrm>
              <a:off x="4445594" y="2174701"/>
              <a:ext cx="579962" cy="786919"/>
            </a:xfrm>
            <a:custGeom>
              <a:avLst/>
              <a:gdLst/>
              <a:ahLst/>
              <a:cxnLst/>
              <a:rect l="0" t="0" r="0" b="0"/>
              <a:pathLst>
                <a:path w="579962" h="786919" fill="none">
                  <a:moveTo>
                    <a:pt x="0" y="0"/>
                  </a:moveTo>
                  <a:lnTo>
                    <a:pt x="0" y="543720"/>
                  </a:lnTo>
                  <a:lnTo>
                    <a:pt x="-579962" y="543720"/>
                  </a:lnTo>
                  <a:lnTo>
                    <a:pt x="-579962" y="786919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81" name="ConnectLine"/>
            <p:cNvSpPr/>
            <p:nvPr/>
          </p:nvSpPr>
          <p:spPr>
            <a:xfrm>
              <a:off x="4445594" y="2174701"/>
              <a:ext cx="715078" cy="786919"/>
            </a:xfrm>
            <a:custGeom>
              <a:avLst/>
              <a:gdLst/>
              <a:ahLst/>
              <a:cxnLst/>
              <a:rect l="0" t="0" r="0" b="0"/>
              <a:pathLst>
                <a:path w="715078" h="786919" fill="none">
                  <a:moveTo>
                    <a:pt x="0" y="0"/>
                  </a:moveTo>
                  <a:lnTo>
                    <a:pt x="0" y="543720"/>
                  </a:lnTo>
                  <a:lnTo>
                    <a:pt x="715078" y="543720"/>
                  </a:lnTo>
                  <a:lnTo>
                    <a:pt x="715078" y="786919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82" name="ConnectLine"/>
            <p:cNvSpPr/>
            <p:nvPr/>
          </p:nvSpPr>
          <p:spPr>
            <a:xfrm>
              <a:off x="4445591" y="2174701"/>
              <a:ext cx="2010117" cy="786919"/>
            </a:xfrm>
            <a:custGeom>
              <a:avLst/>
              <a:gdLst/>
              <a:ahLst/>
              <a:cxnLst/>
              <a:rect l="0" t="0" r="0" b="0"/>
              <a:pathLst>
                <a:path w="2010117" h="786919" fill="none">
                  <a:moveTo>
                    <a:pt x="0" y="0"/>
                  </a:moveTo>
                  <a:lnTo>
                    <a:pt x="0" y="543720"/>
                  </a:lnTo>
                  <a:lnTo>
                    <a:pt x="2010117" y="543720"/>
                  </a:lnTo>
                  <a:lnTo>
                    <a:pt x="2010117" y="786919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83" name="ConnectLine"/>
            <p:cNvSpPr/>
            <p:nvPr/>
          </p:nvSpPr>
          <p:spPr>
            <a:xfrm>
              <a:off x="4445591" y="2174701"/>
              <a:ext cx="1875004" cy="786919"/>
            </a:xfrm>
            <a:custGeom>
              <a:avLst/>
              <a:gdLst/>
              <a:ahLst/>
              <a:cxnLst/>
              <a:rect l="0" t="0" r="0" b="0"/>
              <a:pathLst>
                <a:path w="1875004" h="786919" fill="none">
                  <a:moveTo>
                    <a:pt x="0" y="0"/>
                  </a:moveTo>
                  <a:lnTo>
                    <a:pt x="0" y="543720"/>
                  </a:lnTo>
                  <a:lnTo>
                    <a:pt x="-1875004" y="543720"/>
                  </a:lnTo>
                  <a:lnTo>
                    <a:pt x="-1875004" y="786919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84" name="ConnectLine"/>
            <p:cNvSpPr/>
            <p:nvPr/>
          </p:nvSpPr>
          <p:spPr>
            <a:xfrm>
              <a:off x="4445591" y="2174701"/>
              <a:ext cx="3170044" cy="786919"/>
            </a:xfrm>
            <a:custGeom>
              <a:avLst/>
              <a:gdLst>
                <a:gd name="rtl" fmla="*/ -584759 w 3170044"/>
                <a:gd name="rtt" fmla="*/ 144400 h 786919"/>
                <a:gd name="rtr" fmla="*/ 570441 w 3170044"/>
                <a:gd name="rtb" fmla="*/ 281200 h 786919"/>
              </a:gdLst>
              <a:ahLst/>
              <a:cxnLst/>
              <a:rect l="rtl" t="rtt" r="rtr" b="rtb"/>
              <a:pathLst>
                <a:path w="3170044" h="786919" fill="none">
                  <a:moveTo>
                    <a:pt x="0" y="0"/>
                  </a:moveTo>
                  <a:lnTo>
                    <a:pt x="0" y="543720"/>
                  </a:lnTo>
                  <a:lnTo>
                    <a:pt x="-3170044" y="543720"/>
                  </a:lnTo>
                  <a:lnTo>
                    <a:pt x="-3170044" y="786919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>
                  <a:solidFill>
                    <a:srgbClr val="236EA1"/>
                  </a:solidFill>
                  <a:latin typeface="Arial"/>
                </a:rPr>
                <a:t>Nutrition breakdown</a:t>
              </a:r>
            </a:p>
          </p:txBody>
        </p:sp>
        <p:sp>
          <p:nvSpPr>
            <p:cNvPr id="9785" name="ConnectLine"/>
            <p:cNvSpPr/>
            <p:nvPr/>
          </p:nvSpPr>
          <p:spPr>
            <a:xfrm>
              <a:off x="1275555" y="3741306"/>
              <a:ext cx="0" cy="505825"/>
            </a:xfrm>
            <a:custGeom>
              <a:avLst/>
              <a:gdLst/>
              <a:ahLst/>
              <a:cxnLst/>
              <a:rect l="0" t="0" r="0" b="0"/>
              <a:pathLst>
                <a:path h="505825" fill="none">
                  <a:moveTo>
                    <a:pt x="0" y="0"/>
                  </a:moveTo>
                  <a:lnTo>
                    <a:pt x="0" y="50582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86" name="ConnectLine"/>
            <p:cNvSpPr/>
            <p:nvPr/>
          </p:nvSpPr>
          <p:spPr>
            <a:xfrm>
              <a:off x="3865635" y="3741306"/>
              <a:ext cx="1" cy="505825"/>
            </a:xfrm>
            <a:custGeom>
              <a:avLst/>
              <a:gdLst/>
              <a:ahLst/>
              <a:cxnLst/>
              <a:rect l="0" t="0" r="0" b="0"/>
              <a:pathLst>
                <a:path w="1" h="505825" fill="none">
                  <a:moveTo>
                    <a:pt x="0" y="0"/>
                  </a:moveTo>
                  <a:lnTo>
                    <a:pt x="-1" y="50582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87" name="ConnectLine"/>
            <p:cNvSpPr/>
            <p:nvPr/>
          </p:nvSpPr>
          <p:spPr>
            <a:xfrm>
              <a:off x="5160671" y="3741306"/>
              <a:ext cx="641980" cy="505825"/>
            </a:xfrm>
            <a:custGeom>
              <a:avLst/>
              <a:gdLst/>
              <a:ahLst/>
              <a:cxnLst/>
              <a:rect l="0" t="0" r="0" b="0"/>
              <a:pathLst>
                <a:path w="641980" h="505825" fill="none">
                  <a:moveTo>
                    <a:pt x="0" y="0"/>
                  </a:moveTo>
                  <a:lnTo>
                    <a:pt x="0" y="262625"/>
                  </a:lnTo>
                  <a:lnTo>
                    <a:pt x="641980" y="262625"/>
                  </a:lnTo>
                  <a:lnTo>
                    <a:pt x="641980" y="50582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88" name="ConnectLine"/>
            <p:cNvSpPr/>
            <p:nvPr/>
          </p:nvSpPr>
          <p:spPr>
            <a:xfrm>
              <a:off x="6455719" y="3741306"/>
              <a:ext cx="653060" cy="505825"/>
            </a:xfrm>
            <a:custGeom>
              <a:avLst/>
              <a:gdLst/>
              <a:ahLst/>
              <a:cxnLst/>
              <a:rect l="0" t="0" r="0" b="0"/>
              <a:pathLst>
                <a:path w="653060" h="505825" fill="none">
                  <a:moveTo>
                    <a:pt x="0" y="0"/>
                  </a:moveTo>
                  <a:lnTo>
                    <a:pt x="0" y="262625"/>
                  </a:lnTo>
                  <a:lnTo>
                    <a:pt x="-653060" y="262625"/>
                  </a:lnTo>
                  <a:lnTo>
                    <a:pt x="-653060" y="50582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89" name="ConnectLine"/>
            <p:cNvSpPr/>
            <p:nvPr/>
          </p:nvSpPr>
          <p:spPr>
            <a:xfrm>
              <a:off x="7750741" y="3741306"/>
              <a:ext cx="1" cy="505825"/>
            </a:xfrm>
            <a:custGeom>
              <a:avLst/>
              <a:gdLst/>
              <a:ahLst/>
              <a:cxnLst/>
              <a:rect l="0" t="0" r="0" b="0"/>
              <a:pathLst>
                <a:path w="1" h="505825" fill="none">
                  <a:moveTo>
                    <a:pt x="0" y="0"/>
                  </a:moveTo>
                  <a:lnTo>
                    <a:pt x="-1" y="50582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90" name="ConnectLine"/>
            <p:cNvSpPr/>
            <p:nvPr/>
          </p:nvSpPr>
          <p:spPr>
            <a:xfrm>
              <a:off x="3865631" y="5026815"/>
              <a:ext cx="579964" cy="597270"/>
            </a:xfrm>
            <a:custGeom>
              <a:avLst/>
              <a:gdLst/>
              <a:ahLst/>
              <a:cxnLst/>
              <a:rect l="0" t="0" r="0" b="0"/>
              <a:pathLst>
                <a:path w="579964" h="597270" fill="none">
                  <a:moveTo>
                    <a:pt x="0" y="0"/>
                  </a:moveTo>
                  <a:lnTo>
                    <a:pt x="0" y="354070"/>
                  </a:lnTo>
                  <a:lnTo>
                    <a:pt x="579964" y="354070"/>
                  </a:lnTo>
                  <a:lnTo>
                    <a:pt x="579964" y="59727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91" name="ConnectLine"/>
            <p:cNvSpPr/>
            <p:nvPr/>
          </p:nvSpPr>
          <p:spPr>
            <a:xfrm>
              <a:off x="5802655" y="5026815"/>
              <a:ext cx="1357056" cy="597270"/>
            </a:xfrm>
            <a:custGeom>
              <a:avLst/>
              <a:gdLst/>
              <a:ahLst/>
              <a:cxnLst/>
              <a:rect l="0" t="0" r="0" b="0"/>
              <a:pathLst>
                <a:path w="1357056" h="597270" fill="none">
                  <a:moveTo>
                    <a:pt x="0" y="0"/>
                  </a:moveTo>
                  <a:lnTo>
                    <a:pt x="0" y="354070"/>
                  </a:lnTo>
                  <a:lnTo>
                    <a:pt x="-1357056" y="354070"/>
                  </a:lnTo>
                  <a:lnTo>
                    <a:pt x="-1357056" y="59727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92" name="ConnectLine"/>
            <p:cNvSpPr/>
            <p:nvPr/>
          </p:nvSpPr>
          <p:spPr>
            <a:xfrm>
              <a:off x="2570595" y="5026815"/>
              <a:ext cx="1875004" cy="597270"/>
            </a:xfrm>
            <a:custGeom>
              <a:avLst/>
              <a:gdLst/>
              <a:ahLst/>
              <a:cxnLst/>
              <a:rect l="0" t="0" r="0" b="0"/>
              <a:pathLst>
                <a:path w="1875004" h="597270" fill="none">
                  <a:moveTo>
                    <a:pt x="0" y="0"/>
                  </a:moveTo>
                  <a:lnTo>
                    <a:pt x="0" y="354070"/>
                  </a:lnTo>
                  <a:lnTo>
                    <a:pt x="1875004" y="354070"/>
                  </a:lnTo>
                  <a:lnTo>
                    <a:pt x="1875004" y="59727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93" name="ConnectLine"/>
            <p:cNvSpPr/>
            <p:nvPr/>
          </p:nvSpPr>
          <p:spPr>
            <a:xfrm>
              <a:off x="1275555" y="5026815"/>
              <a:ext cx="3170044" cy="597270"/>
            </a:xfrm>
            <a:custGeom>
              <a:avLst/>
              <a:gdLst/>
              <a:ahLst/>
              <a:cxnLst/>
              <a:rect l="0" t="0" r="0" b="0"/>
              <a:pathLst>
                <a:path w="3170044" h="597270" fill="none">
                  <a:moveTo>
                    <a:pt x="0" y="0"/>
                  </a:moveTo>
                  <a:lnTo>
                    <a:pt x="0" y="354070"/>
                  </a:lnTo>
                  <a:lnTo>
                    <a:pt x="3170044" y="354070"/>
                  </a:lnTo>
                  <a:lnTo>
                    <a:pt x="3170044" y="59727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94" name="ConnectLine"/>
            <p:cNvSpPr/>
            <p:nvPr/>
          </p:nvSpPr>
          <p:spPr>
            <a:xfrm>
              <a:off x="2570595" y="3741306"/>
              <a:ext cx="0" cy="505825"/>
            </a:xfrm>
            <a:custGeom>
              <a:avLst/>
              <a:gdLst/>
              <a:ahLst/>
              <a:cxnLst/>
              <a:rect l="0" t="0" r="0" b="0"/>
              <a:pathLst>
                <a:path h="505825" fill="none">
                  <a:moveTo>
                    <a:pt x="0" y="0"/>
                  </a:moveTo>
                  <a:lnTo>
                    <a:pt x="0" y="50582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9795" name="ConnectLine"/>
            <p:cNvSpPr/>
            <p:nvPr/>
          </p:nvSpPr>
          <p:spPr>
            <a:xfrm>
              <a:off x="4445591" y="2174701"/>
              <a:ext cx="3305156" cy="786919"/>
            </a:xfrm>
            <a:custGeom>
              <a:avLst/>
              <a:gdLst/>
              <a:ahLst/>
              <a:cxnLst/>
              <a:rect l="0" t="0" r="0" b="0"/>
              <a:pathLst>
                <a:path w="3305156" h="786919" fill="none">
                  <a:moveTo>
                    <a:pt x="0" y="0"/>
                  </a:moveTo>
                  <a:lnTo>
                    <a:pt x="0" y="543720"/>
                  </a:lnTo>
                  <a:lnTo>
                    <a:pt x="3305156" y="543720"/>
                  </a:lnTo>
                  <a:lnTo>
                    <a:pt x="3305156" y="786919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sp>
          <p:nvSpPr>
            <p:cNvPr id="13151" name="Text 13151"/>
            <p:cNvSpPr txBox="1"/>
            <p:nvPr/>
          </p:nvSpPr>
          <p:spPr>
            <a:xfrm>
              <a:off x="2341074" y="632498"/>
              <a:ext cx="4209047" cy="516204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672">
                  <a:solidFill>
                    <a:srgbClr val="236EA1"/>
                  </a:solidFill>
                  <a:latin typeface="Arial"/>
                </a:rPr>
                <a:t>Health Benefits of Tomato</a:t>
              </a:r>
            </a:p>
          </p:txBody>
        </p:sp>
        <p:sp>
          <p:nvSpPr>
            <p:cNvPr id="9797" name="ConnectLine"/>
            <p:cNvSpPr/>
            <p:nvPr/>
          </p:nvSpPr>
          <p:spPr>
            <a:xfrm>
              <a:off x="7750755" y="5026815"/>
              <a:ext cx="3305156" cy="597270"/>
            </a:xfrm>
            <a:custGeom>
              <a:avLst/>
              <a:gdLst/>
              <a:ahLst/>
              <a:cxnLst/>
              <a:rect l="0" t="0" r="0" b="0"/>
              <a:pathLst>
                <a:path w="3305156" h="597270" fill="none">
                  <a:moveTo>
                    <a:pt x="0" y="0"/>
                  </a:moveTo>
                  <a:lnTo>
                    <a:pt x="0" y="354070"/>
                  </a:lnTo>
                  <a:lnTo>
                    <a:pt x="-3305156" y="354070"/>
                  </a:lnTo>
                  <a:lnTo>
                    <a:pt x="-3305156" y="59727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236EA1"/>
              </a:solidFill>
              <a:bevel/>
              <a:tailEnd type="stealth" w="med" len="med"/>
            </a:ln>
          </p:spPr>
        </p:sp>
        <p:grpSp>
          <p:nvGrpSpPr>
            <p:cNvPr id="9798" name="Tomato"/>
            <p:cNvGrpSpPr/>
            <p:nvPr/>
          </p:nvGrpSpPr>
          <p:grpSpPr>
            <a:xfrm>
              <a:off x="2358942" y="1437502"/>
              <a:ext cx="729600" cy="836000"/>
              <a:chOff x="2358942" y="1437502"/>
              <a:chExt cx="729600" cy="836000"/>
            </a:xfrm>
          </p:grpSpPr>
          <p:sp>
            <p:nvSpPr>
              <p:cNvPr id="9799" name="Freeform 9798"/>
              <p:cNvSpPr/>
              <p:nvPr/>
            </p:nvSpPr>
            <p:spPr>
              <a:xfrm>
                <a:off x="2358942" y="1616422"/>
                <a:ext cx="727783" cy="656651"/>
              </a:xfrm>
              <a:custGeom>
                <a:avLst/>
                <a:gdLst/>
                <a:ahLst/>
                <a:cxnLst/>
                <a:rect l="0" t="0" r="0" b="0"/>
                <a:pathLst>
                  <a:path w="727783" h="656651">
                    <a:moveTo>
                      <a:pt x="325776" y="0"/>
                    </a:moveTo>
                    <a:cubicBezTo>
                      <a:pt x="325776" y="0"/>
                      <a:pt x="489999" y="-8050"/>
                      <a:pt x="596061" y="50338"/>
                    </a:cubicBezTo>
                    <a:cubicBezTo>
                      <a:pt x="702122" y="108726"/>
                      <a:pt x="727783" y="210046"/>
                      <a:pt x="727783" y="307932"/>
                    </a:cubicBezTo>
                    <a:cubicBezTo>
                      <a:pt x="727783" y="405818"/>
                      <a:pt x="686726" y="505421"/>
                      <a:pt x="611457" y="567243"/>
                    </a:cubicBezTo>
                    <a:cubicBezTo>
                      <a:pt x="536188" y="629066"/>
                      <a:pt x="498553" y="647313"/>
                      <a:pt x="373674" y="656651"/>
                    </a:cubicBezTo>
                    <a:cubicBezTo>
                      <a:pt x="248795" y="663414"/>
                      <a:pt x="139312" y="599873"/>
                      <a:pt x="70886" y="519160"/>
                    </a:cubicBezTo>
                    <a:cubicBezTo>
                      <a:pt x="2459" y="438447"/>
                      <a:pt x="-21491" y="275303"/>
                      <a:pt x="21276" y="186003"/>
                    </a:cubicBezTo>
                    <a:cubicBezTo>
                      <a:pt x="64043" y="96705"/>
                      <a:pt x="108520" y="19427"/>
                      <a:pt x="325776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D8350"/>
                  </a:gs>
                  <a:gs pos="72000">
                    <a:srgbClr val="B6180E"/>
                  </a:gs>
                  <a:gs pos="20000">
                    <a:srgbClr val="F63818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9800" name="Freeform 9799"/>
              <p:cNvSpPr/>
              <p:nvPr/>
            </p:nvSpPr>
            <p:spPr>
              <a:xfrm>
                <a:off x="2762340" y="1653023"/>
                <a:ext cx="326203" cy="524204"/>
              </a:xfrm>
              <a:custGeom>
                <a:avLst/>
                <a:gdLst/>
                <a:ahLst/>
                <a:cxnLst/>
                <a:rect l="0" t="0" r="0" b="0"/>
                <a:pathLst>
                  <a:path w="326203" h="524204">
                    <a:moveTo>
                      <a:pt x="0" y="523202"/>
                    </a:moveTo>
                    <a:cubicBezTo>
                      <a:pt x="0" y="523202"/>
                      <a:pt x="132220" y="484277"/>
                      <a:pt x="174417" y="348038"/>
                    </a:cubicBezTo>
                    <a:cubicBezTo>
                      <a:pt x="216613" y="211799"/>
                      <a:pt x="149327" y="167151"/>
                      <a:pt x="104850" y="122500"/>
                    </a:cubicBezTo>
                    <a:cubicBezTo>
                      <a:pt x="60372" y="77851"/>
                      <a:pt x="51248" y="0"/>
                      <a:pt x="104850" y="0"/>
                    </a:cubicBezTo>
                    <a:cubicBezTo>
                      <a:pt x="158451" y="0"/>
                      <a:pt x="305567" y="74416"/>
                      <a:pt x="323815" y="225538"/>
                    </a:cubicBezTo>
                    <a:cubicBezTo>
                      <a:pt x="342062" y="376660"/>
                      <a:pt x="257669" y="539233"/>
                      <a:pt x="0" y="523202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CA3B30">
                      <a:alpha val="51000"/>
                    </a:srgbClr>
                  </a:gs>
                  <a:gs pos="100000">
                    <a:srgbClr val="8F140A">
                      <a:alpha val="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801" name="Freeform 9800"/>
              <p:cNvSpPr/>
              <p:nvPr/>
            </p:nvSpPr>
            <p:spPr>
              <a:xfrm>
                <a:off x="2463721" y="1663219"/>
                <a:ext cx="241525" cy="129763"/>
              </a:xfrm>
              <a:custGeom>
                <a:avLst/>
                <a:gdLst/>
                <a:ahLst/>
                <a:cxnLst/>
                <a:rect l="0" t="0" r="0" b="0"/>
                <a:pathLst>
                  <a:path w="241525" h="129763">
                    <a:moveTo>
                      <a:pt x="27941" y="129763"/>
                    </a:moveTo>
                    <a:cubicBezTo>
                      <a:pt x="32055" y="129763"/>
                      <a:pt x="174673" y="82538"/>
                      <a:pt x="225412" y="75668"/>
                    </a:cubicBezTo>
                    <a:cubicBezTo>
                      <a:pt x="276151" y="68799"/>
                      <a:pt x="191129" y="20715"/>
                      <a:pt x="191129" y="4401"/>
                    </a:cubicBezTo>
                    <a:cubicBezTo>
                      <a:pt x="191129" y="-11914"/>
                      <a:pt x="29312" y="20715"/>
                      <a:pt x="6000" y="49050"/>
                    </a:cubicBezTo>
                    <a:cubicBezTo>
                      <a:pt x="-17313" y="77385"/>
                      <a:pt x="34798" y="93700"/>
                      <a:pt x="37540" y="94558"/>
                    </a:cubicBezTo>
                    <a:cubicBezTo>
                      <a:pt x="40283" y="95417"/>
                      <a:pt x="10114" y="113449"/>
                      <a:pt x="27941" y="129763"/>
                    </a:cubicBez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02" name="Freeform 9801"/>
              <p:cNvSpPr/>
              <p:nvPr/>
            </p:nvSpPr>
            <p:spPr>
              <a:xfrm>
                <a:off x="2684718" y="1725149"/>
                <a:ext cx="198438" cy="96168"/>
              </a:xfrm>
              <a:custGeom>
                <a:avLst/>
                <a:gdLst/>
                <a:ahLst/>
                <a:cxnLst/>
                <a:rect l="0" t="0" r="0" b="0"/>
                <a:pathLst>
                  <a:path w="198438" h="96168">
                    <a:moveTo>
                      <a:pt x="16090" y="22431"/>
                    </a:moveTo>
                    <a:cubicBezTo>
                      <a:pt x="16090" y="22431"/>
                      <a:pt x="-5363" y="85430"/>
                      <a:pt x="1341" y="94975"/>
                    </a:cubicBezTo>
                    <a:cubicBezTo>
                      <a:pt x="8045" y="104521"/>
                      <a:pt x="12067" y="60612"/>
                      <a:pt x="72403" y="60612"/>
                    </a:cubicBezTo>
                    <a:cubicBezTo>
                      <a:pt x="132739" y="60612"/>
                      <a:pt x="198438" y="87339"/>
                      <a:pt x="198438" y="87339"/>
                    </a:cubicBezTo>
                    <a:cubicBezTo>
                      <a:pt x="198438" y="87339"/>
                      <a:pt x="130728" y="17659"/>
                      <a:pt x="103241" y="3341"/>
                    </a:cubicBezTo>
                    <a:cubicBezTo>
                      <a:pt x="75755" y="-10977"/>
                      <a:pt x="13408" y="22431"/>
                      <a:pt x="16090" y="22431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03" name="Freeform 9802"/>
              <p:cNvSpPr/>
              <p:nvPr/>
            </p:nvSpPr>
            <p:spPr>
              <a:xfrm>
                <a:off x="2739458" y="1670195"/>
                <a:ext cx="222601" cy="75561"/>
              </a:xfrm>
              <a:custGeom>
                <a:avLst/>
                <a:gdLst/>
                <a:ahLst/>
                <a:cxnLst/>
                <a:rect l="0" t="0" r="0" b="0"/>
                <a:pathLst>
                  <a:path w="222601" h="75561">
                    <a:moveTo>
                      <a:pt x="55888" y="75561"/>
                    </a:moveTo>
                    <a:cubicBezTo>
                      <a:pt x="55888" y="75561"/>
                      <a:pt x="64780" y="39240"/>
                      <a:pt x="125749" y="44429"/>
                    </a:cubicBezTo>
                    <a:cubicBezTo>
                      <a:pt x="186718" y="49617"/>
                      <a:pt x="219743" y="49617"/>
                      <a:pt x="219743" y="49617"/>
                    </a:cubicBezTo>
                    <a:cubicBezTo>
                      <a:pt x="219743" y="49617"/>
                      <a:pt x="236255" y="31457"/>
                      <a:pt x="191799" y="6810"/>
                    </a:cubicBezTo>
                    <a:cubicBezTo>
                      <a:pt x="147342" y="-17836"/>
                      <a:pt x="0" y="31457"/>
                      <a:pt x="0" y="31457"/>
                    </a:cubicBezTo>
                    <a:lnTo>
                      <a:pt x="55888" y="75561"/>
                    </a:lnTo>
                    <a:close/>
                  </a:path>
                </a:pathLst>
              </a:custGeom>
              <a:solidFill>
                <a:srgbClr val="FFFFFF">
                  <a:alpha val="22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04" name="Freeform 9803"/>
              <p:cNvSpPr/>
              <p:nvPr/>
            </p:nvSpPr>
            <p:spPr>
              <a:xfrm>
                <a:off x="2370810" y="1658067"/>
                <a:ext cx="223563" cy="547924"/>
              </a:xfrm>
              <a:custGeom>
                <a:avLst/>
                <a:gdLst/>
                <a:ahLst/>
                <a:cxnLst/>
                <a:rect l="0" t="0" r="0" b="0"/>
                <a:pathLst>
                  <a:path w="223563" h="547924">
                    <a:moveTo>
                      <a:pt x="163369" y="547924"/>
                    </a:moveTo>
                    <a:cubicBezTo>
                      <a:pt x="163369" y="547924"/>
                      <a:pt x="49609" y="457766"/>
                      <a:pt x="23094" y="403671"/>
                    </a:cubicBezTo>
                    <a:cubicBezTo>
                      <a:pt x="-3421" y="349576"/>
                      <a:pt x="-5988" y="306644"/>
                      <a:pt x="9408" y="256843"/>
                    </a:cubicBezTo>
                    <a:cubicBezTo>
                      <a:pt x="24804" y="207041"/>
                      <a:pt x="39345" y="226790"/>
                      <a:pt x="29936" y="207041"/>
                    </a:cubicBezTo>
                    <a:cubicBezTo>
                      <a:pt x="20528" y="187292"/>
                      <a:pt x="25660" y="108296"/>
                      <a:pt x="69282" y="73951"/>
                    </a:cubicBezTo>
                    <a:cubicBezTo>
                      <a:pt x="112904" y="39605"/>
                      <a:pt x="135998" y="-7621"/>
                      <a:pt x="201003" y="966"/>
                    </a:cubicBezTo>
                    <a:cubicBezTo>
                      <a:pt x="266007" y="9552"/>
                      <a:pt x="177054" y="18997"/>
                      <a:pt x="104066" y="263998"/>
                    </a:cubicBezTo>
                    <a:cubicBezTo>
                      <a:pt x="31077" y="508998"/>
                      <a:pt x="325879" y="549639"/>
                      <a:pt x="163369" y="547924"/>
                    </a:cubicBezTo>
                    <a:close/>
                  </a:path>
                </a:pathLst>
              </a:custGeom>
              <a:solidFill>
                <a:srgbClr val="B80400">
                  <a:alpha val="1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05" name="Freeform 9804"/>
              <p:cNvSpPr/>
              <p:nvPr/>
            </p:nvSpPr>
            <p:spPr>
              <a:xfrm>
                <a:off x="2431539" y="1616959"/>
                <a:ext cx="609843" cy="465163"/>
              </a:xfrm>
              <a:custGeom>
                <a:avLst/>
                <a:gdLst/>
                <a:ahLst/>
                <a:cxnLst/>
                <a:rect l="0" t="0" r="0" b="0"/>
                <a:pathLst>
                  <a:path w="609843" h="465163">
                    <a:moveTo>
                      <a:pt x="387927" y="102889"/>
                    </a:moveTo>
                    <a:cubicBezTo>
                      <a:pt x="387927" y="102889"/>
                      <a:pt x="517770" y="69095"/>
                      <a:pt x="546623" y="172890"/>
                    </a:cubicBezTo>
                    <a:cubicBezTo>
                      <a:pt x="575478" y="276683"/>
                      <a:pt x="573073" y="319328"/>
                      <a:pt x="501740" y="427950"/>
                    </a:cubicBezTo>
                    <a:cubicBezTo>
                      <a:pt x="430406" y="536574"/>
                      <a:pt x="617960" y="386914"/>
                      <a:pt x="609843" y="242086"/>
                    </a:cubicBezTo>
                    <a:cubicBezTo>
                      <a:pt x="600325" y="97256"/>
                      <a:pt x="565460" y="65877"/>
                      <a:pt x="448842" y="22026"/>
                    </a:cubicBezTo>
                    <a:cubicBezTo>
                      <a:pt x="332223" y="-21825"/>
                      <a:pt x="140263" y="3118"/>
                      <a:pt x="60914" y="63463"/>
                    </a:cubicBezTo>
                    <a:cubicBezTo>
                      <a:pt x="-18435" y="123809"/>
                      <a:pt x="-14427" y="184959"/>
                      <a:pt x="38472" y="198637"/>
                    </a:cubicBezTo>
                    <a:cubicBezTo>
                      <a:pt x="91371" y="212316"/>
                      <a:pt x="113814" y="143119"/>
                      <a:pt x="178735" y="131855"/>
                    </a:cubicBezTo>
                    <a:cubicBezTo>
                      <a:pt x="243657" y="120590"/>
                      <a:pt x="208390" y="246913"/>
                      <a:pt x="260488" y="228407"/>
                    </a:cubicBezTo>
                    <a:cubicBezTo>
                      <a:pt x="312585" y="209901"/>
                      <a:pt x="324607" y="164843"/>
                      <a:pt x="355065" y="177718"/>
                    </a:cubicBezTo>
                    <a:cubicBezTo>
                      <a:pt x="385522" y="190591"/>
                      <a:pt x="464871" y="263006"/>
                      <a:pt x="509755" y="272661"/>
                    </a:cubicBezTo>
                    <a:cubicBezTo>
                      <a:pt x="554639" y="282316"/>
                      <a:pt x="572272" y="278294"/>
                      <a:pt x="518572" y="213120"/>
                    </a:cubicBezTo>
                    <a:cubicBezTo>
                      <a:pt x="464871" y="147947"/>
                      <a:pt x="381514" y="114958"/>
                      <a:pt x="387927" y="102889"/>
                    </a:cubicBezTo>
                    <a:close/>
                  </a:path>
                </a:pathLst>
              </a:custGeom>
              <a:solidFill>
                <a:srgbClr val="C80F12">
                  <a:alpha val="1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06" name="Freeform 9805"/>
              <p:cNvSpPr/>
              <p:nvPr/>
            </p:nvSpPr>
            <p:spPr>
              <a:xfrm>
                <a:off x="2813445" y="1661716"/>
                <a:ext cx="209236" cy="84898"/>
              </a:xfrm>
              <a:custGeom>
                <a:avLst/>
                <a:gdLst/>
                <a:ahLst/>
                <a:cxnLst/>
                <a:rect l="0" t="0" r="0" b="0"/>
                <a:pathLst>
                  <a:path w="209236" h="84898">
                    <a:moveTo>
                      <a:pt x="17534" y="35097"/>
                    </a:moveTo>
                    <a:cubicBezTo>
                      <a:pt x="17534" y="35097"/>
                      <a:pt x="92804" y="26511"/>
                      <a:pt x="114187" y="35097"/>
                    </a:cubicBezTo>
                    <a:cubicBezTo>
                      <a:pt x="135570" y="43684"/>
                      <a:pt x="188602" y="68584"/>
                      <a:pt x="198010" y="81464"/>
                    </a:cubicBezTo>
                    <a:cubicBezTo>
                      <a:pt x="207418" y="94343"/>
                      <a:pt x="230513" y="69443"/>
                      <a:pt x="159519" y="35097"/>
                    </a:cubicBezTo>
                    <a:cubicBezTo>
                      <a:pt x="88527" y="751"/>
                      <a:pt x="62867" y="-11270"/>
                      <a:pt x="19245" y="11914"/>
                    </a:cubicBezTo>
                    <a:cubicBezTo>
                      <a:pt x="-24377" y="35097"/>
                      <a:pt x="20100" y="35097"/>
                      <a:pt x="17534" y="35097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07" name="Freeform 9806"/>
              <p:cNvSpPr/>
              <p:nvPr/>
            </p:nvSpPr>
            <p:spPr>
              <a:xfrm>
                <a:off x="2408017" y="1437502"/>
                <a:ext cx="652085" cy="466030"/>
              </a:xfrm>
              <a:custGeom>
                <a:avLst/>
                <a:gdLst/>
                <a:ahLst/>
                <a:cxnLst/>
                <a:rect l="0" t="0" r="0" b="0"/>
                <a:pathLst>
                  <a:path w="652085" h="466030">
                    <a:moveTo>
                      <a:pt x="274134" y="0"/>
                    </a:moveTo>
                    <a:cubicBezTo>
                      <a:pt x="274134" y="0"/>
                      <a:pt x="220248" y="33487"/>
                      <a:pt x="197155" y="100462"/>
                    </a:cubicBezTo>
                    <a:cubicBezTo>
                      <a:pt x="174061" y="167436"/>
                      <a:pt x="175771" y="174305"/>
                      <a:pt x="212551" y="211227"/>
                    </a:cubicBezTo>
                    <a:cubicBezTo>
                      <a:pt x="249330" y="248149"/>
                      <a:pt x="259594" y="261888"/>
                      <a:pt x="259594" y="264463"/>
                    </a:cubicBezTo>
                    <a:cubicBezTo>
                      <a:pt x="259594" y="267040"/>
                      <a:pt x="267292" y="277343"/>
                      <a:pt x="165507" y="255877"/>
                    </a:cubicBezTo>
                    <a:cubicBezTo>
                      <a:pt x="63722" y="234411"/>
                      <a:pt x="31647" y="237416"/>
                      <a:pt x="17534" y="251584"/>
                    </a:cubicBezTo>
                    <a:cubicBezTo>
                      <a:pt x="3421" y="265751"/>
                      <a:pt x="-4704" y="280777"/>
                      <a:pt x="2994" y="295375"/>
                    </a:cubicBezTo>
                    <a:cubicBezTo>
                      <a:pt x="10692" y="309971"/>
                      <a:pt x="15824" y="300526"/>
                      <a:pt x="15824" y="300526"/>
                    </a:cubicBezTo>
                    <a:cubicBezTo>
                      <a:pt x="15824" y="300526"/>
                      <a:pt x="-3849" y="265322"/>
                      <a:pt x="19245" y="255877"/>
                    </a:cubicBezTo>
                    <a:cubicBezTo>
                      <a:pt x="42339" y="246432"/>
                      <a:pt x="127017" y="261888"/>
                      <a:pt x="154388" y="269615"/>
                    </a:cubicBezTo>
                    <a:cubicBezTo>
                      <a:pt x="181759" y="277343"/>
                      <a:pt x="269858" y="302244"/>
                      <a:pt x="269858" y="302244"/>
                    </a:cubicBezTo>
                    <a:lnTo>
                      <a:pt x="274134" y="350328"/>
                    </a:lnTo>
                    <a:lnTo>
                      <a:pt x="290386" y="350328"/>
                    </a:lnTo>
                    <a:lnTo>
                      <a:pt x="305781" y="323710"/>
                    </a:lnTo>
                    <a:cubicBezTo>
                      <a:pt x="305781" y="323710"/>
                      <a:pt x="316046" y="313406"/>
                      <a:pt x="340851" y="313406"/>
                    </a:cubicBezTo>
                    <a:cubicBezTo>
                      <a:pt x="365656" y="313406"/>
                      <a:pt x="393881" y="315123"/>
                      <a:pt x="421252" y="334013"/>
                    </a:cubicBezTo>
                    <a:cubicBezTo>
                      <a:pt x="448623" y="352904"/>
                      <a:pt x="549552" y="415585"/>
                      <a:pt x="565803" y="426748"/>
                    </a:cubicBezTo>
                    <a:cubicBezTo>
                      <a:pt x="582054" y="437910"/>
                      <a:pt x="625677" y="446496"/>
                      <a:pt x="625677" y="446496"/>
                    </a:cubicBezTo>
                    <a:cubicBezTo>
                      <a:pt x="625677" y="446496"/>
                      <a:pt x="631664" y="457659"/>
                      <a:pt x="623110" y="462811"/>
                    </a:cubicBezTo>
                    <a:cubicBezTo>
                      <a:pt x="614557" y="467965"/>
                      <a:pt x="634230" y="467103"/>
                      <a:pt x="634230" y="459376"/>
                    </a:cubicBezTo>
                    <a:cubicBezTo>
                      <a:pt x="634230" y="451648"/>
                      <a:pt x="642783" y="443921"/>
                      <a:pt x="578634" y="420738"/>
                    </a:cubicBezTo>
                    <a:cubicBezTo>
                      <a:pt x="514484" y="397554"/>
                      <a:pt x="388749" y="281636"/>
                      <a:pt x="388749" y="281636"/>
                    </a:cubicBezTo>
                    <a:cubicBezTo>
                      <a:pt x="388749" y="281636"/>
                      <a:pt x="393026" y="261888"/>
                      <a:pt x="423818" y="255877"/>
                    </a:cubicBezTo>
                    <a:cubicBezTo>
                      <a:pt x="454610" y="249866"/>
                      <a:pt x="485401" y="242138"/>
                      <a:pt x="524747" y="248149"/>
                    </a:cubicBezTo>
                    <a:cubicBezTo>
                      <a:pt x="564093" y="254160"/>
                      <a:pt x="611992" y="262746"/>
                      <a:pt x="623110" y="269615"/>
                    </a:cubicBezTo>
                    <a:cubicBezTo>
                      <a:pt x="634230" y="276484"/>
                      <a:pt x="646204" y="280777"/>
                      <a:pt x="640217" y="289364"/>
                    </a:cubicBezTo>
                    <a:cubicBezTo>
                      <a:pt x="634230" y="297950"/>
                      <a:pt x="681272" y="280777"/>
                      <a:pt x="621400" y="261888"/>
                    </a:cubicBezTo>
                    <a:cubicBezTo>
                      <a:pt x="561527" y="242997"/>
                      <a:pt x="499087" y="226683"/>
                      <a:pt x="448623" y="236128"/>
                    </a:cubicBezTo>
                    <a:cubicBezTo>
                      <a:pt x="398158" y="245573"/>
                      <a:pt x="400724" y="239563"/>
                      <a:pt x="400724" y="239563"/>
                    </a:cubicBezTo>
                    <a:cubicBezTo>
                      <a:pt x="400724" y="239563"/>
                      <a:pt x="426384" y="217238"/>
                      <a:pt x="464874" y="205217"/>
                    </a:cubicBezTo>
                    <a:cubicBezTo>
                      <a:pt x="503364" y="193195"/>
                      <a:pt x="540998" y="182033"/>
                      <a:pt x="549552" y="187185"/>
                    </a:cubicBezTo>
                    <a:cubicBezTo>
                      <a:pt x="558105" y="192337"/>
                      <a:pt x="571791" y="192337"/>
                      <a:pt x="571791" y="200923"/>
                    </a:cubicBezTo>
                    <a:cubicBezTo>
                      <a:pt x="571791" y="209510"/>
                      <a:pt x="571791" y="215521"/>
                      <a:pt x="571791" y="215521"/>
                    </a:cubicBezTo>
                    <a:cubicBezTo>
                      <a:pt x="571791" y="215521"/>
                      <a:pt x="582054" y="207792"/>
                      <a:pt x="582054" y="199206"/>
                    </a:cubicBezTo>
                    <a:cubicBezTo>
                      <a:pt x="582054" y="190619"/>
                      <a:pt x="561527" y="168295"/>
                      <a:pt x="481126" y="183751"/>
                    </a:cubicBezTo>
                    <a:cubicBezTo>
                      <a:pt x="400724" y="199206"/>
                      <a:pt x="361378" y="233553"/>
                      <a:pt x="361378" y="233553"/>
                    </a:cubicBezTo>
                    <a:cubicBezTo>
                      <a:pt x="361378" y="233553"/>
                      <a:pt x="347693" y="238704"/>
                      <a:pt x="347693" y="219813"/>
                    </a:cubicBezTo>
                    <a:cubicBezTo>
                      <a:pt x="347693" y="200923"/>
                      <a:pt x="347693" y="189761"/>
                      <a:pt x="369932" y="175164"/>
                    </a:cubicBezTo>
                    <a:cubicBezTo>
                      <a:pt x="392171" y="160567"/>
                      <a:pt x="430661" y="124504"/>
                      <a:pt x="438358" y="122786"/>
                    </a:cubicBezTo>
                    <a:cubicBezTo>
                      <a:pt x="446057" y="121070"/>
                      <a:pt x="462308" y="122786"/>
                      <a:pt x="462308" y="122786"/>
                    </a:cubicBezTo>
                    <a:cubicBezTo>
                      <a:pt x="462308" y="122786"/>
                      <a:pt x="464874" y="116776"/>
                      <a:pt x="446912" y="110765"/>
                    </a:cubicBezTo>
                    <a:cubicBezTo>
                      <a:pt x="428950" y="104755"/>
                      <a:pt x="348976" y="156704"/>
                      <a:pt x="332297" y="173447"/>
                    </a:cubicBezTo>
                    <a:cubicBezTo>
                      <a:pt x="315618" y="190191"/>
                      <a:pt x="294663" y="224965"/>
                      <a:pt x="294663" y="233553"/>
                    </a:cubicBezTo>
                    <a:cubicBezTo>
                      <a:pt x="294663" y="242138"/>
                      <a:pt x="256172" y="236986"/>
                      <a:pt x="239066" y="211227"/>
                    </a:cubicBezTo>
                    <a:cubicBezTo>
                      <a:pt x="221960" y="185467"/>
                      <a:pt x="186890" y="182033"/>
                      <a:pt x="192023" y="164002"/>
                    </a:cubicBezTo>
                    <a:cubicBezTo>
                      <a:pt x="197155" y="145970"/>
                      <a:pt x="224525" y="76420"/>
                      <a:pt x="229658" y="60964"/>
                    </a:cubicBezTo>
                    <a:cubicBezTo>
                      <a:pt x="234789" y="45508"/>
                      <a:pt x="282688" y="12021"/>
                      <a:pt x="274134" y="0"/>
                    </a:cubicBezTo>
                    <a:close/>
                  </a:path>
                </a:pathLst>
              </a:custGeom>
              <a:gradFill>
                <a:gsLst>
                  <a:gs pos="24000">
                    <a:srgbClr val="6C8537"/>
                  </a:gs>
                  <a:gs pos="0">
                    <a:srgbClr val="99B95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00" cap="flat">
                <a:noFill/>
                <a:bevel/>
              </a:ln>
            </p:spPr>
          </p:sp>
          <p:sp>
            <p:nvSpPr>
              <p:cNvPr id="9808" name="Freeform 9807"/>
              <p:cNvSpPr/>
              <p:nvPr/>
            </p:nvSpPr>
            <p:spPr>
              <a:xfrm>
                <a:off x="2689208" y="1678245"/>
                <a:ext cx="86068" cy="54309"/>
              </a:xfrm>
              <a:custGeom>
                <a:avLst/>
                <a:gdLst/>
                <a:ahLst/>
                <a:cxnLst/>
                <a:rect l="0" t="0" r="0" b="0"/>
                <a:pathLst>
                  <a:path w="86068" h="54309">
                    <a:moveTo>
                      <a:pt x="5773" y="14275"/>
                    </a:moveTo>
                    <a:cubicBezTo>
                      <a:pt x="5773" y="14275"/>
                      <a:pt x="-8767" y="38317"/>
                      <a:pt x="8339" y="46045"/>
                    </a:cubicBezTo>
                    <a:cubicBezTo>
                      <a:pt x="25446" y="53773"/>
                      <a:pt x="32289" y="53773"/>
                      <a:pt x="32289" y="53773"/>
                    </a:cubicBezTo>
                    <a:cubicBezTo>
                      <a:pt x="32289" y="53773"/>
                      <a:pt x="54527" y="57207"/>
                      <a:pt x="69924" y="46045"/>
                    </a:cubicBezTo>
                    <a:cubicBezTo>
                      <a:pt x="85320" y="34882"/>
                      <a:pt x="86175" y="29731"/>
                      <a:pt x="84464" y="28872"/>
                    </a:cubicBezTo>
                    <a:cubicBezTo>
                      <a:pt x="82753" y="28013"/>
                      <a:pt x="88741" y="22003"/>
                      <a:pt x="84464" y="7406"/>
                    </a:cubicBezTo>
                    <a:cubicBezTo>
                      <a:pt x="80187" y="-7191"/>
                      <a:pt x="17748" y="2254"/>
                      <a:pt x="5773" y="14275"/>
                    </a:cubicBezTo>
                    <a:close/>
                  </a:path>
                </a:pathLst>
              </a:custGeom>
              <a:solidFill>
                <a:srgbClr val="2D4003"/>
              </a:solidFill>
              <a:ln w="7600" cap="flat">
                <a:noFill/>
                <a:bevel/>
              </a:ln>
            </p:spPr>
          </p:sp>
          <p:sp>
            <p:nvSpPr>
              <p:cNvPr id="9809" name="Freeform 9808"/>
              <p:cNvSpPr/>
              <p:nvPr/>
            </p:nvSpPr>
            <p:spPr>
              <a:xfrm>
                <a:off x="2702679" y="1623829"/>
                <a:ext cx="67571" cy="108511"/>
              </a:xfrm>
              <a:custGeom>
                <a:avLst/>
                <a:gdLst/>
                <a:ahLst/>
                <a:cxnLst/>
                <a:rect l="0" t="0" r="0" b="0"/>
                <a:pathLst>
                  <a:path w="67571" h="108511">
                    <a:moveTo>
                      <a:pt x="0" y="98744"/>
                    </a:moveTo>
                    <a:cubicBezTo>
                      <a:pt x="0" y="98744"/>
                      <a:pt x="11975" y="114199"/>
                      <a:pt x="38490" y="106472"/>
                    </a:cubicBezTo>
                    <a:cubicBezTo>
                      <a:pt x="65005" y="98744"/>
                      <a:pt x="67571" y="85864"/>
                      <a:pt x="67571" y="85864"/>
                    </a:cubicBezTo>
                    <a:lnTo>
                      <a:pt x="53031" y="19749"/>
                    </a:lnTo>
                    <a:cubicBezTo>
                      <a:pt x="53031" y="19749"/>
                      <a:pt x="47899" y="0"/>
                      <a:pt x="38490" y="0"/>
                    </a:cubicBezTo>
                    <a:cubicBezTo>
                      <a:pt x="29081" y="0"/>
                      <a:pt x="13258" y="9874"/>
                      <a:pt x="11119" y="19749"/>
                    </a:cubicBezTo>
                    <a:cubicBezTo>
                      <a:pt x="8981" y="29623"/>
                      <a:pt x="0" y="97027"/>
                      <a:pt x="0" y="98744"/>
                    </a:cubicBezTo>
                    <a:cubicBezTo>
                      <a:pt x="0" y="100461"/>
                      <a:pt x="1711" y="100461"/>
                      <a:pt x="0" y="98744"/>
                    </a:cubicBezTo>
                    <a:close/>
                  </a:path>
                </a:pathLst>
              </a:custGeom>
              <a:gradFill>
                <a:gsLst>
                  <a:gs pos="62000">
                    <a:srgbClr val="4D5D13"/>
                  </a:gs>
                  <a:gs pos="100000">
                    <a:srgbClr val="6C8537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9810" name="Freeform 9809"/>
              <p:cNvSpPr/>
              <p:nvPr/>
            </p:nvSpPr>
            <p:spPr>
              <a:xfrm>
                <a:off x="2721283" y="1623829"/>
                <a:ext cx="34106" cy="30911"/>
              </a:xfrm>
              <a:custGeom>
                <a:avLst/>
                <a:gdLst/>
                <a:ahLst/>
                <a:cxnLst/>
                <a:rect l="0" t="0" r="0" b="0"/>
                <a:pathLst>
                  <a:path w="34106" h="30911">
                    <a:moveTo>
                      <a:pt x="2352" y="9874"/>
                    </a:moveTo>
                    <a:cubicBezTo>
                      <a:pt x="2352" y="9874"/>
                      <a:pt x="-5774" y="24042"/>
                      <a:pt x="7912" y="29194"/>
                    </a:cubicBezTo>
                    <a:cubicBezTo>
                      <a:pt x="21597" y="34346"/>
                      <a:pt x="31006" y="26618"/>
                      <a:pt x="33572" y="24042"/>
                    </a:cubicBezTo>
                    <a:cubicBezTo>
                      <a:pt x="36138" y="21466"/>
                      <a:pt x="28867" y="-1288"/>
                      <a:pt x="19886" y="0"/>
                    </a:cubicBezTo>
                    <a:cubicBezTo>
                      <a:pt x="10906" y="1288"/>
                      <a:pt x="-642" y="6869"/>
                      <a:pt x="2352" y="9874"/>
                    </a:cubicBezTo>
                    <a:close/>
                  </a:path>
                </a:pathLst>
              </a:custGeom>
              <a:solidFill>
                <a:srgbClr val="818B3C"/>
              </a:solidFill>
              <a:ln w="7600" cap="flat">
                <a:noFill/>
                <a:bevel/>
              </a:ln>
            </p:spPr>
          </p:sp>
          <p:sp>
            <p:nvSpPr>
              <p:cNvPr id="9811" name="Freeform 9810"/>
              <p:cNvSpPr/>
              <p:nvPr/>
            </p:nvSpPr>
            <p:spPr>
              <a:xfrm>
                <a:off x="2729408" y="1628658"/>
                <a:ext cx="17107" cy="15778"/>
              </a:xfrm>
              <a:custGeom>
                <a:avLst/>
                <a:gdLst/>
                <a:ahLst/>
                <a:cxnLst/>
                <a:rect l="0" t="0" r="0" b="0"/>
                <a:pathLst>
                  <a:path w="17107" h="15778">
                    <a:moveTo>
                      <a:pt x="1924" y="5045"/>
                    </a:moveTo>
                    <a:cubicBezTo>
                      <a:pt x="1924" y="5045"/>
                      <a:pt x="-4491" y="15778"/>
                      <a:pt x="5774" y="15778"/>
                    </a:cubicBezTo>
                    <a:cubicBezTo>
                      <a:pt x="16038" y="15778"/>
                      <a:pt x="15182" y="16636"/>
                      <a:pt x="16893" y="9767"/>
                    </a:cubicBezTo>
                    <a:cubicBezTo>
                      <a:pt x="18604" y="2898"/>
                      <a:pt x="11760" y="-5689"/>
                      <a:pt x="1924" y="5045"/>
                    </a:cubicBezTo>
                    <a:close/>
                  </a:path>
                </a:pathLst>
              </a:custGeom>
              <a:solidFill>
                <a:srgbClr val="528410"/>
              </a:solidFill>
              <a:ln w="7600" cap="flat">
                <a:noFill/>
                <a:bevel/>
              </a:ln>
            </p:spPr>
          </p:sp>
          <p:sp>
            <p:nvSpPr>
              <p:cNvPr id="9812" name="Freeform 9811"/>
              <p:cNvSpPr/>
              <p:nvPr/>
            </p:nvSpPr>
            <p:spPr>
              <a:xfrm>
                <a:off x="2615008" y="1979737"/>
                <a:ext cx="144979" cy="70731"/>
              </a:xfrm>
              <a:custGeom>
                <a:avLst/>
                <a:gdLst/>
                <a:ahLst/>
                <a:cxnLst/>
                <a:rect l="0" t="0" r="0" b="0"/>
                <a:pathLst>
                  <a:path w="144979" h="70731">
                    <a:moveTo>
                      <a:pt x="5799" y="429"/>
                    </a:moveTo>
                    <a:cubicBezTo>
                      <a:pt x="18452" y="-3864"/>
                      <a:pt x="24778" y="18461"/>
                      <a:pt x="71171" y="18461"/>
                    </a:cubicBezTo>
                    <a:cubicBezTo>
                      <a:pt x="117564" y="18461"/>
                      <a:pt x="141816" y="4723"/>
                      <a:pt x="144979" y="27047"/>
                    </a:cubicBezTo>
                    <a:cubicBezTo>
                      <a:pt x="148142" y="49372"/>
                      <a:pt x="118619" y="77708"/>
                      <a:pt x="57464" y="69121"/>
                    </a:cubicBezTo>
                    <a:cubicBezTo>
                      <a:pt x="-3690" y="60535"/>
                      <a:pt x="-6854" y="4723"/>
                      <a:pt x="5799" y="429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FFFFFF">
                      <a:alpha val="23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813" name="Freeform 9812"/>
              <p:cNvSpPr/>
              <p:nvPr/>
            </p:nvSpPr>
            <p:spPr>
              <a:xfrm>
                <a:off x="2575342" y="1843642"/>
                <a:ext cx="282153" cy="107331"/>
              </a:xfrm>
              <a:custGeom>
                <a:avLst/>
                <a:gdLst/>
                <a:ahLst/>
                <a:cxnLst/>
                <a:rect l="0" t="0" r="0" b="0"/>
                <a:pathLst>
                  <a:path w="282153" h="107331">
                    <a:moveTo>
                      <a:pt x="748" y="0"/>
                    </a:moveTo>
                    <a:cubicBezTo>
                      <a:pt x="748" y="0"/>
                      <a:pt x="-18069" y="109907"/>
                      <a:pt x="126482" y="107331"/>
                    </a:cubicBezTo>
                    <a:cubicBezTo>
                      <a:pt x="271033" y="104755"/>
                      <a:pt x="282153" y="24042"/>
                      <a:pt x="282153" y="24042"/>
                    </a:cubicBezTo>
                    <a:cubicBezTo>
                      <a:pt x="282153" y="24042"/>
                      <a:pt x="142733" y="69550"/>
                      <a:pt x="748" y="0"/>
                    </a:cubicBezTo>
                    <a:close/>
                  </a:path>
                </a:pathLst>
              </a:custGeom>
              <a:solidFill>
                <a:srgbClr val="FFFFFF">
                  <a:alpha val="6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14" name="Freeform 9813"/>
              <p:cNvSpPr/>
              <p:nvPr/>
            </p:nvSpPr>
            <p:spPr>
              <a:xfrm>
                <a:off x="2628928" y="1989611"/>
                <a:ext cx="116819" cy="56993"/>
              </a:xfrm>
              <a:custGeom>
                <a:avLst/>
                <a:gdLst/>
                <a:ahLst/>
                <a:cxnLst/>
                <a:rect l="0" t="0" r="0" b="0"/>
                <a:pathLst>
                  <a:path w="116819" h="56993">
                    <a:moveTo>
                      <a:pt x="4673" y="346"/>
                    </a:moveTo>
                    <a:cubicBezTo>
                      <a:pt x="14868" y="-3113"/>
                      <a:pt x="19965" y="14875"/>
                      <a:pt x="57347" y="14875"/>
                    </a:cubicBezTo>
                    <a:cubicBezTo>
                      <a:pt x="94729" y="14875"/>
                      <a:pt x="114271" y="3805"/>
                      <a:pt x="116819" y="21794"/>
                    </a:cubicBezTo>
                    <a:cubicBezTo>
                      <a:pt x="119368" y="39783"/>
                      <a:pt x="95579" y="62615"/>
                      <a:pt x="46303" y="55696"/>
                    </a:cubicBezTo>
                    <a:cubicBezTo>
                      <a:pt x="-2974" y="48777"/>
                      <a:pt x="-5523" y="3805"/>
                      <a:pt x="4673" y="346"/>
                    </a:cubicBezTo>
                    <a:close/>
                  </a:path>
                </a:pathLst>
              </a:custGeom>
              <a:solidFill>
                <a:srgbClr val="FFFFFF">
                  <a:alpha val="14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15" name="Freeform 9814"/>
              <p:cNvSpPr/>
              <p:nvPr/>
            </p:nvSpPr>
            <p:spPr>
              <a:xfrm>
                <a:off x="2638652" y="1998198"/>
                <a:ext cx="90419" cy="44113"/>
              </a:xfrm>
              <a:custGeom>
                <a:avLst/>
                <a:gdLst/>
                <a:ahLst/>
                <a:cxnLst/>
                <a:rect l="0" t="0" r="0" b="0"/>
                <a:pathLst>
                  <a:path w="90419" h="44113">
                    <a:moveTo>
                      <a:pt x="3617" y="268"/>
                    </a:moveTo>
                    <a:cubicBezTo>
                      <a:pt x="11508" y="-2410"/>
                      <a:pt x="15453" y="11514"/>
                      <a:pt x="44388" y="11514"/>
                    </a:cubicBezTo>
                    <a:cubicBezTo>
                      <a:pt x="73322" y="11514"/>
                      <a:pt x="88447" y="2945"/>
                      <a:pt x="90419" y="16869"/>
                    </a:cubicBezTo>
                    <a:cubicBezTo>
                      <a:pt x="92392" y="30792"/>
                      <a:pt x="73979" y="48464"/>
                      <a:pt x="35839" y="43109"/>
                    </a:cubicBezTo>
                    <a:cubicBezTo>
                      <a:pt x="-2302" y="37754"/>
                      <a:pt x="-4275" y="2945"/>
                      <a:pt x="3617" y="26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5000"/>
                    </a:srgbClr>
                  </a:gs>
                  <a:gs pos="100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9816" name="Tomato"/>
            <p:cNvGrpSpPr/>
            <p:nvPr/>
          </p:nvGrpSpPr>
          <p:grpSpPr>
            <a:xfrm>
              <a:off x="5802655" y="1437502"/>
              <a:ext cx="729600" cy="836000"/>
              <a:chOff x="5802655" y="1437502"/>
              <a:chExt cx="729600" cy="836000"/>
            </a:xfrm>
          </p:grpSpPr>
          <p:sp>
            <p:nvSpPr>
              <p:cNvPr id="9817" name="Freeform 9816"/>
              <p:cNvSpPr/>
              <p:nvPr/>
            </p:nvSpPr>
            <p:spPr>
              <a:xfrm>
                <a:off x="5802655" y="1616422"/>
                <a:ext cx="727783" cy="656651"/>
              </a:xfrm>
              <a:custGeom>
                <a:avLst/>
                <a:gdLst/>
                <a:ahLst/>
                <a:cxnLst/>
                <a:rect l="0" t="0" r="0" b="0"/>
                <a:pathLst>
                  <a:path w="727783" h="656651">
                    <a:moveTo>
                      <a:pt x="325776" y="0"/>
                    </a:moveTo>
                    <a:cubicBezTo>
                      <a:pt x="325776" y="0"/>
                      <a:pt x="489999" y="-8050"/>
                      <a:pt x="596061" y="50338"/>
                    </a:cubicBezTo>
                    <a:cubicBezTo>
                      <a:pt x="702122" y="108726"/>
                      <a:pt x="727783" y="210046"/>
                      <a:pt x="727783" y="307932"/>
                    </a:cubicBezTo>
                    <a:cubicBezTo>
                      <a:pt x="727783" y="405818"/>
                      <a:pt x="686726" y="505421"/>
                      <a:pt x="611457" y="567243"/>
                    </a:cubicBezTo>
                    <a:cubicBezTo>
                      <a:pt x="536188" y="629066"/>
                      <a:pt x="498553" y="647313"/>
                      <a:pt x="373674" y="656651"/>
                    </a:cubicBezTo>
                    <a:cubicBezTo>
                      <a:pt x="248795" y="663414"/>
                      <a:pt x="139312" y="599873"/>
                      <a:pt x="70886" y="519160"/>
                    </a:cubicBezTo>
                    <a:cubicBezTo>
                      <a:pt x="2459" y="438447"/>
                      <a:pt x="-21491" y="275303"/>
                      <a:pt x="21276" y="186003"/>
                    </a:cubicBezTo>
                    <a:cubicBezTo>
                      <a:pt x="64043" y="96705"/>
                      <a:pt x="108520" y="19427"/>
                      <a:pt x="325776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D8350"/>
                  </a:gs>
                  <a:gs pos="72000">
                    <a:srgbClr val="B6180E"/>
                  </a:gs>
                  <a:gs pos="20000">
                    <a:srgbClr val="F63818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9818" name="Freeform 9817"/>
              <p:cNvSpPr/>
              <p:nvPr/>
            </p:nvSpPr>
            <p:spPr>
              <a:xfrm>
                <a:off x="6206052" y="1653023"/>
                <a:ext cx="326203" cy="524204"/>
              </a:xfrm>
              <a:custGeom>
                <a:avLst/>
                <a:gdLst/>
                <a:ahLst/>
                <a:cxnLst/>
                <a:rect l="0" t="0" r="0" b="0"/>
                <a:pathLst>
                  <a:path w="326203" h="524204">
                    <a:moveTo>
                      <a:pt x="0" y="523202"/>
                    </a:moveTo>
                    <a:cubicBezTo>
                      <a:pt x="0" y="523202"/>
                      <a:pt x="132220" y="484277"/>
                      <a:pt x="174417" y="348038"/>
                    </a:cubicBezTo>
                    <a:cubicBezTo>
                      <a:pt x="216613" y="211799"/>
                      <a:pt x="149327" y="167151"/>
                      <a:pt x="104850" y="122500"/>
                    </a:cubicBezTo>
                    <a:cubicBezTo>
                      <a:pt x="60372" y="77851"/>
                      <a:pt x="51248" y="0"/>
                      <a:pt x="104850" y="0"/>
                    </a:cubicBezTo>
                    <a:cubicBezTo>
                      <a:pt x="158451" y="0"/>
                      <a:pt x="305567" y="74416"/>
                      <a:pt x="323815" y="225538"/>
                    </a:cubicBezTo>
                    <a:cubicBezTo>
                      <a:pt x="342062" y="376660"/>
                      <a:pt x="257669" y="539233"/>
                      <a:pt x="0" y="523202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CA3B30">
                      <a:alpha val="51000"/>
                    </a:srgbClr>
                  </a:gs>
                  <a:gs pos="100000">
                    <a:srgbClr val="8F140A">
                      <a:alpha val="1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819" name="Freeform 9818"/>
              <p:cNvSpPr/>
              <p:nvPr/>
            </p:nvSpPr>
            <p:spPr>
              <a:xfrm>
                <a:off x="5907434" y="1663219"/>
                <a:ext cx="241525" cy="129763"/>
              </a:xfrm>
              <a:custGeom>
                <a:avLst/>
                <a:gdLst/>
                <a:ahLst/>
                <a:cxnLst/>
                <a:rect l="0" t="0" r="0" b="0"/>
                <a:pathLst>
                  <a:path w="241525" h="129763">
                    <a:moveTo>
                      <a:pt x="27941" y="129763"/>
                    </a:moveTo>
                    <a:cubicBezTo>
                      <a:pt x="32055" y="129763"/>
                      <a:pt x="174673" y="82538"/>
                      <a:pt x="225412" y="75668"/>
                    </a:cubicBezTo>
                    <a:cubicBezTo>
                      <a:pt x="276151" y="68799"/>
                      <a:pt x="191129" y="20715"/>
                      <a:pt x="191129" y="4401"/>
                    </a:cubicBezTo>
                    <a:cubicBezTo>
                      <a:pt x="191129" y="-11914"/>
                      <a:pt x="29312" y="20715"/>
                      <a:pt x="6000" y="49050"/>
                    </a:cubicBezTo>
                    <a:cubicBezTo>
                      <a:pt x="-17313" y="77385"/>
                      <a:pt x="34798" y="93700"/>
                      <a:pt x="37540" y="94558"/>
                    </a:cubicBezTo>
                    <a:cubicBezTo>
                      <a:pt x="40283" y="95417"/>
                      <a:pt x="10114" y="113449"/>
                      <a:pt x="27941" y="129763"/>
                    </a:cubicBez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20" name="Freeform 9819"/>
              <p:cNvSpPr/>
              <p:nvPr/>
            </p:nvSpPr>
            <p:spPr>
              <a:xfrm>
                <a:off x="6128430" y="1725149"/>
                <a:ext cx="198438" cy="96168"/>
              </a:xfrm>
              <a:custGeom>
                <a:avLst/>
                <a:gdLst/>
                <a:ahLst/>
                <a:cxnLst/>
                <a:rect l="0" t="0" r="0" b="0"/>
                <a:pathLst>
                  <a:path w="198438" h="96168">
                    <a:moveTo>
                      <a:pt x="16090" y="22431"/>
                    </a:moveTo>
                    <a:cubicBezTo>
                      <a:pt x="16090" y="22431"/>
                      <a:pt x="-5363" y="85430"/>
                      <a:pt x="1341" y="94975"/>
                    </a:cubicBezTo>
                    <a:cubicBezTo>
                      <a:pt x="8045" y="104521"/>
                      <a:pt x="12067" y="60612"/>
                      <a:pt x="72403" y="60612"/>
                    </a:cubicBezTo>
                    <a:cubicBezTo>
                      <a:pt x="132739" y="60612"/>
                      <a:pt x="198438" y="87339"/>
                      <a:pt x="198438" y="87339"/>
                    </a:cubicBezTo>
                    <a:cubicBezTo>
                      <a:pt x="198438" y="87339"/>
                      <a:pt x="130728" y="17659"/>
                      <a:pt x="103241" y="3341"/>
                    </a:cubicBezTo>
                    <a:cubicBezTo>
                      <a:pt x="75755" y="-10977"/>
                      <a:pt x="13408" y="22431"/>
                      <a:pt x="16090" y="22431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21" name="Freeform 9820"/>
              <p:cNvSpPr/>
              <p:nvPr/>
            </p:nvSpPr>
            <p:spPr>
              <a:xfrm>
                <a:off x="6183171" y="1670195"/>
                <a:ext cx="222601" cy="75561"/>
              </a:xfrm>
              <a:custGeom>
                <a:avLst/>
                <a:gdLst/>
                <a:ahLst/>
                <a:cxnLst/>
                <a:rect l="0" t="0" r="0" b="0"/>
                <a:pathLst>
                  <a:path w="222601" h="75561">
                    <a:moveTo>
                      <a:pt x="55888" y="75561"/>
                    </a:moveTo>
                    <a:cubicBezTo>
                      <a:pt x="55888" y="75561"/>
                      <a:pt x="64780" y="39240"/>
                      <a:pt x="125749" y="44429"/>
                    </a:cubicBezTo>
                    <a:cubicBezTo>
                      <a:pt x="186718" y="49617"/>
                      <a:pt x="219743" y="49617"/>
                      <a:pt x="219743" y="49617"/>
                    </a:cubicBezTo>
                    <a:cubicBezTo>
                      <a:pt x="219743" y="49617"/>
                      <a:pt x="236255" y="31457"/>
                      <a:pt x="191799" y="6810"/>
                    </a:cubicBezTo>
                    <a:cubicBezTo>
                      <a:pt x="147342" y="-17836"/>
                      <a:pt x="0" y="31457"/>
                      <a:pt x="0" y="31457"/>
                    </a:cubicBezTo>
                    <a:lnTo>
                      <a:pt x="55888" y="75561"/>
                    </a:lnTo>
                    <a:close/>
                  </a:path>
                </a:pathLst>
              </a:custGeom>
              <a:solidFill>
                <a:srgbClr val="FFFFFF">
                  <a:alpha val="22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22" name="Freeform 9821"/>
              <p:cNvSpPr/>
              <p:nvPr/>
            </p:nvSpPr>
            <p:spPr>
              <a:xfrm>
                <a:off x="5814522" y="1658067"/>
                <a:ext cx="223563" cy="547924"/>
              </a:xfrm>
              <a:custGeom>
                <a:avLst/>
                <a:gdLst/>
                <a:ahLst/>
                <a:cxnLst/>
                <a:rect l="0" t="0" r="0" b="0"/>
                <a:pathLst>
                  <a:path w="223563" h="547924">
                    <a:moveTo>
                      <a:pt x="163369" y="547924"/>
                    </a:moveTo>
                    <a:cubicBezTo>
                      <a:pt x="163369" y="547924"/>
                      <a:pt x="49609" y="457766"/>
                      <a:pt x="23094" y="403671"/>
                    </a:cubicBezTo>
                    <a:cubicBezTo>
                      <a:pt x="-3421" y="349576"/>
                      <a:pt x="-5988" y="306644"/>
                      <a:pt x="9408" y="256843"/>
                    </a:cubicBezTo>
                    <a:cubicBezTo>
                      <a:pt x="24804" y="207041"/>
                      <a:pt x="39345" y="226790"/>
                      <a:pt x="29936" y="207041"/>
                    </a:cubicBezTo>
                    <a:cubicBezTo>
                      <a:pt x="20528" y="187292"/>
                      <a:pt x="25660" y="108296"/>
                      <a:pt x="69282" y="73951"/>
                    </a:cubicBezTo>
                    <a:cubicBezTo>
                      <a:pt x="112904" y="39605"/>
                      <a:pt x="135998" y="-7621"/>
                      <a:pt x="201003" y="966"/>
                    </a:cubicBezTo>
                    <a:cubicBezTo>
                      <a:pt x="266007" y="9552"/>
                      <a:pt x="177054" y="18997"/>
                      <a:pt x="104066" y="263998"/>
                    </a:cubicBezTo>
                    <a:cubicBezTo>
                      <a:pt x="31077" y="508998"/>
                      <a:pt x="325879" y="549639"/>
                      <a:pt x="163369" y="547924"/>
                    </a:cubicBezTo>
                    <a:close/>
                  </a:path>
                </a:pathLst>
              </a:custGeom>
              <a:solidFill>
                <a:srgbClr val="B80400">
                  <a:alpha val="1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23" name="Freeform 9822"/>
              <p:cNvSpPr/>
              <p:nvPr/>
            </p:nvSpPr>
            <p:spPr>
              <a:xfrm>
                <a:off x="5875251" y="1616959"/>
                <a:ext cx="609843" cy="465163"/>
              </a:xfrm>
              <a:custGeom>
                <a:avLst/>
                <a:gdLst/>
                <a:ahLst/>
                <a:cxnLst/>
                <a:rect l="0" t="0" r="0" b="0"/>
                <a:pathLst>
                  <a:path w="609843" h="465163">
                    <a:moveTo>
                      <a:pt x="387927" y="102889"/>
                    </a:moveTo>
                    <a:cubicBezTo>
                      <a:pt x="387927" y="102889"/>
                      <a:pt x="517770" y="69095"/>
                      <a:pt x="546623" y="172890"/>
                    </a:cubicBezTo>
                    <a:cubicBezTo>
                      <a:pt x="575478" y="276683"/>
                      <a:pt x="573073" y="319328"/>
                      <a:pt x="501740" y="427950"/>
                    </a:cubicBezTo>
                    <a:cubicBezTo>
                      <a:pt x="430406" y="536574"/>
                      <a:pt x="617960" y="386914"/>
                      <a:pt x="609843" y="242086"/>
                    </a:cubicBezTo>
                    <a:cubicBezTo>
                      <a:pt x="600325" y="97256"/>
                      <a:pt x="565460" y="65877"/>
                      <a:pt x="448842" y="22026"/>
                    </a:cubicBezTo>
                    <a:cubicBezTo>
                      <a:pt x="332223" y="-21825"/>
                      <a:pt x="140263" y="3118"/>
                      <a:pt x="60914" y="63463"/>
                    </a:cubicBezTo>
                    <a:cubicBezTo>
                      <a:pt x="-18435" y="123809"/>
                      <a:pt x="-14427" y="184959"/>
                      <a:pt x="38472" y="198637"/>
                    </a:cubicBezTo>
                    <a:cubicBezTo>
                      <a:pt x="91371" y="212316"/>
                      <a:pt x="113814" y="143119"/>
                      <a:pt x="178735" y="131855"/>
                    </a:cubicBezTo>
                    <a:cubicBezTo>
                      <a:pt x="243657" y="120590"/>
                      <a:pt x="208390" y="246913"/>
                      <a:pt x="260488" y="228407"/>
                    </a:cubicBezTo>
                    <a:cubicBezTo>
                      <a:pt x="312585" y="209901"/>
                      <a:pt x="324607" y="164843"/>
                      <a:pt x="355065" y="177718"/>
                    </a:cubicBezTo>
                    <a:cubicBezTo>
                      <a:pt x="385522" y="190591"/>
                      <a:pt x="464871" y="263006"/>
                      <a:pt x="509755" y="272661"/>
                    </a:cubicBezTo>
                    <a:cubicBezTo>
                      <a:pt x="554639" y="282316"/>
                      <a:pt x="572272" y="278294"/>
                      <a:pt x="518572" y="213120"/>
                    </a:cubicBezTo>
                    <a:cubicBezTo>
                      <a:pt x="464871" y="147947"/>
                      <a:pt x="381514" y="114958"/>
                      <a:pt x="387927" y="102889"/>
                    </a:cubicBezTo>
                    <a:close/>
                  </a:path>
                </a:pathLst>
              </a:custGeom>
              <a:solidFill>
                <a:srgbClr val="C80F12">
                  <a:alpha val="17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24" name="Freeform 9823"/>
              <p:cNvSpPr/>
              <p:nvPr/>
            </p:nvSpPr>
            <p:spPr>
              <a:xfrm>
                <a:off x="6257157" y="1661716"/>
                <a:ext cx="209236" cy="84898"/>
              </a:xfrm>
              <a:custGeom>
                <a:avLst/>
                <a:gdLst/>
                <a:ahLst/>
                <a:cxnLst/>
                <a:rect l="0" t="0" r="0" b="0"/>
                <a:pathLst>
                  <a:path w="209236" h="84898">
                    <a:moveTo>
                      <a:pt x="17534" y="35097"/>
                    </a:moveTo>
                    <a:cubicBezTo>
                      <a:pt x="17534" y="35097"/>
                      <a:pt x="92804" y="26511"/>
                      <a:pt x="114187" y="35097"/>
                    </a:cubicBezTo>
                    <a:cubicBezTo>
                      <a:pt x="135570" y="43684"/>
                      <a:pt x="188602" y="68584"/>
                      <a:pt x="198010" y="81464"/>
                    </a:cubicBezTo>
                    <a:cubicBezTo>
                      <a:pt x="207418" y="94343"/>
                      <a:pt x="230513" y="69443"/>
                      <a:pt x="159519" y="35097"/>
                    </a:cubicBezTo>
                    <a:cubicBezTo>
                      <a:pt x="88527" y="751"/>
                      <a:pt x="62867" y="-11270"/>
                      <a:pt x="19245" y="11914"/>
                    </a:cubicBezTo>
                    <a:cubicBezTo>
                      <a:pt x="-24377" y="35097"/>
                      <a:pt x="20100" y="35097"/>
                      <a:pt x="17534" y="35097"/>
                    </a:cubicBezTo>
                    <a:close/>
                  </a:path>
                </a:pathLst>
              </a:custGeom>
              <a:solidFill>
                <a:srgbClr val="FFFFFF">
                  <a:alpha val="13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25" name="Freeform 9824"/>
              <p:cNvSpPr/>
              <p:nvPr/>
            </p:nvSpPr>
            <p:spPr>
              <a:xfrm>
                <a:off x="5851730" y="1437502"/>
                <a:ext cx="652085" cy="466030"/>
              </a:xfrm>
              <a:custGeom>
                <a:avLst/>
                <a:gdLst/>
                <a:ahLst/>
                <a:cxnLst/>
                <a:rect l="0" t="0" r="0" b="0"/>
                <a:pathLst>
                  <a:path w="652085" h="466030">
                    <a:moveTo>
                      <a:pt x="274134" y="0"/>
                    </a:moveTo>
                    <a:cubicBezTo>
                      <a:pt x="274134" y="0"/>
                      <a:pt x="220248" y="33487"/>
                      <a:pt x="197155" y="100462"/>
                    </a:cubicBezTo>
                    <a:cubicBezTo>
                      <a:pt x="174061" y="167436"/>
                      <a:pt x="175771" y="174305"/>
                      <a:pt x="212551" y="211227"/>
                    </a:cubicBezTo>
                    <a:cubicBezTo>
                      <a:pt x="249330" y="248149"/>
                      <a:pt x="259594" y="261888"/>
                      <a:pt x="259594" y="264463"/>
                    </a:cubicBezTo>
                    <a:cubicBezTo>
                      <a:pt x="259594" y="267040"/>
                      <a:pt x="267292" y="277343"/>
                      <a:pt x="165507" y="255877"/>
                    </a:cubicBezTo>
                    <a:cubicBezTo>
                      <a:pt x="63722" y="234411"/>
                      <a:pt x="31647" y="237416"/>
                      <a:pt x="17534" y="251584"/>
                    </a:cubicBezTo>
                    <a:cubicBezTo>
                      <a:pt x="3421" y="265751"/>
                      <a:pt x="-4704" y="280777"/>
                      <a:pt x="2994" y="295375"/>
                    </a:cubicBezTo>
                    <a:cubicBezTo>
                      <a:pt x="10692" y="309971"/>
                      <a:pt x="15824" y="300526"/>
                      <a:pt x="15824" y="300526"/>
                    </a:cubicBezTo>
                    <a:cubicBezTo>
                      <a:pt x="15824" y="300526"/>
                      <a:pt x="-3849" y="265322"/>
                      <a:pt x="19245" y="255877"/>
                    </a:cubicBezTo>
                    <a:cubicBezTo>
                      <a:pt x="42339" y="246432"/>
                      <a:pt x="127017" y="261888"/>
                      <a:pt x="154388" y="269615"/>
                    </a:cubicBezTo>
                    <a:cubicBezTo>
                      <a:pt x="181759" y="277343"/>
                      <a:pt x="269858" y="302244"/>
                      <a:pt x="269858" y="302244"/>
                    </a:cubicBezTo>
                    <a:lnTo>
                      <a:pt x="274134" y="350328"/>
                    </a:lnTo>
                    <a:lnTo>
                      <a:pt x="290386" y="350328"/>
                    </a:lnTo>
                    <a:lnTo>
                      <a:pt x="305781" y="323710"/>
                    </a:lnTo>
                    <a:cubicBezTo>
                      <a:pt x="305781" y="323710"/>
                      <a:pt x="316046" y="313406"/>
                      <a:pt x="340851" y="313406"/>
                    </a:cubicBezTo>
                    <a:cubicBezTo>
                      <a:pt x="365656" y="313406"/>
                      <a:pt x="393881" y="315123"/>
                      <a:pt x="421252" y="334013"/>
                    </a:cubicBezTo>
                    <a:cubicBezTo>
                      <a:pt x="448623" y="352904"/>
                      <a:pt x="549552" y="415585"/>
                      <a:pt x="565803" y="426748"/>
                    </a:cubicBezTo>
                    <a:cubicBezTo>
                      <a:pt x="582054" y="437910"/>
                      <a:pt x="625677" y="446496"/>
                      <a:pt x="625677" y="446496"/>
                    </a:cubicBezTo>
                    <a:cubicBezTo>
                      <a:pt x="625677" y="446496"/>
                      <a:pt x="631664" y="457659"/>
                      <a:pt x="623110" y="462811"/>
                    </a:cubicBezTo>
                    <a:cubicBezTo>
                      <a:pt x="614557" y="467965"/>
                      <a:pt x="634230" y="467103"/>
                      <a:pt x="634230" y="459376"/>
                    </a:cubicBezTo>
                    <a:cubicBezTo>
                      <a:pt x="634230" y="451648"/>
                      <a:pt x="642783" y="443921"/>
                      <a:pt x="578634" y="420738"/>
                    </a:cubicBezTo>
                    <a:cubicBezTo>
                      <a:pt x="514484" y="397554"/>
                      <a:pt x="388749" y="281636"/>
                      <a:pt x="388749" y="281636"/>
                    </a:cubicBezTo>
                    <a:cubicBezTo>
                      <a:pt x="388749" y="281636"/>
                      <a:pt x="393026" y="261888"/>
                      <a:pt x="423818" y="255877"/>
                    </a:cubicBezTo>
                    <a:cubicBezTo>
                      <a:pt x="454610" y="249866"/>
                      <a:pt x="485401" y="242138"/>
                      <a:pt x="524747" y="248149"/>
                    </a:cubicBezTo>
                    <a:cubicBezTo>
                      <a:pt x="564093" y="254160"/>
                      <a:pt x="611992" y="262746"/>
                      <a:pt x="623110" y="269615"/>
                    </a:cubicBezTo>
                    <a:cubicBezTo>
                      <a:pt x="634230" y="276484"/>
                      <a:pt x="646204" y="280777"/>
                      <a:pt x="640217" y="289364"/>
                    </a:cubicBezTo>
                    <a:cubicBezTo>
                      <a:pt x="634230" y="297950"/>
                      <a:pt x="681272" y="280777"/>
                      <a:pt x="621400" y="261888"/>
                    </a:cubicBezTo>
                    <a:cubicBezTo>
                      <a:pt x="561527" y="242997"/>
                      <a:pt x="499087" y="226683"/>
                      <a:pt x="448623" y="236128"/>
                    </a:cubicBezTo>
                    <a:cubicBezTo>
                      <a:pt x="398158" y="245573"/>
                      <a:pt x="400724" y="239563"/>
                      <a:pt x="400724" y="239563"/>
                    </a:cubicBezTo>
                    <a:cubicBezTo>
                      <a:pt x="400724" y="239563"/>
                      <a:pt x="426384" y="217238"/>
                      <a:pt x="464874" y="205217"/>
                    </a:cubicBezTo>
                    <a:cubicBezTo>
                      <a:pt x="503364" y="193195"/>
                      <a:pt x="540998" y="182033"/>
                      <a:pt x="549552" y="187185"/>
                    </a:cubicBezTo>
                    <a:cubicBezTo>
                      <a:pt x="558105" y="192337"/>
                      <a:pt x="571791" y="192337"/>
                      <a:pt x="571791" y="200923"/>
                    </a:cubicBezTo>
                    <a:cubicBezTo>
                      <a:pt x="571791" y="209510"/>
                      <a:pt x="571791" y="215521"/>
                      <a:pt x="571791" y="215521"/>
                    </a:cubicBezTo>
                    <a:cubicBezTo>
                      <a:pt x="571791" y="215521"/>
                      <a:pt x="582054" y="207792"/>
                      <a:pt x="582054" y="199206"/>
                    </a:cubicBezTo>
                    <a:cubicBezTo>
                      <a:pt x="582054" y="190619"/>
                      <a:pt x="561527" y="168295"/>
                      <a:pt x="481126" y="183751"/>
                    </a:cubicBezTo>
                    <a:cubicBezTo>
                      <a:pt x="400724" y="199206"/>
                      <a:pt x="361378" y="233553"/>
                      <a:pt x="361378" y="233553"/>
                    </a:cubicBezTo>
                    <a:cubicBezTo>
                      <a:pt x="361378" y="233553"/>
                      <a:pt x="347693" y="238704"/>
                      <a:pt x="347693" y="219813"/>
                    </a:cubicBezTo>
                    <a:cubicBezTo>
                      <a:pt x="347693" y="200923"/>
                      <a:pt x="347693" y="189761"/>
                      <a:pt x="369932" y="175164"/>
                    </a:cubicBezTo>
                    <a:cubicBezTo>
                      <a:pt x="392171" y="160567"/>
                      <a:pt x="430661" y="124504"/>
                      <a:pt x="438358" y="122786"/>
                    </a:cubicBezTo>
                    <a:cubicBezTo>
                      <a:pt x="446057" y="121070"/>
                      <a:pt x="462308" y="122786"/>
                      <a:pt x="462308" y="122786"/>
                    </a:cubicBezTo>
                    <a:cubicBezTo>
                      <a:pt x="462308" y="122786"/>
                      <a:pt x="464874" y="116776"/>
                      <a:pt x="446912" y="110765"/>
                    </a:cubicBezTo>
                    <a:cubicBezTo>
                      <a:pt x="428950" y="104755"/>
                      <a:pt x="348976" y="156704"/>
                      <a:pt x="332297" y="173447"/>
                    </a:cubicBezTo>
                    <a:cubicBezTo>
                      <a:pt x="315618" y="190191"/>
                      <a:pt x="294663" y="224965"/>
                      <a:pt x="294663" y="233553"/>
                    </a:cubicBezTo>
                    <a:cubicBezTo>
                      <a:pt x="294663" y="242138"/>
                      <a:pt x="256172" y="236986"/>
                      <a:pt x="239066" y="211227"/>
                    </a:cubicBezTo>
                    <a:cubicBezTo>
                      <a:pt x="221960" y="185467"/>
                      <a:pt x="186890" y="182033"/>
                      <a:pt x="192023" y="164002"/>
                    </a:cubicBezTo>
                    <a:cubicBezTo>
                      <a:pt x="197155" y="145970"/>
                      <a:pt x="224525" y="76420"/>
                      <a:pt x="229658" y="60964"/>
                    </a:cubicBezTo>
                    <a:cubicBezTo>
                      <a:pt x="234789" y="45508"/>
                      <a:pt x="282688" y="12021"/>
                      <a:pt x="274134" y="0"/>
                    </a:cubicBezTo>
                    <a:close/>
                  </a:path>
                </a:pathLst>
              </a:custGeom>
              <a:gradFill>
                <a:gsLst>
                  <a:gs pos="24000">
                    <a:srgbClr val="6C8537"/>
                  </a:gs>
                  <a:gs pos="0">
                    <a:srgbClr val="99B95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00" cap="flat">
                <a:noFill/>
                <a:bevel/>
              </a:ln>
            </p:spPr>
          </p:sp>
          <p:sp>
            <p:nvSpPr>
              <p:cNvPr id="9826" name="Freeform 9825"/>
              <p:cNvSpPr/>
              <p:nvPr/>
            </p:nvSpPr>
            <p:spPr>
              <a:xfrm>
                <a:off x="6132921" y="1678245"/>
                <a:ext cx="86068" cy="54309"/>
              </a:xfrm>
              <a:custGeom>
                <a:avLst/>
                <a:gdLst/>
                <a:ahLst/>
                <a:cxnLst/>
                <a:rect l="0" t="0" r="0" b="0"/>
                <a:pathLst>
                  <a:path w="86068" h="54309">
                    <a:moveTo>
                      <a:pt x="5773" y="14275"/>
                    </a:moveTo>
                    <a:cubicBezTo>
                      <a:pt x="5773" y="14275"/>
                      <a:pt x="-8767" y="38317"/>
                      <a:pt x="8339" y="46045"/>
                    </a:cubicBezTo>
                    <a:cubicBezTo>
                      <a:pt x="25446" y="53773"/>
                      <a:pt x="32289" y="53773"/>
                      <a:pt x="32289" y="53773"/>
                    </a:cubicBezTo>
                    <a:cubicBezTo>
                      <a:pt x="32289" y="53773"/>
                      <a:pt x="54527" y="57207"/>
                      <a:pt x="69924" y="46045"/>
                    </a:cubicBezTo>
                    <a:cubicBezTo>
                      <a:pt x="85320" y="34882"/>
                      <a:pt x="86175" y="29731"/>
                      <a:pt x="84464" y="28872"/>
                    </a:cubicBezTo>
                    <a:cubicBezTo>
                      <a:pt x="82753" y="28013"/>
                      <a:pt x="88741" y="22003"/>
                      <a:pt x="84464" y="7406"/>
                    </a:cubicBezTo>
                    <a:cubicBezTo>
                      <a:pt x="80187" y="-7191"/>
                      <a:pt x="17748" y="2254"/>
                      <a:pt x="5773" y="14275"/>
                    </a:cubicBezTo>
                    <a:close/>
                  </a:path>
                </a:pathLst>
              </a:custGeom>
              <a:solidFill>
                <a:srgbClr val="2D4003"/>
              </a:solidFill>
              <a:ln w="7600" cap="flat">
                <a:noFill/>
                <a:bevel/>
              </a:ln>
            </p:spPr>
          </p:sp>
          <p:sp>
            <p:nvSpPr>
              <p:cNvPr id="9827" name="Freeform 9826"/>
              <p:cNvSpPr/>
              <p:nvPr/>
            </p:nvSpPr>
            <p:spPr>
              <a:xfrm>
                <a:off x="6146391" y="1623829"/>
                <a:ext cx="67571" cy="108511"/>
              </a:xfrm>
              <a:custGeom>
                <a:avLst/>
                <a:gdLst/>
                <a:ahLst/>
                <a:cxnLst/>
                <a:rect l="0" t="0" r="0" b="0"/>
                <a:pathLst>
                  <a:path w="67571" h="108511">
                    <a:moveTo>
                      <a:pt x="0" y="98744"/>
                    </a:moveTo>
                    <a:cubicBezTo>
                      <a:pt x="0" y="98744"/>
                      <a:pt x="11975" y="114199"/>
                      <a:pt x="38490" y="106472"/>
                    </a:cubicBezTo>
                    <a:cubicBezTo>
                      <a:pt x="65005" y="98744"/>
                      <a:pt x="67571" y="85864"/>
                      <a:pt x="67571" y="85864"/>
                    </a:cubicBezTo>
                    <a:lnTo>
                      <a:pt x="53031" y="19749"/>
                    </a:lnTo>
                    <a:cubicBezTo>
                      <a:pt x="53031" y="19749"/>
                      <a:pt x="47899" y="0"/>
                      <a:pt x="38490" y="0"/>
                    </a:cubicBezTo>
                    <a:cubicBezTo>
                      <a:pt x="29081" y="0"/>
                      <a:pt x="13258" y="9874"/>
                      <a:pt x="11119" y="19749"/>
                    </a:cubicBezTo>
                    <a:cubicBezTo>
                      <a:pt x="8981" y="29623"/>
                      <a:pt x="0" y="97027"/>
                      <a:pt x="0" y="98744"/>
                    </a:cubicBezTo>
                    <a:cubicBezTo>
                      <a:pt x="0" y="100461"/>
                      <a:pt x="1711" y="100461"/>
                      <a:pt x="0" y="98744"/>
                    </a:cubicBezTo>
                    <a:close/>
                  </a:path>
                </a:pathLst>
              </a:custGeom>
              <a:gradFill>
                <a:gsLst>
                  <a:gs pos="62000">
                    <a:srgbClr val="4D5D13"/>
                  </a:gs>
                  <a:gs pos="100000">
                    <a:srgbClr val="6C8537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9828" name="Freeform 9827"/>
              <p:cNvSpPr/>
              <p:nvPr/>
            </p:nvSpPr>
            <p:spPr>
              <a:xfrm>
                <a:off x="6164996" y="1623829"/>
                <a:ext cx="34106" cy="30911"/>
              </a:xfrm>
              <a:custGeom>
                <a:avLst/>
                <a:gdLst/>
                <a:ahLst/>
                <a:cxnLst/>
                <a:rect l="0" t="0" r="0" b="0"/>
                <a:pathLst>
                  <a:path w="34106" h="30911">
                    <a:moveTo>
                      <a:pt x="2352" y="9874"/>
                    </a:moveTo>
                    <a:cubicBezTo>
                      <a:pt x="2352" y="9874"/>
                      <a:pt x="-5774" y="24042"/>
                      <a:pt x="7912" y="29194"/>
                    </a:cubicBezTo>
                    <a:cubicBezTo>
                      <a:pt x="21597" y="34346"/>
                      <a:pt x="31006" y="26618"/>
                      <a:pt x="33572" y="24042"/>
                    </a:cubicBezTo>
                    <a:cubicBezTo>
                      <a:pt x="36138" y="21466"/>
                      <a:pt x="28867" y="-1288"/>
                      <a:pt x="19886" y="0"/>
                    </a:cubicBezTo>
                    <a:cubicBezTo>
                      <a:pt x="10906" y="1288"/>
                      <a:pt x="-642" y="6869"/>
                      <a:pt x="2352" y="9874"/>
                    </a:cubicBezTo>
                    <a:close/>
                  </a:path>
                </a:pathLst>
              </a:custGeom>
              <a:solidFill>
                <a:srgbClr val="818B3C"/>
              </a:solidFill>
              <a:ln w="7600" cap="flat">
                <a:noFill/>
                <a:bevel/>
              </a:ln>
            </p:spPr>
          </p:sp>
          <p:sp>
            <p:nvSpPr>
              <p:cNvPr id="9829" name="Freeform 9828"/>
              <p:cNvSpPr/>
              <p:nvPr/>
            </p:nvSpPr>
            <p:spPr>
              <a:xfrm>
                <a:off x="6173121" y="1628658"/>
                <a:ext cx="17107" cy="15778"/>
              </a:xfrm>
              <a:custGeom>
                <a:avLst/>
                <a:gdLst/>
                <a:ahLst/>
                <a:cxnLst/>
                <a:rect l="0" t="0" r="0" b="0"/>
                <a:pathLst>
                  <a:path w="17107" h="15778">
                    <a:moveTo>
                      <a:pt x="1924" y="5045"/>
                    </a:moveTo>
                    <a:cubicBezTo>
                      <a:pt x="1924" y="5045"/>
                      <a:pt x="-4491" y="15778"/>
                      <a:pt x="5774" y="15778"/>
                    </a:cubicBezTo>
                    <a:cubicBezTo>
                      <a:pt x="16038" y="15778"/>
                      <a:pt x="15182" y="16636"/>
                      <a:pt x="16893" y="9767"/>
                    </a:cubicBezTo>
                    <a:cubicBezTo>
                      <a:pt x="18604" y="2898"/>
                      <a:pt x="11760" y="-5689"/>
                      <a:pt x="1924" y="5045"/>
                    </a:cubicBezTo>
                    <a:close/>
                  </a:path>
                </a:pathLst>
              </a:custGeom>
              <a:solidFill>
                <a:srgbClr val="528410"/>
              </a:solidFill>
              <a:ln w="7600" cap="flat">
                <a:noFill/>
                <a:bevel/>
              </a:ln>
            </p:spPr>
          </p:sp>
          <p:sp>
            <p:nvSpPr>
              <p:cNvPr id="9830" name="Freeform 9829"/>
              <p:cNvSpPr/>
              <p:nvPr/>
            </p:nvSpPr>
            <p:spPr>
              <a:xfrm>
                <a:off x="6058720" y="1979737"/>
                <a:ext cx="144979" cy="70731"/>
              </a:xfrm>
              <a:custGeom>
                <a:avLst/>
                <a:gdLst/>
                <a:ahLst/>
                <a:cxnLst/>
                <a:rect l="0" t="0" r="0" b="0"/>
                <a:pathLst>
                  <a:path w="144979" h="70731">
                    <a:moveTo>
                      <a:pt x="5799" y="429"/>
                    </a:moveTo>
                    <a:cubicBezTo>
                      <a:pt x="18452" y="-3864"/>
                      <a:pt x="24778" y="18461"/>
                      <a:pt x="71171" y="18461"/>
                    </a:cubicBezTo>
                    <a:cubicBezTo>
                      <a:pt x="117564" y="18461"/>
                      <a:pt x="141816" y="4723"/>
                      <a:pt x="144979" y="27047"/>
                    </a:cubicBezTo>
                    <a:cubicBezTo>
                      <a:pt x="148142" y="49372"/>
                      <a:pt x="118619" y="77708"/>
                      <a:pt x="57464" y="69121"/>
                    </a:cubicBezTo>
                    <a:cubicBezTo>
                      <a:pt x="-3690" y="60535"/>
                      <a:pt x="-6854" y="4723"/>
                      <a:pt x="5799" y="429"/>
                    </a:cubicBezTo>
                    <a:close/>
                  </a:path>
                </a:pathLst>
              </a:custGeom>
              <a:gradFill>
                <a:gsLst>
                  <a:gs pos="40000">
                    <a:srgbClr val="FFFFFF">
                      <a:alpha val="23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831" name="Freeform 9830"/>
              <p:cNvSpPr/>
              <p:nvPr/>
            </p:nvSpPr>
            <p:spPr>
              <a:xfrm>
                <a:off x="6019055" y="1843642"/>
                <a:ext cx="282153" cy="107331"/>
              </a:xfrm>
              <a:custGeom>
                <a:avLst/>
                <a:gdLst/>
                <a:ahLst/>
                <a:cxnLst/>
                <a:rect l="0" t="0" r="0" b="0"/>
                <a:pathLst>
                  <a:path w="282153" h="107331">
                    <a:moveTo>
                      <a:pt x="748" y="0"/>
                    </a:moveTo>
                    <a:cubicBezTo>
                      <a:pt x="748" y="0"/>
                      <a:pt x="-18069" y="109907"/>
                      <a:pt x="126482" y="107331"/>
                    </a:cubicBezTo>
                    <a:cubicBezTo>
                      <a:pt x="271033" y="104755"/>
                      <a:pt x="282153" y="24042"/>
                      <a:pt x="282153" y="24042"/>
                    </a:cubicBezTo>
                    <a:cubicBezTo>
                      <a:pt x="282153" y="24042"/>
                      <a:pt x="142733" y="69550"/>
                      <a:pt x="748" y="0"/>
                    </a:cubicBezTo>
                    <a:close/>
                  </a:path>
                </a:pathLst>
              </a:custGeom>
              <a:solidFill>
                <a:srgbClr val="FFFFFF">
                  <a:alpha val="6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32" name="Freeform 9831"/>
              <p:cNvSpPr/>
              <p:nvPr/>
            </p:nvSpPr>
            <p:spPr>
              <a:xfrm>
                <a:off x="6072640" y="1989611"/>
                <a:ext cx="116819" cy="56993"/>
              </a:xfrm>
              <a:custGeom>
                <a:avLst/>
                <a:gdLst/>
                <a:ahLst/>
                <a:cxnLst/>
                <a:rect l="0" t="0" r="0" b="0"/>
                <a:pathLst>
                  <a:path w="116819" h="56993">
                    <a:moveTo>
                      <a:pt x="4673" y="346"/>
                    </a:moveTo>
                    <a:cubicBezTo>
                      <a:pt x="14868" y="-3113"/>
                      <a:pt x="19965" y="14875"/>
                      <a:pt x="57347" y="14875"/>
                    </a:cubicBezTo>
                    <a:cubicBezTo>
                      <a:pt x="94729" y="14875"/>
                      <a:pt x="114271" y="3805"/>
                      <a:pt x="116819" y="21794"/>
                    </a:cubicBezTo>
                    <a:cubicBezTo>
                      <a:pt x="119368" y="39783"/>
                      <a:pt x="95579" y="62615"/>
                      <a:pt x="46303" y="55696"/>
                    </a:cubicBezTo>
                    <a:cubicBezTo>
                      <a:pt x="-2974" y="48777"/>
                      <a:pt x="-5523" y="3805"/>
                      <a:pt x="4673" y="346"/>
                    </a:cubicBezTo>
                    <a:close/>
                  </a:path>
                </a:pathLst>
              </a:custGeom>
              <a:solidFill>
                <a:srgbClr val="FFFFFF">
                  <a:alpha val="14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9833" name="Freeform 9832"/>
              <p:cNvSpPr/>
              <p:nvPr/>
            </p:nvSpPr>
            <p:spPr>
              <a:xfrm>
                <a:off x="6082365" y="1998198"/>
                <a:ext cx="90419" cy="44113"/>
              </a:xfrm>
              <a:custGeom>
                <a:avLst/>
                <a:gdLst/>
                <a:ahLst/>
                <a:cxnLst/>
                <a:rect l="0" t="0" r="0" b="0"/>
                <a:pathLst>
                  <a:path w="90419" h="44113">
                    <a:moveTo>
                      <a:pt x="3617" y="268"/>
                    </a:moveTo>
                    <a:cubicBezTo>
                      <a:pt x="11508" y="-2410"/>
                      <a:pt x="15453" y="11514"/>
                      <a:pt x="44388" y="11514"/>
                    </a:cubicBezTo>
                    <a:cubicBezTo>
                      <a:pt x="73322" y="11514"/>
                      <a:pt x="88447" y="2945"/>
                      <a:pt x="90419" y="16869"/>
                    </a:cubicBezTo>
                    <a:cubicBezTo>
                      <a:pt x="92392" y="30792"/>
                      <a:pt x="73979" y="48464"/>
                      <a:pt x="35839" y="43109"/>
                    </a:cubicBezTo>
                    <a:cubicBezTo>
                      <a:pt x="-2302" y="37754"/>
                      <a:pt x="-4275" y="2945"/>
                      <a:pt x="3617" y="26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5000"/>
                    </a:srgbClr>
                  </a:gs>
                  <a:gs pos="100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</p:grpSp>
      <p:sp>
        <p:nvSpPr>
          <p:cNvPr id="70" name="TextBox 2"/>
          <p:cNvSpPr txBox="1"/>
          <p:nvPr/>
        </p:nvSpPr>
        <p:spPr>
          <a:xfrm>
            <a:off x="113351" y="81937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718</Words>
  <Application>Microsoft Office PowerPoint</Application>
  <PresentationFormat>On-screen Show (4:3)</PresentationFormat>
  <Paragraphs>304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2015-06-04T03:01:23Z</dcterms:created>
  <dcterms:modified xsi:type="dcterms:W3CDTF">2015-07-28T05:18:37Z</dcterms:modified>
</cp:coreProperties>
</file>