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bmp"/><Relationship Id="rId3" Type="http://schemas.openxmlformats.org/officeDocument/2006/relationships/image" Target="../media/image2.bmp"/><Relationship Id="rId4" Type="http://schemas.openxmlformats.org/officeDocument/2006/relationships/image" Target="../media/image3.bmp"/><Relationship Id="rId5" Type="http://schemas.openxmlformats.org/officeDocument/2006/relationships/image" Target="../media/image4.bmp"/><Relationship Id="rId6" Type="http://schemas.openxmlformats.org/officeDocument/2006/relationships/image" Target="../media/image5.bmp"/><Relationship Id="rId7" Type="http://schemas.openxmlformats.org/officeDocument/2006/relationships/image" Target="../media/image6.bmp"/><Relationship Id="rId8" Type="http://schemas.openxmlformats.org/officeDocument/2006/relationships/image" Target="../media/image7.bmp"/><Relationship Id="rId9" Type="http://schemas.openxmlformats.org/officeDocument/2006/relationships/image" Target="../media/image8.bmp"/><Relationship Id="rId10" Type="http://schemas.openxmlformats.org/officeDocument/2006/relationships/image" Target="../media/image9.bmp"/><Relationship Id="rId11" Type="http://schemas.openxmlformats.org/officeDocument/2006/relationships/image" Target="../media/image10.bmp"/><Relationship Id="rId12" Type="http://schemas.openxmlformats.org/officeDocument/2006/relationships/image" Target="../media/image11.bmp"/><Relationship Id="rId13" Type="http://schemas.openxmlformats.org/officeDocument/2006/relationships/image" Target="../media/image12.bmp"/><Relationship Id="rId14" Type="http://schemas.openxmlformats.org/officeDocument/2006/relationships/image" Target="../media/image13.bmp"/><Relationship Id="rId15" Type="http://schemas.openxmlformats.org/officeDocument/2006/relationships/image" Target="../media/image14.bmp"/><Relationship Id="rId16" Type="http://schemas.openxmlformats.org/officeDocument/2006/relationships/image" Target="../media/image15.bmp"/><Relationship Id="rId17" Type="http://schemas.openxmlformats.org/officeDocument/2006/relationships/image" Target="../media/image16.bmp"/><Relationship Id="rId18" Type="http://schemas.openxmlformats.org/officeDocument/2006/relationships/image" Target="../media/image17.bmp"/><Relationship Id="rId19" Type="http://schemas.openxmlformats.org/officeDocument/2006/relationships/image" Target="../media/image18.bmp"/><Relationship Id="rId20" Type="http://schemas.openxmlformats.org/officeDocument/2006/relationships/image" Target="../media/image19.bmp"/><Relationship Id="rId21" Type="http://schemas.openxmlformats.org/officeDocument/2006/relationships/image" Target="../media/image20.bmp"/><Relationship Id="rId22" Type="http://schemas.openxmlformats.org/officeDocument/2006/relationships/image" Target="../media/image21.bmp"/><Relationship Id="rId23" Type="http://schemas.openxmlformats.org/officeDocument/2006/relationships/image" Target="../media/image22.bmp"/><Relationship Id="rId24" Type="http://schemas.openxmlformats.org/officeDocument/2006/relationships/image" Target="../media/image23.bmp"/><Relationship Id="rId25" Type="http://schemas.openxmlformats.org/officeDocument/2006/relationships/image" Target="../media/image24.b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1" name="Group4921"/>
          <p:cNvGrpSpPr/>
          <p:nvPr/>
        </p:nvGrpSpPr>
        <p:grpSpPr>
          <a:xfrm>
            <a:off x="1086213" y="1582200"/>
            <a:ext cx="6971575" cy="3693600"/>
            <a:chOff x="1086213" y="1582200"/>
            <a:chExt cx="6971575" cy="3693600"/>
          </a:xfrm>
        </p:grpSpPr>
        <p:sp>
          <p:nvSpPr>
            <p:cNvPr id="1905" name="FlexibleLine"/>
            <p:cNvSpPr/>
            <p:nvPr/>
          </p:nvSpPr>
          <p:spPr>
            <a:xfrm>
              <a:off x="4578413" y="3345400"/>
              <a:ext cx="855000" cy="927200"/>
            </a:xfrm>
            <a:custGeom>
              <a:avLst/>
              <a:gdLst/>
              <a:ahLst/>
              <a:cxnLst/>
              <a:pathLst>
                <a:path w="855000" h="927200" fill="none">
                  <a:moveTo>
                    <a:pt x="0" y="0"/>
                  </a:moveTo>
                  <a:lnTo>
                    <a:pt x="-855000" y="9272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13" name="FlexibleLine"/>
            <p:cNvSpPr/>
            <p:nvPr/>
          </p:nvSpPr>
          <p:spPr>
            <a:xfrm>
              <a:off x="2895013" y="4272600"/>
              <a:ext cx="152000" cy="874000"/>
            </a:xfrm>
            <a:custGeom>
              <a:avLst/>
              <a:gdLst/>
              <a:ahLst/>
              <a:cxnLst/>
              <a:pathLst>
                <a:path w="152000" h="874000" fill="none">
                  <a:moveTo>
                    <a:pt x="0" y="0"/>
                  </a:moveTo>
                  <a:lnTo>
                    <a:pt x="-152000" y="-87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17" name="FlexibleLine"/>
            <p:cNvSpPr/>
            <p:nvPr/>
          </p:nvSpPr>
          <p:spPr>
            <a:xfrm>
              <a:off x="2895013" y="4272600"/>
              <a:ext cx="152000" cy="524400"/>
            </a:xfrm>
            <a:custGeom>
              <a:avLst/>
              <a:gdLst/>
              <a:ahLst/>
              <a:cxnLst/>
              <a:pathLst>
                <a:path w="152000" h="524400" fill="none">
                  <a:moveTo>
                    <a:pt x="0" y="0"/>
                  </a:moveTo>
                  <a:lnTo>
                    <a:pt x="-152000" y="-524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21" name="FlexibleLine"/>
            <p:cNvSpPr/>
            <p:nvPr/>
          </p:nvSpPr>
          <p:spPr>
            <a:xfrm>
              <a:off x="2895013" y="4272600"/>
              <a:ext cx="152000" cy="174800"/>
            </a:xfrm>
            <a:custGeom>
              <a:avLst/>
              <a:gdLst/>
              <a:ahLst/>
              <a:cxnLst/>
              <a:pathLst>
                <a:path w="152000" h="174800" fill="none">
                  <a:moveTo>
                    <a:pt x="0" y="0"/>
                  </a:moveTo>
                  <a:lnTo>
                    <a:pt x="-152000" y="-174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25" name="FlexibleLine"/>
            <p:cNvSpPr/>
            <p:nvPr/>
          </p:nvSpPr>
          <p:spPr>
            <a:xfrm>
              <a:off x="2895013" y="4272600"/>
              <a:ext cx="152000" cy="174800"/>
            </a:xfrm>
            <a:custGeom>
              <a:avLst/>
              <a:gdLst/>
              <a:ahLst/>
              <a:cxnLst/>
              <a:pathLst>
                <a:path w="152000" h="174800" fill="none">
                  <a:moveTo>
                    <a:pt x="0" y="0"/>
                  </a:moveTo>
                  <a:lnTo>
                    <a:pt x="-152000" y="174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29" name="FlexibleLine"/>
            <p:cNvSpPr/>
            <p:nvPr/>
          </p:nvSpPr>
          <p:spPr>
            <a:xfrm>
              <a:off x="2895013" y="4272600"/>
              <a:ext cx="152000" cy="524400"/>
            </a:xfrm>
            <a:custGeom>
              <a:avLst/>
              <a:gdLst/>
              <a:ahLst/>
              <a:cxnLst/>
              <a:pathLst>
                <a:path w="152000" h="524400" fill="none">
                  <a:moveTo>
                    <a:pt x="0" y="0"/>
                  </a:moveTo>
                  <a:lnTo>
                    <a:pt x="-152000" y="524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33" name="FlexibleLine"/>
            <p:cNvSpPr/>
            <p:nvPr/>
          </p:nvSpPr>
          <p:spPr>
            <a:xfrm>
              <a:off x="2895013" y="4272600"/>
              <a:ext cx="152000" cy="874000"/>
            </a:xfrm>
            <a:custGeom>
              <a:avLst/>
              <a:gdLst/>
              <a:ahLst/>
              <a:cxnLst/>
              <a:pathLst>
                <a:path w="152000" h="874000" fill="none">
                  <a:moveTo>
                    <a:pt x="0" y="0"/>
                  </a:moveTo>
                  <a:lnTo>
                    <a:pt x="-152000" y="87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34" name="FlexibleLine"/>
            <p:cNvSpPr/>
            <p:nvPr/>
          </p:nvSpPr>
          <p:spPr>
            <a:xfrm>
              <a:off x="4578413" y="3345400"/>
              <a:ext cx="855000" cy="927200"/>
            </a:xfrm>
            <a:custGeom>
              <a:avLst/>
              <a:gdLst/>
              <a:ahLst/>
              <a:cxnLst/>
              <a:pathLst>
                <a:path w="855000" h="927200" fill="none">
                  <a:moveTo>
                    <a:pt x="0" y="0"/>
                  </a:moveTo>
                  <a:lnTo>
                    <a:pt x="-855000" y="-9272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35" name="FlexibleLine"/>
            <p:cNvSpPr/>
            <p:nvPr/>
          </p:nvSpPr>
          <p:spPr>
            <a:xfrm>
              <a:off x="4578413" y="3345400"/>
              <a:ext cx="855000" cy="839800"/>
            </a:xfrm>
            <a:custGeom>
              <a:avLst/>
              <a:gdLst/>
              <a:ahLst/>
              <a:cxnLst/>
              <a:pathLst>
                <a:path w="855000" h="839800" fill="none">
                  <a:moveTo>
                    <a:pt x="0" y="0"/>
                  </a:moveTo>
                  <a:lnTo>
                    <a:pt x="855000" y="-839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36" name="FlexibleLine"/>
            <p:cNvSpPr/>
            <p:nvPr/>
          </p:nvSpPr>
          <p:spPr>
            <a:xfrm>
              <a:off x="4578413" y="3345400"/>
              <a:ext cx="855000" cy="839800"/>
            </a:xfrm>
            <a:custGeom>
              <a:avLst/>
              <a:gdLst/>
              <a:ahLst/>
              <a:cxnLst/>
              <a:pathLst>
                <a:path w="855000" h="839800" fill="none">
                  <a:moveTo>
                    <a:pt x="0" y="0"/>
                  </a:moveTo>
                  <a:lnTo>
                    <a:pt x="855000" y="839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40" name="FlexibleLine"/>
            <p:cNvSpPr/>
            <p:nvPr/>
          </p:nvSpPr>
          <p:spPr>
            <a:xfrm>
              <a:off x="2917813" y="2418200"/>
              <a:ext cx="152000" cy="524400"/>
            </a:xfrm>
            <a:custGeom>
              <a:avLst/>
              <a:gdLst/>
              <a:ahLst/>
              <a:cxnLst/>
              <a:pathLst>
                <a:path w="152000" h="524400" fill="none">
                  <a:moveTo>
                    <a:pt x="0" y="0"/>
                  </a:moveTo>
                  <a:lnTo>
                    <a:pt x="-152000" y="-524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44" name="FlexibleLine"/>
            <p:cNvSpPr/>
            <p:nvPr/>
          </p:nvSpPr>
          <p:spPr>
            <a:xfrm>
              <a:off x="2917813" y="2418200"/>
              <a:ext cx="152000" cy="174800"/>
            </a:xfrm>
            <a:custGeom>
              <a:avLst/>
              <a:gdLst/>
              <a:ahLst/>
              <a:cxnLst/>
              <a:pathLst>
                <a:path w="152000" h="174800" fill="none">
                  <a:moveTo>
                    <a:pt x="0" y="0"/>
                  </a:moveTo>
                  <a:lnTo>
                    <a:pt x="-152000" y="-174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48" name="FlexibleLine"/>
            <p:cNvSpPr/>
            <p:nvPr/>
          </p:nvSpPr>
          <p:spPr>
            <a:xfrm>
              <a:off x="2917813" y="2418200"/>
              <a:ext cx="152000" cy="174800"/>
            </a:xfrm>
            <a:custGeom>
              <a:avLst/>
              <a:gdLst/>
              <a:ahLst/>
              <a:cxnLst/>
              <a:pathLst>
                <a:path w="152000" h="174800" fill="none">
                  <a:moveTo>
                    <a:pt x="0" y="0"/>
                  </a:moveTo>
                  <a:lnTo>
                    <a:pt x="-152000" y="174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52" name="FlexibleLine"/>
            <p:cNvSpPr/>
            <p:nvPr/>
          </p:nvSpPr>
          <p:spPr>
            <a:xfrm>
              <a:off x="2917813" y="2418200"/>
              <a:ext cx="152000" cy="524400"/>
            </a:xfrm>
            <a:custGeom>
              <a:avLst/>
              <a:gdLst/>
              <a:ahLst/>
              <a:cxnLst/>
              <a:pathLst>
                <a:path w="152000" h="524400" fill="none">
                  <a:moveTo>
                    <a:pt x="0" y="0"/>
                  </a:moveTo>
                  <a:lnTo>
                    <a:pt x="-152000" y="524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56" name="FlexibleLine"/>
            <p:cNvSpPr/>
            <p:nvPr/>
          </p:nvSpPr>
          <p:spPr>
            <a:xfrm>
              <a:off x="6687413" y="2505600"/>
              <a:ext cx="152000" cy="699200"/>
            </a:xfrm>
            <a:custGeom>
              <a:avLst/>
              <a:gdLst/>
              <a:ahLst/>
              <a:cxnLst/>
              <a:pathLst>
                <a:path w="152000" h="699200" fill="none">
                  <a:moveTo>
                    <a:pt x="0" y="0"/>
                  </a:moveTo>
                  <a:lnTo>
                    <a:pt x="152000" y="-6992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60" name="FlexibleLine"/>
            <p:cNvSpPr/>
            <p:nvPr/>
          </p:nvSpPr>
          <p:spPr>
            <a:xfrm>
              <a:off x="6687413" y="2505600"/>
              <a:ext cx="152000" cy="349600"/>
            </a:xfrm>
            <a:custGeom>
              <a:avLst/>
              <a:gdLst/>
              <a:ahLst/>
              <a:cxnLst/>
              <a:pathLst>
                <a:path w="152000" h="349600" fill="none">
                  <a:moveTo>
                    <a:pt x="0" y="0"/>
                  </a:moveTo>
                  <a:lnTo>
                    <a:pt x="152000" y="-349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64" name="FlexibleLine"/>
            <p:cNvSpPr/>
            <p:nvPr/>
          </p:nvSpPr>
          <p:spPr>
            <a:xfrm>
              <a:off x="6687413" y="2505600"/>
              <a:ext cx="152000" cy="0"/>
            </a:xfrm>
            <a:custGeom>
              <a:avLst/>
              <a:gdLst/>
              <a:ahLst/>
              <a:cxnLst/>
              <a:pathLst>
                <a:path w="152000" h="0" fill="none">
                  <a:moveTo>
                    <a:pt x="0" y="0"/>
                  </a:moveTo>
                  <a:lnTo>
                    <a:pt x="152000" y="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68" name="FlexibleLine"/>
            <p:cNvSpPr/>
            <p:nvPr/>
          </p:nvSpPr>
          <p:spPr>
            <a:xfrm>
              <a:off x="6687413" y="2505600"/>
              <a:ext cx="152000" cy="349600"/>
            </a:xfrm>
            <a:custGeom>
              <a:avLst/>
              <a:gdLst/>
              <a:ahLst/>
              <a:cxnLst/>
              <a:pathLst>
                <a:path w="152000" h="349600" fill="none">
                  <a:moveTo>
                    <a:pt x="0" y="0"/>
                  </a:moveTo>
                  <a:lnTo>
                    <a:pt x="152000" y="349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72" name="FlexibleLine"/>
            <p:cNvSpPr/>
            <p:nvPr/>
          </p:nvSpPr>
          <p:spPr>
            <a:xfrm>
              <a:off x="6687413" y="2505600"/>
              <a:ext cx="152000" cy="699200"/>
            </a:xfrm>
            <a:custGeom>
              <a:avLst/>
              <a:gdLst/>
              <a:ahLst/>
              <a:cxnLst/>
              <a:pathLst>
                <a:path w="152000" h="699200" fill="none">
                  <a:moveTo>
                    <a:pt x="0" y="0"/>
                  </a:moveTo>
                  <a:lnTo>
                    <a:pt x="152000" y="6992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76" name="FlexibleLine"/>
            <p:cNvSpPr/>
            <p:nvPr/>
          </p:nvSpPr>
          <p:spPr>
            <a:xfrm>
              <a:off x="6193413" y="4185200"/>
              <a:ext cx="152000" cy="524400"/>
            </a:xfrm>
            <a:custGeom>
              <a:avLst/>
              <a:gdLst/>
              <a:ahLst/>
              <a:cxnLst/>
              <a:pathLst>
                <a:path w="152000" h="524400" fill="none">
                  <a:moveTo>
                    <a:pt x="0" y="0"/>
                  </a:moveTo>
                  <a:lnTo>
                    <a:pt x="152000" y="-524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80" name="FlexibleLine"/>
            <p:cNvSpPr/>
            <p:nvPr/>
          </p:nvSpPr>
          <p:spPr>
            <a:xfrm>
              <a:off x="6193413" y="4185200"/>
              <a:ext cx="152000" cy="174800"/>
            </a:xfrm>
            <a:custGeom>
              <a:avLst/>
              <a:gdLst/>
              <a:ahLst/>
              <a:cxnLst/>
              <a:pathLst>
                <a:path w="152000" h="174800" fill="none">
                  <a:moveTo>
                    <a:pt x="0" y="0"/>
                  </a:moveTo>
                  <a:lnTo>
                    <a:pt x="152000" y="-174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84" name="FlexibleLine"/>
            <p:cNvSpPr/>
            <p:nvPr/>
          </p:nvSpPr>
          <p:spPr>
            <a:xfrm>
              <a:off x="6193413" y="4185200"/>
              <a:ext cx="152000" cy="174800"/>
            </a:xfrm>
            <a:custGeom>
              <a:avLst/>
              <a:gdLst/>
              <a:ahLst/>
              <a:cxnLst/>
              <a:pathLst>
                <a:path w="152000" h="174800" fill="none">
                  <a:moveTo>
                    <a:pt x="0" y="0"/>
                  </a:moveTo>
                  <a:lnTo>
                    <a:pt x="152000" y="174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88" name="FlexibleLine"/>
            <p:cNvSpPr/>
            <p:nvPr/>
          </p:nvSpPr>
          <p:spPr>
            <a:xfrm>
              <a:off x="6193413" y="4185200"/>
              <a:ext cx="152000" cy="524400"/>
            </a:xfrm>
            <a:custGeom>
              <a:avLst/>
              <a:gdLst/>
              <a:ahLst/>
              <a:cxnLst/>
              <a:pathLst>
                <a:path w="152000" h="524400" fill="none">
                  <a:moveTo>
                    <a:pt x="0" y="0"/>
                  </a:moveTo>
                  <a:lnTo>
                    <a:pt x="152000" y="524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grpSp>
          <p:nvGrpSpPr>
            <p:cNvPr id="651" name="Hourglass"/>
            <p:cNvGrpSpPr/>
            <p:nvPr/>
          </p:nvGrpSpPr>
          <p:grpSpPr>
            <a:xfrm>
              <a:off x="2917813" y="1589800"/>
              <a:ext cx="380000" cy="570000"/>
              <a:chOff x="2917813" y="1589800"/>
              <a:chExt cx="380000" cy="570000"/>
            </a:xfrm>
          </p:grpSpPr>
          <p:sp>
            <p:nvSpPr>
              <p:cNvPr id="652" name=""/>
              <p:cNvSpPr/>
              <p:nvPr/>
            </p:nvSpPr>
            <p:spPr>
              <a:xfrm>
                <a:off x="3223267" y="1666785"/>
                <a:ext cx="21394" cy="374279"/>
              </a:xfrm>
              <a:custGeom>
                <a:avLst/>
                <a:gdLst/>
                <a:ahLst/>
                <a:cxnLst/>
                <a:pathLst>
                  <a:path w="21394" h="374279">
                    <a:moveTo>
                      <a:pt x="0" y="6905"/>
                    </a:moveTo>
                    <a:cubicBezTo>
                      <a:pt x="3566" y="25320"/>
                      <a:pt x="5376" y="367834"/>
                      <a:pt x="5349" y="367834"/>
                    </a:cubicBezTo>
                    <a:lnTo>
                      <a:pt x="17383" y="374279"/>
                    </a:lnTo>
                    <a:lnTo>
                      <a:pt x="21394" y="367374"/>
                    </a:lnTo>
                    <a:lnTo>
                      <a:pt x="17383" y="0"/>
                    </a:lnTo>
                    <a:lnTo>
                      <a:pt x="0" y="6905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653" name=""/>
              <p:cNvSpPr/>
              <p:nvPr/>
            </p:nvSpPr>
            <p:spPr>
              <a:xfrm>
                <a:off x="2927909" y="2074551"/>
                <a:ext cx="369866" cy="85228"/>
              </a:xfrm>
              <a:custGeom>
                <a:avLst/>
                <a:gdLst/>
                <a:ahLst/>
                <a:cxnLst/>
                <a:pathLst>
                  <a:path w="369866" h="85228">
                    <a:moveTo>
                      <a:pt x="0" y="26222"/>
                    </a:moveTo>
                    <a:cubicBezTo>
                      <a:pt x="0" y="26222"/>
                      <a:pt x="10001" y="85228"/>
                      <a:pt x="184933" y="85228"/>
                    </a:cubicBezTo>
                    <a:cubicBezTo>
                      <a:pt x="356947" y="85228"/>
                      <a:pt x="369866" y="27438"/>
                      <a:pt x="369866" y="27438"/>
                    </a:cubicBezTo>
                    <a:lnTo>
                      <a:pt x="369866" y="0"/>
                    </a:lnTo>
                    <a:cubicBezTo>
                      <a:pt x="369866" y="0"/>
                      <a:pt x="330434" y="52430"/>
                      <a:pt x="184933" y="52430"/>
                    </a:cubicBezTo>
                    <a:cubicBezTo>
                      <a:pt x="36513" y="52430"/>
                      <a:pt x="0" y="0"/>
                      <a:pt x="0" y="0"/>
                    </a:cubicBezTo>
                    <a:lnTo>
                      <a:pt x="0" y="26222"/>
                    </a:lnTo>
                    <a:close/>
                  </a:path>
                </a:pathLst>
              </a:custGeom>
              <a:gradFill>
                <a:gsLst>
                  <a:gs pos="0">
                    <a:srgbClr val="473201"/>
                  </a:gs>
                  <a:gs pos="100000">
                    <a:srgbClr val="C060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654" name=""/>
              <p:cNvSpPr/>
              <p:nvPr/>
            </p:nvSpPr>
            <p:spPr>
              <a:xfrm>
                <a:off x="2928363" y="2016345"/>
                <a:ext cx="369412" cy="118013"/>
              </a:xfrm>
              <a:custGeom>
                <a:avLst/>
                <a:gdLst/>
                <a:ahLst/>
                <a:cxnLst/>
                <a:pathLst>
                  <a:path w="369412" h="118013">
                    <a:moveTo>
                      <a:pt x="0" y="59006"/>
                    </a:moveTo>
                    <a:cubicBezTo>
                      <a:pt x="0" y="26395"/>
                      <a:pt x="82677" y="0"/>
                      <a:pt x="184706" y="0"/>
                    </a:cubicBezTo>
                    <a:cubicBezTo>
                      <a:pt x="286683" y="0"/>
                      <a:pt x="369412" y="26395"/>
                      <a:pt x="369412" y="59006"/>
                    </a:cubicBezTo>
                    <a:cubicBezTo>
                      <a:pt x="369412" y="91579"/>
                      <a:pt x="286683" y="118013"/>
                      <a:pt x="184706" y="118013"/>
                    </a:cubicBezTo>
                    <a:cubicBezTo>
                      <a:pt x="82677" y="118013"/>
                      <a:pt x="0" y="91579"/>
                      <a:pt x="0" y="5900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00"/>
                  </a:gs>
                  <a:gs pos="100000">
                    <a:srgbClr val="C060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655" name=""/>
              <p:cNvSpPr/>
              <p:nvPr/>
            </p:nvSpPr>
            <p:spPr>
              <a:xfrm>
                <a:off x="2948613" y="2047671"/>
                <a:ext cx="332251" cy="62816"/>
              </a:xfrm>
              <a:custGeom>
                <a:avLst/>
                <a:gdLst/>
                <a:ahLst/>
                <a:cxnLst/>
                <a:pathLst>
                  <a:path w="332251" h="62816">
                    <a:moveTo>
                      <a:pt x="0" y="19295"/>
                    </a:moveTo>
                    <a:cubicBezTo>
                      <a:pt x="0" y="19295"/>
                      <a:pt x="8983" y="62816"/>
                      <a:pt x="166125" y="62816"/>
                    </a:cubicBezTo>
                    <a:cubicBezTo>
                      <a:pt x="320630" y="62816"/>
                      <a:pt x="332251" y="20192"/>
                      <a:pt x="332251" y="20192"/>
                    </a:cubicBezTo>
                    <a:lnTo>
                      <a:pt x="332251" y="0"/>
                    </a:lnTo>
                    <a:cubicBezTo>
                      <a:pt x="332251" y="0"/>
                      <a:pt x="296815" y="38620"/>
                      <a:pt x="166125" y="38620"/>
                    </a:cubicBezTo>
                    <a:cubicBezTo>
                      <a:pt x="32798" y="38620"/>
                      <a:pt x="0" y="0"/>
                      <a:pt x="0" y="0"/>
                    </a:cubicBezTo>
                    <a:lnTo>
                      <a:pt x="0" y="19295"/>
                    </a:lnTo>
                    <a:close/>
                  </a:path>
                </a:pathLst>
              </a:custGeom>
              <a:gradFill>
                <a:gsLst>
                  <a:gs pos="0">
                    <a:srgbClr val="783C00"/>
                  </a:gs>
                  <a:gs pos="100000">
                    <a:srgbClr val="C060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656" name=""/>
              <p:cNvSpPr/>
              <p:nvPr/>
            </p:nvSpPr>
            <p:spPr>
              <a:xfrm>
                <a:off x="2949022" y="2004712"/>
                <a:ext cx="331827" cy="87018"/>
              </a:xfrm>
              <a:custGeom>
                <a:avLst/>
                <a:gdLst/>
                <a:ahLst/>
                <a:cxnLst/>
                <a:pathLst>
                  <a:path w="331827" h="87018">
                    <a:moveTo>
                      <a:pt x="0" y="43509"/>
                    </a:moveTo>
                    <a:cubicBezTo>
                      <a:pt x="0" y="19463"/>
                      <a:pt x="74265" y="0"/>
                      <a:pt x="165913" y="0"/>
                    </a:cubicBezTo>
                    <a:cubicBezTo>
                      <a:pt x="257515" y="0"/>
                      <a:pt x="331827" y="19463"/>
                      <a:pt x="331827" y="43509"/>
                    </a:cubicBezTo>
                    <a:cubicBezTo>
                      <a:pt x="331827" y="67527"/>
                      <a:pt x="257515" y="87018"/>
                      <a:pt x="165913" y="87018"/>
                    </a:cubicBezTo>
                    <a:cubicBezTo>
                      <a:pt x="74265" y="87018"/>
                      <a:pt x="0" y="67527"/>
                      <a:pt x="0" y="435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57"/>
                  </a:gs>
                  <a:gs pos="100000">
                    <a:srgbClr val="C06000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57" name=""/>
              <p:cNvSpPr/>
              <p:nvPr/>
            </p:nvSpPr>
            <p:spPr>
              <a:xfrm>
                <a:off x="2991661" y="1688495"/>
                <a:ext cx="254749" cy="387721"/>
              </a:xfrm>
              <a:custGeom>
                <a:avLst/>
                <a:gdLst/>
                <a:ahLst/>
                <a:cxnLst/>
                <a:pathLst>
                  <a:path w="254749" h="387721">
                    <a:moveTo>
                      <a:pt x="0" y="0"/>
                    </a:moveTo>
                    <a:cubicBezTo>
                      <a:pt x="0" y="10553"/>
                      <a:pt x="12685" y="128171"/>
                      <a:pt x="74090" y="155729"/>
                    </a:cubicBezTo>
                    <a:cubicBezTo>
                      <a:pt x="119748" y="176219"/>
                      <a:pt x="106465" y="185274"/>
                      <a:pt x="69939" y="200808"/>
                    </a:cubicBezTo>
                    <a:cubicBezTo>
                      <a:pt x="-3557" y="233792"/>
                      <a:pt x="6290" y="350780"/>
                      <a:pt x="6615" y="352388"/>
                    </a:cubicBezTo>
                    <a:cubicBezTo>
                      <a:pt x="8275" y="360584"/>
                      <a:pt x="42921" y="387721"/>
                      <a:pt x="127374" y="387721"/>
                    </a:cubicBezTo>
                    <a:cubicBezTo>
                      <a:pt x="205629" y="387721"/>
                      <a:pt x="231817" y="361454"/>
                      <a:pt x="254749" y="345062"/>
                    </a:cubicBezTo>
                    <a:cubicBezTo>
                      <a:pt x="254749" y="344086"/>
                      <a:pt x="258382" y="226165"/>
                      <a:pt x="185926" y="205675"/>
                    </a:cubicBezTo>
                    <a:cubicBezTo>
                      <a:pt x="147252" y="193861"/>
                      <a:pt x="127374" y="173313"/>
                      <a:pt x="172047" y="152450"/>
                    </a:cubicBezTo>
                    <a:cubicBezTo>
                      <a:pt x="246992" y="118897"/>
                      <a:pt x="250676" y="4098"/>
                      <a:pt x="250676" y="4098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658" name=""/>
              <p:cNvSpPr/>
              <p:nvPr/>
            </p:nvSpPr>
            <p:spPr>
              <a:xfrm>
                <a:off x="3006837" y="1882772"/>
                <a:ext cx="83857" cy="128707"/>
              </a:xfrm>
              <a:custGeom>
                <a:avLst/>
                <a:gdLst/>
                <a:ahLst/>
                <a:cxnLst/>
                <a:pathLst>
                  <a:path w="83857" h="128707">
                    <a:moveTo>
                      <a:pt x="83857" y="0"/>
                    </a:moveTo>
                    <a:cubicBezTo>
                      <a:pt x="69706" y="5712"/>
                      <a:pt x="38991" y="25383"/>
                      <a:pt x="21558" y="46693"/>
                    </a:cubicBezTo>
                    <a:cubicBezTo>
                      <a:pt x="4125" y="68003"/>
                      <a:pt x="0" y="128707"/>
                      <a:pt x="0" y="128707"/>
                    </a:cubicBezTo>
                    <a:cubicBezTo>
                      <a:pt x="0" y="128707"/>
                      <a:pt x="5785" y="83576"/>
                      <a:pt x="28199" y="57348"/>
                    </a:cubicBezTo>
                    <a:cubicBezTo>
                      <a:pt x="50613" y="31120"/>
                      <a:pt x="83857" y="-1665"/>
                      <a:pt x="8385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659" name=""/>
              <p:cNvSpPr/>
              <p:nvPr/>
            </p:nvSpPr>
            <p:spPr>
              <a:xfrm>
                <a:off x="3035049" y="1807341"/>
                <a:ext cx="164407" cy="49690"/>
              </a:xfrm>
              <a:custGeom>
                <a:avLst/>
                <a:gdLst/>
                <a:ahLst/>
                <a:cxnLst/>
                <a:pathLst>
                  <a:path w="164407" h="49690">
                    <a:moveTo>
                      <a:pt x="0" y="0"/>
                    </a:moveTo>
                    <a:cubicBezTo>
                      <a:pt x="0" y="0"/>
                      <a:pt x="30702" y="11475"/>
                      <a:pt x="79681" y="11475"/>
                    </a:cubicBezTo>
                    <a:cubicBezTo>
                      <a:pt x="128659" y="11475"/>
                      <a:pt x="164407" y="1249"/>
                      <a:pt x="164407" y="1249"/>
                    </a:cubicBezTo>
                    <a:cubicBezTo>
                      <a:pt x="164407" y="1249"/>
                      <a:pt x="154073" y="11450"/>
                      <a:pt x="130319" y="27867"/>
                    </a:cubicBezTo>
                    <a:cubicBezTo>
                      <a:pt x="105415" y="45079"/>
                      <a:pt x="95453" y="56554"/>
                      <a:pt x="63908" y="45079"/>
                    </a:cubicBezTo>
                    <a:cubicBezTo>
                      <a:pt x="32362" y="33605"/>
                      <a:pt x="-1673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707"/>
                  </a:gs>
                  <a:gs pos="100000">
                    <a:srgbClr val="FF60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660" name=""/>
              <p:cNvSpPr/>
              <p:nvPr/>
            </p:nvSpPr>
            <p:spPr>
              <a:xfrm>
                <a:off x="3036734" y="1796712"/>
                <a:ext cx="162721" cy="23756"/>
              </a:xfrm>
              <a:custGeom>
                <a:avLst/>
                <a:gdLst/>
                <a:ahLst/>
                <a:cxnLst/>
                <a:pathLst>
                  <a:path w="162721" h="23756">
                    <a:moveTo>
                      <a:pt x="0" y="11878"/>
                    </a:moveTo>
                    <a:cubicBezTo>
                      <a:pt x="0" y="5295"/>
                      <a:pt x="36384" y="0"/>
                      <a:pt x="81360" y="0"/>
                    </a:cubicBezTo>
                    <a:cubicBezTo>
                      <a:pt x="126245" y="0"/>
                      <a:pt x="162721" y="5295"/>
                      <a:pt x="162721" y="11878"/>
                    </a:cubicBezTo>
                    <a:cubicBezTo>
                      <a:pt x="162721" y="18423"/>
                      <a:pt x="126245" y="23756"/>
                      <a:pt x="81360" y="23756"/>
                    </a:cubicBezTo>
                    <a:cubicBezTo>
                      <a:pt x="36384" y="23756"/>
                      <a:pt x="0" y="18423"/>
                      <a:pt x="0" y="118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7A9"/>
                  </a:gs>
                  <a:gs pos="50000">
                    <a:srgbClr val="FFF000"/>
                  </a:gs>
                  <a:gs pos="100000">
                    <a:srgbClr val="FFD7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61" name=""/>
              <p:cNvSpPr/>
              <p:nvPr/>
            </p:nvSpPr>
            <p:spPr>
              <a:xfrm>
                <a:off x="3012674" y="1737673"/>
                <a:ext cx="83014" cy="114747"/>
              </a:xfrm>
              <a:custGeom>
                <a:avLst/>
                <a:gdLst/>
                <a:ahLst/>
                <a:cxnLst/>
                <a:pathLst>
                  <a:path w="83014" h="114747">
                    <a:moveTo>
                      <a:pt x="0" y="0"/>
                    </a:moveTo>
                    <a:cubicBezTo>
                      <a:pt x="0" y="0"/>
                      <a:pt x="6589" y="51636"/>
                      <a:pt x="25682" y="72946"/>
                    </a:cubicBezTo>
                    <a:cubicBezTo>
                      <a:pt x="44776" y="94257"/>
                      <a:pt x="83014" y="114747"/>
                      <a:pt x="83014" y="114747"/>
                    </a:cubicBezTo>
                    <a:cubicBezTo>
                      <a:pt x="83014" y="114747"/>
                      <a:pt x="40625" y="84422"/>
                      <a:pt x="29003" y="61472"/>
                    </a:cubicBezTo>
                    <a:cubicBezTo>
                      <a:pt x="17381" y="38522"/>
                      <a:pt x="2854" y="2869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E0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62" name=""/>
              <p:cNvSpPr/>
              <p:nvPr/>
            </p:nvSpPr>
            <p:spPr>
              <a:xfrm>
                <a:off x="3003529" y="1931821"/>
                <a:ext cx="234515" cy="136199"/>
              </a:xfrm>
              <a:custGeom>
                <a:avLst/>
                <a:gdLst/>
                <a:ahLst/>
                <a:cxnLst/>
                <a:pathLst>
                  <a:path w="234515" h="136199">
                    <a:moveTo>
                      <a:pt x="0" y="107473"/>
                    </a:moveTo>
                    <a:cubicBezTo>
                      <a:pt x="0" y="107473"/>
                      <a:pt x="36487" y="136199"/>
                      <a:pt x="106219" y="136199"/>
                    </a:cubicBezTo>
                    <a:cubicBezTo>
                      <a:pt x="175951" y="136199"/>
                      <a:pt x="234515" y="99277"/>
                      <a:pt x="234515" y="99277"/>
                    </a:cubicBezTo>
                    <a:cubicBezTo>
                      <a:pt x="234515" y="99277"/>
                      <a:pt x="238211" y="73869"/>
                      <a:pt x="228249" y="42723"/>
                    </a:cubicBezTo>
                    <a:cubicBezTo>
                      <a:pt x="218288" y="11577"/>
                      <a:pt x="155197" y="-1537"/>
                      <a:pt x="112860" y="0"/>
                    </a:cubicBezTo>
                    <a:cubicBezTo>
                      <a:pt x="70523" y="1742"/>
                      <a:pt x="40638" y="4201"/>
                      <a:pt x="21545" y="32887"/>
                    </a:cubicBezTo>
                    <a:cubicBezTo>
                      <a:pt x="2452" y="61574"/>
                      <a:pt x="0" y="104195"/>
                      <a:pt x="0" y="1074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E7A3"/>
                  </a:gs>
                  <a:gs pos="50000">
                    <a:srgbClr val="FFCA05"/>
                  </a:gs>
                  <a:gs pos="100000">
                    <a:srgbClr val="FAAC1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63" name=""/>
              <p:cNvSpPr/>
              <p:nvPr/>
            </p:nvSpPr>
            <p:spPr>
              <a:xfrm>
                <a:off x="3074425" y="1994773"/>
                <a:ext cx="146167" cy="64030"/>
              </a:xfrm>
              <a:custGeom>
                <a:avLst/>
                <a:gdLst/>
                <a:ahLst/>
                <a:cxnLst/>
                <a:pathLst>
                  <a:path w="146167" h="64030">
                    <a:moveTo>
                      <a:pt x="146167" y="0"/>
                    </a:moveTo>
                    <a:cubicBezTo>
                      <a:pt x="115858" y="33418"/>
                      <a:pt x="103464" y="40328"/>
                      <a:pt x="80201" y="49261"/>
                    </a:cubicBezTo>
                    <a:cubicBezTo>
                      <a:pt x="48109" y="61582"/>
                      <a:pt x="0" y="58062"/>
                      <a:pt x="0" y="58062"/>
                    </a:cubicBezTo>
                    <a:cubicBezTo>
                      <a:pt x="0" y="58062"/>
                      <a:pt x="40978" y="70384"/>
                      <a:pt x="90898" y="59822"/>
                    </a:cubicBezTo>
                    <a:cubicBezTo>
                      <a:pt x="140818" y="49261"/>
                      <a:pt x="146167" y="3493"/>
                      <a:pt x="14616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28903"/>
                  </a:gs>
                  <a:gs pos="100000">
                    <a:srgbClr val="C060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664" name=""/>
              <p:cNvSpPr/>
              <p:nvPr/>
            </p:nvSpPr>
            <p:spPr>
              <a:xfrm>
                <a:off x="2957844" y="1688898"/>
                <a:ext cx="21394" cy="357777"/>
              </a:xfrm>
              <a:custGeom>
                <a:avLst/>
                <a:gdLst/>
                <a:ahLst/>
                <a:cxnLst/>
                <a:pathLst>
                  <a:path w="21394" h="357777">
                    <a:moveTo>
                      <a:pt x="0" y="6601"/>
                    </a:moveTo>
                    <a:cubicBezTo>
                      <a:pt x="3566" y="24204"/>
                      <a:pt x="5376" y="351616"/>
                      <a:pt x="5349" y="351616"/>
                    </a:cubicBezTo>
                    <a:lnTo>
                      <a:pt x="17383" y="357777"/>
                    </a:lnTo>
                    <a:lnTo>
                      <a:pt x="21394" y="351175"/>
                    </a:lnTo>
                    <a:lnTo>
                      <a:pt x="17383" y="0"/>
                    </a:lnTo>
                    <a:lnTo>
                      <a:pt x="0" y="6601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665" name=""/>
              <p:cNvSpPr/>
              <p:nvPr/>
            </p:nvSpPr>
            <p:spPr>
              <a:xfrm>
                <a:off x="3129667" y="1711342"/>
                <a:ext cx="21394" cy="374279"/>
              </a:xfrm>
              <a:custGeom>
                <a:avLst/>
                <a:gdLst/>
                <a:ahLst/>
                <a:cxnLst/>
                <a:pathLst>
                  <a:path w="21394" h="374279">
                    <a:moveTo>
                      <a:pt x="0" y="6905"/>
                    </a:moveTo>
                    <a:cubicBezTo>
                      <a:pt x="3566" y="25320"/>
                      <a:pt x="5376" y="367834"/>
                      <a:pt x="5349" y="367834"/>
                    </a:cubicBezTo>
                    <a:lnTo>
                      <a:pt x="17383" y="374279"/>
                    </a:lnTo>
                    <a:lnTo>
                      <a:pt x="21394" y="367374"/>
                    </a:lnTo>
                    <a:lnTo>
                      <a:pt x="17383" y="0"/>
                    </a:lnTo>
                    <a:lnTo>
                      <a:pt x="0" y="6905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666" name=""/>
              <p:cNvSpPr/>
              <p:nvPr/>
            </p:nvSpPr>
            <p:spPr>
              <a:xfrm>
                <a:off x="2917758" y="1647995"/>
                <a:ext cx="369866" cy="85228"/>
              </a:xfrm>
              <a:custGeom>
                <a:avLst/>
                <a:gdLst/>
                <a:ahLst/>
                <a:cxnLst/>
                <a:pathLst>
                  <a:path w="369866" h="85228">
                    <a:moveTo>
                      <a:pt x="0" y="26222"/>
                    </a:moveTo>
                    <a:cubicBezTo>
                      <a:pt x="0" y="26222"/>
                      <a:pt x="10001" y="85228"/>
                      <a:pt x="184933" y="85228"/>
                    </a:cubicBezTo>
                    <a:cubicBezTo>
                      <a:pt x="356946" y="85228"/>
                      <a:pt x="369866" y="27438"/>
                      <a:pt x="369866" y="27438"/>
                    </a:cubicBezTo>
                    <a:lnTo>
                      <a:pt x="369866" y="0"/>
                    </a:lnTo>
                    <a:cubicBezTo>
                      <a:pt x="369866" y="0"/>
                      <a:pt x="330435" y="52430"/>
                      <a:pt x="184933" y="52430"/>
                    </a:cubicBezTo>
                    <a:cubicBezTo>
                      <a:pt x="36513" y="52430"/>
                      <a:pt x="0" y="0"/>
                      <a:pt x="0" y="0"/>
                    </a:cubicBezTo>
                    <a:lnTo>
                      <a:pt x="0" y="26222"/>
                    </a:lnTo>
                    <a:close/>
                  </a:path>
                </a:pathLst>
              </a:custGeom>
              <a:gradFill>
                <a:gsLst>
                  <a:gs pos="0">
                    <a:srgbClr val="473201"/>
                  </a:gs>
                  <a:gs pos="100000">
                    <a:srgbClr val="C060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67" name=""/>
              <p:cNvSpPr/>
              <p:nvPr/>
            </p:nvSpPr>
            <p:spPr>
              <a:xfrm>
                <a:off x="2918213" y="1589789"/>
                <a:ext cx="369412" cy="118014"/>
              </a:xfrm>
              <a:custGeom>
                <a:avLst/>
                <a:gdLst/>
                <a:ahLst/>
                <a:cxnLst/>
                <a:pathLst>
                  <a:path w="369412" h="118014">
                    <a:moveTo>
                      <a:pt x="0" y="59007"/>
                    </a:moveTo>
                    <a:cubicBezTo>
                      <a:pt x="0" y="26395"/>
                      <a:pt x="82677" y="0"/>
                      <a:pt x="184706" y="0"/>
                    </a:cubicBezTo>
                    <a:cubicBezTo>
                      <a:pt x="286683" y="0"/>
                      <a:pt x="369412" y="26395"/>
                      <a:pt x="369412" y="59007"/>
                    </a:cubicBezTo>
                    <a:cubicBezTo>
                      <a:pt x="369412" y="91579"/>
                      <a:pt x="286683" y="118014"/>
                      <a:pt x="184706" y="118014"/>
                    </a:cubicBezTo>
                    <a:cubicBezTo>
                      <a:pt x="82677" y="118014"/>
                      <a:pt x="0" y="91579"/>
                      <a:pt x="0" y="590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A0"/>
                  </a:gs>
                  <a:gs pos="100000">
                    <a:srgbClr val="C06000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68" name=""/>
              <p:cNvSpPr/>
              <p:nvPr/>
            </p:nvSpPr>
            <p:spPr>
              <a:xfrm>
                <a:off x="2940747" y="1647514"/>
                <a:ext cx="334131" cy="53019"/>
              </a:xfrm>
              <a:custGeom>
                <a:avLst/>
                <a:gdLst/>
                <a:ahLst/>
                <a:cxnLst/>
                <a:pathLst>
                  <a:path w="334131" h="53019">
                    <a:moveTo>
                      <a:pt x="0" y="10014"/>
                    </a:moveTo>
                    <a:cubicBezTo>
                      <a:pt x="0" y="10014"/>
                      <a:pt x="8983" y="53019"/>
                      <a:pt x="167065" y="53019"/>
                    </a:cubicBezTo>
                    <a:cubicBezTo>
                      <a:pt x="320630" y="53019"/>
                      <a:pt x="334131" y="8965"/>
                      <a:pt x="334131" y="8965"/>
                    </a:cubicBezTo>
                    <a:lnTo>
                      <a:pt x="334131" y="0"/>
                    </a:lnTo>
                    <a:cubicBezTo>
                      <a:pt x="334131" y="0"/>
                      <a:pt x="296815" y="29104"/>
                      <a:pt x="167065" y="29104"/>
                    </a:cubicBezTo>
                    <a:cubicBezTo>
                      <a:pt x="32798" y="29104"/>
                      <a:pt x="0" y="0"/>
                      <a:pt x="0" y="0"/>
                    </a:cubicBezTo>
                    <a:lnTo>
                      <a:pt x="0" y="10014"/>
                    </a:lnTo>
                    <a:close/>
                  </a:path>
                </a:pathLst>
              </a:custGeom>
              <a:gradFill>
                <a:gsLst>
                  <a:gs pos="0">
                    <a:srgbClr val="473201"/>
                  </a:gs>
                  <a:gs pos="100000">
                    <a:srgbClr val="C060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69" name=""/>
              <p:cNvSpPr/>
              <p:nvPr/>
            </p:nvSpPr>
            <p:spPr>
              <a:xfrm>
                <a:off x="2941899" y="1598785"/>
                <a:ext cx="331827" cy="89710"/>
              </a:xfrm>
              <a:custGeom>
                <a:avLst/>
                <a:gdLst/>
                <a:ahLst/>
                <a:cxnLst/>
                <a:pathLst>
                  <a:path w="331827" h="89710">
                    <a:moveTo>
                      <a:pt x="0" y="44855"/>
                    </a:moveTo>
                    <a:cubicBezTo>
                      <a:pt x="0" y="20065"/>
                      <a:pt x="74265" y="0"/>
                      <a:pt x="165913" y="0"/>
                    </a:cubicBezTo>
                    <a:cubicBezTo>
                      <a:pt x="257515" y="0"/>
                      <a:pt x="331827" y="20065"/>
                      <a:pt x="331827" y="44855"/>
                    </a:cubicBezTo>
                    <a:cubicBezTo>
                      <a:pt x="331827" y="69616"/>
                      <a:pt x="257515" y="89710"/>
                      <a:pt x="165913" y="89710"/>
                    </a:cubicBezTo>
                    <a:cubicBezTo>
                      <a:pt x="74265" y="89710"/>
                      <a:pt x="0" y="69616"/>
                      <a:pt x="0" y="448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A0"/>
                  </a:gs>
                  <a:gs pos="100000">
                    <a:srgbClr val="C060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670" name=""/>
              <p:cNvSpPr/>
              <p:nvPr/>
            </p:nvSpPr>
            <p:spPr>
              <a:xfrm>
                <a:off x="2965732" y="1723570"/>
                <a:ext cx="4279" cy="285000"/>
              </a:xfrm>
              <a:custGeom>
                <a:avLst/>
                <a:gdLst/>
                <a:ahLst/>
                <a:cxnLst/>
                <a:pathLst>
                  <a:path w="4279" h="285000">
                    <a:moveTo>
                      <a:pt x="0" y="0"/>
                    </a:moveTo>
                    <a:lnTo>
                      <a:pt x="4279" y="0"/>
                    </a:lnTo>
                    <a:lnTo>
                      <a:pt x="4279" y="285000"/>
                    </a:lnTo>
                    <a:lnTo>
                      <a:pt x="0" y="285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20000"/>
                    </a:srgbClr>
                  </a:gs>
                  <a:gs pos="100000">
                    <a:srgbClr val="FFFFE0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671" name=""/>
              <p:cNvSpPr/>
              <p:nvPr/>
            </p:nvSpPr>
            <p:spPr>
              <a:xfrm>
                <a:off x="3138225" y="1751030"/>
                <a:ext cx="4279" cy="285000"/>
              </a:xfrm>
              <a:custGeom>
                <a:avLst/>
                <a:gdLst/>
                <a:ahLst/>
                <a:cxnLst/>
                <a:pathLst>
                  <a:path w="4279" h="285000">
                    <a:moveTo>
                      <a:pt x="0" y="0"/>
                    </a:moveTo>
                    <a:lnTo>
                      <a:pt x="4279" y="0"/>
                    </a:lnTo>
                    <a:lnTo>
                      <a:pt x="4279" y="285000"/>
                    </a:lnTo>
                    <a:lnTo>
                      <a:pt x="0" y="285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20000"/>
                    </a:srgbClr>
                  </a:gs>
                  <a:gs pos="100000">
                    <a:srgbClr val="FFFFE0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  <p:sp>
            <p:nvSpPr>
              <p:cNvPr id="672" name=""/>
              <p:cNvSpPr/>
              <p:nvPr/>
            </p:nvSpPr>
            <p:spPr>
              <a:xfrm>
                <a:off x="3232360" y="1764590"/>
                <a:ext cx="4279" cy="178668"/>
              </a:xfrm>
              <a:custGeom>
                <a:avLst/>
                <a:gdLst/>
                <a:ahLst/>
                <a:cxnLst/>
                <a:pathLst>
                  <a:path w="4279" h="178668">
                    <a:moveTo>
                      <a:pt x="0" y="0"/>
                    </a:moveTo>
                    <a:lnTo>
                      <a:pt x="4279" y="0"/>
                    </a:lnTo>
                    <a:lnTo>
                      <a:pt x="4279" y="178668"/>
                    </a:lnTo>
                    <a:lnTo>
                      <a:pt x="0" y="1786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20000"/>
                    </a:srgbClr>
                  </a:gs>
                  <a:gs pos="100000">
                    <a:srgbClr val="FFFFE0"/>
                  </a:gs>
                </a:gsLst>
                <a:lin ang="108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73" name="Award"/>
            <p:cNvGrpSpPr/>
            <p:nvPr/>
          </p:nvGrpSpPr>
          <p:grpSpPr>
            <a:xfrm>
              <a:off x="2903497" y="3404300"/>
              <a:ext cx="408630" cy="596600"/>
              <a:chOff x="2903497" y="3404300"/>
              <a:chExt cx="408630" cy="596600"/>
            </a:xfrm>
          </p:grpSpPr>
          <p:sp>
            <p:nvSpPr>
              <p:cNvPr id="674" name=""/>
              <p:cNvSpPr/>
              <p:nvPr/>
            </p:nvSpPr>
            <p:spPr>
              <a:xfrm>
                <a:off x="2941536" y="3770349"/>
                <a:ext cx="196845" cy="230468"/>
              </a:xfrm>
              <a:custGeom>
                <a:avLst/>
                <a:gdLst/>
                <a:ahLst/>
                <a:cxnLst/>
                <a:pathLst>
                  <a:path w="196845" h="230468">
                    <a:moveTo>
                      <a:pt x="0" y="189974"/>
                    </a:moveTo>
                    <a:cubicBezTo>
                      <a:pt x="0" y="189974"/>
                      <a:pt x="65247" y="170795"/>
                      <a:pt x="89848" y="153745"/>
                    </a:cubicBezTo>
                    <a:cubicBezTo>
                      <a:pt x="114985" y="178787"/>
                      <a:pt x="135842" y="230468"/>
                      <a:pt x="135842" y="230468"/>
                    </a:cubicBezTo>
                    <a:cubicBezTo>
                      <a:pt x="135842" y="230468"/>
                      <a:pt x="190394" y="139892"/>
                      <a:pt x="196845" y="35463"/>
                    </a:cubicBezTo>
                    <a:cubicBezTo>
                      <a:pt x="183975" y="19480"/>
                      <a:pt x="140121" y="-17816"/>
                      <a:pt x="60968" y="9890"/>
                    </a:cubicBezTo>
                    <a:cubicBezTo>
                      <a:pt x="47064" y="116234"/>
                      <a:pt x="0" y="189974"/>
                      <a:pt x="0" y="1899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FF80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75" name=""/>
              <p:cNvSpPr/>
              <p:nvPr/>
            </p:nvSpPr>
            <p:spPr>
              <a:xfrm flipH="true">
                <a:off x="3076273" y="3770347"/>
                <a:ext cx="196845" cy="230469"/>
              </a:xfrm>
              <a:custGeom>
                <a:avLst/>
                <a:gdLst/>
                <a:ahLst/>
                <a:cxnLst/>
                <a:pathLst>
                  <a:path w="196845" h="230469">
                    <a:moveTo>
                      <a:pt x="0" y="189975"/>
                    </a:moveTo>
                    <a:cubicBezTo>
                      <a:pt x="0" y="189975"/>
                      <a:pt x="65248" y="170796"/>
                      <a:pt x="89849" y="153745"/>
                    </a:cubicBezTo>
                    <a:cubicBezTo>
                      <a:pt x="114986" y="178787"/>
                      <a:pt x="135843" y="230469"/>
                      <a:pt x="135843" y="230469"/>
                    </a:cubicBezTo>
                    <a:cubicBezTo>
                      <a:pt x="135843" y="230469"/>
                      <a:pt x="190394" y="139893"/>
                      <a:pt x="196845" y="35463"/>
                    </a:cubicBezTo>
                    <a:cubicBezTo>
                      <a:pt x="183976" y="19480"/>
                      <a:pt x="140122" y="-17816"/>
                      <a:pt x="60969" y="9890"/>
                    </a:cubicBezTo>
                    <a:cubicBezTo>
                      <a:pt x="47064" y="116234"/>
                      <a:pt x="0" y="189975"/>
                      <a:pt x="0" y="1899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4200"/>
                  </a:gs>
                  <a:gs pos="100000">
                    <a:srgbClr val="FF80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76" name=""/>
              <p:cNvSpPr/>
              <p:nvPr/>
            </p:nvSpPr>
            <p:spPr>
              <a:xfrm>
                <a:off x="3136341" y="3435652"/>
                <a:ext cx="149614" cy="109890"/>
              </a:xfrm>
              <a:custGeom>
                <a:avLst/>
                <a:gdLst/>
                <a:ahLst/>
                <a:cxnLst/>
                <a:pathLst>
                  <a:path w="149614" h="109890">
                    <a:moveTo>
                      <a:pt x="0" y="66333"/>
                    </a:moveTo>
                    <a:cubicBezTo>
                      <a:pt x="23665" y="34765"/>
                      <a:pt x="75408" y="0"/>
                      <a:pt x="75408" y="0"/>
                    </a:cubicBezTo>
                    <a:cubicBezTo>
                      <a:pt x="75408" y="0"/>
                      <a:pt x="139185" y="21178"/>
                      <a:pt x="149614" y="109890"/>
                    </a:cubicBezTo>
                    <a:cubicBezTo>
                      <a:pt x="121536" y="103496"/>
                      <a:pt x="62974" y="109890"/>
                      <a:pt x="62974" y="109890"/>
                    </a:cubicBezTo>
                    <a:cubicBezTo>
                      <a:pt x="62974" y="109890"/>
                      <a:pt x="38105" y="72327"/>
                      <a:pt x="0" y="663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4200"/>
                  </a:gs>
                  <a:gs pos="50000">
                    <a:srgbClr val="FF0000"/>
                  </a:gs>
                  <a:gs pos="100000">
                    <a:srgbClr val="C000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77" name=""/>
              <p:cNvSpPr/>
              <p:nvPr/>
            </p:nvSpPr>
            <p:spPr>
              <a:xfrm>
                <a:off x="3179761" y="3442146"/>
                <a:ext cx="94662" cy="101598"/>
              </a:xfrm>
              <a:custGeom>
                <a:avLst/>
                <a:gdLst/>
                <a:ahLst/>
                <a:cxnLst/>
                <a:pathLst>
                  <a:path w="94662" h="101598">
                    <a:moveTo>
                      <a:pt x="0" y="17414"/>
                    </a:moveTo>
                    <a:cubicBezTo>
                      <a:pt x="8606" y="10404"/>
                      <a:pt x="16618" y="4427"/>
                      <a:pt x="22463" y="0"/>
                    </a:cubicBezTo>
                    <a:cubicBezTo>
                      <a:pt x="67259" y="18841"/>
                      <a:pt x="89080" y="69137"/>
                      <a:pt x="94662" y="101598"/>
                    </a:cubicBezTo>
                    <a:cubicBezTo>
                      <a:pt x="88287" y="100927"/>
                      <a:pt x="81302" y="100630"/>
                      <a:pt x="74211" y="100566"/>
                    </a:cubicBezTo>
                    <a:cubicBezTo>
                      <a:pt x="68115" y="81499"/>
                      <a:pt x="38166" y="30776"/>
                      <a:pt x="0" y="1741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50000">
                    <a:srgbClr val="F0F0F0"/>
                  </a:gs>
                  <a:gs pos="100000">
                    <a:srgbClr val="E1E1E1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678" name=""/>
              <p:cNvSpPr/>
              <p:nvPr/>
            </p:nvSpPr>
            <p:spPr>
              <a:xfrm rot="2400000">
                <a:off x="3189744" y="3529139"/>
                <a:ext cx="148880" cy="110061"/>
              </a:xfrm>
              <a:custGeom>
                <a:avLst/>
                <a:gdLst/>
                <a:ahLst/>
                <a:cxnLst/>
                <a:pathLst>
                  <a:path w="148880" h="110061">
                    <a:moveTo>
                      <a:pt x="0" y="66998"/>
                    </a:moveTo>
                    <a:cubicBezTo>
                      <a:pt x="23566" y="35381"/>
                      <a:pt x="74791" y="0"/>
                      <a:pt x="74791" y="0"/>
                    </a:cubicBezTo>
                    <a:cubicBezTo>
                      <a:pt x="74791" y="0"/>
                      <a:pt x="138468" y="21211"/>
                      <a:pt x="148880" y="110061"/>
                    </a:cubicBezTo>
                    <a:cubicBezTo>
                      <a:pt x="120847" y="103657"/>
                      <a:pt x="62376" y="110061"/>
                      <a:pt x="62376" y="110061"/>
                    </a:cubicBezTo>
                    <a:cubicBezTo>
                      <a:pt x="62376" y="110061"/>
                      <a:pt x="37984" y="73002"/>
                      <a:pt x="0" y="66998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79" name=""/>
              <p:cNvSpPr/>
              <p:nvPr/>
            </p:nvSpPr>
            <p:spPr>
              <a:xfrm rot="4800000">
                <a:off x="3169054" y="3634461"/>
                <a:ext cx="149067" cy="110293"/>
              </a:xfrm>
              <a:custGeom>
                <a:avLst/>
                <a:gdLst/>
                <a:ahLst/>
                <a:cxnLst/>
                <a:pathLst>
                  <a:path w="149067" h="110293">
                    <a:moveTo>
                      <a:pt x="0" y="66576"/>
                    </a:moveTo>
                    <a:cubicBezTo>
                      <a:pt x="23579" y="34893"/>
                      <a:pt x="75133" y="0"/>
                      <a:pt x="75133" y="0"/>
                    </a:cubicBezTo>
                    <a:cubicBezTo>
                      <a:pt x="75133" y="0"/>
                      <a:pt x="138676" y="21256"/>
                      <a:pt x="149067" y="110293"/>
                    </a:cubicBezTo>
                    <a:cubicBezTo>
                      <a:pt x="121092" y="103875"/>
                      <a:pt x="62744" y="110293"/>
                      <a:pt x="62744" y="110293"/>
                    </a:cubicBezTo>
                    <a:cubicBezTo>
                      <a:pt x="62744" y="110293"/>
                      <a:pt x="37966" y="72593"/>
                      <a:pt x="0" y="66576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80" name=""/>
              <p:cNvSpPr/>
              <p:nvPr/>
            </p:nvSpPr>
            <p:spPr>
              <a:xfrm rot="7200000">
                <a:off x="3085963" y="3702335"/>
                <a:ext cx="149191" cy="110202"/>
              </a:xfrm>
              <a:custGeom>
                <a:avLst/>
                <a:gdLst/>
                <a:ahLst/>
                <a:cxnLst/>
                <a:pathLst>
                  <a:path w="149191" h="110202">
                    <a:moveTo>
                      <a:pt x="0" y="66521"/>
                    </a:moveTo>
                    <a:cubicBezTo>
                      <a:pt x="23598" y="34864"/>
                      <a:pt x="75195" y="0"/>
                      <a:pt x="75195" y="0"/>
                    </a:cubicBezTo>
                    <a:cubicBezTo>
                      <a:pt x="75195" y="0"/>
                      <a:pt x="138791" y="21238"/>
                      <a:pt x="149191" y="110202"/>
                    </a:cubicBezTo>
                    <a:cubicBezTo>
                      <a:pt x="121193" y="103789"/>
                      <a:pt x="62796" y="110202"/>
                      <a:pt x="62796" y="110202"/>
                    </a:cubicBezTo>
                    <a:cubicBezTo>
                      <a:pt x="62796" y="110202"/>
                      <a:pt x="37998" y="72532"/>
                      <a:pt x="0" y="66521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81" name=""/>
              <p:cNvSpPr/>
              <p:nvPr/>
            </p:nvSpPr>
            <p:spPr>
              <a:xfrm rot="9600000">
                <a:off x="2977185" y="3701371"/>
                <a:ext cx="149547" cy="109938"/>
              </a:xfrm>
              <a:custGeom>
                <a:avLst/>
                <a:gdLst/>
                <a:ahLst/>
                <a:cxnLst/>
                <a:pathLst>
                  <a:path w="149547" h="109938">
                    <a:moveTo>
                      <a:pt x="0" y="66362"/>
                    </a:moveTo>
                    <a:cubicBezTo>
                      <a:pt x="23655" y="34780"/>
                      <a:pt x="75375" y="0"/>
                      <a:pt x="75375" y="0"/>
                    </a:cubicBezTo>
                    <a:cubicBezTo>
                      <a:pt x="75375" y="0"/>
                      <a:pt x="139123" y="21188"/>
                      <a:pt x="149547" y="109938"/>
                    </a:cubicBezTo>
                    <a:cubicBezTo>
                      <a:pt x="121482" y="103541"/>
                      <a:pt x="62946" y="109938"/>
                      <a:pt x="62946" y="109938"/>
                    </a:cubicBezTo>
                    <a:cubicBezTo>
                      <a:pt x="62946" y="109938"/>
                      <a:pt x="38089" y="72359"/>
                      <a:pt x="0" y="66362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82" name=""/>
              <p:cNvSpPr/>
              <p:nvPr/>
            </p:nvSpPr>
            <p:spPr>
              <a:xfrm rot="-9600000">
                <a:off x="2894952" y="3631254"/>
                <a:ext cx="149648" cy="109938"/>
              </a:xfrm>
              <a:custGeom>
                <a:avLst/>
                <a:gdLst/>
                <a:ahLst/>
                <a:cxnLst/>
                <a:pathLst>
                  <a:path w="149648" h="109938">
                    <a:moveTo>
                      <a:pt x="0" y="66755"/>
                    </a:moveTo>
                    <a:cubicBezTo>
                      <a:pt x="23601" y="35172"/>
                      <a:pt x="75475" y="0"/>
                      <a:pt x="75475" y="0"/>
                    </a:cubicBezTo>
                    <a:cubicBezTo>
                      <a:pt x="75475" y="0"/>
                      <a:pt x="139223" y="21187"/>
                      <a:pt x="149648" y="109938"/>
                    </a:cubicBezTo>
                    <a:cubicBezTo>
                      <a:pt x="121583" y="103540"/>
                      <a:pt x="63046" y="109938"/>
                      <a:pt x="63046" y="109938"/>
                    </a:cubicBezTo>
                    <a:cubicBezTo>
                      <a:pt x="63046" y="109938"/>
                      <a:pt x="38035" y="72751"/>
                      <a:pt x="0" y="66755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83" name=""/>
              <p:cNvSpPr/>
              <p:nvPr/>
            </p:nvSpPr>
            <p:spPr>
              <a:xfrm rot="-7200000">
                <a:off x="2877887" y="3523622"/>
                <a:ext cx="149191" cy="110202"/>
              </a:xfrm>
              <a:custGeom>
                <a:avLst/>
                <a:gdLst/>
                <a:ahLst/>
                <a:cxnLst/>
                <a:pathLst>
                  <a:path w="149191" h="110202">
                    <a:moveTo>
                      <a:pt x="0" y="66521"/>
                    </a:moveTo>
                    <a:cubicBezTo>
                      <a:pt x="23598" y="34864"/>
                      <a:pt x="75195" y="0"/>
                      <a:pt x="75195" y="0"/>
                    </a:cubicBezTo>
                    <a:cubicBezTo>
                      <a:pt x="75195" y="0"/>
                      <a:pt x="138791" y="21238"/>
                      <a:pt x="149191" y="110202"/>
                    </a:cubicBezTo>
                    <a:cubicBezTo>
                      <a:pt x="121193" y="103789"/>
                      <a:pt x="62796" y="110202"/>
                      <a:pt x="62796" y="110202"/>
                    </a:cubicBezTo>
                    <a:cubicBezTo>
                      <a:pt x="62796" y="110202"/>
                      <a:pt x="37998" y="72532"/>
                      <a:pt x="0" y="66521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84" name=""/>
              <p:cNvSpPr/>
              <p:nvPr/>
            </p:nvSpPr>
            <p:spPr>
              <a:xfrm rot="-4752000">
                <a:off x="2934101" y="3430971"/>
                <a:ext cx="149069" cy="110290"/>
              </a:xfrm>
              <a:custGeom>
                <a:avLst/>
                <a:gdLst/>
                <a:ahLst/>
                <a:cxnLst/>
                <a:pathLst>
                  <a:path w="149069" h="110290">
                    <a:moveTo>
                      <a:pt x="0" y="66575"/>
                    </a:moveTo>
                    <a:cubicBezTo>
                      <a:pt x="23579" y="34892"/>
                      <a:pt x="75134" y="0"/>
                      <a:pt x="75134" y="0"/>
                    </a:cubicBezTo>
                    <a:cubicBezTo>
                      <a:pt x="75134" y="0"/>
                      <a:pt x="138679" y="21256"/>
                      <a:pt x="149069" y="110290"/>
                    </a:cubicBezTo>
                    <a:cubicBezTo>
                      <a:pt x="121094" y="103874"/>
                      <a:pt x="62745" y="110290"/>
                      <a:pt x="62745" y="110290"/>
                    </a:cubicBezTo>
                    <a:cubicBezTo>
                      <a:pt x="62745" y="110290"/>
                      <a:pt x="37967" y="72591"/>
                      <a:pt x="0" y="66575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" cap="flat">
                <a:noFill/>
                <a:bevel/>
              </a:ln>
            </p:spPr>
          </p:sp>
          <p:sp>
            <p:nvSpPr>
              <p:cNvPr id="685" name=""/>
              <p:cNvSpPr/>
              <p:nvPr/>
            </p:nvSpPr>
            <p:spPr>
              <a:xfrm rot="-2400000">
                <a:off x="3035607" y="3396616"/>
                <a:ext cx="149381" cy="110061"/>
              </a:xfrm>
              <a:custGeom>
                <a:avLst/>
                <a:gdLst/>
                <a:ahLst/>
                <a:cxnLst/>
                <a:pathLst>
                  <a:path w="149381" h="110061">
                    <a:moveTo>
                      <a:pt x="0" y="66437"/>
                    </a:moveTo>
                    <a:cubicBezTo>
                      <a:pt x="23628" y="34819"/>
                      <a:pt x="75291" y="0"/>
                      <a:pt x="75291" y="0"/>
                    </a:cubicBezTo>
                    <a:cubicBezTo>
                      <a:pt x="75291" y="0"/>
                      <a:pt x="138968" y="21211"/>
                      <a:pt x="149381" y="110061"/>
                    </a:cubicBezTo>
                    <a:cubicBezTo>
                      <a:pt x="121347" y="103657"/>
                      <a:pt x="62876" y="110061"/>
                      <a:pt x="62876" y="110061"/>
                    </a:cubicBezTo>
                    <a:cubicBezTo>
                      <a:pt x="62876" y="110061"/>
                      <a:pt x="38046" y="72440"/>
                      <a:pt x="0" y="66437"/>
                    </a:cubicBezTo>
                    <a:close/>
                  </a:path>
                </a:pathLst>
              </a:custGeom>
              <a:solidFill>
                <a:srgbClr val="FFFFFF">
                  <a:alpha val="0"/>
                </a:srgbClr>
              </a:solidFill>
              <a:ln w="7600" cap="flat">
                <a:noFill/>
                <a:bevel/>
              </a:ln>
            </p:spPr>
          </p:sp>
          <p:grpSp>
            <p:nvGrpSpPr>
              <p:cNvPr id="686" name=""/>
              <p:cNvGrpSpPr/>
              <p:nvPr/>
            </p:nvGrpSpPr>
            <p:grpSpPr>
              <a:xfrm rot="2400000">
                <a:off x="3189303" y="3529170"/>
                <a:ext cx="149381" cy="110061"/>
                <a:chOff x="3189303" y="3529170"/>
                <a:chExt cx="149381" cy="110061"/>
              </a:xfrm>
            </p:grpSpPr>
            <p:sp>
              <p:nvSpPr>
                <p:cNvPr id="687" name=""/>
                <p:cNvSpPr/>
                <p:nvPr/>
              </p:nvSpPr>
              <p:spPr>
                <a:xfrm>
                  <a:off x="3189303" y="3529170"/>
                  <a:ext cx="149381" cy="110061"/>
                </a:xfrm>
                <a:custGeom>
                  <a:avLst/>
                  <a:gdLst/>
                  <a:ahLst/>
                  <a:cxnLst/>
                  <a:pathLst>
                    <a:path w="149381" h="110061">
                      <a:moveTo>
                        <a:pt x="0" y="66437"/>
                      </a:moveTo>
                      <a:cubicBezTo>
                        <a:pt x="23628" y="34819"/>
                        <a:pt x="75291" y="0"/>
                        <a:pt x="75291" y="0"/>
                      </a:cubicBezTo>
                      <a:cubicBezTo>
                        <a:pt x="75291" y="0"/>
                        <a:pt x="138968" y="21211"/>
                        <a:pt x="149381" y="110061"/>
                      </a:cubicBezTo>
                      <a:cubicBezTo>
                        <a:pt x="121347" y="103657"/>
                        <a:pt x="62876" y="110061"/>
                        <a:pt x="62876" y="110061"/>
                      </a:cubicBezTo>
                      <a:cubicBezTo>
                        <a:pt x="62876" y="110061"/>
                        <a:pt x="38046" y="72440"/>
                        <a:pt x="0" y="664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88" name=""/>
                <p:cNvSpPr/>
                <p:nvPr/>
              </p:nvSpPr>
              <p:spPr>
                <a:xfrm>
                  <a:off x="3232656" y="3535568"/>
                  <a:ext cx="94514" cy="101756"/>
                </a:xfrm>
                <a:custGeom>
                  <a:avLst/>
                  <a:gdLst/>
                  <a:ahLst/>
                  <a:cxnLst/>
                  <a:pathLst>
                    <a:path w="94514" h="101756">
                      <a:moveTo>
                        <a:pt x="0" y="17441"/>
                      </a:moveTo>
                      <a:cubicBezTo>
                        <a:pt x="8593" y="10420"/>
                        <a:pt x="16592" y="4434"/>
                        <a:pt x="22428" y="0"/>
                      </a:cubicBezTo>
                      <a:cubicBezTo>
                        <a:pt x="67155" y="18870"/>
                        <a:pt x="88941" y="69245"/>
                        <a:pt x="94514" y="101756"/>
                      </a:cubicBezTo>
                      <a:cubicBezTo>
                        <a:pt x="88149" y="101085"/>
                        <a:pt x="81175" y="100787"/>
                        <a:pt x="74096" y="100724"/>
                      </a:cubicBezTo>
                      <a:cubicBezTo>
                        <a:pt x="68009" y="81626"/>
                        <a:pt x="38106" y="30824"/>
                        <a:pt x="0" y="17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0F0F0"/>
                    </a:gs>
                    <a:gs pos="100000">
                      <a:srgbClr val="E1E1E1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689" name=""/>
              <p:cNvGrpSpPr/>
              <p:nvPr/>
            </p:nvGrpSpPr>
            <p:grpSpPr>
              <a:xfrm rot="4800000">
                <a:off x="3169556" y="3634504"/>
                <a:ext cx="149067" cy="110293"/>
                <a:chOff x="3169556" y="3634504"/>
                <a:chExt cx="149067" cy="110293"/>
              </a:xfrm>
            </p:grpSpPr>
            <p:sp>
              <p:nvSpPr>
                <p:cNvPr id="690" name=""/>
                <p:cNvSpPr/>
                <p:nvPr/>
              </p:nvSpPr>
              <p:spPr>
                <a:xfrm>
                  <a:off x="3169556" y="3634504"/>
                  <a:ext cx="149067" cy="110293"/>
                </a:xfrm>
                <a:custGeom>
                  <a:avLst/>
                  <a:gdLst/>
                  <a:ahLst/>
                  <a:cxnLst/>
                  <a:pathLst>
                    <a:path w="149067" h="110293">
                      <a:moveTo>
                        <a:pt x="0" y="66576"/>
                      </a:moveTo>
                      <a:cubicBezTo>
                        <a:pt x="23579" y="34893"/>
                        <a:pt x="75133" y="0"/>
                        <a:pt x="75133" y="0"/>
                      </a:cubicBezTo>
                      <a:cubicBezTo>
                        <a:pt x="75133" y="0"/>
                        <a:pt x="138676" y="21256"/>
                        <a:pt x="149067" y="110293"/>
                      </a:cubicBezTo>
                      <a:cubicBezTo>
                        <a:pt x="121092" y="103875"/>
                        <a:pt x="62744" y="110293"/>
                        <a:pt x="62744" y="110293"/>
                      </a:cubicBezTo>
                      <a:cubicBezTo>
                        <a:pt x="62744" y="110293"/>
                        <a:pt x="37966" y="72593"/>
                        <a:pt x="0" y="6657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91" name=""/>
                <p:cNvSpPr/>
                <p:nvPr/>
              </p:nvSpPr>
              <p:spPr>
                <a:xfrm>
                  <a:off x="3212818" y="3640915"/>
                  <a:ext cx="94316" cy="101971"/>
                </a:xfrm>
                <a:custGeom>
                  <a:avLst/>
                  <a:gdLst/>
                  <a:ahLst/>
                  <a:cxnLst/>
                  <a:pathLst>
                    <a:path w="94316" h="101971">
                      <a:moveTo>
                        <a:pt x="0" y="17477"/>
                      </a:moveTo>
                      <a:cubicBezTo>
                        <a:pt x="8575" y="10442"/>
                        <a:pt x="16557" y="4443"/>
                        <a:pt x="22381" y="0"/>
                      </a:cubicBezTo>
                      <a:cubicBezTo>
                        <a:pt x="67013" y="18910"/>
                        <a:pt x="88754" y="69391"/>
                        <a:pt x="94316" y="101971"/>
                      </a:cubicBezTo>
                      <a:cubicBezTo>
                        <a:pt x="87965" y="101297"/>
                        <a:pt x="81005" y="100999"/>
                        <a:pt x="73940" y="100935"/>
                      </a:cubicBezTo>
                      <a:cubicBezTo>
                        <a:pt x="67866" y="81797"/>
                        <a:pt x="38026" y="30889"/>
                        <a:pt x="0" y="1747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0F0F0"/>
                    </a:gs>
                    <a:gs pos="100000">
                      <a:srgbClr val="E1E1E1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692" name=""/>
              <p:cNvGrpSpPr/>
              <p:nvPr/>
            </p:nvGrpSpPr>
            <p:grpSpPr>
              <a:xfrm rot="7200000">
                <a:off x="3085963" y="3702333"/>
                <a:ext cx="149191" cy="110202"/>
                <a:chOff x="3085963" y="3702333"/>
                <a:chExt cx="149191" cy="110202"/>
              </a:xfrm>
            </p:grpSpPr>
            <p:sp>
              <p:nvSpPr>
                <p:cNvPr id="693" name=""/>
                <p:cNvSpPr/>
                <p:nvPr/>
              </p:nvSpPr>
              <p:spPr>
                <a:xfrm>
                  <a:off x="3085963" y="3702333"/>
                  <a:ext cx="149191" cy="110202"/>
                </a:xfrm>
                <a:custGeom>
                  <a:avLst/>
                  <a:gdLst/>
                  <a:ahLst/>
                  <a:cxnLst/>
                  <a:pathLst>
                    <a:path w="149191" h="110202">
                      <a:moveTo>
                        <a:pt x="0" y="66521"/>
                      </a:moveTo>
                      <a:cubicBezTo>
                        <a:pt x="23598" y="34864"/>
                        <a:pt x="75195" y="0"/>
                        <a:pt x="75195" y="0"/>
                      </a:cubicBezTo>
                      <a:cubicBezTo>
                        <a:pt x="75195" y="0"/>
                        <a:pt x="138791" y="21238"/>
                        <a:pt x="149191" y="110202"/>
                      </a:cubicBezTo>
                      <a:cubicBezTo>
                        <a:pt x="121193" y="103789"/>
                        <a:pt x="62796" y="110202"/>
                        <a:pt x="62796" y="110202"/>
                      </a:cubicBezTo>
                      <a:cubicBezTo>
                        <a:pt x="62796" y="110202"/>
                        <a:pt x="37998" y="72532"/>
                        <a:pt x="0" y="665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94" name=""/>
                <p:cNvSpPr/>
                <p:nvPr/>
              </p:nvSpPr>
              <p:spPr>
                <a:xfrm>
                  <a:off x="3129261" y="3708738"/>
                  <a:ext cx="94394" cy="101886"/>
                </a:xfrm>
                <a:custGeom>
                  <a:avLst/>
                  <a:gdLst/>
                  <a:ahLst/>
                  <a:cxnLst/>
                  <a:pathLst>
                    <a:path w="94394" h="101886">
                      <a:moveTo>
                        <a:pt x="0" y="17463"/>
                      </a:moveTo>
                      <a:cubicBezTo>
                        <a:pt x="8582" y="10433"/>
                        <a:pt x="16571" y="4440"/>
                        <a:pt x="22399" y="0"/>
                      </a:cubicBezTo>
                      <a:cubicBezTo>
                        <a:pt x="67069" y="18894"/>
                        <a:pt x="88828" y="69333"/>
                        <a:pt x="94394" y="101886"/>
                      </a:cubicBezTo>
                      <a:cubicBezTo>
                        <a:pt x="88038" y="101213"/>
                        <a:pt x="81071" y="100915"/>
                        <a:pt x="74001" y="100851"/>
                      </a:cubicBezTo>
                      <a:cubicBezTo>
                        <a:pt x="67922" y="81729"/>
                        <a:pt x="38058" y="30863"/>
                        <a:pt x="0" y="174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0F0F0"/>
                    </a:gs>
                    <a:gs pos="100000">
                      <a:srgbClr val="E1E1E1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695" name=""/>
              <p:cNvGrpSpPr/>
              <p:nvPr/>
            </p:nvGrpSpPr>
            <p:grpSpPr>
              <a:xfrm rot="9600000">
                <a:off x="2977185" y="3701371"/>
                <a:ext cx="149547" cy="109938"/>
                <a:chOff x="2977185" y="3701371"/>
                <a:chExt cx="149547" cy="109938"/>
              </a:xfrm>
            </p:grpSpPr>
            <p:sp>
              <p:nvSpPr>
                <p:cNvPr id="696" name=""/>
                <p:cNvSpPr/>
                <p:nvPr/>
              </p:nvSpPr>
              <p:spPr>
                <a:xfrm>
                  <a:off x="2977185" y="3701371"/>
                  <a:ext cx="149547" cy="109938"/>
                </a:xfrm>
                <a:custGeom>
                  <a:avLst/>
                  <a:gdLst/>
                  <a:ahLst/>
                  <a:cxnLst/>
                  <a:pathLst>
                    <a:path w="149547" h="109938">
                      <a:moveTo>
                        <a:pt x="0" y="66362"/>
                      </a:moveTo>
                      <a:cubicBezTo>
                        <a:pt x="23655" y="34780"/>
                        <a:pt x="75375" y="0"/>
                        <a:pt x="75375" y="0"/>
                      </a:cubicBezTo>
                      <a:cubicBezTo>
                        <a:pt x="75375" y="0"/>
                        <a:pt x="139123" y="21188"/>
                        <a:pt x="149547" y="109938"/>
                      </a:cubicBezTo>
                      <a:cubicBezTo>
                        <a:pt x="121482" y="103541"/>
                        <a:pt x="62946" y="109938"/>
                        <a:pt x="62946" y="109938"/>
                      </a:cubicBezTo>
                      <a:cubicBezTo>
                        <a:pt x="62946" y="109938"/>
                        <a:pt x="38089" y="72359"/>
                        <a:pt x="0" y="663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697" name=""/>
                <p:cNvSpPr/>
                <p:nvPr/>
              </p:nvSpPr>
              <p:spPr>
                <a:xfrm>
                  <a:off x="3020587" y="3707762"/>
                  <a:ext cx="94620" cy="101642"/>
                </a:xfrm>
                <a:custGeom>
                  <a:avLst/>
                  <a:gdLst/>
                  <a:ahLst/>
                  <a:cxnLst/>
                  <a:pathLst>
                    <a:path w="94620" h="101642">
                      <a:moveTo>
                        <a:pt x="0" y="17421"/>
                      </a:moveTo>
                      <a:cubicBezTo>
                        <a:pt x="8603" y="10408"/>
                        <a:pt x="16611" y="4429"/>
                        <a:pt x="22453" y="0"/>
                      </a:cubicBezTo>
                      <a:cubicBezTo>
                        <a:pt x="67230" y="18849"/>
                        <a:pt x="89040" y="69168"/>
                        <a:pt x="94620" y="101642"/>
                      </a:cubicBezTo>
                      <a:cubicBezTo>
                        <a:pt x="88248" y="100971"/>
                        <a:pt x="81266" y="100673"/>
                        <a:pt x="74178" y="100610"/>
                      </a:cubicBezTo>
                      <a:cubicBezTo>
                        <a:pt x="68085" y="81534"/>
                        <a:pt x="38149" y="30789"/>
                        <a:pt x="0" y="174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0F0F0"/>
                    </a:gs>
                    <a:gs pos="100000">
                      <a:srgbClr val="E1E1E1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698" name=""/>
              <p:cNvGrpSpPr/>
              <p:nvPr/>
            </p:nvGrpSpPr>
            <p:grpSpPr>
              <a:xfrm rot="-9600000">
                <a:off x="2895055" y="3631228"/>
                <a:ext cx="149547" cy="109938"/>
                <a:chOff x="2895055" y="3631228"/>
                <a:chExt cx="149547" cy="109938"/>
              </a:xfrm>
            </p:grpSpPr>
            <p:sp>
              <p:nvSpPr>
                <p:cNvPr id="699" name=""/>
                <p:cNvSpPr/>
                <p:nvPr/>
              </p:nvSpPr>
              <p:spPr>
                <a:xfrm>
                  <a:off x="2895055" y="3631228"/>
                  <a:ext cx="149547" cy="109938"/>
                </a:xfrm>
                <a:custGeom>
                  <a:avLst/>
                  <a:gdLst/>
                  <a:ahLst/>
                  <a:cxnLst/>
                  <a:pathLst>
                    <a:path w="149547" h="109938">
                      <a:moveTo>
                        <a:pt x="0" y="66362"/>
                      </a:moveTo>
                      <a:cubicBezTo>
                        <a:pt x="23655" y="34780"/>
                        <a:pt x="75375" y="0"/>
                        <a:pt x="75375" y="0"/>
                      </a:cubicBezTo>
                      <a:cubicBezTo>
                        <a:pt x="75375" y="0"/>
                        <a:pt x="139123" y="21188"/>
                        <a:pt x="149547" y="109938"/>
                      </a:cubicBezTo>
                      <a:cubicBezTo>
                        <a:pt x="121482" y="103541"/>
                        <a:pt x="62946" y="109938"/>
                        <a:pt x="62946" y="109938"/>
                      </a:cubicBezTo>
                      <a:cubicBezTo>
                        <a:pt x="62946" y="109938"/>
                        <a:pt x="38089" y="72359"/>
                        <a:pt x="0" y="663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0" name=""/>
                <p:cNvSpPr/>
                <p:nvPr/>
              </p:nvSpPr>
              <p:spPr>
                <a:xfrm>
                  <a:off x="2938457" y="3637618"/>
                  <a:ext cx="94620" cy="101642"/>
                </a:xfrm>
                <a:custGeom>
                  <a:avLst/>
                  <a:gdLst/>
                  <a:ahLst/>
                  <a:cxnLst/>
                  <a:pathLst>
                    <a:path w="94620" h="101642">
                      <a:moveTo>
                        <a:pt x="0" y="17421"/>
                      </a:moveTo>
                      <a:cubicBezTo>
                        <a:pt x="8603" y="10408"/>
                        <a:pt x="16611" y="4429"/>
                        <a:pt x="22453" y="0"/>
                      </a:cubicBezTo>
                      <a:cubicBezTo>
                        <a:pt x="67230" y="18849"/>
                        <a:pt x="89040" y="69168"/>
                        <a:pt x="94620" y="101642"/>
                      </a:cubicBezTo>
                      <a:cubicBezTo>
                        <a:pt x="88248" y="100971"/>
                        <a:pt x="81266" y="100673"/>
                        <a:pt x="74178" y="100610"/>
                      </a:cubicBezTo>
                      <a:cubicBezTo>
                        <a:pt x="68085" y="81534"/>
                        <a:pt x="38149" y="30789"/>
                        <a:pt x="0" y="174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0F0F0"/>
                    </a:gs>
                    <a:gs pos="100000">
                      <a:srgbClr val="E1E1E1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1" name=""/>
              <p:cNvGrpSpPr/>
              <p:nvPr/>
            </p:nvGrpSpPr>
            <p:grpSpPr>
              <a:xfrm rot="-7200000">
                <a:off x="2877887" y="3525205"/>
                <a:ext cx="149191" cy="110202"/>
                <a:chOff x="2877887" y="3525205"/>
                <a:chExt cx="149191" cy="110202"/>
              </a:xfrm>
            </p:grpSpPr>
            <p:sp>
              <p:nvSpPr>
                <p:cNvPr id="702" name=""/>
                <p:cNvSpPr/>
                <p:nvPr/>
              </p:nvSpPr>
              <p:spPr>
                <a:xfrm>
                  <a:off x="2877887" y="3525205"/>
                  <a:ext cx="149191" cy="110202"/>
                </a:xfrm>
                <a:custGeom>
                  <a:avLst/>
                  <a:gdLst/>
                  <a:ahLst/>
                  <a:cxnLst/>
                  <a:pathLst>
                    <a:path w="149191" h="110202">
                      <a:moveTo>
                        <a:pt x="0" y="66521"/>
                      </a:moveTo>
                      <a:cubicBezTo>
                        <a:pt x="23598" y="34864"/>
                        <a:pt x="75195" y="0"/>
                        <a:pt x="75195" y="0"/>
                      </a:cubicBezTo>
                      <a:cubicBezTo>
                        <a:pt x="75195" y="0"/>
                        <a:pt x="138791" y="21238"/>
                        <a:pt x="149191" y="110202"/>
                      </a:cubicBezTo>
                      <a:cubicBezTo>
                        <a:pt x="121193" y="103789"/>
                        <a:pt x="62796" y="110202"/>
                        <a:pt x="62796" y="110202"/>
                      </a:cubicBezTo>
                      <a:cubicBezTo>
                        <a:pt x="62796" y="110202"/>
                        <a:pt x="37998" y="72532"/>
                        <a:pt x="0" y="665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3" name=""/>
                <p:cNvSpPr/>
                <p:nvPr/>
              </p:nvSpPr>
              <p:spPr>
                <a:xfrm>
                  <a:off x="2921186" y="3531610"/>
                  <a:ext cx="94394" cy="101886"/>
                </a:xfrm>
                <a:custGeom>
                  <a:avLst/>
                  <a:gdLst/>
                  <a:ahLst/>
                  <a:cxnLst/>
                  <a:pathLst>
                    <a:path w="94394" h="101886">
                      <a:moveTo>
                        <a:pt x="0" y="17463"/>
                      </a:moveTo>
                      <a:cubicBezTo>
                        <a:pt x="8582" y="10433"/>
                        <a:pt x="16571" y="4440"/>
                        <a:pt x="22399" y="0"/>
                      </a:cubicBezTo>
                      <a:cubicBezTo>
                        <a:pt x="67069" y="18894"/>
                        <a:pt x="88828" y="69333"/>
                        <a:pt x="94394" y="101886"/>
                      </a:cubicBezTo>
                      <a:cubicBezTo>
                        <a:pt x="88038" y="101213"/>
                        <a:pt x="81071" y="100915"/>
                        <a:pt x="74001" y="100851"/>
                      </a:cubicBezTo>
                      <a:cubicBezTo>
                        <a:pt x="67922" y="81729"/>
                        <a:pt x="38058" y="30863"/>
                        <a:pt x="0" y="1746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0F0F0"/>
                    </a:gs>
                    <a:gs pos="100000">
                      <a:srgbClr val="E1E1E1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4" name=""/>
              <p:cNvGrpSpPr/>
              <p:nvPr/>
            </p:nvGrpSpPr>
            <p:grpSpPr>
              <a:xfrm rot="-4800000">
                <a:off x="2933051" y="3432901"/>
                <a:ext cx="149067" cy="110293"/>
                <a:chOff x="2933051" y="3432901"/>
                <a:chExt cx="149067" cy="110293"/>
              </a:xfrm>
            </p:grpSpPr>
            <p:sp>
              <p:nvSpPr>
                <p:cNvPr id="705" name=""/>
                <p:cNvSpPr/>
                <p:nvPr/>
              </p:nvSpPr>
              <p:spPr>
                <a:xfrm>
                  <a:off x="2933051" y="3432901"/>
                  <a:ext cx="149067" cy="110293"/>
                </a:xfrm>
                <a:custGeom>
                  <a:avLst/>
                  <a:gdLst/>
                  <a:ahLst/>
                  <a:cxnLst/>
                  <a:pathLst>
                    <a:path w="149067" h="110293">
                      <a:moveTo>
                        <a:pt x="0" y="66576"/>
                      </a:moveTo>
                      <a:cubicBezTo>
                        <a:pt x="23579" y="34893"/>
                        <a:pt x="75133" y="0"/>
                        <a:pt x="75133" y="0"/>
                      </a:cubicBezTo>
                      <a:cubicBezTo>
                        <a:pt x="75133" y="0"/>
                        <a:pt x="138676" y="21256"/>
                        <a:pt x="149067" y="110293"/>
                      </a:cubicBezTo>
                      <a:cubicBezTo>
                        <a:pt x="121092" y="103875"/>
                        <a:pt x="62744" y="110293"/>
                        <a:pt x="62744" y="110293"/>
                      </a:cubicBezTo>
                      <a:cubicBezTo>
                        <a:pt x="62744" y="110293"/>
                        <a:pt x="37966" y="72593"/>
                        <a:pt x="0" y="6657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6" name=""/>
                <p:cNvSpPr/>
                <p:nvPr/>
              </p:nvSpPr>
              <p:spPr>
                <a:xfrm>
                  <a:off x="2976313" y="3439312"/>
                  <a:ext cx="94316" cy="101971"/>
                </a:xfrm>
                <a:custGeom>
                  <a:avLst/>
                  <a:gdLst/>
                  <a:ahLst/>
                  <a:cxnLst/>
                  <a:pathLst>
                    <a:path w="94316" h="101971">
                      <a:moveTo>
                        <a:pt x="0" y="17477"/>
                      </a:moveTo>
                      <a:cubicBezTo>
                        <a:pt x="8575" y="10442"/>
                        <a:pt x="16557" y="4443"/>
                        <a:pt x="22381" y="0"/>
                      </a:cubicBezTo>
                      <a:cubicBezTo>
                        <a:pt x="67013" y="18910"/>
                        <a:pt x="88754" y="69391"/>
                        <a:pt x="94316" y="101971"/>
                      </a:cubicBezTo>
                      <a:cubicBezTo>
                        <a:pt x="87965" y="101297"/>
                        <a:pt x="81005" y="100999"/>
                        <a:pt x="73940" y="100935"/>
                      </a:cubicBezTo>
                      <a:cubicBezTo>
                        <a:pt x="67866" y="81797"/>
                        <a:pt x="38026" y="30889"/>
                        <a:pt x="0" y="1747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0F0F0"/>
                    </a:gs>
                    <a:gs pos="100000">
                      <a:srgbClr val="E1E1E1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grpSp>
            <p:nvGrpSpPr>
              <p:cNvPr id="707" name=""/>
              <p:cNvGrpSpPr/>
              <p:nvPr/>
            </p:nvGrpSpPr>
            <p:grpSpPr>
              <a:xfrm rot="-2436000">
                <a:off x="3035430" y="3397899"/>
                <a:ext cx="149375" cy="110065"/>
                <a:chOff x="3035430" y="3397899"/>
                <a:chExt cx="149375" cy="110065"/>
              </a:xfrm>
            </p:grpSpPr>
            <p:sp>
              <p:nvSpPr>
                <p:cNvPr id="708" name=""/>
                <p:cNvSpPr/>
                <p:nvPr/>
              </p:nvSpPr>
              <p:spPr>
                <a:xfrm>
                  <a:off x="3035430" y="3397899"/>
                  <a:ext cx="149375" cy="110065"/>
                </a:xfrm>
                <a:custGeom>
                  <a:avLst/>
                  <a:gdLst/>
                  <a:ahLst/>
                  <a:cxnLst/>
                  <a:pathLst>
                    <a:path w="149375" h="110065">
                      <a:moveTo>
                        <a:pt x="0" y="66439"/>
                      </a:moveTo>
                      <a:cubicBezTo>
                        <a:pt x="23628" y="34821"/>
                        <a:pt x="75288" y="0"/>
                        <a:pt x="75288" y="0"/>
                      </a:cubicBezTo>
                      <a:cubicBezTo>
                        <a:pt x="75288" y="0"/>
                        <a:pt x="138963" y="21212"/>
                        <a:pt x="149375" y="110065"/>
                      </a:cubicBezTo>
                      <a:cubicBezTo>
                        <a:pt x="121342" y="103662"/>
                        <a:pt x="62873" y="110065"/>
                        <a:pt x="62873" y="110065"/>
                      </a:cubicBezTo>
                      <a:cubicBezTo>
                        <a:pt x="62873" y="110065"/>
                        <a:pt x="38045" y="72443"/>
                        <a:pt x="0" y="6643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200"/>
                    </a:gs>
                    <a:gs pos="5000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709" name=""/>
                <p:cNvSpPr/>
                <p:nvPr/>
              </p:nvSpPr>
              <p:spPr>
                <a:xfrm>
                  <a:off x="3078782" y="3404297"/>
                  <a:ext cx="94511" cy="101761"/>
                </a:xfrm>
                <a:custGeom>
                  <a:avLst/>
                  <a:gdLst/>
                  <a:ahLst/>
                  <a:cxnLst/>
                  <a:pathLst>
                    <a:path w="94511" h="101761">
                      <a:moveTo>
                        <a:pt x="0" y="17441"/>
                      </a:moveTo>
                      <a:cubicBezTo>
                        <a:pt x="8593" y="10421"/>
                        <a:pt x="16591" y="4434"/>
                        <a:pt x="22427" y="0"/>
                      </a:cubicBezTo>
                      <a:cubicBezTo>
                        <a:pt x="67152" y="18871"/>
                        <a:pt x="88937" y="69248"/>
                        <a:pt x="94511" y="101761"/>
                      </a:cubicBezTo>
                      <a:cubicBezTo>
                        <a:pt x="88146" y="101088"/>
                        <a:pt x="81172" y="100790"/>
                        <a:pt x="74093" y="100727"/>
                      </a:cubicBezTo>
                      <a:cubicBezTo>
                        <a:pt x="68006" y="81629"/>
                        <a:pt x="38105" y="30825"/>
                        <a:pt x="0" y="174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50000">
                      <a:srgbClr val="F0F0F0"/>
                    </a:gs>
                    <a:gs pos="100000">
                      <a:srgbClr val="E1E1E1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710" name=""/>
              <p:cNvSpPr/>
              <p:nvPr/>
            </p:nvSpPr>
            <p:spPr>
              <a:xfrm>
                <a:off x="2994984" y="3497488"/>
                <a:ext cx="225658" cy="224908"/>
              </a:xfrm>
              <a:custGeom>
                <a:avLst/>
                <a:gdLst/>
                <a:ahLst/>
                <a:cxnLst/>
                <a:pathLst>
                  <a:path w="225658" h="224908">
                    <a:moveTo>
                      <a:pt x="0" y="112454"/>
                    </a:moveTo>
                    <a:cubicBezTo>
                      <a:pt x="0" y="50332"/>
                      <a:pt x="50489" y="0"/>
                      <a:pt x="112829" y="0"/>
                    </a:cubicBezTo>
                    <a:cubicBezTo>
                      <a:pt x="175135" y="0"/>
                      <a:pt x="225658" y="50332"/>
                      <a:pt x="225658" y="112454"/>
                    </a:cubicBezTo>
                    <a:cubicBezTo>
                      <a:pt x="225658" y="174508"/>
                      <a:pt x="175135" y="224908"/>
                      <a:pt x="112829" y="224908"/>
                    </a:cubicBezTo>
                    <a:cubicBezTo>
                      <a:pt x="50489" y="224908"/>
                      <a:pt x="0" y="174508"/>
                      <a:pt x="0" y="112454"/>
                    </a:cubicBez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bevel/>
              </a:ln>
            </p:spPr>
          </p:sp>
          <p:sp>
            <p:nvSpPr>
              <p:cNvPr id="711" name=""/>
              <p:cNvSpPr/>
              <p:nvPr/>
            </p:nvSpPr>
            <p:spPr>
              <a:xfrm>
                <a:off x="3008086" y="3510547"/>
                <a:ext cx="199452" cy="198789"/>
              </a:xfrm>
              <a:custGeom>
                <a:avLst/>
                <a:gdLst/>
                <a:ahLst/>
                <a:cxnLst/>
                <a:pathLst>
                  <a:path w="199452" h="198789">
                    <a:moveTo>
                      <a:pt x="0" y="99395"/>
                    </a:moveTo>
                    <a:cubicBezTo>
                      <a:pt x="0" y="44487"/>
                      <a:pt x="44626" y="0"/>
                      <a:pt x="99726" y="0"/>
                    </a:cubicBezTo>
                    <a:cubicBezTo>
                      <a:pt x="154797" y="0"/>
                      <a:pt x="199452" y="44487"/>
                      <a:pt x="199452" y="99395"/>
                    </a:cubicBezTo>
                    <a:cubicBezTo>
                      <a:pt x="199452" y="154243"/>
                      <a:pt x="154797" y="198789"/>
                      <a:pt x="99726" y="198789"/>
                    </a:cubicBezTo>
                    <a:cubicBezTo>
                      <a:pt x="44626" y="198789"/>
                      <a:pt x="0" y="154243"/>
                      <a:pt x="0" y="993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7600" cap="flat">
                <a:noFill/>
                <a:bevel/>
              </a:ln>
            </p:spPr>
          </p:sp>
          <p:sp>
            <p:nvSpPr>
              <p:cNvPr id="712" name=""/>
              <p:cNvSpPr/>
              <p:nvPr/>
            </p:nvSpPr>
            <p:spPr>
              <a:xfrm>
                <a:off x="3008087" y="3507351"/>
                <a:ext cx="199451" cy="99400"/>
              </a:xfrm>
              <a:custGeom>
                <a:avLst/>
                <a:gdLst/>
                <a:ahLst/>
                <a:cxnLst/>
                <a:pathLst>
                  <a:path w="199451" h="99400">
                    <a:moveTo>
                      <a:pt x="0" y="99400"/>
                    </a:moveTo>
                    <a:cubicBezTo>
                      <a:pt x="0" y="44487"/>
                      <a:pt x="44626" y="0"/>
                      <a:pt x="99726" y="0"/>
                    </a:cubicBezTo>
                    <a:cubicBezTo>
                      <a:pt x="154797" y="0"/>
                      <a:pt x="199451" y="44487"/>
                      <a:pt x="199451" y="99400"/>
                    </a:cubicBezTo>
                    <a:cubicBezTo>
                      <a:pt x="194372" y="54441"/>
                      <a:pt x="154797" y="10218"/>
                      <a:pt x="99726" y="10218"/>
                    </a:cubicBezTo>
                    <a:cubicBezTo>
                      <a:pt x="44626" y="10218"/>
                      <a:pt x="4513" y="55506"/>
                      <a:pt x="0" y="994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713" name=""/>
              <p:cNvSpPr/>
              <p:nvPr/>
            </p:nvSpPr>
            <p:spPr>
              <a:xfrm flipV="true">
                <a:off x="3008087" y="3614921"/>
                <a:ext cx="199451" cy="99400"/>
              </a:xfrm>
              <a:custGeom>
                <a:avLst/>
                <a:gdLst/>
                <a:ahLst/>
                <a:cxnLst/>
                <a:pathLst>
                  <a:path w="199451" h="99400">
                    <a:moveTo>
                      <a:pt x="0" y="99400"/>
                    </a:moveTo>
                    <a:cubicBezTo>
                      <a:pt x="0" y="44487"/>
                      <a:pt x="44626" y="0"/>
                      <a:pt x="99726" y="0"/>
                    </a:cubicBezTo>
                    <a:cubicBezTo>
                      <a:pt x="154797" y="0"/>
                      <a:pt x="199451" y="44487"/>
                      <a:pt x="199451" y="99400"/>
                    </a:cubicBezTo>
                    <a:cubicBezTo>
                      <a:pt x="195442" y="49700"/>
                      <a:pt x="154797" y="4412"/>
                      <a:pt x="99726" y="4412"/>
                    </a:cubicBezTo>
                    <a:cubicBezTo>
                      <a:pt x="44626" y="4412"/>
                      <a:pt x="3444" y="50766"/>
                      <a:pt x="0" y="99400"/>
                    </a:cubicBezTo>
                    <a:close/>
                  </a:path>
                </a:pathLst>
              </a:custGeom>
              <a:solidFill>
                <a:srgbClr val="BFBFBF"/>
              </a:solidFill>
              <a:ln w="7600" cap="flat">
                <a:noFill/>
                <a:bevel/>
              </a:ln>
            </p:spPr>
          </p:sp>
        </p:grpSp>
        <p:grpSp>
          <p:nvGrpSpPr>
            <p:cNvPr id="714" name="Fog"/>
            <p:cNvGrpSpPr/>
            <p:nvPr/>
          </p:nvGrpSpPr>
          <p:grpSpPr>
            <a:xfrm>
              <a:off x="7204212" y="4618400"/>
              <a:ext cx="845865" cy="558600"/>
              <a:chOff x="7204212" y="4618400"/>
              <a:chExt cx="845865" cy="558600"/>
            </a:xfrm>
          </p:grpSpPr>
          <p:sp>
            <p:nvSpPr>
              <p:cNvPr id="715" name=""/>
              <p:cNvSpPr/>
              <p:nvPr/>
            </p:nvSpPr>
            <p:spPr>
              <a:xfrm>
                <a:off x="7647306" y="4680219"/>
                <a:ext cx="229192" cy="472514"/>
              </a:xfrm>
              <a:custGeom>
                <a:avLst/>
                <a:gdLst/>
                <a:ahLst/>
                <a:cxnLst/>
                <a:pathLst>
                  <a:path w="229192" h="472514">
                    <a:moveTo>
                      <a:pt x="0" y="0"/>
                    </a:moveTo>
                    <a:lnTo>
                      <a:pt x="0" y="470264"/>
                    </a:lnTo>
                    <a:cubicBezTo>
                      <a:pt x="0" y="470264"/>
                      <a:pt x="226149" y="475406"/>
                      <a:pt x="228720" y="470264"/>
                    </a:cubicBezTo>
                    <a:cubicBezTo>
                      <a:pt x="231289" y="465125"/>
                      <a:pt x="223580" y="0"/>
                      <a:pt x="2235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16" name=""/>
              <p:cNvSpPr/>
              <p:nvPr/>
            </p:nvSpPr>
            <p:spPr>
              <a:xfrm>
                <a:off x="7647297" y="4639090"/>
                <a:ext cx="290380" cy="41116"/>
              </a:xfrm>
              <a:custGeom>
                <a:avLst/>
                <a:gdLst/>
                <a:ahLst/>
                <a:cxnLst/>
                <a:pathLst>
                  <a:path w="290380" h="41116">
                    <a:moveTo>
                      <a:pt x="0" y="41116"/>
                    </a:moveTo>
                    <a:lnTo>
                      <a:pt x="95081" y="0"/>
                    </a:lnTo>
                    <a:lnTo>
                      <a:pt x="290380" y="0"/>
                    </a:lnTo>
                    <a:lnTo>
                      <a:pt x="241555" y="41116"/>
                    </a:lnTo>
                    <a:lnTo>
                      <a:pt x="0" y="41116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17" name=""/>
              <p:cNvSpPr/>
              <p:nvPr/>
            </p:nvSpPr>
            <p:spPr>
              <a:xfrm>
                <a:off x="7870883" y="4639093"/>
                <a:ext cx="66813" cy="506237"/>
              </a:xfrm>
              <a:custGeom>
                <a:avLst/>
                <a:gdLst/>
                <a:ahLst/>
                <a:cxnLst/>
                <a:pathLst>
                  <a:path w="66813" h="506237">
                    <a:moveTo>
                      <a:pt x="0" y="41117"/>
                    </a:moveTo>
                    <a:lnTo>
                      <a:pt x="66813" y="0"/>
                    </a:lnTo>
                    <a:lnTo>
                      <a:pt x="61673" y="462552"/>
                    </a:lnTo>
                    <a:lnTo>
                      <a:pt x="0" y="506237"/>
                    </a:lnTo>
                    <a:lnTo>
                      <a:pt x="0" y="41117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18" name=""/>
              <p:cNvSpPr/>
              <p:nvPr/>
            </p:nvSpPr>
            <p:spPr>
              <a:xfrm>
                <a:off x="7670423" y="4721336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19" name=""/>
              <p:cNvSpPr/>
              <p:nvPr/>
            </p:nvSpPr>
            <p:spPr>
              <a:xfrm>
                <a:off x="7670423" y="4813832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0" name=""/>
              <p:cNvSpPr/>
              <p:nvPr/>
            </p:nvSpPr>
            <p:spPr>
              <a:xfrm>
                <a:off x="7670423" y="4894634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1" name=""/>
              <p:cNvSpPr/>
              <p:nvPr/>
            </p:nvSpPr>
            <p:spPr>
              <a:xfrm>
                <a:off x="7670423" y="4975728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2" name=""/>
              <p:cNvSpPr/>
              <p:nvPr/>
            </p:nvSpPr>
            <p:spPr>
              <a:xfrm>
                <a:off x="7670423" y="5056677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3" name=""/>
              <p:cNvSpPr/>
              <p:nvPr/>
            </p:nvSpPr>
            <p:spPr>
              <a:xfrm>
                <a:off x="7769359" y="4726310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4" name=""/>
              <p:cNvSpPr/>
              <p:nvPr/>
            </p:nvSpPr>
            <p:spPr>
              <a:xfrm>
                <a:off x="7769359" y="4818812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5" name=""/>
              <p:cNvSpPr/>
              <p:nvPr/>
            </p:nvSpPr>
            <p:spPr>
              <a:xfrm>
                <a:off x="7769359" y="4899597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6" name=""/>
              <p:cNvSpPr/>
              <p:nvPr/>
            </p:nvSpPr>
            <p:spPr>
              <a:xfrm>
                <a:off x="7769359" y="4980720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7" name=""/>
              <p:cNvSpPr/>
              <p:nvPr/>
            </p:nvSpPr>
            <p:spPr>
              <a:xfrm>
                <a:off x="7769359" y="5061668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8" name=""/>
              <p:cNvSpPr/>
              <p:nvPr/>
            </p:nvSpPr>
            <p:spPr>
              <a:xfrm>
                <a:off x="7888857" y="4695633"/>
                <a:ext cx="28267" cy="82231"/>
              </a:xfrm>
              <a:custGeom>
                <a:avLst/>
                <a:gdLst/>
                <a:ahLst/>
                <a:cxnLst/>
                <a:pathLst>
                  <a:path w="28267" h="82231">
                    <a:moveTo>
                      <a:pt x="0" y="17988"/>
                    </a:moveTo>
                    <a:lnTo>
                      <a:pt x="28267" y="0"/>
                    </a:lnTo>
                    <a:lnTo>
                      <a:pt x="28267" y="53964"/>
                    </a:lnTo>
                    <a:lnTo>
                      <a:pt x="0" y="82231"/>
                    </a:lnTo>
                    <a:lnTo>
                      <a:pt x="0" y="17988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29" name=""/>
              <p:cNvSpPr/>
              <p:nvPr/>
            </p:nvSpPr>
            <p:spPr>
              <a:xfrm>
                <a:off x="7888857" y="4799539"/>
                <a:ext cx="28267" cy="82231"/>
              </a:xfrm>
              <a:custGeom>
                <a:avLst/>
                <a:gdLst/>
                <a:ahLst/>
                <a:cxnLst/>
                <a:pathLst>
                  <a:path w="28267" h="82231">
                    <a:moveTo>
                      <a:pt x="0" y="17988"/>
                    </a:moveTo>
                    <a:lnTo>
                      <a:pt x="28267" y="0"/>
                    </a:lnTo>
                    <a:lnTo>
                      <a:pt x="28267" y="53964"/>
                    </a:lnTo>
                    <a:lnTo>
                      <a:pt x="0" y="82231"/>
                    </a:lnTo>
                    <a:lnTo>
                      <a:pt x="0" y="17988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30" name=""/>
              <p:cNvSpPr/>
              <p:nvPr/>
            </p:nvSpPr>
            <p:spPr>
              <a:xfrm>
                <a:off x="7890155" y="4903771"/>
                <a:ext cx="28267" cy="87373"/>
              </a:xfrm>
              <a:custGeom>
                <a:avLst/>
                <a:gdLst/>
                <a:ahLst/>
                <a:cxnLst/>
                <a:pathLst>
                  <a:path w="28267" h="87373">
                    <a:moveTo>
                      <a:pt x="0" y="19113"/>
                    </a:moveTo>
                    <a:lnTo>
                      <a:pt x="28267" y="0"/>
                    </a:lnTo>
                    <a:lnTo>
                      <a:pt x="28267" y="57338"/>
                    </a:lnTo>
                    <a:lnTo>
                      <a:pt x="0" y="87373"/>
                    </a:lnTo>
                    <a:lnTo>
                      <a:pt x="0" y="19113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31" name=""/>
              <p:cNvSpPr/>
              <p:nvPr/>
            </p:nvSpPr>
            <p:spPr>
              <a:xfrm>
                <a:off x="7887576" y="5001438"/>
                <a:ext cx="28267" cy="87373"/>
              </a:xfrm>
              <a:custGeom>
                <a:avLst/>
                <a:gdLst/>
                <a:ahLst/>
                <a:cxnLst/>
                <a:pathLst>
                  <a:path w="28267" h="87373">
                    <a:moveTo>
                      <a:pt x="0" y="19113"/>
                    </a:moveTo>
                    <a:lnTo>
                      <a:pt x="28267" y="0"/>
                    </a:lnTo>
                    <a:lnTo>
                      <a:pt x="28267" y="57338"/>
                    </a:lnTo>
                    <a:lnTo>
                      <a:pt x="0" y="87373"/>
                    </a:lnTo>
                    <a:lnTo>
                      <a:pt x="0" y="19113"/>
                    </a:lnTo>
                    <a:close/>
                  </a:path>
                </a:pathLst>
              </a:custGeom>
              <a:gradFill>
                <a:gsLst>
                  <a:gs pos="0">
                    <a:srgbClr val="EBF1DD"/>
                  </a:gs>
                  <a:gs pos="100000">
                    <a:srgbClr val="63562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32" name=""/>
              <p:cNvSpPr/>
              <p:nvPr/>
            </p:nvSpPr>
            <p:spPr>
              <a:xfrm>
                <a:off x="7365904" y="4659581"/>
                <a:ext cx="229192" cy="472514"/>
              </a:xfrm>
              <a:custGeom>
                <a:avLst/>
                <a:gdLst/>
                <a:ahLst/>
                <a:cxnLst/>
                <a:pathLst>
                  <a:path w="229192" h="472514">
                    <a:moveTo>
                      <a:pt x="0" y="0"/>
                    </a:moveTo>
                    <a:lnTo>
                      <a:pt x="0" y="470264"/>
                    </a:lnTo>
                    <a:cubicBezTo>
                      <a:pt x="0" y="470264"/>
                      <a:pt x="226149" y="475406"/>
                      <a:pt x="228720" y="470264"/>
                    </a:cubicBezTo>
                    <a:cubicBezTo>
                      <a:pt x="231289" y="465125"/>
                      <a:pt x="223580" y="0"/>
                      <a:pt x="2235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733" name=""/>
              <p:cNvSpPr/>
              <p:nvPr/>
            </p:nvSpPr>
            <p:spPr>
              <a:xfrm>
                <a:off x="7365913" y="4618456"/>
                <a:ext cx="290380" cy="41116"/>
              </a:xfrm>
              <a:custGeom>
                <a:avLst/>
                <a:gdLst/>
                <a:ahLst/>
                <a:cxnLst/>
                <a:pathLst>
                  <a:path w="290380" h="41116">
                    <a:moveTo>
                      <a:pt x="0" y="41116"/>
                    </a:moveTo>
                    <a:lnTo>
                      <a:pt x="95081" y="0"/>
                    </a:lnTo>
                    <a:lnTo>
                      <a:pt x="290380" y="0"/>
                    </a:lnTo>
                    <a:lnTo>
                      <a:pt x="241555" y="41116"/>
                    </a:lnTo>
                    <a:lnTo>
                      <a:pt x="0" y="41116"/>
                    </a:lnTo>
                    <a:close/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734" name=""/>
              <p:cNvSpPr/>
              <p:nvPr/>
            </p:nvSpPr>
            <p:spPr>
              <a:xfrm>
                <a:off x="7589475" y="4618466"/>
                <a:ext cx="66813" cy="506237"/>
              </a:xfrm>
              <a:custGeom>
                <a:avLst/>
                <a:gdLst/>
                <a:ahLst/>
                <a:cxnLst/>
                <a:pathLst>
                  <a:path w="66813" h="506237">
                    <a:moveTo>
                      <a:pt x="0" y="41117"/>
                    </a:moveTo>
                    <a:lnTo>
                      <a:pt x="66813" y="0"/>
                    </a:lnTo>
                    <a:lnTo>
                      <a:pt x="61673" y="462552"/>
                    </a:lnTo>
                    <a:lnTo>
                      <a:pt x="0" y="506237"/>
                    </a:lnTo>
                    <a:lnTo>
                      <a:pt x="0" y="41117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35" name=""/>
              <p:cNvSpPr/>
              <p:nvPr/>
            </p:nvSpPr>
            <p:spPr>
              <a:xfrm>
                <a:off x="7389047" y="4700691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36" name=""/>
              <p:cNvSpPr/>
              <p:nvPr/>
            </p:nvSpPr>
            <p:spPr>
              <a:xfrm>
                <a:off x="7389047" y="4793197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37" name=""/>
              <p:cNvSpPr/>
              <p:nvPr/>
            </p:nvSpPr>
            <p:spPr>
              <a:xfrm>
                <a:off x="7389047" y="4873996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38" name=""/>
              <p:cNvSpPr/>
              <p:nvPr/>
            </p:nvSpPr>
            <p:spPr>
              <a:xfrm>
                <a:off x="7389047" y="4955094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39" name=""/>
              <p:cNvSpPr/>
              <p:nvPr/>
            </p:nvSpPr>
            <p:spPr>
              <a:xfrm>
                <a:off x="7389047" y="5036035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0" name=""/>
              <p:cNvSpPr/>
              <p:nvPr/>
            </p:nvSpPr>
            <p:spPr>
              <a:xfrm>
                <a:off x="7487975" y="4705665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1" name=""/>
              <p:cNvSpPr/>
              <p:nvPr/>
            </p:nvSpPr>
            <p:spPr>
              <a:xfrm>
                <a:off x="7487975" y="4798178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2" name=""/>
              <p:cNvSpPr/>
              <p:nvPr/>
            </p:nvSpPr>
            <p:spPr>
              <a:xfrm>
                <a:off x="7487975" y="4878959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3" name=""/>
              <p:cNvSpPr/>
              <p:nvPr/>
            </p:nvSpPr>
            <p:spPr>
              <a:xfrm>
                <a:off x="7487975" y="4960065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4" name=""/>
              <p:cNvSpPr/>
              <p:nvPr/>
            </p:nvSpPr>
            <p:spPr>
              <a:xfrm>
                <a:off x="7487975" y="5041023"/>
                <a:ext cx="46255" cy="43686"/>
              </a:xfrm>
              <a:custGeom>
                <a:avLst/>
                <a:gdLst/>
                <a:ahLst/>
                <a:cxnLst/>
                <a:pathLst>
                  <a:path w="46255" h="43686">
                    <a:moveTo>
                      <a:pt x="0" y="0"/>
                    </a:moveTo>
                    <a:lnTo>
                      <a:pt x="46255" y="0"/>
                    </a:lnTo>
                    <a:lnTo>
                      <a:pt x="46255" y="43686"/>
                    </a:lnTo>
                    <a:lnTo>
                      <a:pt x="0" y="4368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B608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5" name=""/>
              <p:cNvSpPr/>
              <p:nvPr/>
            </p:nvSpPr>
            <p:spPr>
              <a:xfrm>
                <a:off x="7607462" y="4674988"/>
                <a:ext cx="28267" cy="82231"/>
              </a:xfrm>
              <a:custGeom>
                <a:avLst/>
                <a:gdLst/>
                <a:ahLst/>
                <a:cxnLst/>
                <a:pathLst>
                  <a:path w="28267" h="82231">
                    <a:moveTo>
                      <a:pt x="0" y="17988"/>
                    </a:moveTo>
                    <a:lnTo>
                      <a:pt x="28267" y="0"/>
                    </a:lnTo>
                    <a:lnTo>
                      <a:pt x="28267" y="53964"/>
                    </a:lnTo>
                    <a:lnTo>
                      <a:pt x="0" y="82231"/>
                    </a:lnTo>
                    <a:lnTo>
                      <a:pt x="0" y="17988"/>
                    </a:lnTo>
                    <a:close/>
                  </a:path>
                </a:pathLst>
              </a:custGeom>
              <a:gradFill>
                <a:gsLst>
                  <a:gs pos="0">
                    <a:srgbClr val="17365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6" name=""/>
              <p:cNvSpPr/>
              <p:nvPr/>
            </p:nvSpPr>
            <p:spPr>
              <a:xfrm>
                <a:off x="7607462" y="4778905"/>
                <a:ext cx="28267" cy="82231"/>
              </a:xfrm>
              <a:custGeom>
                <a:avLst/>
                <a:gdLst/>
                <a:ahLst/>
                <a:cxnLst/>
                <a:pathLst>
                  <a:path w="28267" h="82231">
                    <a:moveTo>
                      <a:pt x="0" y="17988"/>
                    </a:moveTo>
                    <a:lnTo>
                      <a:pt x="28267" y="0"/>
                    </a:lnTo>
                    <a:lnTo>
                      <a:pt x="28267" y="53964"/>
                    </a:lnTo>
                    <a:lnTo>
                      <a:pt x="0" y="82231"/>
                    </a:lnTo>
                    <a:lnTo>
                      <a:pt x="0" y="17988"/>
                    </a:lnTo>
                    <a:close/>
                  </a:path>
                </a:pathLst>
              </a:custGeom>
              <a:gradFill>
                <a:gsLst>
                  <a:gs pos="0">
                    <a:srgbClr val="17365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7" name=""/>
              <p:cNvSpPr/>
              <p:nvPr/>
            </p:nvSpPr>
            <p:spPr>
              <a:xfrm>
                <a:off x="7608748" y="4883126"/>
                <a:ext cx="28267" cy="87373"/>
              </a:xfrm>
              <a:custGeom>
                <a:avLst/>
                <a:gdLst/>
                <a:ahLst/>
                <a:cxnLst/>
                <a:pathLst>
                  <a:path w="28267" h="87373">
                    <a:moveTo>
                      <a:pt x="0" y="19113"/>
                    </a:moveTo>
                    <a:lnTo>
                      <a:pt x="28267" y="0"/>
                    </a:lnTo>
                    <a:lnTo>
                      <a:pt x="28267" y="57338"/>
                    </a:lnTo>
                    <a:lnTo>
                      <a:pt x="0" y="87373"/>
                    </a:lnTo>
                    <a:lnTo>
                      <a:pt x="0" y="19113"/>
                    </a:lnTo>
                    <a:close/>
                  </a:path>
                </a:pathLst>
              </a:custGeom>
              <a:gradFill>
                <a:gsLst>
                  <a:gs pos="0">
                    <a:srgbClr val="17365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8" name=""/>
              <p:cNvSpPr/>
              <p:nvPr/>
            </p:nvSpPr>
            <p:spPr>
              <a:xfrm>
                <a:off x="7606180" y="4980789"/>
                <a:ext cx="28267" cy="87373"/>
              </a:xfrm>
              <a:custGeom>
                <a:avLst/>
                <a:gdLst/>
                <a:ahLst/>
                <a:cxnLst/>
                <a:pathLst>
                  <a:path w="28267" h="87373">
                    <a:moveTo>
                      <a:pt x="0" y="19113"/>
                    </a:moveTo>
                    <a:lnTo>
                      <a:pt x="28267" y="0"/>
                    </a:lnTo>
                    <a:lnTo>
                      <a:pt x="28267" y="57338"/>
                    </a:lnTo>
                    <a:lnTo>
                      <a:pt x="0" y="87373"/>
                    </a:lnTo>
                    <a:lnTo>
                      <a:pt x="0" y="19113"/>
                    </a:lnTo>
                    <a:close/>
                  </a:path>
                </a:pathLst>
              </a:custGeom>
              <a:gradFill>
                <a:gsLst>
                  <a:gs pos="0">
                    <a:srgbClr val="17365D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49" name=""/>
              <p:cNvSpPr/>
              <p:nvPr/>
            </p:nvSpPr>
            <p:spPr>
              <a:xfrm>
                <a:off x="7325559" y="4925393"/>
                <a:ext cx="417815" cy="198165"/>
              </a:xfrm>
              <a:custGeom>
                <a:avLst/>
                <a:gdLst/>
                <a:ahLst/>
                <a:cxnLst/>
                <a:pathLst>
                  <a:path w="417815" h="198165">
                    <a:moveTo>
                      <a:pt x="247007" y="20639"/>
                    </a:moveTo>
                    <a:cubicBezTo>
                      <a:pt x="247006" y="20639"/>
                      <a:pt x="235347" y="2968"/>
                      <a:pt x="218354" y="762"/>
                    </a:cubicBezTo>
                    <a:cubicBezTo>
                      <a:pt x="201361" y="-1443"/>
                      <a:pt x="176727" y="1865"/>
                      <a:pt x="170453" y="6320"/>
                    </a:cubicBezTo>
                    <a:cubicBezTo>
                      <a:pt x="154877" y="17377"/>
                      <a:pt x="151688" y="30529"/>
                      <a:pt x="151688" y="30529"/>
                    </a:cubicBezTo>
                    <a:cubicBezTo>
                      <a:pt x="151688" y="30529"/>
                      <a:pt x="137261" y="26147"/>
                      <a:pt x="124190" y="26147"/>
                    </a:cubicBezTo>
                    <a:cubicBezTo>
                      <a:pt x="111118" y="26147"/>
                      <a:pt x="103086" y="33848"/>
                      <a:pt x="97203" y="43220"/>
                    </a:cubicBezTo>
                    <a:cubicBezTo>
                      <a:pt x="91321" y="52591"/>
                      <a:pt x="90252" y="58091"/>
                      <a:pt x="88291" y="59745"/>
                    </a:cubicBezTo>
                    <a:cubicBezTo>
                      <a:pt x="86330" y="61399"/>
                      <a:pt x="81266" y="51030"/>
                      <a:pt x="56265" y="59745"/>
                    </a:cubicBezTo>
                    <a:cubicBezTo>
                      <a:pt x="40476" y="65250"/>
                      <a:pt x="38943" y="84624"/>
                      <a:pt x="37964" y="91166"/>
                    </a:cubicBezTo>
                    <a:cubicBezTo>
                      <a:pt x="37964" y="91166"/>
                      <a:pt x="18923" y="91129"/>
                      <a:pt x="12387" y="96642"/>
                    </a:cubicBezTo>
                    <a:cubicBezTo>
                      <a:pt x="5851" y="102155"/>
                      <a:pt x="-1689" y="104494"/>
                      <a:pt x="0" y="120562"/>
                    </a:cubicBezTo>
                    <a:cubicBezTo>
                      <a:pt x="2338" y="131513"/>
                      <a:pt x="18356" y="147392"/>
                      <a:pt x="34042" y="145187"/>
                    </a:cubicBezTo>
                    <a:cubicBezTo>
                      <a:pt x="49729" y="142982"/>
                      <a:pt x="56265" y="142982"/>
                      <a:pt x="56265" y="142982"/>
                    </a:cubicBezTo>
                    <a:cubicBezTo>
                      <a:pt x="56265" y="142982"/>
                      <a:pt x="71514" y="173492"/>
                      <a:pt x="87841" y="179254"/>
                    </a:cubicBezTo>
                    <a:cubicBezTo>
                      <a:pt x="106566" y="185863"/>
                      <a:pt x="115928" y="175400"/>
                      <a:pt x="130774" y="179364"/>
                    </a:cubicBezTo>
                    <a:cubicBezTo>
                      <a:pt x="146129" y="183466"/>
                      <a:pt x="152939" y="193542"/>
                      <a:pt x="176512" y="195226"/>
                    </a:cubicBezTo>
                    <a:cubicBezTo>
                      <a:pt x="199642" y="196878"/>
                      <a:pt x="210511" y="182671"/>
                      <a:pt x="210511" y="182671"/>
                    </a:cubicBezTo>
                    <a:cubicBezTo>
                      <a:pt x="210511" y="182671"/>
                      <a:pt x="238285" y="201389"/>
                      <a:pt x="259922" y="197676"/>
                    </a:cubicBezTo>
                    <a:cubicBezTo>
                      <a:pt x="280603" y="194125"/>
                      <a:pt x="290249" y="177159"/>
                      <a:pt x="290249" y="177159"/>
                    </a:cubicBezTo>
                    <a:cubicBezTo>
                      <a:pt x="290249" y="177159"/>
                      <a:pt x="318117" y="185321"/>
                      <a:pt x="337881" y="179805"/>
                    </a:cubicBezTo>
                    <a:cubicBezTo>
                      <a:pt x="361564" y="173196"/>
                      <a:pt x="375217" y="145187"/>
                      <a:pt x="375217" y="145187"/>
                    </a:cubicBezTo>
                    <a:cubicBezTo>
                      <a:pt x="375217" y="145187"/>
                      <a:pt x="392842" y="149751"/>
                      <a:pt x="406060" y="138185"/>
                    </a:cubicBezTo>
                    <a:cubicBezTo>
                      <a:pt x="413925" y="131033"/>
                      <a:pt x="416524" y="116706"/>
                      <a:pt x="416524" y="116706"/>
                    </a:cubicBezTo>
                    <a:cubicBezTo>
                      <a:pt x="416524" y="116706"/>
                      <a:pt x="422014" y="105455"/>
                      <a:pt x="410029" y="96679"/>
                    </a:cubicBezTo>
                    <a:cubicBezTo>
                      <a:pt x="401516" y="90218"/>
                      <a:pt x="381753" y="88960"/>
                      <a:pt x="381753" y="88960"/>
                    </a:cubicBezTo>
                    <a:cubicBezTo>
                      <a:pt x="381753" y="88960"/>
                      <a:pt x="374782" y="64148"/>
                      <a:pt x="359361" y="61394"/>
                    </a:cubicBezTo>
                    <a:cubicBezTo>
                      <a:pt x="336198" y="57258"/>
                      <a:pt x="329500" y="66157"/>
                      <a:pt x="321621" y="50374"/>
                    </a:cubicBezTo>
                    <a:cubicBezTo>
                      <a:pt x="315851" y="38814"/>
                      <a:pt x="306487" y="31104"/>
                      <a:pt x="292719" y="27248"/>
                    </a:cubicBezTo>
                    <a:cubicBezTo>
                      <a:pt x="278873" y="23372"/>
                      <a:pt x="263530" y="27799"/>
                      <a:pt x="247007" y="206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100000">
                    <a:srgbClr val="A8B1B2">
                      <a:alpha val="60000"/>
                    </a:srgbClr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50" name=""/>
              <p:cNvSpPr/>
              <p:nvPr/>
            </p:nvSpPr>
            <p:spPr>
              <a:xfrm>
                <a:off x="7203267" y="4877854"/>
                <a:ext cx="417815" cy="198165"/>
              </a:xfrm>
              <a:custGeom>
                <a:avLst/>
                <a:gdLst/>
                <a:ahLst/>
                <a:cxnLst/>
                <a:pathLst>
                  <a:path w="417815" h="198165">
                    <a:moveTo>
                      <a:pt x="247007" y="20639"/>
                    </a:moveTo>
                    <a:cubicBezTo>
                      <a:pt x="247006" y="20639"/>
                      <a:pt x="235347" y="2968"/>
                      <a:pt x="218354" y="762"/>
                    </a:cubicBezTo>
                    <a:cubicBezTo>
                      <a:pt x="201361" y="-1443"/>
                      <a:pt x="176727" y="1865"/>
                      <a:pt x="170453" y="6320"/>
                    </a:cubicBezTo>
                    <a:cubicBezTo>
                      <a:pt x="154877" y="17377"/>
                      <a:pt x="151688" y="30529"/>
                      <a:pt x="151688" y="30529"/>
                    </a:cubicBezTo>
                    <a:cubicBezTo>
                      <a:pt x="151688" y="30529"/>
                      <a:pt x="137261" y="26147"/>
                      <a:pt x="124190" y="26147"/>
                    </a:cubicBezTo>
                    <a:cubicBezTo>
                      <a:pt x="111118" y="26147"/>
                      <a:pt x="103086" y="33848"/>
                      <a:pt x="97203" y="43220"/>
                    </a:cubicBezTo>
                    <a:cubicBezTo>
                      <a:pt x="91321" y="52591"/>
                      <a:pt x="90252" y="58091"/>
                      <a:pt x="88291" y="59745"/>
                    </a:cubicBezTo>
                    <a:cubicBezTo>
                      <a:pt x="86330" y="61399"/>
                      <a:pt x="81266" y="51030"/>
                      <a:pt x="56265" y="59745"/>
                    </a:cubicBezTo>
                    <a:cubicBezTo>
                      <a:pt x="40476" y="65250"/>
                      <a:pt x="38943" y="84624"/>
                      <a:pt x="37964" y="91166"/>
                    </a:cubicBezTo>
                    <a:cubicBezTo>
                      <a:pt x="37964" y="91166"/>
                      <a:pt x="18923" y="91129"/>
                      <a:pt x="12387" y="96642"/>
                    </a:cubicBezTo>
                    <a:cubicBezTo>
                      <a:pt x="5851" y="102155"/>
                      <a:pt x="-1689" y="104494"/>
                      <a:pt x="0" y="120562"/>
                    </a:cubicBezTo>
                    <a:cubicBezTo>
                      <a:pt x="2338" y="131513"/>
                      <a:pt x="18356" y="147392"/>
                      <a:pt x="34042" y="145187"/>
                    </a:cubicBezTo>
                    <a:cubicBezTo>
                      <a:pt x="49729" y="142982"/>
                      <a:pt x="56265" y="142982"/>
                      <a:pt x="56265" y="142982"/>
                    </a:cubicBezTo>
                    <a:cubicBezTo>
                      <a:pt x="56265" y="142982"/>
                      <a:pt x="71514" y="173492"/>
                      <a:pt x="87841" y="179254"/>
                    </a:cubicBezTo>
                    <a:cubicBezTo>
                      <a:pt x="106566" y="185863"/>
                      <a:pt x="115928" y="175400"/>
                      <a:pt x="130774" y="179364"/>
                    </a:cubicBezTo>
                    <a:cubicBezTo>
                      <a:pt x="146129" y="183466"/>
                      <a:pt x="152939" y="193542"/>
                      <a:pt x="176512" y="195226"/>
                    </a:cubicBezTo>
                    <a:cubicBezTo>
                      <a:pt x="199642" y="196878"/>
                      <a:pt x="210511" y="182671"/>
                      <a:pt x="210511" y="182671"/>
                    </a:cubicBezTo>
                    <a:cubicBezTo>
                      <a:pt x="210511" y="182671"/>
                      <a:pt x="238285" y="201389"/>
                      <a:pt x="259922" y="197676"/>
                    </a:cubicBezTo>
                    <a:cubicBezTo>
                      <a:pt x="280603" y="194125"/>
                      <a:pt x="290249" y="177159"/>
                      <a:pt x="290249" y="177159"/>
                    </a:cubicBezTo>
                    <a:cubicBezTo>
                      <a:pt x="290249" y="177159"/>
                      <a:pt x="318117" y="185321"/>
                      <a:pt x="337881" y="179805"/>
                    </a:cubicBezTo>
                    <a:cubicBezTo>
                      <a:pt x="361564" y="173196"/>
                      <a:pt x="375217" y="145187"/>
                      <a:pt x="375217" y="145187"/>
                    </a:cubicBezTo>
                    <a:cubicBezTo>
                      <a:pt x="375217" y="145187"/>
                      <a:pt x="392842" y="149751"/>
                      <a:pt x="406060" y="138185"/>
                    </a:cubicBezTo>
                    <a:cubicBezTo>
                      <a:pt x="413925" y="131033"/>
                      <a:pt x="416524" y="116706"/>
                      <a:pt x="416524" y="116706"/>
                    </a:cubicBezTo>
                    <a:cubicBezTo>
                      <a:pt x="416524" y="116706"/>
                      <a:pt x="422014" y="105455"/>
                      <a:pt x="410029" y="96679"/>
                    </a:cubicBezTo>
                    <a:cubicBezTo>
                      <a:pt x="401516" y="90218"/>
                      <a:pt x="381753" y="88960"/>
                      <a:pt x="381753" y="88960"/>
                    </a:cubicBezTo>
                    <a:cubicBezTo>
                      <a:pt x="381753" y="88960"/>
                      <a:pt x="374782" y="64148"/>
                      <a:pt x="359361" y="61394"/>
                    </a:cubicBezTo>
                    <a:cubicBezTo>
                      <a:pt x="336198" y="57258"/>
                      <a:pt x="329500" y="66157"/>
                      <a:pt x="321621" y="50374"/>
                    </a:cubicBezTo>
                    <a:cubicBezTo>
                      <a:pt x="315851" y="38814"/>
                      <a:pt x="306487" y="31104"/>
                      <a:pt x="292719" y="27248"/>
                    </a:cubicBezTo>
                    <a:cubicBezTo>
                      <a:pt x="278873" y="23372"/>
                      <a:pt x="263530" y="27799"/>
                      <a:pt x="247007" y="206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100000">
                    <a:srgbClr val="A8B1B2">
                      <a:alpha val="60000"/>
                    </a:srgbClr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51" name=""/>
              <p:cNvSpPr/>
              <p:nvPr/>
            </p:nvSpPr>
            <p:spPr>
              <a:xfrm>
                <a:off x="7228144" y="4958795"/>
                <a:ext cx="417815" cy="198165"/>
              </a:xfrm>
              <a:custGeom>
                <a:avLst/>
                <a:gdLst/>
                <a:ahLst/>
                <a:cxnLst/>
                <a:pathLst>
                  <a:path w="417815" h="198165">
                    <a:moveTo>
                      <a:pt x="247007" y="20639"/>
                    </a:moveTo>
                    <a:cubicBezTo>
                      <a:pt x="247006" y="20639"/>
                      <a:pt x="235347" y="2968"/>
                      <a:pt x="218354" y="762"/>
                    </a:cubicBezTo>
                    <a:cubicBezTo>
                      <a:pt x="201361" y="-1443"/>
                      <a:pt x="176727" y="1865"/>
                      <a:pt x="170453" y="6320"/>
                    </a:cubicBezTo>
                    <a:cubicBezTo>
                      <a:pt x="154877" y="17377"/>
                      <a:pt x="151688" y="30529"/>
                      <a:pt x="151688" y="30529"/>
                    </a:cubicBezTo>
                    <a:cubicBezTo>
                      <a:pt x="151688" y="30529"/>
                      <a:pt x="137261" y="26147"/>
                      <a:pt x="124190" y="26147"/>
                    </a:cubicBezTo>
                    <a:cubicBezTo>
                      <a:pt x="111118" y="26147"/>
                      <a:pt x="103086" y="33848"/>
                      <a:pt x="97203" y="43220"/>
                    </a:cubicBezTo>
                    <a:cubicBezTo>
                      <a:pt x="91321" y="52591"/>
                      <a:pt x="90252" y="58091"/>
                      <a:pt x="88291" y="59745"/>
                    </a:cubicBezTo>
                    <a:cubicBezTo>
                      <a:pt x="86330" y="61399"/>
                      <a:pt x="81266" y="51030"/>
                      <a:pt x="56265" y="59745"/>
                    </a:cubicBezTo>
                    <a:cubicBezTo>
                      <a:pt x="40476" y="65250"/>
                      <a:pt x="38943" y="84624"/>
                      <a:pt x="37964" y="91166"/>
                    </a:cubicBezTo>
                    <a:cubicBezTo>
                      <a:pt x="37964" y="91166"/>
                      <a:pt x="18923" y="91129"/>
                      <a:pt x="12387" y="96642"/>
                    </a:cubicBezTo>
                    <a:cubicBezTo>
                      <a:pt x="5851" y="102155"/>
                      <a:pt x="-1689" y="104494"/>
                      <a:pt x="0" y="120562"/>
                    </a:cubicBezTo>
                    <a:cubicBezTo>
                      <a:pt x="2338" y="131513"/>
                      <a:pt x="18356" y="147392"/>
                      <a:pt x="34042" y="145187"/>
                    </a:cubicBezTo>
                    <a:cubicBezTo>
                      <a:pt x="49729" y="142982"/>
                      <a:pt x="56265" y="142982"/>
                      <a:pt x="56265" y="142982"/>
                    </a:cubicBezTo>
                    <a:cubicBezTo>
                      <a:pt x="56265" y="142982"/>
                      <a:pt x="71514" y="173492"/>
                      <a:pt x="87841" y="179254"/>
                    </a:cubicBezTo>
                    <a:cubicBezTo>
                      <a:pt x="106566" y="185863"/>
                      <a:pt x="115928" y="175400"/>
                      <a:pt x="130774" y="179364"/>
                    </a:cubicBezTo>
                    <a:cubicBezTo>
                      <a:pt x="146129" y="183466"/>
                      <a:pt x="152939" y="193542"/>
                      <a:pt x="176512" y="195226"/>
                    </a:cubicBezTo>
                    <a:cubicBezTo>
                      <a:pt x="199642" y="196878"/>
                      <a:pt x="210511" y="182671"/>
                      <a:pt x="210511" y="182671"/>
                    </a:cubicBezTo>
                    <a:cubicBezTo>
                      <a:pt x="210511" y="182671"/>
                      <a:pt x="238285" y="201389"/>
                      <a:pt x="259922" y="197676"/>
                    </a:cubicBezTo>
                    <a:cubicBezTo>
                      <a:pt x="280603" y="194125"/>
                      <a:pt x="290249" y="177159"/>
                      <a:pt x="290249" y="177159"/>
                    </a:cubicBezTo>
                    <a:cubicBezTo>
                      <a:pt x="290249" y="177159"/>
                      <a:pt x="318117" y="185321"/>
                      <a:pt x="337881" y="179805"/>
                    </a:cubicBezTo>
                    <a:cubicBezTo>
                      <a:pt x="361564" y="173196"/>
                      <a:pt x="375217" y="145187"/>
                      <a:pt x="375217" y="145187"/>
                    </a:cubicBezTo>
                    <a:cubicBezTo>
                      <a:pt x="375217" y="145187"/>
                      <a:pt x="392842" y="149751"/>
                      <a:pt x="406060" y="138185"/>
                    </a:cubicBezTo>
                    <a:cubicBezTo>
                      <a:pt x="413925" y="131033"/>
                      <a:pt x="416524" y="116706"/>
                      <a:pt x="416524" y="116706"/>
                    </a:cubicBezTo>
                    <a:cubicBezTo>
                      <a:pt x="416524" y="116706"/>
                      <a:pt x="422014" y="105455"/>
                      <a:pt x="410029" y="96679"/>
                    </a:cubicBezTo>
                    <a:cubicBezTo>
                      <a:pt x="401516" y="90218"/>
                      <a:pt x="381753" y="88960"/>
                      <a:pt x="381753" y="88960"/>
                    </a:cubicBezTo>
                    <a:cubicBezTo>
                      <a:pt x="381753" y="88960"/>
                      <a:pt x="374782" y="64148"/>
                      <a:pt x="359361" y="61394"/>
                    </a:cubicBezTo>
                    <a:cubicBezTo>
                      <a:pt x="336198" y="57258"/>
                      <a:pt x="329500" y="66157"/>
                      <a:pt x="321621" y="50374"/>
                    </a:cubicBezTo>
                    <a:cubicBezTo>
                      <a:pt x="315851" y="38814"/>
                      <a:pt x="306487" y="31104"/>
                      <a:pt x="292719" y="27248"/>
                    </a:cubicBezTo>
                    <a:cubicBezTo>
                      <a:pt x="278873" y="23372"/>
                      <a:pt x="263530" y="27799"/>
                      <a:pt x="247007" y="206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100000">
                    <a:srgbClr val="A8B1B2">
                      <a:alpha val="60000"/>
                    </a:srgbClr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52" name=""/>
              <p:cNvSpPr/>
              <p:nvPr/>
            </p:nvSpPr>
            <p:spPr>
              <a:xfrm>
                <a:off x="7552994" y="4979437"/>
                <a:ext cx="417815" cy="198165"/>
              </a:xfrm>
              <a:custGeom>
                <a:avLst/>
                <a:gdLst/>
                <a:ahLst/>
                <a:cxnLst/>
                <a:pathLst>
                  <a:path w="417815" h="198165">
                    <a:moveTo>
                      <a:pt x="247007" y="20639"/>
                    </a:moveTo>
                    <a:cubicBezTo>
                      <a:pt x="247006" y="20639"/>
                      <a:pt x="235347" y="2968"/>
                      <a:pt x="218354" y="762"/>
                    </a:cubicBezTo>
                    <a:cubicBezTo>
                      <a:pt x="201361" y="-1443"/>
                      <a:pt x="176727" y="1865"/>
                      <a:pt x="170453" y="6320"/>
                    </a:cubicBezTo>
                    <a:cubicBezTo>
                      <a:pt x="154877" y="17377"/>
                      <a:pt x="151688" y="30529"/>
                      <a:pt x="151688" y="30529"/>
                    </a:cubicBezTo>
                    <a:cubicBezTo>
                      <a:pt x="151688" y="30529"/>
                      <a:pt x="137261" y="26147"/>
                      <a:pt x="124190" y="26147"/>
                    </a:cubicBezTo>
                    <a:cubicBezTo>
                      <a:pt x="111118" y="26147"/>
                      <a:pt x="103086" y="33848"/>
                      <a:pt x="97203" y="43220"/>
                    </a:cubicBezTo>
                    <a:cubicBezTo>
                      <a:pt x="91321" y="52591"/>
                      <a:pt x="90252" y="58091"/>
                      <a:pt x="88291" y="59745"/>
                    </a:cubicBezTo>
                    <a:cubicBezTo>
                      <a:pt x="86330" y="61399"/>
                      <a:pt x="81266" y="51030"/>
                      <a:pt x="56265" y="59745"/>
                    </a:cubicBezTo>
                    <a:cubicBezTo>
                      <a:pt x="40476" y="65250"/>
                      <a:pt x="38943" y="84624"/>
                      <a:pt x="37964" y="91166"/>
                    </a:cubicBezTo>
                    <a:cubicBezTo>
                      <a:pt x="37964" y="91166"/>
                      <a:pt x="18923" y="91129"/>
                      <a:pt x="12387" y="96642"/>
                    </a:cubicBezTo>
                    <a:cubicBezTo>
                      <a:pt x="5851" y="102155"/>
                      <a:pt x="-1689" y="104494"/>
                      <a:pt x="0" y="120562"/>
                    </a:cubicBezTo>
                    <a:cubicBezTo>
                      <a:pt x="2338" y="131513"/>
                      <a:pt x="18356" y="147392"/>
                      <a:pt x="34042" y="145187"/>
                    </a:cubicBezTo>
                    <a:cubicBezTo>
                      <a:pt x="49729" y="142982"/>
                      <a:pt x="56265" y="142982"/>
                      <a:pt x="56265" y="142982"/>
                    </a:cubicBezTo>
                    <a:cubicBezTo>
                      <a:pt x="56265" y="142982"/>
                      <a:pt x="71514" y="173492"/>
                      <a:pt x="87841" y="179254"/>
                    </a:cubicBezTo>
                    <a:cubicBezTo>
                      <a:pt x="106566" y="185863"/>
                      <a:pt x="115928" y="175400"/>
                      <a:pt x="130774" y="179364"/>
                    </a:cubicBezTo>
                    <a:cubicBezTo>
                      <a:pt x="146129" y="183466"/>
                      <a:pt x="152939" y="193542"/>
                      <a:pt x="176512" y="195226"/>
                    </a:cubicBezTo>
                    <a:cubicBezTo>
                      <a:pt x="199642" y="196878"/>
                      <a:pt x="210511" y="182671"/>
                      <a:pt x="210511" y="182671"/>
                    </a:cubicBezTo>
                    <a:cubicBezTo>
                      <a:pt x="210511" y="182671"/>
                      <a:pt x="238285" y="201389"/>
                      <a:pt x="259922" y="197676"/>
                    </a:cubicBezTo>
                    <a:cubicBezTo>
                      <a:pt x="280603" y="194125"/>
                      <a:pt x="290249" y="177159"/>
                      <a:pt x="290249" y="177159"/>
                    </a:cubicBezTo>
                    <a:cubicBezTo>
                      <a:pt x="290249" y="177159"/>
                      <a:pt x="318117" y="185321"/>
                      <a:pt x="337881" y="179805"/>
                    </a:cubicBezTo>
                    <a:cubicBezTo>
                      <a:pt x="361564" y="173196"/>
                      <a:pt x="375217" y="145187"/>
                      <a:pt x="375217" y="145187"/>
                    </a:cubicBezTo>
                    <a:cubicBezTo>
                      <a:pt x="375217" y="145187"/>
                      <a:pt x="392842" y="149751"/>
                      <a:pt x="406060" y="138185"/>
                    </a:cubicBezTo>
                    <a:cubicBezTo>
                      <a:pt x="413925" y="131033"/>
                      <a:pt x="416524" y="116706"/>
                      <a:pt x="416524" y="116706"/>
                    </a:cubicBezTo>
                    <a:cubicBezTo>
                      <a:pt x="416524" y="116706"/>
                      <a:pt x="422014" y="105455"/>
                      <a:pt x="410029" y="96679"/>
                    </a:cubicBezTo>
                    <a:cubicBezTo>
                      <a:pt x="401516" y="90218"/>
                      <a:pt x="381753" y="88960"/>
                      <a:pt x="381753" y="88960"/>
                    </a:cubicBezTo>
                    <a:cubicBezTo>
                      <a:pt x="381753" y="88960"/>
                      <a:pt x="374782" y="64148"/>
                      <a:pt x="359361" y="61394"/>
                    </a:cubicBezTo>
                    <a:cubicBezTo>
                      <a:pt x="336198" y="57258"/>
                      <a:pt x="329500" y="66157"/>
                      <a:pt x="321621" y="50374"/>
                    </a:cubicBezTo>
                    <a:cubicBezTo>
                      <a:pt x="315851" y="38814"/>
                      <a:pt x="306487" y="31104"/>
                      <a:pt x="292719" y="27248"/>
                    </a:cubicBezTo>
                    <a:cubicBezTo>
                      <a:pt x="278873" y="23372"/>
                      <a:pt x="263530" y="27799"/>
                      <a:pt x="247007" y="206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100000">
                    <a:srgbClr val="A8B1B2">
                      <a:alpha val="60000"/>
                    </a:srgbClr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53" name=""/>
              <p:cNvSpPr/>
              <p:nvPr/>
            </p:nvSpPr>
            <p:spPr>
              <a:xfrm>
                <a:off x="7484644" y="4796756"/>
                <a:ext cx="417815" cy="198165"/>
              </a:xfrm>
              <a:custGeom>
                <a:avLst/>
                <a:gdLst/>
                <a:ahLst/>
                <a:cxnLst/>
                <a:pathLst>
                  <a:path w="417815" h="198165">
                    <a:moveTo>
                      <a:pt x="247007" y="20639"/>
                    </a:moveTo>
                    <a:cubicBezTo>
                      <a:pt x="247006" y="20639"/>
                      <a:pt x="235347" y="2968"/>
                      <a:pt x="218354" y="762"/>
                    </a:cubicBezTo>
                    <a:cubicBezTo>
                      <a:pt x="201361" y="-1443"/>
                      <a:pt x="176727" y="1865"/>
                      <a:pt x="170453" y="6320"/>
                    </a:cubicBezTo>
                    <a:cubicBezTo>
                      <a:pt x="154877" y="17377"/>
                      <a:pt x="151688" y="30529"/>
                      <a:pt x="151688" y="30529"/>
                    </a:cubicBezTo>
                    <a:cubicBezTo>
                      <a:pt x="151688" y="30529"/>
                      <a:pt x="137261" y="26147"/>
                      <a:pt x="124190" y="26147"/>
                    </a:cubicBezTo>
                    <a:cubicBezTo>
                      <a:pt x="111118" y="26147"/>
                      <a:pt x="103086" y="33848"/>
                      <a:pt x="97203" y="43220"/>
                    </a:cubicBezTo>
                    <a:cubicBezTo>
                      <a:pt x="91321" y="52591"/>
                      <a:pt x="90252" y="58091"/>
                      <a:pt x="88291" y="59745"/>
                    </a:cubicBezTo>
                    <a:cubicBezTo>
                      <a:pt x="86330" y="61399"/>
                      <a:pt x="81266" y="51030"/>
                      <a:pt x="56265" y="59745"/>
                    </a:cubicBezTo>
                    <a:cubicBezTo>
                      <a:pt x="40476" y="65250"/>
                      <a:pt x="38943" y="84624"/>
                      <a:pt x="37964" y="91166"/>
                    </a:cubicBezTo>
                    <a:cubicBezTo>
                      <a:pt x="37964" y="91166"/>
                      <a:pt x="18923" y="91129"/>
                      <a:pt x="12387" y="96642"/>
                    </a:cubicBezTo>
                    <a:cubicBezTo>
                      <a:pt x="5851" y="102155"/>
                      <a:pt x="-1689" y="104494"/>
                      <a:pt x="0" y="120562"/>
                    </a:cubicBezTo>
                    <a:cubicBezTo>
                      <a:pt x="2338" y="131513"/>
                      <a:pt x="18356" y="147392"/>
                      <a:pt x="34042" y="145187"/>
                    </a:cubicBezTo>
                    <a:cubicBezTo>
                      <a:pt x="49729" y="142982"/>
                      <a:pt x="56265" y="142982"/>
                      <a:pt x="56265" y="142982"/>
                    </a:cubicBezTo>
                    <a:cubicBezTo>
                      <a:pt x="56265" y="142982"/>
                      <a:pt x="71514" y="173492"/>
                      <a:pt x="87841" y="179254"/>
                    </a:cubicBezTo>
                    <a:cubicBezTo>
                      <a:pt x="106566" y="185863"/>
                      <a:pt x="115928" y="175400"/>
                      <a:pt x="130774" y="179364"/>
                    </a:cubicBezTo>
                    <a:cubicBezTo>
                      <a:pt x="146129" y="183466"/>
                      <a:pt x="152939" y="193542"/>
                      <a:pt x="176512" y="195226"/>
                    </a:cubicBezTo>
                    <a:cubicBezTo>
                      <a:pt x="199642" y="196878"/>
                      <a:pt x="210511" y="182671"/>
                      <a:pt x="210511" y="182671"/>
                    </a:cubicBezTo>
                    <a:cubicBezTo>
                      <a:pt x="210511" y="182671"/>
                      <a:pt x="238285" y="201389"/>
                      <a:pt x="259922" y="197676"/>
                    </a:cubicBezTo>
                    <a:cubicBezTo>
                      <a:pt x="280603" y="194125"/>
                      <a:pt x="290249" y="177159"/>
                      <a:pt x="290249" y="177159"/>
                    </a:cubicBezTo>
                    <a:cubicBezTo>
                      <a:pt x="290249" y="177159"/>
                      <a:pt x="318117" y="185321"/>
                      <a:pt x="337881" y="179805"/>
                    </a:cubicBezTo>
                    <a:cubicBezTo>
                      <a:pt x="361564" y="173196"/>
                      <a:pt x="375217" y="145187"/>
                      <a:pt x="375217" y="145187"/>
                    </a:cubicBezTo>
                    <a:cubicBezTo>
                      <a:pt x="375217" y="145187"/>
                      <a:pt x="392842" y="149751"/>
                      <a:pt x="406060" y="138185"/>
                    </a:cubicBezTo>
                    <a:cubicBezTo>
                      <a:pt x="413925" y="131033"/>
                      <a:pt x="416524" y="116706"/>
                      <a:pt x="416524" y="116706"/>
                    </a:cubicBezTo>
                    <a:cubicBezTo>
                      <a:pt x="416524" y="116706"/>
                      <a:pt x="422014" y="105455"/>
                      <a:pt x="410029" y="96679"/>
                    </a:cubicBezTo>
                    <a:cubicBezTo>
                      <a:pt x="401516" y="90218"/>
                      <a:pt x="381753" y="88960"/>
                      <a:pt x="381753" y="88960"/>
                    </a:cubicBezTo>
                    <a:cubicBezTo>
                      <a:pt x="381753" y="88960"/>
                      <a:pt x="374782" y="64148"/>
                      <a:pt x="359361" y="61394"/>
                    </a:cubicBezTo>
                    <a:cubicBezTo>
                      <a:pt x="336198" y="57258"/>
                      <a:pt x="329500" y="66157"/>
                      <a:pt x="321621" y="50374"/>
                    </a:cubicBezTo>
                    <a:cubicBezTo>
                      <a:pt x="315851" y="38814"/>
                      <a:pt x="306487" y="31104"/>
                      <a:pt x="292719" y="27248"/>
                    </a:cubicBezTo>
                    <a:cubicBezTo>
                      <a:pt x="278873" y="23372"/>
                      <a:pt x="263530" y="27799"/>
                      <a:pt x="247007" y="206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100000">
                    <a:srgbClr val="A8B1B2">
                      <a:alpha val="60000"/>
                    </a:srgbClr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754" name=""/>
              <p:cNvSpPr/>
              <p:nvPr/>
            </p:nvSpPr>
            <p:spPr>
              <a:xfrm>
                <a:off x="7632336" y="4925393"/>
                <a:ext cx="417815" cy="198165"/>
              </a:xfrm>
              <a:custGeom>
                <a:avLst/>
                <a:gdLst/>
                <a:ahLst/>
                <a:cxnLst/>
                <a:pathLst>
                  <a:path w="417815" h="198165">
                    <a:moveTo>
                      <a:pt x="247007" y="20639"/>
                    </a:moveTo>
                    <a:cubicBezTo>
                      <a:pt x="247006" y="20639"/>
                      <a:pt x="235347" y="2968"/>
                      <a:pt x="218354" y="762"/>
                    </a:cubicBezTo>
                    <a:cubicBezTo>
                      <a:pt x="201361" y="-1443"/>
                      <a:pt x="176727" y="1865"/>
                      <a:pt x="170453" y="6320"/>
                    </a:cubicBezTo>
                    <a:cubicBezTo>
                      <a:pt x="154877" y="17377"/>
                      <a:pt x="151688" y="30529"/>
                      <a:pt x="151688" y="30529"/>
                    </a:cubicBezTo>
                    <a:cubicBezTo>
                      <a:pt x="151688" y="30529"/>
                      <a:pt x="137261" y="26147"/>
                      <a:pt x="124190" y="26147"/>
                    </a:cubicBezTo>
                    <a:cubicBezTo>
                      <a:pt x="111118" y="26147"/>
                      <a:pt x="103086" y="33848"/>
                      <a:pt x="97203" y="43220"/>
                    </a:cubicBezTo>
                    <a:cubicBezTo>
                      <a:pt x="91321" y="52591"/>
                      <a:pt x="90252" y="58091"/>
                      <a:pt x="88291" y="59745"/>
                    </a:cubicBezTo>
                    <a:cubicBezTo>
                      <a:pt x="86330" y="61399"/>
                      <a:pt x="81266" y="51030"/>
                      <a:pt x="56265" y="59745"/>
                    </a:cubicBezTo>
                    <a:cubicBezTo>
                      <a:pt x="40476" y="65250"/>
                      <a:pt x="38943" y="84624"/>
                      <a:pt x="37964" y="91166"/>
                    </a:cubicBezTo>
                    <a:cubicBezTo>
                      <a:pt x="37964" y="91166"/>
                      <a:pt x="18923" y="91129"/>
                      <a:pt x="12387" y="96642"/>
                    </a:cubicBezTo>
                    <a:cubicBezTo>
                      <a:pt x="5851" y="102155"/>
                      <a:pt x="-1689" y="104494"/>
                      <a:pt x="0" y="120562"/>
                    </a:cubicBezTo>
                    <a:cubicBezTo>
                      <a:pt x="2338" y="131513"/>
                      <a:pt x="18356" y="147392"/>
                      <a:pt x="34042" y="145187"/>
                    </a:cubicBezTo>
                    <a:cubicBezTo>
                      <a:pt x="49729" y="142982"/>
                      <a:pt x="56265" y="142982"/>
                      <a:pt x="56265" y="142982"/>
                    </a:cubicBezTo>
                    <a:cubicBezTo>
                      <a:pt x="56265" y="142982"/>
                      <a:pt x="71514" y="173492"/>
                      <a:pt x="87841" y="179254"/>
                    </a:cubicBezTo>
                    <a:cubicBezTo>
                      <a:pt x="106566" y="185863"/>
                      <a:pt x="115928" y="175400"/>
                      <a:pt x="130774" y="179364"/>
                    </a:cubicBezTo>
                    <a:cubicBezTo>
                      <a:pt x="146129" y="183466"/>
                      <a:pt x="152939" y="193542"/>
                      <a:pt x="176512" y="195226"/>
                    </a:cubicBezTo>
                    <a:cubicBezTo>
                      <a:pt x="199642" y="196878"/>
                      <a:pt x="210511" y="182671"/>
                      <a:pt x="210511" y="182671"/>
                    </a:cubicBezTo>
                    <a:cubicBezTo>
                      <a:pt x="210511" y="182671"/>
                      <a:pt x="238285" y="201389"/>
                      <a:pt x="259922" y="197676"/>
                    </a:cubicBezTo>
                    <a:cubicBezTo>
                      <a:pt x="280603" y="194125"/>
                      <a:pt x="290249" y="177159"/>
                      <a:pt x="290249" y="177159"/>
                    </a:cubicBezTo>
                    <a:cubicBezTo>
                      <a:pt x="290249" y="177159"/>
                      <a:pt x="318117" y="185321"/>
                      <a:pt x="337881" y="179805"/>
                    </a:cubicBezTo>
                    <a:cubicBezTo>
                      <a:pt x="361564" y="173196"/>
                      <a:pt x="375217" y="145187"/>
                      <a:pt x="375217" y="145187"/>
                    </a:cubicBezTo>
                    <a:cubicBezTo>
                      <a:pt x="375217" y="145187"/>
                      <a:pt x="392842" y="149751"/>
                      <a:pt x="406060" y="138185"/>
                    </a:cubicBezTo>
                    <a:cubicBezTo>
                      <a:pt x="413925" y="131033"/>
                      <a:pt x="416524" y="116706"/>
                      <a:pt x="416524" y="116706"/>
                    </a:cubicBezTo>
                    <a:cubicBezTo>
                      <a:pt x="416524" y="116706"/>
                      <a:pt x="422014" y="105455"/>
                      <a:pt x="410029" y="96679"/>
                    </a:cubicBezTo>
                    <a:cubicBezTo>
                      <a:pt x="401516" y="90218"/>
                      <a:pt x="381753" y="88960"/>
                      <a:pt x="381753" y="88960"/>
                    </a:cubicBezTo>
                    <a:cubicBezTo>
                      <a:pt x="381753" y="88960"/>
                      <a:pt x="374782" y="64148"/>
                      <a:pt x="359361" y="61394"/>
                    </a:cubicBezTo>
                    <a:cubicBezTo>
                      <a:pt x="336198" y="57258"/>
                      <a:pt x="329500" y="66157"/>
                      <a:pt x="321621" y="50374"/>
                    </a:cubicBezTo>
                    <a:cubicBezTo>
                      <a:pt x="315851" y="38814"/>
                      <a:pt x="306487" y="31104"/>
                      <a:pt x="292719" y="27248"/>
                    </a:cubicBezTo>
                    <a:cubicBezTo>
                      <a:pt x="278873" y="23372"/>
                      <a:pt x="263530" y="27799"/>
                      <a:pt x="247007" y="206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100000">
                    <a:srgbClr val="A8B1B2">
                      <a:alpha val="60000"/>
                    </a:srgbClr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</p:grpSp>
        <p:grpSp>
          <p:nvGrpSpPr>
            <p:cNvPr id="1887" name="Main Topic 4"/>
            <p:cNvGrpSpPr/>
            <p:nvPr/>
          </p:nvGrpSpPr>
          <p:grpSpPr>
            <a:xfrm>
              <a:off x="2917813" y="2273800"/>
              <a:ext cx="805600" cy="288800"/>
              <a:chOff x="2917813" y="2273800"/>
              <a:chExt cx="805600" cy="288800"/>
            </a:xfrm>
          </p:grpSpPr>
          <p:sp>
            <p:nvSpPr>
              <p:cNvPr id="1888" name="Rectangle balloon"/>
              <p:cNvSpPr/>
              <p:nvPr/>
            </p:nvSpPr>
            <p:spPr>
              <a:xfrm>
                <a:off x="2917813" y="2273800"/>
                <a:ext cx="805600" cy="288800"/>
              </a:xfrm>
              <a:custGeom>
                <a:avLst/>
                <a:gdLst/>
                <a:ahLst/>
                <a:cxnLst/>
                <a:pathLst>
                  <a:path w="805600" h="288800">
                    <a:moveTo>
                      <a:pt x="51984" y="0"/>
                    </a:moveTo>
                    <a:lnTo>
                      <a:pt x="753616" y="0"/>
                    </a:lnTo>
                    <a:cubicBezTo>
                      <a:pt x="782329" y="0"/>
                      <a:pt x="805600" y="23273"/>
                      <a:pt x="805600" y="51984"/>
                    </a:cubicBezTo>
                    <a:lnTo>
                      <a:pt x="805600" y="236816"/>
                    </a:lnTo>
                    <a:cubicBezTo>
                      <a:pt x="805600" y="265527"/>
                      <a:pt x="782329" y="288800"/>
                      <a:pt x="753616" y="288800"/>
                    </a:cubicBezTo>
                    <a:lnTo>
                      <a:pt x="51984" y="288800"/>
                    </a:lnTo>
                    <a:cubicBezTo>
                      <a:pt x="23273" y="288800"/>
                      <a:pt x="0" y="265527"/>
                      <a:pt x="0" y="236816"/>
                    </a:cubicBezTo>
                    <a:lnTo>
                      <a:pt x="0" y="51984"/>
                    </a:lnTo>
                    <a:cubicBezTo>
                      <a:pt x="0" y="23273"/>
                      <a:pt x="23273" y="0"/>
                      <a:pt x="51984" y="0"/>
                    </a:cubicBezTo>
                    <a:close/>
                  </a:path>
                </a:pathLst>
              </a:cu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A47063"/>
                </a:solidFill>
                <a:bevel/>
              </a:ln>
            </p:spPr>
          </p:sp>
          <p:sp>
            <p:nvSpPr>
              <p:cNvPr id="1889" name=""/>
              <p:cNvSpPr/>
              <p:nvPr/>
            </p:nvSpPr>
            <p:spPr>
              <a:xfrm>
                <a:off x="2940613" y="2296600"/>
                <a:ext cx="760000" cy="144400"/>
              </a:xfrm>
              <a:custGeom>
                <a:avLst/>
                <a:gdLst/>
                <a:ahLst/>
                <a:cxnLst/>
                <a:pathLst>
                  <a:path w="760000" h="144400">
                    <a:moveTo>
                      <a:pt x="51984" y="0"/>
                    </a:moveTo>
                    <a:lnTo>
                      <a:pt x="708016" y="0"/>
                    </a:lnTo>
                    <a:cubicBezTo>
                      <a:pt x="736727" y="0"/>
                      <a:pt x="760000" y="23273"/>
                      <a:pt x="760000" y="51984"/>
                    </a:cubicBezTo>
                    <a:lnTo>
                      <a:pt x="760000" y="92416"/>
                    </a:lnTo>
                    <a:cubicBezTo>
                      <a:pt x="760000" y="121127"/>
                      <a:pt x="736727" y="144400"/>
                      <a:pt x="708016" y="144400"/>
                    </a:cubicBezTo>
                    <a:lnTo>
                      <a:pt x="51984" y="144400"/>
                    </a:lnTo>
                    <a:cubicBezTo>
                      <a:pt x="23273" y="144400"/>
                      <a:pt x="0" y="121127"/>
                      <a:pt x="0" y="92416"/>
                    </a:cubicBezTo>
                    <a:lnTo>
                      <a:pt x="0" y="51984"/>
                    </a:lnTo>
                    <a:cubicBezTo>
                      <a:pt x="0" y="23273"/>
                      <a:pt x="23273" y="0"/>
                      <a:pt x="5198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22" name="Text 4922"/>
              <p:cNvSpPr txBox="1"/>
              <p:nvPr/>
            </p:nvSpPr>
            <p:spPr>
              <a:xfrm>
                <a:off x="3009013" y="2357400"/>
                <a:ext cx="69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Opportunities</a:t>
                </a:r>
              </a:p>
            </p:txBody>
          </p:sp>
        </p:grpSp>
        <p:grpSp>
          <p:nvGrpSpPr>
            <p:cNvPr id="1890" name="Main Topic 4"/>
            <p:cNvGrpSpPr/>
            <p:nvPr/>
          </p:nvGrpSpPr>
          <p:grpSpPr>
            <a:xfrm>
              <a:off x="5433413" y="2361200"/>
              <a:ext cx="1254000" cy="288800"/>
              <a:chOff x="5433413" y="2361200"/>
              <a:chExt cx="1254000" cy="288800"/>
            </a:xfrm>
          </p:grpSpPr>
          <p:sp>
            <p:nvSpPr>
              <p:cNvPr id="1891" name="Rectangle balloon"/>
              <p:cNvSpPr/>
              <p:nvPr/>
            </p:nvSpPr>
            <p:spPr>
              <a:xfrm>
                <a:off x="5433413" y="2361200"/>
                <a:ext cx="1254000" cy="288800"/>
              </a:xfrm>
              <a:custGeom>
                <a:avLst/>
                <a:gdLst/>
                <a:ahLst/>
                <a:cxnLst/>
                <a:pathLst>
                  <a:path w="1254000" h="288800">
                    <a:moveTo>
                      <a:pt x="51984" y="0"/>
                    </a:moveTo>
                    <a:lnTo>
                      <a:pt x="1202016" y="0"/>
                    </a:lnTo>
                    <a:cubicBezTo>
                      <a:pt x="1230729" y="0"/>
                      <a:pt x="1254000" y="23273"/>
                      <a:pt x="1254000" y="51984"/>
                    </a:cubicBezTo>
                    <a:lnTo>
                      <a:pt x="1254000" y="236816"/>
                    </a:lnTo>
                    <a:cubicBezTo>
                      <a:pt x="1254000" y="265527"/>
                      <a:pt x="1230729" y="288800"/>
                      <a:pt x="1202016" y="288800"/>
                    </a:cubicBezTo>
                    <a:lnTo>
                      <a:pt x="51984" y="288800"/>
                    </a:lnTo>
                    <a:cubicBezTo>
                      <a:pt x="23273" y="288800"/>
                      <a:pt x="0" y="265527"/>
                      <a:pt x="0" y="236816"/>
                    </a:cubicBezTo>
                    <a:lnTo>
                      <a:pt x="0" y="51984"/>
                    </a:lnTo>
                    <a:cubicBezTo>
                      <a:pt x="0" y="23273"/>
                      <a:pt x="23273" y="0"/>
                      <a:pt x="51984" y="0"/>
                    </a:cubicBezTo>
                    <a:close/>
                  </a:path>
                </a:pathLst>
              </a:cu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08080"/>
                </a:solidFill>
                <a:bevel/>
              </a:ln>
            </p:spPr>
          </p:sp>
          <p:sp>
            <p:nvSpPr>
              <p:cNvPr id="1892" name=""/>
              <p:cNvSpPr/>
              <p:nvPr/>
            </p:nvSpPr>
            <p:spPr>
              <a:xfrm>
                <a:off x="5456213" y="2384000"/>
                <a:ext cx="1208400" cy="144400"/>
              </a:xfrm>
              <a:custGeom>
                <a:avLst/>
                <a:gdLst/>
                <a:ahLst/>
                <a:cxnLst/>
                <a:pathLst>
                  <a:path w="1208400" h="144400">
                    <a:moveTo>
                      <a:pt x="51984" y="0"/>
                    </a:moveTo>
                    <a:lnTo>
                      <a:pt x="1156416" y="0"/>
                    </a:lnTo>
                    <a:cubicBezTo>
                      <a:pt x="1185129" y="0"/>
                      <a:pt x="1208400" y="23273"/>
                      <a:pt x="1208400" y="51984"/>
                    </a:cubicBezTo>
                    <a:lnTo>
                      <a:pt x="1208400" y="92416"/>
                    </a:lnTo>
                    <a:cubicBezTo>
                      <a:pt x="1208400" y="121127"/>
                      <a:pt x="1185129" y="144400"/>
                      <a:pt x="1156416" y="144400"/>
                    </a:cubicBezTo>
                    <a:lnTo>
                      <a:pt x="51984" y="144400"/>
                    </a:lnTo>
                    <a:cubicBezTo>
                      <a:pt x="23273" y="144400"/>
                      <a:pt x="0" y="121127"/>
                      <a:pt x="0" y="92416"/>
                    </a:cubicBezTo>
                    <a:lnTo>
                      <a:pt x="0" y="51984"/>
                    </a:lnTo>
                    <a:cubicBezTo>
                      <a:pt x="0" y="23273"/>
                      <a:pt x="23273" y="0"/>
                      <a:pt x="5198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23" name="Text 4923"/>
              <p:cNvSpPr txBox="1"/>
              <p:nvPr/>
            </p:nvSpPr>
            <p:spPr>
              <a:xfrm>
                <a:off x="5524613" y="2444800"/>
                <a:ext cx="1140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Weaknesses/Limitation</a:t>
                </a:r>
              </a:p>
            </p:txBody>
          </p:sp>
        </p:grpSp>
        <p:grpSp>
          <p:nvGrpSpPr>
            <p:cNvPr id="1893" name="Main Topic 4"/>
            <p:cNvGrpSpPr/>
            <p:nvPr/>
          </p:nvGrpSpPr>
          <p:grpSpPr>
            <a:xfrm>
              <a:off x="2895013" y="4128200"/>
              <a:ext cx="828400" cy="288800"/>
              <a:chOff x="2895013" y="4128200"/>
              <a:chExt cx="828400" cy="288800"/>
            </a:xfrm>
          </p:grpSpPr>
          <p:sp>
            <p:nvSpPr>
              <p:cNvPr id="1894" name="Rectangle balloon"/>
              <p:cNvSpPr/>
              <p:nvPr/>
            </p:nvSpPr>
            <p:spPr>
              <a:xfrm>
                <a:off x="2895013" y="4128200"/>
                <a:ext cx="828400" cy="288800"/>
              </a:xfrm>
              <a:custGeom>
                <a:avLst/>
                <a:gdLst/>
                <a:ahLst/>
                <a:cxnLst/>
                <a:pathLst>
                  <a:path w="828400" h="288800">
                    <a:moveTo>
                      <a:pt x="51984" y="0"/>
                    </a:moveTo>
                    <a:lnTo>
                      <a:pt x="776416" y="0"/>
                    </a:lnTo>
                    <a:cubicBezTo>
                      <a:pt x="805129" y="0"/>
                      <a:pt x="828400" y="23273"/>
                      <a:pt x="828400" y="51984"/>
                    </a:cubicBezTo>
                    <a:lnTo>
                      <a:pt x="828400" y="236816"/>
                    </a:lnTo>
                    <a:cubicBezTo>
                      <a:pt x="828400" y="265527"/>
                      <a:pt x="805129" y="288800"/>
                      <a:pt x="776416" y="288800"/>
                    </a:cubicBezTo>
                    <a:lnTo>
                      <a:pt x="51984" y="288800"/>
                    </a:lnTo>
                    <a:cubicBezTo>
                      <a:pt x="23273" y="288800"/>
                      <a:pt x="0" y="265527"/>
                      <a:pt x="0" y="236816"/>
                    </a:cubicBezTo>
                    <a:lnTo>
                      <a:pt x="0" y="51984"/>
                    </a:lnTo>
                    <a:cubicBezTo>
                      <a:pt x="0" y="23273"/>
                      <a:pt x="23273" y="0"/>
                      <a:pt x="51984" y="0"/>
                    </a:cubicBezTo>
                    <a:close/>
                  </a:path>
                </a:pathLst>
              </a:cu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C805F"/>
                </a:solidFill>
                <a:bevel/>
              </a:ln>
            </p:spPr>
          </p:sp>
          <p:sp>
            <p:nvSpPr>
              <p:cNvPr id="1895" name=""/>
              <p:cNvSpPr/>
              <p:nvPr/>
            </p:nvSpPr>
            <p:spPr>
              <a:xfrm>
                <a:off x="2917813" y="4151000"/>
                <a:ext cx="782800" cy="144400"/>
              </a:xfrm>
              <a:custGeom>
                <a:avLst/>
                <a:gdLst/>
                <a:ahLst/>
                <a:cxnLst/>
                <a:pathLst>
                  <a:path w="782800" h="144400">
                    <a:moveTo>
                      <a:pt x="51984" y="0"/>
                    </a:moveTo>
                    <a:lnTo>
                      <a:pt x="730816" y="0"/>
                    </a:lnTo>
                    <a:cubicBezTo>
                      <a:pt x="759527" y="0"/>
                      <a:pt x="782800" y="23273"/>
                      <a:pt x="782800" y="51984"/>
                    </a:cubicBezTo>
                    <a:lnTo>
                      <a:pt x="782800" y="92416"/>
                    </a:lnTo>
                    <a:cubicBezTo>
                      <a:pt x="782800" y="121127"/>
                      <a:pt x="759527" y="144400"/>
                      <a:pt x="730816" y="144400"/>
                    </a:cubicBezTo>
                    <a:lnTo>
                      <a:pt x="51984" y="144400"/>
                    </a:lnTo>
                    <a:cubicBezTo>
                      <a:pt x="23273" y="144400"/>
                      <a:pt x="0" y="121127"/>
                      <a:pt x="0" y="92416"/>
                    </a:cubicBezTo>
                    <a:lnTo>
                      <a:pt x="0" y="51984"/>
                    </a:lnTo>
                    <a:cubicBezTo>
                      <a:pt x="0" y="23273"/>
                      <a:pt x="23273" y="0"/>
                      <a:pt x="5198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906" name="Safety"/>
              <p:cNvGrpSpPr/>
              <p:nvPr/>
            </p:nvGrpSpPr>
            <p:grpSpPr>
              <a:xfrm>
                <a:off x="2986213" y="4181400"/>
                <a:ext cx="152000" cy="182400"/>
                <a:chOff x="2986213" y="4181400"/>
                <a:chExt cx="152000" cy="182400"/>
              </a:xfrm>
            </p:grpSpPr>
            <p:sp>
              <p:nvSpPr>
                <p:cNvPr id="1907" name=""/>
                <p:cNvSpPr/>
                <p:nvPr/>
              </p:nvSpPr>
              <p:spPr>
                <a:xfrm>
                  <a:off x="2986213" y="4181400"/>
                  <a:ext cx="152000" cy="182400"/>
                </a:xfrm>
                <a:custGeom>
                  <a:avLst/>
                  <a:gdLst/>
                  <a:ahLst/>
                  <a:cxnLst/>
                  <a:pathLst>
                    <a:path w="152000" h="182400">
                      <a:moveTo>
                        <a:pt x="0" y="17560"/>
                      </a:moveTo>
                      <a:lnTo>
                        <a:pt x="44672" y="17560"/>
                      </a:lnTo>
                      <a:lnTo>
                        <a:pt x="76000" y="0"/>
                      </a:lnTo>
                      <a:lnTo>
                        <a:pt x="106791" y="17560"/>
                      </a:lnTo>
                      <a:lnTo>
                        <a:pt x="152000" y="17560"/>
                      </a:lnTo>
                      <a:lnTo>
                        <a:pt x="152000" y="146713"/>
                      </a:lnTo>
                      <a:lnTo>
                        <a:pt x="76000" y="182400"/>
                      </a:lnTo>
                      <a:lnTo>
                        <a:pt x="0" y="146713"/>
                      </a:lnTo>
                      <a:lnTo>
                        <a:pt x="0" y="1756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FBFBF"/>
                    </a:gs>
                    <a:gs pos="50000">
                      <a:srgbClr val="FFFFFF"/>
                    </a:gs>
                    <a:gs pos="100000">
                      <a:srgbClr val="A5A5A5"/>
                    </a:gs>
                  </a:gsLst>
                  <a:lin ang="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908" name=""/>
                <p:cNvSpPr/>
                <p:nvPr/>
              </p:nvSpPr>
              <p:spPr>
                <a:xfrm>
                  <a:off x="3006330" y="4205541"/>
                  <a:ext cx="111765" cy="134118"/>
                </a:xfrm>
                <a:custGeom>
                  <a:avLst/>
                  <a:gdLst/>
                  <a:ahLst/>
                  <a:cxnLst/>
                  <a:pathLst>
                    <a:path w="111765" h="134118">
                      <a:moveTo>
                        <a:pt x="0" y="12912"/>
                      </a:moveTo>
                      <a:lnTo>
                        <a:pt x="32847" y="12912"/>
                      </a:lnTo>
                      <a:lnTo>
                        <a:pt x="55882" y="0"/>
                      </a:lnTo>
                      <a:lnTo>
                        <a:pt x="78522" y="12912"/>
                      </a:lnTo>
                      <a:lnTo>
                        <a:pt x="111765" y="12912"/>
                      </a:lnTo>
                      <a:lnTo>
                        <a:pt x="111765" y="107877"/>
                      </a:lnTo>
                      <a:lnTo>
                        <a:pt x="55882" y="134118"/>
                      </a:lnTo>
                      <a:lnTo>
                        <a:pt x="0" y="107877"/>
                      </a:lnTo>
                      <a:lnTo>
                        <a:pt x="0" y="1291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80C0"/>
                    </a:gs>
                    <a:gs pos="50000">
                      <a:srgbClr val="26BAF1"/>
                    </a:gs>
                    <a:gs pos="100000">
                      <a:srgbClr val="0080C0"/>
                    </a:gs>
                  </a:gsLst>
                  <a:lin ang="0" scaled="0"/>
                </a:gradFill>
                <a:ln w="2500" cap="flat">
                  <a:solidFill>
                    <a:srgbClr val="808080"/>
                  </a:solidFill>
                  <a:bevel/>
                </a:ln>
              </p:spPr>
            </p:sp>
            <p:sp>
              <p:nvSpPr>
                <p:cNvPr id="1909" name=""/>
                <p:cNvSpPr/>
                <p:nvPr/>
              </p:nvSpPr>
              <p:spPr>
                <a:xfrm>
                  <a:off x="3016613" y="4242200"/>
                  <a:ext cx="91200" cy="60800"/>
                </a:xfrm>
                <a:custGeom>
                  <a:avLst/>
                  <a:gdLst/>
                  <a:ahLst/>
                  <a:cxnLst/>
                  <a:pathLst>
                    <a:path w="91200" h="60800">
                      <a:moveTo>
                        <a:pt x="0" y="23263"/>
                      </a:moveTo>
                      <a:lnTo>
                        <a:pt x="39125" y="60800"/>
                      </a:lnTo>
                      <a:lnTo>
                        <a:pt x="91200" y="10839"/>
                      </a:lnTo>
                      <a:lnTo>
                        <a:pt x="79903" y="0"/>
                      </a:lnTo>
                      <a:lnTo>
                        <a:pt x="39124" y="39123"/>
                      </a:lnTo>
                      <a:lnTo>
                        <a:pt x="11697" y="12039"/>
                      </a:lnTo>
                      <a:lnTo>
                        <a:pt x="0" y="232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4924" name="Text 4924"/>
              <p:cNvSpPr txBox="1"/>
              <p:nvPr/>
            </p:nvSpPr>
            <p:spPr>
              <a:xfrm>
                <a:off x="3168613" y="4211800"/>
                <a:ext cx="532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Strengths</a:t>
                </a:r>
              </a:p>
            </p:txBody>
          </p:sp>
        </p:grpSp>
        <p:grpSp>
          <p:nvGrpSpPr>
            <p:cNvPr id="1896" name="Main Topic 4"/>
            <p:cNvGrpSpPr/>
            <p:nvPr/>
          </p:nvGrpSpPr>
          <p:grpSpPr>
            <a:xfrm>
              <a:off x="5433413" y="4040800"/>
              <a:ext cx="760000" cy="288800"/>
              <a:chOff x="5433413" y="4040800"/>
              <a:chExt cx="760000" cy="288800"/>
            </a:xfrm>
          </p:grpSpPr>
          <p:sp>
            <p:nvSpPr>
              <p:cNvPr id="1897" name="Rectangle balloon"/>
              <p:cNvSpPr/>
              <p:nvPr/>
            </p:nvSpPr>
            <p:spPr>
              <a:xfrm>
                <a:off x="5433413" y="4040800"/>
                <a:ext cx="760000" cy="288800"/>
              </a:xfrm>
              <a:custGeom>
                <a:avLst/>
                <a:gdLst/>
                <a:ahLst/>
                <a:cxnLst/>
                <a:pathLst>
                  <a:path w="760000" h="288800">
                    <a:moveTo>
                      <a:pt x="51984" y="0"/>
                    </a:moveTo>
                    <a:lnTo>
                      <a:pt x="708016" y="0"/>
                    </a:lnTo>
                    <a:cubicBezTo>
                      <a:pt x="736727" y="0"/>
                      <a:pt x="760000" y="23273"/>
                      <a:pt x="760000" y="51984"/>
                    </a:cubicBezTo>
                    <a:lnTo>
                      <a:pt x="760000" y="236816"/>
                    </a:lnTo>
                    <a:cubicBezTo>
                      <a:pt x="760000" y="265527"/>
                      <a:pt x="736727" y="288800"/>
                      <a:pt x="708016" y="288800"/>
                    </a:cubicBezTo>
                    <a:lnTo>
                      <a:pt x="51984" y="288800"/>
                    </a:lnTo>
                    <a:cubicBezTo>
                      <a:pt x="23273" y="288800"/>
                      <a:pt x="0" y="265527"/>
                      <a:pt x="0" y="236816"/>
                    </a:cubicBezTo>
                    <a:lnTo>
                      <a:pt x="0" y="51984"/>
                    </a:lnTo>
                    <a:cubicBezTo>
                      <a:pt x="0" y="23273"/>
                      <a:pt x="23273" y="0"/>
                      <a:pt x="51984" y="0"/>
                    </a:cubicBez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008000"/>
                </a:solidFill>
                <a:bevel/>
              </a:ln>
            </p:spPr>
          </p:sp>
          <p:sp>
            <p:nvSpPr>
              <p:cNvPr id="1898" name=""/>
              <p:cNvSpPr/>
              <p:nvPr/>
            </p:nvSpPr>
            <p:spPr>
              <a:xfrm>
                <a:off x="5456213" y="4063600"/>
                <a:ext cx="714400" cy="144400"/>
              </a:xfrm>
              <a:custGeom>
                <a:avLst/>
                <a:gdLst/>
                <a:ahLst/>
                <a:cxnLst/>
                <a:pathLst>
                  <a:path w="714400" h="144400">
                    <a:moveTo>
                      <a:pt x="51984" y="0"/>
                    </a:moveTo>
                    <a:lnTo>
                      <a:pt x="662416" y="0"/>
                    </a:lnTo>
                    <a:cubicBezTo>
                      <a:pt x="691127" y="0"/>
                      <a:pt x="714400" y="23273"/>
                      <a:pt x="714400" y="51984"/>
                    </a:cubicBezTo>
                    <a:lnTo>
                      <a:pt x="714400" y="92416"/>
                    </a:lnTo>
                    <a:cubicBezTo>
                      <a:pt x="714400" y="121127"/>
                      <a:pt x="691127" y="144400"/>
                      <a:pt x="662416" y="144400"/>
                    </a:cubicBezTo>
                    <a:lnTo>
                      <a:pt x="51984" y="144400"/>
                    </a:lnTo>
                    <a:cubicBezTo>
                      <a:pt x="23273" y="144400"/>
                      <a:pt x="0" y="121127"/>
                      <a:pt x="0" y="92416"/>
                    </a:cubicBezTo>
                    <a:lnTo>
                      <a:pt x="0" y="51984"/>
                    </a:lnTo>
                    <a:cubicBezTo>
                      <a:pt x="0" y="23273"/>
                      <a:pt x="23273" y="0"/>
                      <a:pt x="5198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989" name="Bomb"/>
              <p:cNvGrpSpPr/>
              <p:nvPr/>
            </p:nvGrpSpPr>
            <p:grpSpPr>
              <a:xfrm>
                <a:off x="5524613" y="4101600"/>
                <a:ext cx="182400" cy="167200"/>
                <a:chOff x="5524613" y="4101600"/>
                <a:chExt cx="182400" cy="167200"/>
              </a:xfrm>
            </p:grpSpPr>
            <p:sp>
              <p:nvSpPr>
                <p:cNvPr id="1990" name=""/>
                <p:cNvSpPr/>
                <p:nvPr/>
              </p:nvSpPr>
              <p:spPr>
                <a:xfrm>
                  <a:off x="5553130" y="4101549"/>
                  <a:ext cx="47733" cy="34515"/>
                </a:xfrm>
                <a:custGeom>
                  <a:avLst/>
                  <a:gdLst/>
                  <a:ahLst/>
                  <a:cxnLst/>
                  <a:pathLst>
                    <a:path w="47733" h="34515">
                      <a:moveTo>
                        <a:pt x="40229" y="29810"/>
                      </a:moveTo>
                      <a:cubicBezTo>
                        <a:pt x="40229" y="29810"/>
                        <a:pt x="36060" y="4999"/>
                        <a:pt x="21469" y="7994"/>
                      </a:cubicBezTo>
                      <a:cubicBezTo>
                        <a:pt x="5823" y="11205"/>
                        <a:pt x="7712" y="34515"/>
                        <a:pt x="7712" y="34515"/>
                      </a:cubicBezTo>
                      <a:lnTo>
                        <a:pt x="0" y="34515"/>
                      </a:lnTo>
                      <a:cubicBezTo>
                        <a:pt x="0" y="34515"/>
                        <a:pt x="-1459" y="3716"/>
                        <a:pt x="20219" y="294"/>
                      </a:cubicBezTo>
                      <a:cubicBezTo>
                        <a:pt x="41896" y="-3128"/>
                        <a:pt x="47733" y="24677"/>
                        <a:pt x="47733" y="24677"/>
                      </a:cubicBezTo>
                      <a:lnTo>
                        <a:pt x="40229" y="29810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 w="7600" cap="flat">
                  <a:solidFill>
                    <a:srgbClr val="404040"/>
                  </a:solidFill>
                  <a:bevel/>
                </a:ln>
              </p:spPr>
            </p:sp>
            <p:sp>
              <p:nvSpPr>
                <p:cNvPr id="1991" name=""/>
                <p:cNvSpPr/>
                <p:nvPr/>
              </p:nvSpPr>
              <p:spPr>
                <a:xfrm>
                  <a:off x="5580435" y="4117408"/>
                  <a:ext cx="50462" cy="40045"/>
                </a:xfrm>
                <a:custGeom>
                  <a:avLst/>
                  <a:gdLst/>
                  <a:ahLst/>
                  <a:cxnLst/>
                  <a:pathLst>
                    <a:path w="50462" h="40045">
                      <a:moveTo>
                        <a:pt x="14071" y="40045"/>
                      </a:moveTo>
                      <a:lnTo>
                        <a:pt x="0" y="21358"/>
                      </a:lnTo>
                      <a:lnTo>
                        <a:pt x="35420" y="0"/>
                      </a:lnTo>
                      <a:lnTo>
                        <a:pt x="50462" y="19133"/>
                      </a:lnTo>
                      <a:lnTo>
                        <a:pt x="14071" y="4004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D0D0D"/>
                    </a:gs>
                    <a:gs pos="65000">
                      <a:srgbClr val="808080"/>
                    </a:gs>
                    <a:gs pos="100000">
                      <a:srgbClr val="BFBFBF"/>
                    </a:gs>
                  </a:gsLst>
                  <a:lin ang="16200000" scaled="0"/>
                </a:gradFill>
                <a:ln w="7600" cap="flat">
                  <a:solidFill>
                    <a:srgbClr val="404040"/>
                  </a:solidFill>
                  <a:bevel/>
                </a:ln>
              </p:spPr>
            </p:sp>
            <p:sp>
              <p:nvSpPr>
                <p:cNvPr id="1992" name=""/>
                <p:cNvSpPr/>
                <p:nvPr/>
              </p:nvSpPr>
              <p:spPr>
                <a:xfrm>
                  <a:off x="5576526" y="4134970"/>
                  <a:ext cx="130405" cy="133809"/>
                </a:xfrm>
                <a:custGeom>
                  <a:avLst/>
                  <a:gdLst/>
                  <a:ahLst/>
                  <a:cxnLst/>
                  <a:pathLst>
                    <a:path w="130405" h="133809">
                      <a:moveTo>
                        <a:pt x="0" y="66905"/>
                      </a:moveTo>
                      <a:cubicBezTo>
                        <a:pt x="0" y="29937"/>
                        <a:pt x="29181" y="0"/>
                        <a:pt x="65203" y="0"/>
                      </a:cubicBezTo>
                      <a:cubicBezTo>
                        <a:pt x="101199" y="0"/>
                        <a:pt x="130405" y="29937"/>
                        <a:pt x="130405" y="66905"/>
                      </a:cubicBezTo>
                      <a:cubicBezTo>
                        <a:pt x="130405" y="103835"/>
                        <a:pt x="101199" y="133809"/>
                        <a:pt x="65203" y="133809"/>
                      </a:cubicBezTo>
                      <a:cubicBezTo>
                        <a:pt x="29181" y="133809"/>
                        <a:pt x="0" y="103835"/>
                        <a:pt x="0" y="66905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404040"/>
                    </a:gs>
                    <a:gs pos="70169">
                      <a:srgbClr val="404040"/>
                    </a:gs>
                    <a:gs pos="0">
                      <a:srgbClr val="808080"/>
                    </a:gs>
                  </a:gsLst>
                  <a:path path="circle">
                    <a:fillToRect l="50000" t="50000" r="50000" b="50000"/>
                  </a:path>
                </a:gradFill>
                <a:ln w="7600" cap="flat">
                  <a:solidFill>
                    <a:srgbClr val="404040"/>
                  </a:solidFill>
                  <a:bevel/>
                </a:ln>
              </p:spPr>
            </p:sp>
            <p:sp>
              <p:nvSpPr>
                <p:cNvPr id="1993" name=""/>
                <p:cNvSpPr/>
                <p:nvPr/>
              </p:nvSpPr>
              <p:spPr>
                <a:xfrm>
                  <a:off x="5603169" y="4142802"/>
                  <a:ext cx="81519" cy="54899"/>
                </a:xfrm>
                <a:custGeom>
                  <a:avLst/>
                  <a:gdLst/>
                  <a:ahLst/>
                  <a:cxnLst/>
                  <a:pathLst>
                    <a:path w="81519" h="54899">
                      <a:moveTo>
                        <a:pt x="0" y="27449"/>
                      </a:moveTo>
                      <a:cubicBezTo>
                        <a:pt x="0" y="12290"/>
                        <a:pt x="18249" y="0"/>
                        <a:pt x="40760" y="0"/>
                      </a:cubicBezTo>
                      <a:cubicBezTo>
                        <a:pt x="63271" y="0"/>
                        <a:pt x="81519" y="12290"/>
                        <a:pt x="81519" y="27449"/>
                      </a:cubicBezTo>
                      <a:cubicBezTo>
                        <a:pt x="81519" y="42609"/>
                        <a:pt x="63271" y="54899"/>
                        <a:pt x="40760" y="54899"/>
                      </a:cubicBezTo>
                      <a:cubicBezTo>
                        <a:pt x="18249" y="54899"/>
                        <a:pt x="0" y="42609"/>
                        <a:pt x="0" y="274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1994" name="Floating Shape"/>
                <p:cNvSpPr/>
                <p:nvPr/>
              </p:nvSpPr>
              <p:spPr>
                <a:xfrm>
                  <a:off x="5522610" y="4125039"/>
                  <a:ext cx="68357" cy="57963"/>
                </a:xfrm>
                <a:custGeom>
                  <a:avLst/>
                  <a:gdLst/>
                  <a:ahLst/>
                  <a:cxnLst/>
                  <a:pathLst>
                    <a:path w="68357" h="57963">
                      <a:moveTo>
                        <a:pt x="31174" y="14669"/>
                      </a:moveTo>
                      <a:lnTo>
                        <a:pt x="36690" y="0"/>
                      </a:lnTo>
                      <a:lnTo>
                        <a:pt x="38811" y="14526"/>
                      </a:lnTo>
                      <a:lnTo>
                        <a:pt x="49953" y="2706"/>
                      </a:lnTo>
                      <a:lnTo>
                        <a:pt x="45454" y="17660"/>
                      </a:lnTo>
                      <a:lnTo>
                        <a:pt x="60595" y="9969"/>
                      </a:lnTo>
                      <a:lnTo>
                        <a:pt x="47081" y="23071"/>
                      </a:lnTo>
                      <a:lnTo>
                        <a:pt x="64977" y="20935"/>
                      </a:lnTo>
                      <a:lnTo>
                        <a:pt x="49836" y="31901"/>
                      </a:lnTo>
                      <a:lnTo>
                        <a:pt x="65360" y="42582"/>
                      </a:lnTo>
                      <a:lnTo>
                        <a:pt x="43826" y="41870"/>
                      </a:lnTo>
                      <a:lnTo>
                        <a:pt x="49836" y="56254"/>
                      </a:lnTo>
                      <a:lnTo>
                        <a:pt x="37942" y="43864"/>
                      </a:lnTo>
                      <a:lnTo>
                        <a:pt x="28795" y="57963"/>
                      </a:lnTo>
                      <a:lnTo>
                        <a:pt x="28795" y="44149"/>
                      </a:lnTo>
                      <a:lnTo>
                        <a:pt x="15274" y="56397"/>
                      </a:lnTo>
                      <a:lnTo>
                        <a:pt x="19788" y="36743"/>
                      </a:lnTo>
                      <a:lnTo>
                        <a:pt x="2003" y="34892"/>
                      </a:lnTo>
                      <a:lnTo>
                        <a:pt x="16659" y="27201"/>
                      </a:lnTo>
                      <a:lnTo>
                        <a:pt x="5766" y="9684"/>
                      </a:lnTo>
                      <a:lnTo>
                        <a:pt x="24421" y="16093"/>
                      </a:lnTo>
                      <a:lnTo>
                        <a:pt x="24421" y="142"/>
                      </a:lnTo>
                      <a:lnTo>
                        <a:pt x="31174" y="14669"/>
                      </a:lnTo>
                      <a:close/>
                    </a:path>
                  </a:pathLst>
                </a:custGeom>
                <a:solidFill>
                  <a:srgbClr val="FFFF31"/>
                </a:solidFill>
                <a:ln w="7600" cap="flat">
                  <a:solidFill>
                    <a:srgbClr val="FF8000"/>
                  </a:solidFill>
                  <a:bevel/>
                </a:ln>
              </p:spPr>
            </p:sp>
          </p:grpSp>
          <p:sp>
            <p:nvSpPr>
              <p:cNvPr id="4925" name="Text 4925"/>
              <p:cNvSpPr txBox="1"/>
              <p:nvPr/>
            </p:nvSpPr>
            <p:spPr>
              <a:xfrm>
                <a:off x="5737413" y="4124400"/>
                <a:ext cx="433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Threats</a:t>
                </a:r>
              </a:p>
            </p:txBody>
          </p:sp>
        </p:grpSp>
        <p:grpSp>
          <p:nvGrpSpPr>
            <p:cNvPr id="1902" name="Main Idea 4"/>
            <p:cNvGrpSpPr/>
            <p:nvPr/>
          </p:nvGrpSpPr>
          <p:grpSpPr>
            <a:xfrm>
              <a:off x="4027413" y="2988200"/>
              <a:ext cx="1102000" cy="714400"/>
              <a:chOff x="4027413" y="2988200"/>
              <a:chExt cx="1102000" cy="714400"/>
            </a:xfrm>
          </p:grpSpPr>
          <p:sp>
            <p:nvSpPr>
              <p:cNvPr id="1903" name="Rectangle balloon"/>
              <p:cNvSpPr/>
              <p:nvPr/>
            </p:nvSpPr>
            <p:spPr>
              <a:xfrm>
                <a:off x="4027413" y="2988200"/>
                <a:ext cx="1102000" cy="714400"/>
              </a:xfrm>
              <a:custGeom>
                <a:avLst/>
                <a:gdLst/>
                <a:ahLst/>
                <a:cxnLst/>
                <a:pathLst>
                  <a:path w="1102000" h="714400">
                    <a:moveTo>
                      <a:pt x="91200" y="0"/>
                    </a:moveTo>
                    <a:lnTo>
                      <a:pt x="1010800" y="0"/>
                    </a:lnTo>
                    <a:cubicBezTo>
                      <a:pt x="1061173" y="0"/>
                      <a:pt x="1102000" y="40830"/>
                      <a:pt x="1102000" y="91200"/>
                    </a:cubicBezTo>
                    <a:lnTo>
                      <a:pt x="1102000" y="623200"/>
                    </a:lnTo>
                    <a:cubicBezTo>
                      <a:pt x="1102000" y="673570"/>
                      <a:pt x="1061173" y="714400"/>
                      <a:pt x="1010800" y="714400"/>
                    </a:cubicBezTo>
                    <a:lnTo>
                      <a:pt x="91200" y="714400"/>
                    </a:lnTo>
                    <a:cubicBezTo>
                      <a:pt x="40830" y="714400"/>
                      <a:pt x="0" y="673570"/>
                      <a:pt x="0" y="6232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15200" dir="162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904" name=""/>
              <p:cNvSpPr/>
              <p:nvPr/>
            </p:nvSpPr>
            <p:spPr>
              <a:xfrm>
                <a:off x="4050213" y="3011000"/>
                <a:ext cx="1056400" cy="357200"/>
              </a:xfrm>
              <a:custGeom>
                <a:avLst/>
                <a:gdLst/>
                <a:ahLst/>
                <a:cxnLst/>
                <a:pathLst>
                  <a:path w="1056400" h="357200">
                    <a:moveTo>
                      <a:pt x="91200" y="0"/>
                    </a:moveTo>
                    <a:lnTo>
                      <a:pt x="965200" y="0"/>
                    </a:lnTo>
                    <a:cubicBezTo>
                      <a:pt x="1015573" y="0"/>
                      <a:pt x="1056400" y="40830"/>
                      <a:pt x="1056400" y="91200"/>
                    </a:cubicBezTo>
                    <a:lnTo>
                      <a:pt x="1056400" y="266000"/>
                    </a:lnTo>
                    <a:cubicBezTo>
                      <a:pt x="1056400" y="316370"/>
                      <a:pt x="1015573" y="357200"/>
                      <a:pt x="965200" y="357200"/>
                    </a:cubicBezTo>
                    <a:lnTo>
                      <a:pt x="91200" y="357200"/>
                    </a:lnTo>
                    <a:cubicBezTo>
                      <a:pt x="40830" y="357200"/>
                      <a:pt x="0" y="316370"/>
                      <a:pt x="0" y="2660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26" name="Text 4926"/>
              <p:cNvSpPr txBox="1"/>
              <p:nvPr/>
            </p:nvSpPr>
            <p:spPr>
              <a:xfrm>
                <a:off x="4149013" y="3094600"/>
                <a:ext cx="927200" cy="50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672">
                    <a:solidFill>
                      <a:srgbClr val="271E18"/>
                    </a:solidFill>
                    <a:latin typeface="Arial"/>
                  </a:rPr>
                  <a:t>SWOT</a:t>
                </a:r>
              </a:p>
              <a:p>
                <a:pPr algn="ctr"/>
                <a:r>
                  <a:rPr sz="1672">
                    <a:solidFill>
                      <a:srgbClr val="271E18"/>
                    </a:solidFill>
                    <a:latin typeface="Arial"/>
                  </a:rPr>
                  <a:t>Analysis</a:t>
                </a:r>
              </a:p>
            </p:txBody>
          </p:sp>
        </p:grpSp>
        <p:grpSp>
          <p:nvGrpSpPr>
            <p:cNvPr id="1910" name="Sub Topic 4"/>
            <p:cNvGrpSpPr/>
            <p:nvPr/>
          </p:nvGrpSpPr>
          <p:grpSpPr>
            <a:xfrm>
              <a:off x="1884213" y="3277000"/>
              <a:ext cx="858800" cy="243200"/>
              <a:chOff x="1884213" y="3277000"/>
              <a:chExt cx="858800" cy="243200"/>
            </a:xfrm>
          </p:grpSpPr>
          <p:sp>
            <p:nvSpPr>
              <p:cNvPr id="1911" name="Rectangle balloon"/>
              <p:cNvSpPr/>
              <p:nvPr/>
            </p:nvSpPr>
            <p:spPr>
              <a:xfrm>
                <a:off x="1884213" y="3277000"/>
                <a:ext cx="858800" cy="243200"/>
              </a:xfrm>
              <a:custGeom>
                <a:avLst/>
                <a:gdLst/>
                <a:ahLst/>
                <a:cxnLst/>
                <a:pathLst>
                  <a:path w="858800" h="243200">
                    <a:moveTo>
                      <a:pt x="43776" y="0"/>
                    </a:moveTo>
                    <a:lnTo>
                      <a:pt x="815024" y="0"/>
                    </a:lnTo>
                    <a:cubicBezTo>
                      <a:pt x="839200" y="0"/>
                      <a:pt x="858800" y="19598"/>
                      <a:pt x="858800" y="43776"/>
                    </a:cubicBezTo>
                    <a:lnTo>
                      <a:pt x="858800" y="199424"/>
                    </a:lnTo>
                    <a:cubicBezTo>
                      <a:pt x="858800" y="223601"/>
                      <a:pt x="839200" y="243200"/>
                      <a:pt x="8150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C805F"/>
                </a:solidFill>
                <a:bevel/>
              </a:ln>
            </p:spPr>
          </p:sp>
          <p:sp>
            <p:nvSpPr>
              <p:cNvPr id="1912" name=""/>
              <p:cNvSpPr/>
              <p:nvPr/>
            </p:nvSpPr>
            <p:spPr>
              <a:xfrm>
                <a:off x="1907013" y="3299800"/>
                <a:ext cx="813200" cy="121600"/>
              </a:xfrm>
              <a:custGeom>
                <a:avLst/>
                <a:gdLst/>
                <a:ahLst/>
                <a:cxnLst/>
                <a:pathLst>
                  <a:path w="813200" h="121600">
                    <a:moveTo>
                      <a:pt x="43776" y="0"/>
                    </a:moveTo>
                    <a:lnTo>
                      <a:pt x="769424" y="0"/>
                    </a:lnTo>
                    <a:cubicBezTo>
                      <a:pt x="793600" y="0"/>
                      <a:pt x="813200" y="19598"/>
                      <a:pt x="813200" y="43776"/>
                    </a:cubicBezTo>
                    <a:lnTo>
                      <a:pt x="813200" y="77824"/>
                    </a:lnTo>
                    <a:cubicBezTo>
                      <a:pt x="813200" y="102001"/>
                      <a:pt x="793600" y="121600"/>
                      <a:pt x="7694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27" name="Text 4927"/>
              <p:cNvSpPr txBox="1"/>
              <p:nvPr/>
            </p:nvSpPr>
            <p:spPr>
              <a:xfrm>
                <a:off x="1945013" y="3337800"/>
                <a:ext cx="805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Good reputation</a:t>
                </a:r>
              </a:p>
            </p:txBody>
          </p:sp>
        </p:grpSp>
        <p:grpSp>
          <p:nvGrpSpPr>
            <p:cNvPr id="1914" name="Sub Topic 4"/>
            <p:cNvGrpSpPr/>
            <p:nvPr/>
          </p:nvGrpSpPr>
          <p:grpSpPr>
            <a:xfrm>
              <a:off x="2074213" y="3626600"/>
              <a:ext cx="668800" cy="243200"/>
              <a:chOff x="2074213" y="3626600"/>
              <a:chExt cx="668800" cy="243200"/>
            </a:xfrm>
          </p:grpSpPr>
          <p:sp>
            <p:nvSpPr>
              <p:cNvPr id="1915" name="Rectangle balloon"/>
              <p:cNvSpPr/>
              <p:nvPr/>
            </p:nvSpPr>
            <p:spPr>
              <a:xfrm>
                <a:off x="2074213" y="3626600"/>
                <a:ext cx="668800" cy="243200"/>
              </a:xfrm>
              <a:custGeom>
                <a:avLst/>
                <a:gdLst/>
                <a:ahLst/>
                <a:cxnLst/>
                <a:pathLst>
                  <a:path w="668800" h="243200">
                    <a:moveTo>
                      <a:pt x="43776" y="0"/>
                    </a:moveTo>
                    <a:lnTo>
                      <a:pt x="625024" y="0"/>
                    </a:lnTo>
                    <a:cubicBezTo>
                      <a:pt x="649201" y="0"/>
                      <a:pt x="668800" y="19598"/>
                      <a:pt x="668800" y="43776"/>
                    </a:cubicBezTo>
                    <a:lnTo>
                      <a:pt x="668800" y="199424"/>
                    </a:lnTo>
                    <a:cubicBezTo>
                      <a:pt x="668800" y="223601"/>
                      <a:pt x="649201" y="243200"/>
                      <a:pt x="6250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C805F"/>
                </a:solidFill>
                <a:bevel/>
              </a:ln>
            </p:spPr>
          </p:sp>
          <p:sp>
            <p:nvSpPr>
              <p:cNvPr id="1916" name=""/>
              <p:cNvSpPr/>
              <p:nvPr/>
            </p:nvSpPr>
            <p:spPr>
              <a:xfrm>
                <a:off x="2097013" y="3649400"/>
                <a:ext cx="623200" cy="121600"/>
              </a:xfrm>
              <a:custGeom>
                <a:avLst/>
                <a:gdLst/>
                <a:ahLst/>
                <a:cxnLst/>
                <a:pathLst>
                  <a:path w="623200" h="121600">
                    <a:moveTo>
                      <a:pt x="43776" y="0"/>
                    </a:moveTo>
                    <a:lnTo>
                      <a:pt x="579424" y="0"/>
                    </a:lnTo>
                    <a:cubicBezTo>
                      <a:pt x="603601" y="0"/>
                      <a:pt x="623200" y="19598"/>
                      <a:pt x="623200" y="43776"/>
                    </a:cubicBezTo>
                    <a:lnTo>
                      <a:pt x="623200" y="77824"/>
                    </a:lnTo>
                    <a:cubicBezTo>
                      <a:pt x="623200" y="102001"/>
                      <a:pt x="603601" y="121600"/>
                      <a:pt x="5794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28" name="Text 4928"/>
              <p:cNvSpPr txBox="1"/>
              <p:nvPr/>
            </p:nvSpPr>
            <p:spPr>
              <a:xfrm>
                <a:off x="2135013" y="3687400"/>
                <a:ext cx="615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Competitive</a:t>
                </a:r>
              </a:p>
            </p:txBody>
          </p:sp>
        </p:grpSp>
        <p:grpSp>
          <p:nvGrpSpPr>
            <p:cNvPr id="1918" name="Sub Topic 4"/>
            <p:cNvGrpSpPr/>
            <p:nvPr/>
          </p:nvGrpSpPr>
          <p:grpSpPr>
            <a:xfrm>
              <a:off x="1853813" y="3976200"/>
              <a:ext cx="889200" cy="243200"/>
              <a:chOff x="1853813" y="3976200"/>
              <a:chExt cx="889200" cy="243200"/>
            </a:xfrm>
          </p:grpSpPr>
          <p:sp>
            <p:nvSpPr>
              <p:cNvPr id="1919" name="Rectangle balloon"/>
              <p:cNvSpPr/>
              <p:nvPr/>
            </p:nvSpPr>
            <p:spPr>
              <a:xfrm>
                <a:off x="1853813" y="3976200"/>
                <a:ext cx="889200" cy="243200"/>
              </a:xfrm>
              <a:custGeom>
                <a:avLst/>
                <a:gdLst/>
                <a:ahLst/>
                <a:cxnLst/>
                <a:pathLst>
                  <a:path w="889200" h="243200">
                    <a:moveTo>
                      <a:pt x="43776" y="0"/>
                    </a:moveTo>
                    <a:lnTo>
                      <a:pt x="845424" y="0"/>
                    </a:lnTo>
                    <a:cubicBezTo>
                      <a:pt x="869600" y="0"/>
                      <a:pt x="889200" y="19598"/>
                      <a:pt x="889200" y="43776"/>
                    </a:cubicBezTo>
                    <a:lnTo>
                      <a:pt x="889200" y="199424"/>
                    </a:lnTo>
                    <a:cubicBezTo>
                      <a:pt x="889200" y="223601"/>
                      <a:pt x="869600" y="243200"/>
                      <a:pt x="8454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C805F"/>
                </a:solidFill>
                <a:bevel/>
              </a:ln>
            </p:spPr>
          </p:sp>
          <p:sp>
            <p:nvSpPr>
              <p:cNvPr id="1920" name=""/>
              <p:cNvSpPr/>
              <p:nvPr/>
            </p:nvSpPr>
            <p:spPr>
              <a:xfrm>
                <a:off x="1876613" y="3999000"/>
                <a:ext cx="843600" cy="121600"/>
              </a:xfrm>
              <a:custGeom>
                <a:avLst/>
                <a:gdLst/>
                <a:ahLst/>
                <a:cxnLst/>
                <a:pathLst>
                  <a:path w="843600" h="121600">
                    <a:moveTo>
                      <a:pt x="43776" y="0"/>
                    </a:moveTo>
                    <a:lnTo>
                      <a:pt x="799824" y="0"/>
                    </a:lnTo>
                    <a:cubicBezTo>
                      <a:pt x="824000" y="0"/>
                      <a:pt x="843600" y="19598"/>
                      <a:pt x="843600" y="43776"/>
                    </a:cubicBezTo>
                    <a:lnTo>
                      <a:pt x="843600" y="77824"/>
                    </a:lnTo>
                    <a:cubicBezTo>
                      <a:pt x="843600" y="102001"/>
                      <a:pt x="824000" y="121600"/>
                      <a:pt x="7998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29" name="Text 4929"/>
              <p:cNvSpPr txBox="1"/>
              <p:nvPr/>
            </p:nvSpPr>
            <p:spPr>
              <a:xfrm>
                <a:off x="1914613" y="4037000"/>
                <a:ext cx="836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Cost advantages</a:t>
                </a:r>
              </a:p>
            </p:txBody>
          </p:sp>
        </p:grpSp>
        <p:grpSp>
          <p:nvGrpSpPr>
            <p:cNvPr id="1922" name="Sub Topic 4"/>
            <p:cNvGrpSpPr/>
            <p:nvPr/>
          </p:nvGrpSpPr>
          <p:grpSpPr>
            <a:xfrm>
              <a:off x="1694213" y="4325800"/>
              <a:ext cx="1048800" cy="243200"/>
              <a:chOff x="1694213" y="4325800"/>
              <a:chExt cx="1048800" cy="243200"/>
            </a:xfrm>
          </p:grpSpPr>
          <p:sp>
            <p:nvSpPr>
              <p:cNvPr id="1923" name="Rectangle balloon"/>
              <p:cNvSpPr/>
              <p:nvPr/>
            </p:nvSpPr>
            <p:spPr>
              <a:xfrm>
                <a:off x="1694213" y="4325800"/>
                <a:ext cx="1048800" cy="243200"/>
              </a:xfrm>
              <a:custGeom>
                <a:avLst/>
                <a:gdLst/>
                <a:ahLst/>
                <a:cxnLst/>
                <a:pathLst>
                  <a:path w="1048800" h="243200">
                    <a:moveTo>
                      <a:pt x="43776" y="0"/>
                    </a:moveTo>
                    <a:lnTo>
                      <a:pt x="1005024" y="0"/>
                    </a:lnTo>
                    <a:cubicBezTo>
                      <a:pt x="1029200" y="0"/>
                      <a:pt x="1048800" y="19598"/>
                      <a:pt x="1048800" y="43776"/>
                    </a:cubicBezTo>
                    <a:lnTo>
                      <a:pt x="1048800" y="199424"/>
                    </a:lnTo>
                    <a:cubicBezTo>
                      <a:pt x="1048800" y="223601"/>
                      <a:pt x="1029200" y="243200"/>
                      <a:pt x="10050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C805F"/>
                </a:solidFill>
                <a:bevel/>
              </a:ln>
            </p:spPr>
          </p:sp>
          <p:sp>
            <p:nvSpPr>
              <p:cNvPr id="1924" name=""/>
              <p:cNvSpPr/>
              <p:nvPr/>
            </p:nvSpPr>
            <p:spPr>
              <a:xfrm>
                <a:off x="1717013" y="4348600"/>
                <a:ext cx="1003200" cy="121600"/>
              </a:xfrm>
              <a:custGeom>
                <a:avLst/>
                <a:gdLst/>
                <a:ahLst/>
                <a:cxnLst/>
                <a:pathLst>
                  <a:path w="1003200" h="121600">
                    <a:moveTo>
                      <a:pt x="43776" y="0"/>
                    </a:moveTo>
                    <a:lnTo>
                      <a:pt x="959424" y="0"/>
                    </a:lnTo>
                    <a:cubicBezTo>
                      <a:pt x="983600" y="0"/>
                      <a:pt x="1003200" y="19598"/>
                      <a:pt x="1003200" y="43776"/>
                    </a:cubicBezTo>
                    <a:lnTo>
                      <a:pt x="1003200" y="77824"/>
                    </a:lnTo>
                    <a:cubicBezTo>
                      <a:pt x="1003200" y="102001"/>
                      <a:pt x="983600" y="121600"/>
                      <a:pt x="9594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30" name="Text 4930"/>
              <p:cNvSpPr txBox="1"/>
              <p:nvPr/>
            </p:nvSpPr>
            <p:spPr>
              <a:xfrm>
                <a:off x="1755013" y="4386600"/>
                <a:ext cx="995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Strong brand names</a:t>
                </a:r>
              </a:p>
            </p:txBody>
          </p:sp>
        </p:grpSp>
        <p:grpSp>
          <p:nvGrpSpPr>
            <p:cNvPr id="1926" name="Sub Topic 4"/>
            <p:cNvGrpSpPr/>
            <p:nvPr/>
          </p:nvGrpSpPr>
          <p:grpSpPr>
            <a:xfrm>
              <a:off x="2241413" y="4675400"/>
              <a:ext cx="501600" cy="243200"/>
              <a:chOff x="2241413" y="4675400"/>
              <a:chExt cx="501600" cy="243200"/>
            </a:xfrm>
          </p:grpSpPr>
          <p:sp>
            <p:nvSpPr>
              <p:cNvPr id="1927" name="Rectangle balloon"/>
              <p:cNvSpPr/>
              <p:nvPr/>
            </p:nvSpPr>
            <p:spPr>
              <a:xfrm>
                <a:off x="2241413" y="4675400"/>
                <a:ext cx="501600" cy="243200"/>
              </a:xfrm>
              <a:custGeom>
                <a:avLst/>
                <a:gdLst/>
                <a:ahLst/>
                <a:cxnLst/>
                <a:pathLst>
                  <a:path w="501600" h="243200">
                    <a:moveTo>
                      <a:pt x="43776" y="0"/>
                    </a:moveTo>
                    <a:lnTo>
                      <a:pt x="457824" y="0"/>
                    </a:lnTo>
                    <a:cubicBezTo>
                      <a:pt x="482001" y="0"/>
                      <a:pt x="501600" y="19598"/>
                      <a:pt x="501600" y="43776"/>
                    </a:cubicBezTo>
                    <a:lnTo>
                      <a:pt x="501600" y="199424"/>
                    </a:lnTo>
                    <a:cubicBezTo>
                      <a:pt x="501600" y="223601"/>
                      <a:pt x="482001" y="243200"/>
                      <a:pt x="4578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C805F"/>
                </a:solidFill>
                <a:bevel/>
              </a:ln>
            </p:spPr>
          </p:sp>
          <p:sp>
            <p:nvSpPr>
              <p:cNvPr id="1928" name=""/>
              <p:cNvSpPr/>
              <p:nvPr/>
            </p:nvSpPr>
            <p:spPr>
              <a:xfrm>
                <a:off x="2264213" y="4698200"/>
                <a:ext cx="456000" cy="121600"/>
              </a:xfrm>
              <a:custGeom>
                <a:avLst/>
                <a:gdLst/>
                <a:ahLst/>
                <a:cxnLst/>
                <a:pathLst>
                  <a:path w="456000" h="121600">
                    <a:moveTo>
                      <a:pt x="43776" y="0"/>
                    </a:moveTo>
                    <a:lnTo>
                      <a:pt x="412224" y="0"/>
                    </a:lnTo>
                    <a:cubicBezTo>
                      <a:pt x="436401" y="0"/>
                      <a:pt x="456000" y="19598"/>
                      <a:pt x="456000" y="43776"/>
                    </a:cubicBezTo>
                    <a:lnTo>
                      <a:pt x="456000" y="77824"/>
                    </a:lnTo>
                    <a:cubicBezTo>
                      <a:pt x="456000" y="102001"/>
                      <a:pt x="436401" y="121600"/>
                      <a:pt x="4122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31" name="Text 4931"/>
              <p:cNvSpPr txBox="1"/>
              <p:nvPr/>
            </p:nvSpPr>
            <p:spPr>
              <a:xfrm>
                <a:off x="2302213" y="4736200"/>
                <a:ext cx="448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Patents</a:t>
                </a:r>
              </a:p>
            </p:txBody>
          </p:sp>
        </p:grpSp>
        <p:grpSp>
          <p:nvGrpSpPr>
            <p:cNvPr id="1930" name="Sub Topic 4"/>
            <p:cNvGrpSpPr/>
            <p:nvPr/>
          </p:nvGrpSpPr>
          <p:grpSpPr>
            <a:xfrm>
              <a:off x="1663813" y="5025000"/>
              <a:ext cx="1079200" cy="243200"/>
              <a:chOff x="1663813" y="5025000"/>
              <a:chExt cx="1079200" cy="243200"/>
            </a:xfrm>
          </p:grpSpPr>
          <p:sp>
            <p:nvSpPr>
              <p:cNvPr id="1931" name="Rectangle balloon"/>
              <p:cNvSpPr/>
              <p:nvPr/>
            </p:nvSpPr>
            <p:spPr>
              <a:xfrm>
                <a:off x="1663813" y="5025000"/>
                <a:ext cx="1079200" cy="243200"/>
              </a:xfrm>
              <a:custGeom>
                <a:avLst/>
                <a:gdLst/>
                <a:ahLst/>
                <a:cxnLst/>
                <a:pathLst>
                  <a:path w="1079200" h="243200">
                    <a:moveTo>
                      <a:pt x="43776" y="0"/>
                    </a:moveTo>
                    <a:lnTo>
                      <a:pt x="1035424" y="0"/>
                    </a:lnTo>
                    <a:cubicBezTo>
                      <a:pt x="1059600" y="0"/>
                      <a:pt x="1079200" y="19598"/>
                      <a:pt x="1079200" y="43776"/>
                    </a:cubicBezTo>
                    <a:lnTo>
                      <a:pt x="1079200" y="199424"/>
                    </a:lnTo>
                    <a:cubicBezTo>
                      <a:pt x="1079200" y="223601"/>
                      <a:pt x="1059600" y="243200"/>
                      <a:pt x="10354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C805F"/>
                </a:solidFill>
                <a:bevel/>
              </a:ln>
            </p:spPr>
          </p:sp>
          <p:sp>
            <p:nvSpPr>
              <p:cNvPr id="1932" name=""/>
              <p:cNvSpPr/>
              <p:nvPr/>
            </p:nvSpPr>
            <p:spPr>
              <a:xfrm>
                <a:off x="1686613" y="5047800"/>
                <a:ext cx="1033600" cy="121600"/>
              </a:xfrm>
              <a:custGeom>
                <a:avLst/>
                <a:gdLst/>
                <a:ahLst/>
                <a:cxnLst/>
                <a:pathLst>
                  <a:path w="1033600" h="121600">
                    <a:moveTo>
                      <a:pt x="43776" y="0"/>
                    </a:moveTo>
                    <a:lnTo>
                      <a:pt x="989824" y="0"/>
                    </a:lnTo>
                    <a:cubicBezTo>
                      <a:pt x="1014000" y="0"/>
                      <a:pt x="1033600" y="19598"/>
                      <a:pt x="1033600" y="43776"/>
                    </a:cubicBezTo>
                    <a:lnTo>
                      <a:pt x="1033600" y="77824"/>
                    </a:lnTo>
                    <a:cubicBezTo>
                      <a:pt x="1033600" y="102001"/>
                      <a:pt x="1014000" y="121600"/>
                      <a:pt x="9898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32" name="Text 4932"/>
              <p:cNvSpPr txBox="1"/>
              <p:nvPr/>
            </p:nvSpPr>
            <p:spPr>
              <a:xfrm>
                <a:off x="1724613" y="5085800"/>
                <a:ext cx="1026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Distribution networks</a:t>
                </a:r>
              </a:p>
            </p:txBody>
          </p:sp>
        </p:grpSp>
        <p:grpSp>
          <p:nvGrpSpPr>
            <p:cNvPr id="1937" name="Sub Topic 4"/>
            <p:cNvGrpSpPr/>
            <p:nvPr/>
          </p:nvGrpSpPr>
          <p:grpSpPr>
            <a:xfrm>
              <a:off x="1093813" y="1772200"/>
              <a:ext cx="1672000" cy="243200"/>
              <a:chOff x="1093813" y="1772200"/>
              <a:chExt cx="1672000" cy="243200"/>
            </a:xfrm>
          </p:grpSpPr>
          <p:sp>
            <p:nvSpPr>
              <p:cNvPr id="1938" name="Rectangle balloon"/>
              <p:cNvSpPr/>
              <p:nvPr/>
            </p:nvSpPr>
            <p:spPr>
              <a:xfrm>
                <a:off x="1093813" y="1772200"/>
                <a:ext cx="1672000" cy="243200"/>
              </a:xfrm>
              <a:custGeom>
                <a:avLst/>
                <a:gdLst/>
                <a:ahLst/>
                <a:cxnLst/>
                <a:pathLst>
                  <a:path w="1672000" h="243200">
                    <a:moveTo>
                      <a:pt x="43776" y="0"/>
                    </a:moveTo>
                    <a:lnTo>
                      <a:pt x="1628224" y="0"/>
                    </a:lnTo>
                    <a:cubicBezTo>
                      <a:pt x="1652400" y="0"/>
                      <a:pt x="1672000" y="19598"/>
                      <a:pt x="1672000" y="43776"/>
                    </a:cubicBezTo>
                    <a:lnTo>
                      <a:pt x="1672000" y="199424"/>
                    </a:lnTo>
                    <a:cubicBezTo>
                      <a:pt x="1672000" y="223601"/>
                      <a:pt x="1652400" y="243200"/>
                      <a:pt x="16282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A47063"/>
                </a:solidFill>
                <a:bevel/>
              </a:ln>
            </p:spPr>
          </p:sp>
          <p:sp>
            <p:nvSpPr>
              <p:cNvPr id="1939" name=""/>
              <p:cNvSpPr/>
              <p:nvPr/>
            </p:nvSpPr>
            <p:spPr>
              <a:xfrm>
                <a:off x="1116613" y="1795000"/>
                <a:ext cx="1626400" cy="121600"/>
              </a:xfrm>
              <a:custGeom>
                <a:avLst/>
                <a:gdLst/>
                <a:ahLst/>
                <a:cxnLst/>
                <a:pathLst>
                  <a:path w="1626400" h="121600">
                    <a:moveTo>
                      <a:pt x="43776" y="0"/>
                    </a:moveTo>
                    <a:lnTo>
                      <a:pt x="1582624" y="0"/>
                    </a:lnTo>
                    <a:cubicBezTo>
                      <a:pt x="1606800" y="0"/>
                      <a:pt x="1626400" y="19598"/>
                      <a:pt x="1626400" y="43776"/>
                    </a:cubicBezTo>
                    <a:lnTo>
                      <a:pt x="1626400" y="77824"/>
                    </a:lnTo>
                    <a:cubicBezTo>
                      <a:pt x="1626400" y="102001"/>
                      <a:pt x="1606800" y="121600"/>
                      <a:pt x="15826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grpSp>
            <p:nvGrpSpPr>
              <p:cNvPr id="1995" name="Finger Up"/>
              <p:cNvGrpSpPr/>
              <p:nvPr/>
            </p:nvGrpSpPr>
            <p:grpSpPr>
              <a:xfrm>
                <a:off x="1154613" y="1802600"/>
                <a:ext cx="182400" cy="182400"/>
                <a:chOff x="1154613" y="1802600"/>
                <a:chExt cx="182400" cy="182400"/>
              </a:xfrm>
            </p:grpSpPr>
            <p:sp>
              <p:nvSpPr>
                <p:cNvPr id="1996" name=""/>
                <p:cNvSpPr/>
                <p:nvPr/>
              </p:nvSpPr>
              <p:spPr>
                <a:xfrm>
                  <a:off x="1179407" y="1802592"/>
                  <a:ext cx="157572" cy="168168"/>
                </a:xfrm>
                <a:custGeom>
                  <a:avLst/>
                  <a:gdLst/>
                  <a:ahLst/>
                  <a:cxnLst/>
                  <a:pathLst>
                    <a:path w="157572" h="168168">
                      <a:moveTo>
                        <a:pt x="0" y="94995"/>
                      </a:moveTo>
                      <a:cubicBezTo>
                        <a:pt x="0" y="94995"/>
                        <a:pt x="17822" y="90187"/>
                        <a:pt x="20215" y="87023"/>
                      </a:cubicBezTo>
                      <a:cubicBezTo>
                        <a:pt x="22609" y="83860"/>
                        <a:pt x="42958" y="78693"/>
                        <a:pt x="44589" y="77112"/>
                      </a:cubicBezTo>
                      <a:cubicBezTo>
                        <a:pt x="46222" y="75530"/>
                        <a:pt x="46766" y="73315"/>
                        <a:pt x="49159" y="70996"/>
                      </a:cubicBezTo>
                      <a:cubicBezTo>
                        <a:pt x="51554" y="68676"/>
                        <a:pt x="65264" y="60239"/>
                        <a:pt x="67658" y="57920"/>
                      </a:cubicBezTo>
                      <a:cubicBezTo>
                        <a:pt x="70052" y="55600"/>
                        <a:pt x="70923" y="51171"/>
                        <a:pt x="73643" y="48957"/>
                      </a:cubicBezTo>
                      <a:cubicBezTo>
                        <a:pt x="76363" y="46743"/>
                        <a:pt x="98344" y="37463"/>
                        <a:pt x="101173" y="33667"/>
                      </a:cubicBezTo>
                      <a:cubicBezTo>
                        <a:pt x="104001" y="29871"/>
                        <a:pt x="120106" y="979"/>
                        <a:pt x="123153" y="0"/>
                      </a:cubicBezTo>
                      <a:cubicBezTo>
                        <a:pt x="126200" y="-287"/>
                        <a:pt x="129246" y="3720"/>
                        <a:pt x="131858" y="9836"/>
                      </a:cubicBezTo>
                      <a:cubicBezTo>
                        <a:pt x="134470" y="15952"/>
                        <a:pt x="130988" y="30926"/>
                        <a:pt x="128812" y="35144"/>
                      </a:cubicBezTo>
                      <a:cubicBezTo>
                        <a:pt x="126635" y="39361"/>
                        <a:pt x="113142" y="52859"/>
                        <a:pt x="110749" y="57920"/>
                      </a:cubicBezTo>
                      <a:cubicBezTo>
                        <a:pt x="108355" y="62982"/>
                        <a:pt x="105961" y="67621"/>
                        <a:pt x="108789" y="69941"/>
                      </a:cubicBezTo>
                      <a:cubicBezTo>
                        <a:pt x="111619" y="72261"/>
                        <a:pt x="115100" y="73525"/>
                        <a:pt x="117930" y="73104"/>
                      </a:cubicBezTo>
                      <a:cubicBezTo>
                        <a:pt x="120759" y="72683"/>
                        <a:pt x="122935" y="76057"/>
                        <a:pt x="126200" y="77112"/>
                      </a:cubicBezTo>
                      <a:cubicBezTo>
                        <a:pt x="129464" y="78165"/>
                        <a:pt x="132946" y="78377"/>
                        <a:pt x="136864" y="78165"/>
                      </a:cubicBezTo>
                      <a:cubicBezTo>
                        <a:pt x="140781" y="77955"/>
                        <a:pt x="152315" y="87234"/>
                        <a:pt x="154274" y="88922"/>
                      </a:cubicBezTo>
                      <a:cubicBezTo>
                        <a:pt x="156232" y="90609"/>
                        <a:pt x="156671" y="95249"/>
                        <a:pt x="154927" y="99677"/>
                      </a:cubicBezTo>
                      <a:cubicBezTo>
                        <a:pt x="153186" y="104106"/>
                        <a:pt x="149269" y="107058"/>
                        <a:pt x="149269" y="107058"/>
                      </a:cubicBezTo>
                      <a:cubicBezTo>
                        <a:pt x="149269" y="107058"/>
                        <a:pt x="155275" y="108450"/>
                        <a:pt x="156671" y="112331"/>
                      </a:cubicBezTo>
                      <a:cubicBezTo>
                        <a:pt x="158121" y="116362"/>
                        <a:pt x="157572" y="120597"/>
                        <a:pt x="156671" y="124141"/>
                      </a:cubicBezTo>
                      <a:cubicBezTo>
                        <a:pt x="155623" y="128233"/>
                        <a:pt x="146526" y="132154"/>
                        <a:pt x="146526" y="132154"/>
                      </a:cubicBezTo>
                      <a:cubicBezTo>
                        <a:pt x="146526" y="132154"/>
                        <a:pt x="149921" y="133420"/>
                        <a:pt x="148833" y="137638"/>
                      </a:cubicBezTo>
                      <a:cubicBezTo>
                        <a:pt x="147745" y="141856"/>
                        <a:pt x="146004" y="143121"/>
                        <a:pt x="142957" y="147128"/>
                      </a:cubicBezTo>
                      <a:cubicBezTo>
                        <a:pt x="139910" y="151135"/>
                        <a:pt x="130988" y="151768"/>
                        <a:pt x="130988" y="151768"/>
                      </a:cubicBezTo>
                      <a:cubicBezTo>
                        <a:pt x="130988" y="151768"/>
                        <a:pt x="132919" y="153417"/>
                        <a:pt x="132946" y="155774"/>
                      </a:cubicBezTo>
                      <a:cubicBezTo>
                        <a:pt x="133001" y="160625"/>
                        <a:pt x="127560" y="165265"/>
                        <a:pt x="123806" y="166530"/>
                      </a:cubicBezTo>
                      <a:cubicBezTo>
                        <a:pt x="120164" y="167759"/>
                        <a:pt x="111674" y="168168"/>
                        <a:pt x="111674" y="168168"/>
                      </a:cubicBezTo>
                      <a:cubicBezTo>
                        <a:pt x="111674" y="168168"/>
                        <a:pt x="106614" y="167723"/>
                        <a:pt x="101608" y="168168"/>
                      </a:cubicBezTo>
                      <a:cubicBezTo>
                        <a:pt x="96603" y="168566"/>
                        <a:pt x="91815" y="165055"/>
                        <a:pt x="85068" y="164211"/>
                      </a:cubicBezTo>
                      <a:cubicBezTo>
                        <a:pt x="78221" y="163367"/>
                        <a:pt x="68746" y="161680"/>
                        <a:pt x="63088" y="162312"/>
                      </a:cubicBezTo>
                      <a:cubicBezTo>
                        <a:pt x="57430" y="162946"/>
                        <a:pt x="45025" y="152401"/>
                        <a:pt x="37843" y="155774"/>
                      </a:cubicBezTo>
                      <a:cubicBezTo>
                        <a:pt x="30662" y="159149"/>
                        <a:pt x="0" y="166699"/>
                        <a:pt x="0" y="166699"/>
                      </a:cubicBezTo>
                      <a:lnTo>
                        <a:pt x="0" y="94995"/>
                      </a:ln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1997" name=""/>
                <p:cNvSpPr/>
                <p:nvPr/>
              </p:nvSpPr>
              <p:spPr>
                <a:xfrm>
                  <a:off x="1179443" y="1802592"/>
                  <a:ext cx="123160" cy="100062"/>
                </a:xfrm>
                <a:custGeom>
                  <a:avLst/>
                  <a:gdLst/>
                  <a:ahLst/>
                  <a:cxnLst/>
                  <a:pathLst>
                    <a:path w="123160" h="100062">
                      <a:moveTo>
                        <a:pt x="0" y="94995"/>
                      </a:moveTo>
                      <a:cubicBezTo>
                        <a:pt x="0" y="94995"/>
                        <a:pt x="17821" y="90187"/>
                        <a:pt x="20216" y="87023"/>
                      </a:cubicBezTo>
                      <a:cubicBezTo>
                        <a:pt x="22609" y="83860"/>
                        <a:pt x="42958" y="78693"/>
                        <a:pt x="44589" y="77112"/>
                      </a:cubicBezTo>
                      <a:cubicBezTo>
                        <a:pt x="46222" y="75530"/>
                        <a:pt x="46766" y="73315"/>
                        <a:pt x="49159" y="70996"/>
                      </a:cubicBezTo>
                      <a:cubicBezTo>
                        <a:pt x="51554" y="68676"/>
                        <a:pt x="65265" y="60239"/>
                        <a:pt x="67658" y="57919"/>
                      </a:cubicBezTo>
                      <a:cubicBezTo>
                        <a:pt x="70052" y="55600"/>
                        <a:pt x="70923" y="51171"/>
                        <a:pt x="73643" y="48957"/>
                      </a:cubicBezTo>
                      <a:cubicBezTo>
                        <a:pt x="76363" y="46743"/>
                        <a:pt x="98344" y="37463"/>
                        <a:pt x="101173" y="33667"/>
                      </a:cubicBezTo>
                      <a:cubicBezTo>
                        <a:pt x="104002" y="29871"/>
                        <a:pt x="120107" y="979"/>
                        <a:pt x="123160" y="0"/>
                      </a:cubicBezTo>
                      <a:cubicBezTo>
                        <a:pt x="122936" y="5619"/>
                        <a:pt x="109008" y="30293"/>
                        <a:pt x="103349" y="37042"/>
                      </a:cubicBezTo>
                      <a:cubicBezTo>
                        <a:pt x="100281" y="40701"/>
                        <a:pt x="77452" y="47376"/>
                        <a:pt x="75058" y="52437"/>
                      </a:cubicBezTo>
                      <a:cubicBezTo>
                        <a:pt x="72664" y="57499"/>
                        <a:pt x="71358" y="59396"/>
                        <a:pt x="70052" y="61084"/>
                      </a:cubicBezTo>
                      <a:cubicBezTo>
                        <a:pt x="68746" y="62771"/>
                        <a:pt x="54994" y="69897"/>
                        <a:pt x="52207" y="73948"/>
                      </a:cubicBezTo>
                      <a:cubicBezTo>
                        <a:pt x="50466" y="76479"/>
                        <a:pt x="47637" y="79853"/>
                        <a:pt x="45678" y="81329"/>
                      </a:cubicBezTo>
                      <a:cubicBezTo>
                        <a:pt x="40287" y="85393"/>
                        <a:pt x="25857" y="87240"/>
                        <a:pt x="21521" y="90820"/>
                      </a:cubicBezTo>
                      <a:cubicBezTo>
                        <a:pt x="15646" y="95670"/>
                        <a:pt x="5869" y="95628"/>
                        <a:pt x="0" y="100062"/>
                      </a:cubicBezTo>
                      <a:cubicBezTo>
                        <a:pt x="0" y="100062"/>
                        <a:pt x="0" y="94995"/>
                        <a:pt x="0" y="94995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1998" name=""/>
                <p:cNvSpPr/>
                <p:nvPr/>
              </p:nvSpPr>
              <p:spPr>
                <a:xfrm>
                  <a:off x="1179407" y="1802592"/>
                  <a:ext cx="157572" cy="168168"/>
                </a:xfrm>
                <a:custGeom>
                  <a:avLst/>
                  <a:gdLst/>
                  <a:ahLst/>
                  <a:cxnLst/>
                  <a:pathLst>
                    <a:path w="157572" h="168168">
                      <a:moveTo>
                        <a:pt x="87462" y="96936"/>
                      </a:moveTo>
                      <a:cubicBezTo>
                        <a:pt x="90074" y="90609"/>
                        <a:pt x="98273" y="91632"/>
                        <a:pt x="102253" y="92356"/>
                      </a:cubicBezTo>
                      <a:cubicBezTo>
                        <a:pt x="121421" y="95841"/>
                        <a:pt x="102487" y="69754"/>
                        <a:pt x="98570" y="67644"/>
                      </a:cubicBezTo>
                      <a:cubicBezTo>
                        <a:pt x="104445" y="65114"/>
                        <a:pt x="115536" y="46743"/>
                        <a:pt x="118583" y="44212"/>
                      </a:cubicBezTo>
                      <a:cubicBezTo>
                        <a:pt x="121630" y="41682"/>
                        <a:pt x="124024" y="36409"/>
                        <a:pt x="122500" y="32402"/>
                      </a:cubicBezTo>
                      <a:cubicBezTo>
                        <a:pt x="124895" y="25864"/>
                        <a:pt x="114666" y="22279"/>
                        <a:pt x="114666" y="22279"/>
                      </a:cubicBezTo>
                      <a:cubicBezTo>
                        <a:pt x="114666" y="22279"/>
                        <a:pt x="120107" y="24599"/>
                        <a:pt x="122935" y="20803"/>
                      </a:cubicBezTo>
                      <a:cubicBezTo>
                        <a:pt x="125764" y="17007"/>
                        <a:pt x="129682" y="6040"/>
                        <a:pt x="123153" y="0"/>
                      </a:cubicBezTo>
                      <a:cubicBezTo>
                        <a:pt x="126200" y="-287"/>
                        <a:pt x="129246" y="3720"/>
                        <a:pt x="131858" y="9836"/>
                      </a:cubicBezTo>
                      <a:cubicBezTo>
                        <a:pt x="134470" y="15952"/>
                        <a:pt x="130988" y="30925"/>
                        <a:pt x="128812" y="35144"/>
                      </a:cubicBezTo>
                      <a:cubicBezTo>
                        <a:pt x="126635" y="39361"/>
                        <a:pt x="113142" y="52859"/>
                        <a:pt x="110749" y="57919"/>
                      </a:cubicBezTo>
                      <a:cubicBezTo>
                        <a:pt x="108355" y="62981"/>
                        <a:pt x="105961" y="67621"/>
                        <a:pt x="108789" y="69941"/>
                      </a:cubicBezTo>
                      <a:cubicBezTo>
                        <a:pt x="111619" y="72260"/>
                        <a:pt x="115100" y="73526"/>
                        <a:pt x="117930" y="73105"/>
                      </a:cubicBezTo>
                      <a:cubicBezTo>
                        <a:pt x="120759" y="72683"/>
                        <a:pt x="122935" y="76057"/>
                        <a:pt x="126200" y="77112"/>
                      </a:cubicBezTo>
                      <a:cubicBezTo>
                        <a:pt x="129464" y="78165"/>
                        <a:pt x="132946" y="78376"/>
                        <a:pt x="136864" y="78165"/>
                      </a:cubicBezTo>
                      <a:cubicBezTo>
                        <a:pt x="140781" y="77955"/>
                        <a:pt x="152315" y="87234"/>
                        <a:pt x="154273" y="88921"/>
                      </a:cubicBezTo>
                      <a:cubicBezTo>
                        <a:pt x="156232" y="90609"/>
                        <a:pt x="156671" y="95248"/>
                        <a:pt x="154927" y="99677"/>
                      </a:cubicBezTo>
                      <a:cubicBezTo>
                        <a:pt x="153186" y="104106"/>
                        <a:pt x="149269" y="107057"/>
                        <a:pt x="149269" y="107057"/>
                      </a:cubicBezTo>
                      <a:cubicBezTo>
                        <a:pt x="149269" y="107057"/>
                        <a:pt x="155275" y="108450"/>
                        <a:pt x="156671" y="112331"/>
                      </a:cubicBezTo>
                      <a:cubicBezTo>
                        <a:pt x="158121" y="116362"/>
                        <a:pt x="157572" y="120598"/>
                        <a:pt x="156671" y="124141"/>
                      </a:cubicBezTo>
                      <a:cubicBezTo>
                        <a:pt x="155623" y="128232"/>
                        <a:pt x="146526" y="132155"/>
                        <a:pt x="146526" y="132155"/>
                      </a:cubicBezTo>
                      <a:cubicBezTo>
                        <a:pt x="146526" y="132155"/>
                        <a:pt x="149921" y="133420"/>
                        <a:pt x="148833" y="137638"/>
                      </a:cubicBezTo>
                      <a:cubicBezTo>
                        <a:pt x="147745" y="141856"/>
                        <a:pt x="146004" y="143121"/>
                        <a:pt x="142957" y="147128"/>
                      </a:cubicBezTo>
                      <a:cubicBezTo>
                        <a:pt x="139910" y="151135"/>
                        <a:pt x="130988" y="151768"/>
                        <a:pt x="130988" y="151768"/>
                      </a:cubicBezTo>
                      <a:cubicBezTo>
                        <a:pt x="130988" y="151768"/>
                        <a:pt x="132919" y="153417"/>
                        <a:pt x="132946" y="155775"/>
                      </a:cubicBezTo>
                      <a:cubicBezTo>
                        <a:pt x="133001" y="160625"/>
                        <a:pt x="127560" y="165264"/>
                        <a:pt x="123806" y="166531"/>
                      </a:cubicBezTo>
                      <a:cubicBezTo>
                        <a:pt x="120164" y="167759"/>
                        <a:pt x="111674" y="168168"/>
                        <a:pt x="111674" y="168168"/>
                      </a:cubicBezTo>
                      <a:cubicBezTo>
                        <a:pt x="111674" y="168168"/>
                        <a:pt x="106614" y="167628"/>
                        <a:pt x="101608" y="168168"/>
                      </a:cubicBezTo>
                      <a:cubicBezTo>
                        <a:pt x="96602" y="168471"/>
                        <a:pt x="91815" y="165054"/>
                        <a:pt x="85068" y="164211"/>
                      </a:cubicBezTo>
                      <a:cubicBezTo>
                        <a:pt x="78221" y="163367"/>
                        <a:pt x="68746" y="161680"/>
                        <a:pt x="63088" y="162312"/>
                      </a:cubicBezTo>
                      <a:cubicBezTo>
                        <a:pt x="57430" y="162946"/>
                        <a:pt x="45025" y="152401"/>
                        <a:pt x="37843" y="155775"/>
                      </a:cubicBezTo>
                      <a:cubicBezTo>
                        <a:pt x="30662" y="159149"/>
                        <a:pt x="0" y="166699"/>
                        <a:pt x="0" y="166699"/>
                      </a:cubicBezTo>
                      <a:lnTo>
                        <a:pt x="0" y="161849"/>
                      </a:lnTo>
                      <a:cubicBezTo>
                        <a:pt x="0" y="161849"/>
                        <a:pt x="27615" y="153666"/>
                        <a:pt x="36320" y="150925"/>
                      </a:cubicBezTo>
                      <a:cubicBezTo>
                        <a:pt x="45025" y="148183"/>
                        <a:pt x="58735" y="155985"/>
                        <a:pt x="63088" y="157040"/>
                      </a:cubicBezTo>
                      <a:cubicBezTo>
                        <a:pt x="67441" y="158095"/>
                        <a:pt x="76799" y="156829"/>
                        <a:pt x="76799" y="156829"/>
                      </a:cubicBezTo>
                      <a:cubicBezTo>
                        <a:pt x="76799" y="156829"/>
                        <a:pt x="71358" y="150081"/>
                        <a:pt x="74187" y="144177"/>
                      </a:cubicBezTo>
                      <a:cubicBezTo>
                        <a:pt x="70923" y="134686"/>
                        <a:pt x="73752" y="121610"/>
                        <a:pt x="75928" y="115705"/>
                      </a:cubicBezTo>
                      <a:cubicBezTo>
                        <a:pt x="71358" y="114018"/>
                        <a:pt x="66788" y="120134"/>
                        <a:pt x="66788" y="120134"/>
                      </a:cubicBezTo>
                      <a:cubicBezTo>
                        <a:pt x="66788" y="120134"/>
                        <a:pt x="62435" y="118025"/>
                        <a:pt x="56995" y="120134"/>
                      </a:cubicBezTo>
                      <a:cubicBezTo>
                        <a:pt x="51554" y="122243"/>
                        <a:pt x="47528" y="117266"/>
                        <a:pt x="40003" y="129351"/>
                      </a:cubicBezTo>
                      <a:cubicBezTo>
                        <a:pt x="43088" y="117519"/>
                        <a:pt x="37865" y="107649"/>
                        <a:pt x="37865" y="107649"/>
                      </a:cubicBezTo>
                      <a:cubicBezTo>
                        <a:pt x="37865" y="107649"/>
                        <a:pt x="48507" y="114651"/>
                        <a:pt x="56342" y="115072"/>
                      </a:cubicBezTo>
                      <a:cubicBezTo>
                        <a:pt x="64176" y="115494"/>
                        <a:pt x="84851" y="103263"/>
                        <a:pt x="87462" y="96936"/>
                      </a:cubicBezTo>
                      <a:close/>
                    </a:path>
                  </a:pathLst>
                </a:custGeom>
                <a:solidFill>
                  <a:srgbClr val="EAC195"/>
                </a:solidFill>
                <a:ln w="7600" cap="flat">
                  <a:noFill/>
                  <a:bevel/>
                </a:ln>
              </p:spPr>
            </p:sp>
            <p:sp>
              <p:nvSpPr>
                <p:cNvPr id="1999" name=""/>
                <p:cNvSpPr/>
                <p:nvPr/>
              </p:nvSpPr>
              <p:spPr>
                <a:xfrm>
                  <a:off x="1261639" y="1891038"/>
                  <a:ext cx="73872" cy="31224"/>
                </a:xfrm>
                <a:custGeom>
                  <a:avLst/>
                  <a:gdLst/>
                  <a:ahLst/>
                  <a:cxnLst/>
                  <a:pathLst>
                    <a:path w="73872" h="31224">
                      <a:moveTo>
                        <a:pt x="73573" y="7857"/>
                      </a:moveTo>
                      <a:cubicBezTo>
                        <a:pt x="73573" y="7857"/>
                        <a:pt x="73305" y="13382"/>
                        <a:pt x="67037" y="18613"/>
                      </a:cubicBezTo>
                      <a:cubicBezTo>
                        <a:pt x="60740" y="23867"/>
                        <a:pt x="41779" y="29761"/>
                        <a:pt x="38297" y="30819"/>
                      </a:cubicBezTo>
                      <a:cubicBezTo>
                        <a:pt x="34815" y="31870"/>
                        <a:pt x="28287" y="30577"/>
                        <a:pt x="25893" y="29761"/>
                      </a:cubicBezTo>
                      <a:cubicBezTo>
                        <a:pt x="22147" y="28485"/>
                        <a:pt x="2185" y="24518"/>
                        <a:pt x="879" y="22409"/>
                      </a:cubicBezTo>
                      <a:cubicBezTo>
                        <a:pt x="-345" y="20300"/>
                        <a:pt x="-1068" y="13041"/>
                        <a:pt x="4155" y="10088"/>
                      </a:cubicBezTo>
                      <a:cubicBezTo>
                        <a:pt x="9378" y="7136"/>
                        <a:pt x="33056" y="8853"/>
                        <a:pt x="33056" y="8853"/>
                      </a:cubicBezTo>
                      <a:cubicBezTo>
                        <a:pt x="33056" y="8853"/>
                        <a:pt x="47233" y="3006"/>
                        <a:pt x="57897" y="2796"/>
                      </a:cubicBezTo>
                      <a:cubicBezTo>
                        <a:pt x="63031" y="2694"/>
                        <a:pt x="70003" y="-1501"/>
                        <a:pt x="72043" y="476"/>
                      </a:cubicBezTo>
                      <a:cubicBezTo>
                        <a:pt x="74872" y="3217"/>
                        <a:pt x="73573" y="7857"/>
                        <a:pt x="73573" y="785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000" name=""/>
                <p:cNvSpPr/>
                <p:nvPr/>
              </p:nvSpPr>
              <p:spPr>
                <a:xfrm>
                  <a:off x="1258202" y="1909651"/>
                  <a:ext cx="78680" cy="32357"/>
                </a:xfrm>
                <a:custGeom>
                  <a:avLst/>
                  <a:gdLst/>
                  <a:ahLst/>
                  <a:cxnLst/>
                  <a:pathLst>
                    <a:path w="78680" h="32357">
                      <a:moveTo>
                        <a:pt x="77876" y="5273"/>
                      </a:moveTo>
                      <a:cubicBezTo>
                        <a:pt x="76959" y="2742"/>
                        <a:pt x="73738" y="886"/>
                        <a:pt x="70474" y="0"/>
                      </a:cubicBezTo>
                      <a:cubicBezTo>
                        <a:pt x="63945" y="5399"/>
                        <a:pt x="45216" y="11148"/>
                        <a:pt x="41734" y="12206"/>
                      </a:cubicBezTo>
                      <a:cubicBezTo>
                        <a:pt x="38252" y="13257"/>
                        <a:pt x="31689" y="12055"/>
                        <a:pt x="29329" y="11148"/>
                      </a:cubicBezTo>
                      <a:cubicBezTo>
                        <a:pt x="26008" y="9872"/>
                        <a:pt x="14391" y="7675"/>
                        <a:pt x="7032" y="5485"/>
                      </a:cubicBezTo>
                      <a:cubicBezTo>
                        <a:pt x="5478" y="5023"/>
                        <a:pt x="-5661" y="12885"/>
                        <a:pt x="3662" y="19613"/>
                      </a:cubicBezTo>
                      <a:cubicBezTo>
                        <a:pt x="13891" y="26994"/>
                        <a:pt x="26224" y="31199"/>
                        <a:pt x="32100" y="32250"/>
                      </a:cubicBezTo>
                      <a:cubicBezTo>
                        <a:pt x="37976" y="33301"/>
                        <a:pt x="74826" y="26573"/>
                        <a:pt x="77876" y="17083"/>
                      </a:cubicBezTo>
                      <a:cubicBezTo>
                        <a:pt x="79187" y="13006"/>
                        <a:pt x="78680" y="7804"/>
                        <a:pt x="77876" y="5273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001" name=""/>
                <p:cNvSpPr/>
                <p:nvPr/>
              </p:nvSpPr>
              <p:spPr>
                <a:xfrm>
                  <a:off x="1256784" y="1929264"/>
                  <a:ext cx="71588" cy="28779"/>
                </a:xfrm>
                <a:custGeom>
                  <a:avLst/>
                  <a:gdLst/>
                  <a:ahLst/>
                  <a:cxnLst/>
                  <a:pathLst>
                    <a:path w="71588" h="28779">
                      <a:moveTo>
                        <a:pt x="65581" y="20457"/>
                      </a:moveTo>
                      <a:cubicBezTo>
                        <a:pt x="63753" y="22987"/>
                        <a:pt x="58399" y="24675"/>
                        <a:pt x="53611" y="25097"/>
                      </a:cubicBezTo>
                      <a:cubicBezTo>
                        <a:pt x="47300" y="27627"/>
                        <a:pt x="31413" y="29525"/>
                        <a:pt x="28149" y="28471"/>
                      </a:cubicBezTo>
                      <a:cubicBezTo>
                        <a:pt x="24690" y="27353"/>
                        <a:pt x="11883" y="19750"/>
                        <a:pt x="6386" y="16028"/>
                      </a:cubicBezTo>
                      <a:cubicBezTo>
                        <a:pt x="-388" y="11441"/>
                        <a:pt x="-3162" y="3532"/>
                        <a:pt x="5080" y="0"/>
                      </a:cubicBezTo>
                      <a:cubicBezTo>
                        <a:pt x="15309" y="7381"/>
                        <a:pt x="27642" y="11586"/>
                        <a:pt x="33518" y="12637"/>
                      </a:cubicBezTo>
                      <a:cubicBezTo>
                        <a:pt x="37695" y="13384"/>
                        <a:pt x="57035" y="10303"/>
                        <a:pt x="69298" y="5454"/>
                      </a:cubicBezTo>
                      <a:cubicBezTo>
                        <a:pt x="70891" y="6453"/>
                        <a:pt x="72014" y="8027"/>
                        <a:pt x="71457" y="10966"/>
                      </a:cubicBezTo>
                      <a:cubicBezTo>
                        <a:pt x="70673" y="15100"/>
                        <a:pt x="67409" y="17926"/>
                        <a:pt x="65581" y="20457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002" name=""/>
                <p:cNvSpPr/>
                <p:nvPr/>
              </p:nvSpPr>
              <p:spPr>
                <a:xfrm>
                  <a:off x="1256831" y="1945146"/>
                  <a:ext cx="55544" cy="24480"/>
                </a:xfrm>
                <a:custGeom>
                  <a:avLst/>
                  <a:gdLst/>
                  <a:ahLst/>
                  <a:cxnLst/>
                  <a:pathLst>
                    <a:path w="55544" h="24480">
                      <a:moveTo>
                        <a:pt x="53564" y="9214"/>
                      </a:moveTo>
                      <a:cubicBezTo>
                        <a:pt x="47253" y="11745"/>
                        <a:pt x="32202" y="11695"/>
                        <a:pt x="28938" y="10620"/>
                      </a:cubicBezTo>
                      <a:cubicBezTo>
                        <a:pt x="25478" y="9522"/>
                        <a:pt x="11678" y="4078"/>
                        <a:pt x="6339" y="83"/>
                      </a:cubicBezTo>
                      <a:cubicBezTo>
                        <a:pt x="1932" y="-962"/>
                        <a:pt x="-2230" y="5207"/>
                        <a:pt x="1279" y="8792"/>
                      </a:cubicBezTo>
                      <a:cubicBezTo>
                        <a:pt x="8216" y="15014"/>
                        <a:pt x="16777" y="22207"/>
                        <a:pt x="24829" y="23525"/>
                      </a:cubicBezTo>
                      <a:cubicBezTo>
                        <a:pt x="29023" y="24212"/>
                        <a:pt x="33543" y="24978"/>
                        <a:pt x="46383" y="23977"/>
                      </a:cubicBezTo>
                      <a:cubicBezTo>
                        <a:pt x="49593" y="22975"/>
                        <a:pt x="55649" y="18282"/>
                        <a:pt x="55544" y="13221"/>
                      </a:cubicBezTo>
                      <a:cubicBezTo>
                        <a:pt x="55544" y="12272"/>
                        <a:pt x="55033" y="10374"/>
                        <a:pt x="53564" y="9214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003" name=""/>
                <p:cNvSpPr/>
                <p:nvPr/>
              </p:nvSpPr>
              <p:spPr>
                <a:xfrm rot="-5400000">
                  <a:off x="1258473" y="1930981"/>
                  <a:ext cx="15708" cy="16577"/>
                </a:xfrm>
                <a:custGeom>
                  <a:avLst/>
                  <a:gdLst/>
                  <a:ahLst/>
                  <a:cxnLst/>
                  <a:pathLst>
                    <a:path w="15708" h="16577">
                      <a:moveTo>
                        <a:pt x="250" y="9457"/>
                      </a:moveTo>
                      <a:cubicBezTo>
                        <a:pt x="-1675" y="12932"/>
                        <a:pt x="7854" y="18271"/>
                        <a:pt x="9107" y="16067"/>
                      </a:cubicBezTo>
                      <a:cubicBezTo>
                        <a:pt x="11278" y="12286"/>
                        <a:pt x="14535" y="9703"/>
                        <a:pt x="15592" y="5703"/>
                      </a:cubicBezTo>
                      <a:cubicBezTo>
                        <a:pt x="16541" y="2112"/>
                        <a:pt x="11290" y="-1916"/>
                        <a:pt x="7526" y="970"/>
                      </a:cubicBezTo>
                      <a:cubicBezTo>
                        <a:pt x="4758" y="3091"/>
                        <a:pt x="1362" y="7448"/>
                        <a:pt x="250" y="945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004" name=""/>
                <p:cNvSpPr/>
                <p:nvPr/>
              </p:nvSpPr>
              <p:spPr>
                <a:xfrm rot="-5400000">
                  <a:off x="1259501" y="1917408"/>
                  <a:ext cx="17369" cy="17975"/>
                </a:xfrm>
                <a:custGeom>
                  <a:avLst/>
                  <a:gdLst/>
                  <a:ahLst/>
                  <a:cxnLst/>
                  <a:pathLst>
                    <a:path w="17369" h="17975">
                      <a:moveTo>
                        <a:pt x="227" y="11807"/>
                      </a:moveTo>
                      <a:cubicBezTo>
                        <a:pt x="-1825" y="15513"/>
                        <a:pt x="10192" y="19641"/>
                        <a:pt x="11615" y="17275"/>
                      </a:cubicBezTo>
                      <a:cubicBezTo>
                        <a:pt x="13546" y="14063"/>
                        <a:pt x="18080" y="7075"/>
                        <a:pt x="17276" y="4466"/>
                      </a:cubicBezTo>
                      <a:cubicBezTo>
                        <a:pt x="16238" y="1100"/>
                        <a:pt x="11141" y="-1414"/>
                        <a:pt x="8156" y="870"/>
                      </a:cubicBezTo>
                      <a:cubicBezTo>
                        <a:pt x="5178" y="3149"/>
                        <a:pt x="1413" y="9664"/>
                        <a:pt x="227" y="11807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005" name=""/>
                <p:cNvSpPr/>
                <p:nvPr/>
              </p:nvSpPr>
              <p:spPr>
                <a:xfrm rot="-5400000">
                  <a:off x="1258191" y="1946127"/>
                  <a:ext cx="11902" cy="12609"/>
                </a:xfrm>
                <a:custGeom>
                  <a:avLst/>
                  <a:gdLst/>
                  <a:ahLst/>
                  <a:cxnLst/>
                  <a:pathLst>
                    <a:path w="11902" h="12609">
                      <a:moveTo>
                        <a:pt x="208" y="6978"/>
                      </a:moveTo>
                      <a:cubicBezTo>
                        <a:pt x="-1288" y="9680"/>
                        <a:pt x="5025" y="14228"/>
                        <a:pt x="6857" y="12017"/>
                      </a:cubicBezTo>
                      <a:cubicBezTo>
                        <a:pt x="9010" y="9421"/>
                        <a:pt x="11803" y="7245"/>
                        <a:pt x="11902" y="4023"/>
                      </a:cubicBezTo>
                      <a:cubicBezTo>
                        <a:pt x="11984" y="1170"/>
                        <a:pt x="8001" y="-1394"/>
                        <a:pt x="5074" y="850"/>
                      </a:cubicBezTo>
                      <a:cubicBezTo>
                        <a:pt x="2922" y="2500"/>
                        <a:pt x="1073" y="5416"/>
                        <a:pt x="208" y="6978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006" name=""/>
                <p:cNvSpPr/>
                <p:nvPr/>
              </p:nvSpPr>
              <p:spPr>
                <a:xfrm flipH="true">
                  <a:off x="1289388" y="1803479"/>
                  <a:ext cx="16108" cy="20404"/>
                </a:xfrm>
                <a:custGeom>
                  <a:avLst/>
                  <a:gdLst/>
                  <a:ahLst/>
                  <a:cxnLst/>
                  <a:pathLst>
                    <a:path w="16108" h="20404">
                      <a:moveTo>
                        <a:pt x="4241" y="92"/>
                      </a:moveTo>
                      <a:cubicBezTo>
                        <a:pt x="4241" y="92"/>
                        <a:pt x="12728" y="11797"/>
                        <a:pt x="16108" y="18440"/>
                      </a:cubicBezTo>
                      <a:cubicBezTo>
                        <a:pt x="14796" y="20233"/>
                        <a:pt x="11749" y="21182"/>
                        <a:pt x="8158" y="19603"/>
                      </a:cubicBezTo>
                      <a:cubicBezTo>
                        <a:pt x="3262" y="16753"/>
                        <a:pt x="65" y="9067"/>
                        <a:pt x="0" y="5154"/>
                      </a:cubicBezTo>
                      <a:cubicBezTo>
                        <a:pt x="-112" y="-1173"/>
                        <a:pt x="4241" y="92"/>
                        <a:pt x="4241" y="92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007" name=""/>
                <p:cNvSpPr/>
                <p:nvPr/>
              </p:nvSpPr>
              <p:spPr>
                <a:xfrm>
                  <a:off x="1288204" y="1872533"/>
                  <a:ext cx="45689" cy="20773"/>
                </a:xfrm>
                <a:custGeom>
                  <a:avLst/>
                  <a:gdLst/>
                  <a:ahLst/>
                  <a:cxnLst/>
                  <a:pathLst>
                    <a:path w="45689" h="20773">
                      <a:moveTo>
                        <a:pt x="9040" y="7019"/>
                      </a:moveTo>
                      <a:cubicBezTo>
                        <a:pt x="4152" y="7519"/>
                        <a:pt x="540" y="4842"/>
                        <a:pt x="0" y="0"/>
                      </a:cubicBezTo>
                      <a:cubicBezTo>
                        <a:pt x="2877" y="2768"/>
                        <a:pt x="7624" y="3469"/>
                        <a:pt x="9134" y="3164"/>
                      </a:cubicBezTo>
                      <a:cubicBezTo>
                        <a:pt x="11609" y="2662"/>
                        <a:pt x="14139" y="6116"/>
                        <a:pt x="17403" y="7171"/>
                      </a:cubicBezTo>
                      <a:cubicBezTo>
                        <a:pt x="20668" y="8224"/>
                        <a:pt x="24149" y="8566"/>
                        <a:pt x="28067" y="8224"/>
                      </a:cubicBezTo>
                      <a:cubicBezTo>
                        <a:pt x="31984" y="8013"/>
                        <a:pt x="43518" y="17293"/>
                        <a:pt x="45477" y="18980"/>
                      </a:cubicBezTo>
                      <a:cubicBezTo>
                        <a:pt x="47436" y="20667"/>
                        <a:pt x="33371" y="21182"/>
                        <a:pt x="36582" y="20404"/>
                      </a:cubicBezTo>
                      <a:cubicBezTo>
                        <a:pt x="41805" y="19139"/>
                        <a:pt x="24978" y="24612"/>
                        <a:pt x="26136" y="11705"/>
                      </a:cubicBezTo>
                      <a:cubicBezTo>
                        <a:pt x="21578" y="13903"/>
                        <a:pt x="10953" y="10814"/>
                        <a:pt x="9040" y="7019"/>
                      </a:cubicBezTo>
                      <a:close/>
                    </a:path>
                  </a:pathLst>
                </a:custGeom>
                <a:solidFill>
                  <a:srgbClr val="F7D8AA"/>
                </a:solidFill>
                <a:ln w="7600" cap="flat">
                  <a:noFill/>
                  <a:bevel/>
                </a:ln>
              </p:spPr>
            </p:sp>
            <p:sp>
              <p:nvSpPr>
                <p:cNvPr id="2008" name=""/>
                <p:cNvSpPr/>
                <p:nvPr/>
              </p:nvSpPr>
              <p:spPr>
                <a:xfrm>
                  <a:off x="1261931" y="1893834"/>
                  <a:ext cx="61733" cy="19229"/>
                </a:xfrm>
                <a:custGeom>
                  <a:avLst/>
                  <a:gdLst/>
                  <a:ahLst/>
                  <a:cxnLst/>
                  <a:pathLst>
                    <a:path w="61733" h="19229">
                      <a:moveTo>
                        <a:pt x="61733" y="0"/>
                      </a:moveTo>
                      <a:cubicBezTo>
                        <a:pt x="61733" y="0"/>
                        <a:pt x="57694" y="3134"/>
                        <a:pt x="54857" y="3058"/>
                      </a:cubicBezTo>
                      <a:cubicBezTo>
                        <a:pt x="48982" y="2900"/>
                        <a:pt x="37583" y="11810"/>
                        <a:pt x="32360" y="11810"/>
                      </a:cubicBezTo>
                      <a:cubicBezTo>
                        <a:pt x="28603" y="11810"/>
                        <a:pt x="-1804" y="1252"/>
                        <a:pt x="1002" y="19229"/>
                      </a:cubicBezTo>
                      <a:cubicBezTo>
                        <a:pt x="-222" y="17101"/>
                        <a:pt x="-1360" y="10520"/>
                        <a:pt x="3863" y="7567"/>
                      </a:cubicBezTo>
                      <a:cubicBezTo>
                        <a:pt x="9086" y="4615"/>
                        <a:pt x="32905" y="6469"/>
                        <a:pt x="32905" y="6469"/>
                      </a:cubicBezTo>
                      <a:cubicBezTo>
                        <a:pt x="32905" y="6469"/>
                        <a:pt x="40450" y="3561"/>
                        <a:pt x="49197" y="1252"/>
                      </a:cubicBezTo>
                      <a:cubicBezTo>
                        <a:pt x="51930" y="531"/>
                        <a:pt x="61733" y="0"/>
                        <a:pt x="61733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2009" name=""/>
                <p:cNvSpPr/>
                <p:nvPr/>
              </p:nvSpPr>
              <p:spPr>
                <a:xfrm rot="-5400000">
                  <a:off x="1265491" y="1901209"/>
                  <a:ext cx="14312" cy="19524"/>
                </a:xfrm>
                <a:custGeom>
                  <a:avLst/>
                  <a:gdLst/>
                  <a:ahLst/>
                  <a:cxnLst/>
                  <a:pathLst>
                    <a:path w="14312" h="19524">
                      <a:moveTo>
                        <a:pt x="-23" y="15233"/>
                      </a:moveTo>
                      <a:cubicBezTo>
                        <a:pt x="-846" y="19767"/>
                        <a:pt x="11873" y="20472"/>
                        <a:pt x="12637" y="18457"/>
                      </a:cubicBezTo>
                      <a:cubicBezTo>
                        <a:pt x="13972" y="14938"/>
                        <a:pt x="14788" y="5603"/>
                        <a:pt x="13984" y="2995"/>
                      </a:cubicBezTo>
                      <a:cubicBezTo>
                        <a:pt x="12946" y="-372"/>
                        <a:pt x="6144" y="-901"/>
                        <a:pt x="4508" y="1350"/>
                      </a:cubicBezTo>
                      <a:cubicBezTo>
                        <a:pt x="2284" y="4410"/>
                        <a:pt x="418" y="12808"/>
                        <a:pt x="-23" y="15233"/>
                      </a:cubicBezTo>
                      <a:close/>
                    </a:path>
                  </a:pathLst>
                </a:custGeom>
                <a:solidFill>
                  <a:srgbClr val="F8EDD0"/>
                </a:solidFill>
                <a:ln w="7600" cap="flat">
                  <a:solidFill>
                    <a:srgbClr val="D3A67D"/>
                  </a:solidFill>
                  <a:bevel/>
                </a:ln>
              </p:spPr>
            </p:sp>
            <p:sp>
              <p:nvSpPr>
                <p:cNvPr id="2010" name=""/>
                <p:cNvSpPr/>
                <p:nvPr/>
              </p:nvSpPr>
              <p:spPr>
                <a:xfrm>
                  <a:off x="1243370" y="1894470"/>
                  <a:ext cx="20454" cy="17298"/>
                </a:xfrm>
                <a:custGeom>
                  <a:avLst/>
                  <a:gdLst/>
                  <a:ahLst/>
                  <a:cxnLst/>
                  <a:pathLst>
                    <a:path w="20454" h="17298">
                      <a:moveTo>
                        <a:pt x="20454" y="0"/>
                      </a:moveTo>
                      <a:cubicBezTo>
                        <a:pt x="20454" y="0"/>
                        <a:pt x="16319" y="6745"/>
                        <a:pt x="12837" y="9487"/>
                      </a:cubicBezTo>
                      <a:cubicBezTo>
                        <a:pt x="9355" y="12229"/>
                        <a:pt x="0" y="17298"/>
                        <a:pt x="0" y="17298"/>
                      </a:cubicBezTo>
                      <a:cubicBezTo>
                        <a:pt x="0" y="17298"/>
                        <a:pt x="8134" y="16430"/>
                        <a:pt x="13357" y="12423"/>
                      </a:cubicBezTo>
                      <a:cubicBezTo>
                        <a:pt x="18580" y="8417"/>
                        <a:pt x="20454" y="0"/>
                        <a:pt x="20454" y="0"/>
                      </a:cubicBezTo>
                      <a:close/>
                    </a:path>
                  </a:pathLst>
                </a:custGeom>
                <a:solidFill>
                  <a:srgbClr val="F8ECD2"/>
                </a:solidFill>
                <a:ln w="7600" cap="flat">
                  <a:noFill/>
                  <a:bevel/>
                </a:ln>
              </p:spPr>
            </p:sp>
            <p:sp>
              <p:nvSpPr>
                <p:cNvPr id="2011" name=""/>
                <p:cNvSpPr/>
                <p:nvPr/>
              </p:nvSpPr>
              <p:spPr>
                <a:xfrm>
                  <a:off x="1179407" y="1802622"/>
                  <a:ext cx="157572" cy="168117"/>
                </a:xfrm>
                <a:custGeom>
                  <a:avLst/>
                  <a:gdLst/>
                  <a:ahLst/>
                  <a:cxnLst/>
                  <a:pathLst>
                    <a:path w="157572" h="168117">
                      <a:moveTo>
                        <a:pt x="0" y="94995"/>
                      </a:moveTo>
                      <a:cubicBezTo>
                        <a:pt x="0" y="94995"/>
                        <a:pt x="17822" y="90187"/>
                        <a:pt x="20215" y="87023"/>
                      </a:cubicBezTo>
                      <a:cubicBezTo>
                        <a:pt x="22609" y="83860"/>
                        <a:pt x="42958" y="78693"/>
                        <a:pt x="44589" y="77112"/>
                      </a:cubicBezTo>
                      <a:cubicBezTo>
                        <a:pt x="46222" y="75530"/>
                        <a:pt x="46766" y="73315"/>
                        <a:pt x="49159" y="70996"/>
                      </a:cubicBezTo>
                      <a:cubicBezTo>
                        <a:pt x="51554" y="68676"/>
                        <a:pt x="65264" y="60239"/>
                        <a:pt x="67658" y="57919"/>
                      </a:cubicBezTo>
                      <a:cubicBezTo>
                        <a:pt x="70052" y="55600"/>
                        <a:pt x="70923" y="51171"/>
                        <a:pt x="73643" y="48957"/>
                      </a:cubicBezTo>
                      <a:cubicBezTo>
                        <a:pt x="76363" y="46743"/>
                        <a:pt x="98344" y="37463"/>
                        <a:pt x="101173" y="33667"/>
                      </a:cubicBezTo>
                      <a:cubicBezTo>
                        <a:pt x="104001" y="29871"/>
                        <a:pt x="120106" y="979"/>
                        <a:pt x="123153" y="0"/>
                      </a:cubicBezTo>
                      <a:cubicBezTo>
                        <a:pt x="126200" y="-287"/>
                        <a:pt x="129246" y="3720"/>
                        <a:pt x="131858" y="9836"/>
                      </a:cubicBezTo>
                      <a:cubicBezTo>
                        <a:pt x="134470" y="15952"/>
                        <a:pt x="130988" y="30926"/>
                        <a:pt x="128812" y="35144"/>
                      </a:cubicBezTo>
                      <a:cubicBezTo>
                        <a:pt x="126635" y="39361"/>
                        <a:pt x="113142" y="52859"/>
                        <a:pt x="110749" y="57919"/>
                      </a:cubicBezTo>
                      <a:cubicBezTo>
                        <a:pt x="108355" y="62982"/>
                        <a:pt x="105961" y="67621"/>
                        <a:pt x="108789" y="69941"/>
                      </a:cubicBezTo>
                      <a:cubicBezTo>
                        <a:pt x="111619" y="72261"/>
                        <a:pt x="115100" y="73525"/>
                        <a:pt x="117930" y="73104"/>
                      </a:cubicBezTo>
                      <a:cubicBezTo>
                        <a:pt x="120759" y="72683"/>
                        <a:pt x="122935" y="76057"/>
                        <a:pt x="126200" y="77112"/>
                      </a:cubicBezTo>
                      <a:cubicBezTo>
                        <a:pt x="129464" y="78165"/>
                        <a:pt x="132946" y="78376"/>
                        <a:pt x="136864" y="78165"/>
                      </a:cubicBezTo>
                      <a:cubicBezTo>
                        <a:pt x="140781" y="77955"/>
                        <a:pt x="152315" y="87234"/>
                        <a:pt x="154274" y="88922"/>
                      </a:cubicBezTo>
                      <a:cubicBezTo>
                        <a:pt x="156232" y="90609"/>
                        <a:pt x="156671" y="95249"/>
                        <a:pt x="154927" y="99677"/>
                      </a:cubicBezTo>
                      <a:cubicBezTo>
                        <a:pt x="153186" y="104106"/>
                        <a:pt x="149269" y="107058"/>
                        <a:pt x="149269" y="107058"/>
                      </a:cubicBezTo>
                      <a:cubicBezTo>
                        <a:pt x="149269" y="107058"/>
                        <a:pt x="155275" y="108450"/>
                        <a:pt x="156671" y="112331"/>
                      </a:cubicBezTo>
                      <a:cubicBezTo>
                        <a:pt x="158121" y="116362"/>
                        <a:pt x="157572" y="120597"/>
                        <a:pt x="156671" y="124141"/>
                      </a:cubicBezTo>
                      <a:cubicBezTo>
                        <a:pt x="155623" y="128232"/>
                        <a:pt x="146526" y="132154"/>
                        <a:pt x="146526" y="132154"/>
                      </a:cubicBezTo>
                      <a:cubicBezTo>
                        <a:pt x="146526" y="132154"/>
                        <a:pt x="149921" y="133420"/>
                        <a:pt x="148833" y="137638"/>
                      </a:cubicBezTo>
                      <a:cubicBezTo>
                        <a:pt x="147745" y="141856"/>
                        <a:pt x="146004" y="143121"/>
                        <a:pt x="142957" y="147128"/>
                      </a:cubicBezTo>
                      <a:cubicBezTo>
                        <a:pt x="139910" y="151135"/>
                        <a:pt x="130988" y="151768"/>
                        <a:pt x="130988" y="151768"/>
                      </a:cubicBezTo>
                      <a:cubicBezTo>
                        <a:pt x="130988" y="151768"/>
                        <a:pt x="132919" y="153417"/>
                        <a:pt x="132946" y="155774"/>
                      </a:cubicBezTo>
                      <a:cubicBezTo>
                        <a:pt x="133001" y="160625"/>
                        <a:pt x="127560" y="165265"/>
                        <a:pt x="123806" y="166530"/>
                      </a:cubicBezTo>
                      <a:cubicBezTo>
                        <a:pt x="120164" y="167759"/>
                        <a:pt x="111674" y="168117"/>
                        <a:pt x="111674" y="168117"/>
                      </a:cubicBezTo>
                      <a:cubicBezTo>
                        <a:pt x="111674" y="168117"/>
                        <a:pt x="106614" y="167664"/>
                        <a:pt x="101608" y="168117"/>
                      </a:cubicBezTo>
                      <a:cubicBezTo>
                        <a:pt x="96602" y="168508"/>
                        <a:pt x="91815" y="165055"/>
                        <a:pt x="85068" y="164210"/>
                      </a:cubicBezTo>
                      <a:cubicBezTo>
                        <a:pt x="78221" y="163367"/>
                        <a:pt x="68746" y="161680"/>
                        <a:pt x="63088" y="162312"/>
                      </a:cubicBezTo>
                      <a:cubicBezTo>
                        <a:pt x="57430" y="162945"/>
                        <a:pt x="45025" y="152401"/>
                        <a:pt x="37843" y="155774"/>
                      </a:cubicBezTo>
                      <a:cubicBezTo>
                        <a:pt x="30662" y="159149"/>
                        <a:pt x="0" y="166699"/>
                        <a:pt x="0" y="166699"/>
                      </a:cubicBezTo>
                      <a:lnTo>
                        <a:pt x="0" y="94995"/>
                      </a:lnTo>
                      <a:close/>
                    </a:path>
                  </a:pathLst>
                </a:custGeom>
                <a:noFill/>
                <a:ln w="7600" cap="flat">
                  <a:solidFill>
                    <a:srgbClr val="D0855B"/>
                  </a:solidFill>
                  <a:bevel/>
                </a:ln>
              </p:spPr>
            </p:sp>
            <p:sp>
              <p:nvSpPr>
                <p:cNvPr id="2012" name=""/>
                <p:cNvSpPr/>
                <p:nvPr/>
              </p:nvSpPr>
              <p:spPr>
                <a:xfrm flipH="true">
                  <a:off x="1154572" y="1884403"/>
                  <a:ext cx="35332" cy="100597"/>
                </a:xfrm>
                <a:custGeom>
                  <a:avLst/>
                  <a:gdLst/>
                  <a:ahLst/>
                  <a:cxnLst/>
                  <a:pathLst>
                    <a:path w="35332" h="100597">
                      <a:moveTo>
                        <a:pt x="0" y="5528"/>
                      </a:moveTo>
                      <a:lnTo>
                        <a:pt x="8489" y="0"/>
                      </a:lnTo>
                      <a:lnTo>
                        <a:pt x="35332" y="13627"/>
                      </a:lnTo>
                      <a:lnTo>
                        <a:pt x="35332" y="100597"/>
                      </a:lnTo>
                      <a:cubicBezTo>
                        <a:pt x="35291" y="100597"/>
                        <a:pt x="10965" y="97974"/>
                        <a:pt x="8771" y="97803"/>
                      </a:cubicBezTo>
                      <a:cubicBezTo>
                        <a:pt x="6577" y="97521"/>
                        <a:pt x="3759" y="93598"/>
                        <a:pt x="3759" y="93598"/>
                      </a:cubicBezTo>
                      <a:lnTo>
                        <a:pt x="766" y="23383"/>
                      </a:lnTo>
                      <a:close/>
                    </a:path>
                  </a:pathLst>
                </a:custGeom>
                <a:solidFill>
                  <a:srgbClr val="0D0D0D"/>
                </a:solidFill>
                <a:ln w="76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2013" name=""/>
                <p:cNvSpPr/>
                <p:nvPr/>
              </p:nvSpPr>
              <p:spPr>
                <a:xfrm>
                  <a:off x="1176806" y="1884945"/>
                  <a:ext cx="32571" cy="91524"/>
                </a:xfrm>
                <a:custGeom>
                  <a:avLst/>
                  <a:gdLst/>
                  <a:ahLst/>
                  <a:cxnLst/>
                  <a:pathLst>
                    <a:path w="32571" h="91524">
                      <a:moveTo>
                        <a:pt x="29791" y="4933"/>
                      </a:moveTo>
                      <a:cubicBezTo>
                        <a:pt x="29791" y="4933"/>
                        <a:pt x="27452" y="0"/>
                        <a:pt x="22648" y="0"/>
                      </a:cubicBezTo>
                      <a:cubicBezTo>
                        <a:pt x="17844" y="0"/>
                        <a:pt x="4322" y="7287"/>
                        <a:pt x="4322" y="7287"/>
                      </a:cubicBezTo>
                      <a:cubicBezTo>
                        <a:pt x="4322" y="7287"/>
                        <a:pt x="741" y="28128"/>
                        <a:pt x="102" y="45425"/>
                      </a:cubicBezTo>
                      <a:cubicBezTo>
                        <a:pt x="-708" y="69828"/>
                        <a:pt x="2693" y="91524"/>
                        <a:pt x="2693" y="91524"/>
                      </a:cubicBezTo>
                      <a:cubicBezTo>
                        <a:pt x="2693" y="91524"/>
                        <a:pt x="21140" y="85916"/>
                        <a:pt x="26245" y="85165"/>
                      </a:cubicBezTo>
                      <a:cubicBezTo>
                        <a:pt x="32571" y="84216"/>
                        <a:pt x="32571" y="76806"/>
                        <a:pt x="32571" y="76806"/>
                      </a:cubicBezTo>
                      <a:lnTo>
                        <a:pt x="22722" y="78325"/>
                      </a:lnTo>
                      <a:cubicBezTo>
                        <a:pt x="22722" y="78325"/>
                        <a:pt x="20586" y="57699"/>
                        <a:pt x="21151" y="39857"/>
                      </a:cubicBezTo>
                      <a:cubicBezTo>
                        <a:pt x="21716" y="22016"/>
                        <a:pt x="20758" y="6705"/>
                        <a:pt x="20758" y="6705"/>
                      </a:cubicBezTo>
                      <a:lnTo>
                        <a:pt x="29791" y="4933"/>
                      </a:lnTo>
                      <a:close/>
                    </a:path>
                  </a:pathLst>
                </a:custGeom>
                <a:solidFill>
                  <a:srgbClr val="ADC3E0"/>
                </a:solidFill>
                <a:ln w="7600" cap="flat">
                  <a:noFill/>
                  <a:bevel/>
                </a:ln>
              </p:spPr>
            </p:sp>
          </p:grpSp>
          <p:grpSp>
            <p:nvGrpSpPr>
              <p:cNvPr id="2017" name="Green Flag"/>
              <p:cNvGrpSpPr/>
              <p:nvPr/>
            </p:nvGrpSpPr>
            <p:grpSpPr>
              <a:xfrm>
                <a:off x="1367413" y="1802600"/>
                <a:ext cx="167200" cy="182400"/>
                <a:chOff x="1367413" y="1802600"/>
                <a:chExt cx="167200" cy="182400"/>
              </a:xfrm>
            </p:grpSpPr>
            <p:sp>
              <p:nvSpPr>
                <p:cNvPr id="2018" name=""/>
                <p:cNvSpPr/>
                <p:nvPr/>
              </p:nvSpPr>
              <p:spPr>
                <a:xfrm>
                  <a:off x="1380788" y="1802600"/>
                  <a:ext cx="153824" cy="116736"/>
                </a:xfrm>
                <a:custGeom>
                  <a:avLst/>
                  <a:gdLst/>
                  <a:ahLst/>
                  <a:cxnLst/>
                  <a:pathLst>
                    <a:path w="153824" h="116736">
                      <a:moveTo>
                        <a:pt x="0" y="9844"/>
                      </a:moveTo>
                      <a:cubicBezTo>
                        <a:pt x="0" y="9844"/>
                        <a:pt x="32384" y="-12384"/>
                        <a:pt x="75978" y="9844"/>
                      </a:cubicBezTo>
                      <a:cubicBezTo>
                        <a:pt x="119572" y="32072"/>
                        <a:pt x="153824" y="9844"/>
                        <a:pt x="153824" y="9844"/>
                      </a:cubicBezTo>
                      <a:lnTo>
                        <a:pt x="153824" y="105741"/>
                      </a:lnTo>
                      <a:cubicBezTo>
                        <a:pt x="153824" y="105741"/>
                        <a:pt x="127045" y="130509"/>
                        <a:pt x="76600" y="105741"/>
                      </a:cubicBezTo>
                      <a:cubicBezTo>
                        <a:pt x="26156" y="80973"/>
                        <a:pt x="0" y="105741"/>
                        <a:pt x="0" y="105741"/>
                      </a:cubicBezTo>
                      <a:lnTo>
                        <a:pt x="0" y="9844"/>
                      </a:lnTo>
                      <a:close/>
                    </a:path>
                  </a:pathLst>
                </a:custGeom>
                <a:gradFill>
                  <a:gsLst>
                    <a:gs pos="4000">
                      <a:srgbClr val="3E7E00"/>
                    </a:gs>
                    <a:gs pos="23000">
                      <a:srgbClr val="7CFC00"/>
                    </a:gs>
                    <a:gs pos="44000">
                      <a:srgbClr val="51A400"/>
                    </a:gs>
                    <a:gs pos="55000">
                      <a:srgbClr val="51A400"/>
                    </a:gs>
                    <a:gs pos="83000">
                      <a:srgbClr val="7CFC00"/>
                    </a:gs>
                    <a:gs pos="100000">
                      <a:srgbClr val="4A9700"/>
                    </a:gs>
                  </a:gsLst>
                  <a:lin ang="0" scaled="0"/>
                </a:gradFill>
                <a:ln w="2500" cap="flat">
                  <a:solidFill>
                    <a:srgbClr val="4A9700"/>
                  </a:solidFill>
                  <a:bevel/>
                </a:ln>
              </p:spPr>
            </p:sp>
            <p:sp>
              <p:nvSpPr>
                <p:cNvPr id="2019" name=""/>
                <p:cNvSpPr/>
                <p:nvPr/>
              </p:nvSpPr>
              <p:spPr>
                <a:xfrm>
                  <a:off x="1367413" y="1802600"/>
                  <a:ext cx="15200" cy="182400"/>
                </a:xfrm>
                <a:custGeom>
                  <a:avLst/>
                  <a:gdLst/>
                  <a:ahLst/>
                  <a:cxnLst/>
                  <a:pathLst>
                    <a:path w="15200" h="182400">
                      <a:moveTo>
                        <a:pt x="0" y="0"/>
                      </a:moveTo>
                      <a:lnTo>
                        <a:pt x="15200" y="0"/>
                      </a:lnTo>
                      <a:lnTo>
                        <a:pt x="15200" y="182400"/>
                      </a:lnTo>
                      <a:lnTo>
                        <a:pt x="0" y="182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6F370F"/>
                    </a:gs>
                    <a:gs pos="50000">
                      <a:srgbClr val="B98F71"/>
                    </a:gs>
                    <a:gs pos="100000">
                      <a:srgbClr val="6F370F"/>
                    </a:gs>
                  </a:gsLst>
                  <a:lin ang="0" scaled="0"/>
                </a:gradFill>
                <a:ln w="2500" cap="flat">
                  <a:solidFill>
                    <a:srgbClr val="53290B"/>
                  </a:solidFill>
                  <a:bevel/>
                </a:ln>
              </p:spPr>
            </p:sp>
          </p:grpSp>
          <p:sp>
            <p:nvSpPr>
              <p:cNvPr id="4933" name="Text 4933"/>
              <p:cNvSpPr txBox="1"/>
              <p:nvPr/>
            </p:nvSpPr>
            <p:spPr>
              <a:xfrm>
                <a:off x="1565013" y="1833000"/>
                <a:ext cx="1208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An unfulfilled requirement</a:t>
                </a:r>
              </a:p>
            </p:txBody>
          </p:sp>
        </p:grpSp>
        <p:grpSp>
          <p:nvGrpSpPr>
            <p:cNvPr id="1941" name="Sub Topic 4"/>
            <p:cNvGrpSpPr/>
            <p:nvPr/>
          </p:nvGrpSpPr>
          <p:grpSpPr>
            <a:xfrm>
              <a:off x="1618213" y="2121800"/>
              <a:ext cx="1147600" cy="243200"/>
              <a:chOff x="1618213" y="2121800"/>
              <a:chExt cx="1147600" cy="243200"/>
            </a:xfrm>
          </p:grpSpPr>
          <p:sp>
            <p:nvSpPr>
              <p:cNvPr id="1942" name="Rectangle balloon"/>
              <p:cNvSpPr/>
              <p:nvPr/>
            </p:nvSpPr>
            <p:spPr>
              <a:xfrm>
                <a:off x="1618213" y="2121800"/>
                <a:ext cx="1147600" cy="243200"/>
              </a:xfrm>
              <a:custGeom>
                <a:avLst/>
                <a:gdLst/>
                <a:ahLst/>
                <a:cxnLst/>
                <a:pathLst>
                  <a:path w="1147600" h="243200">
                    <a:moveTo>
                      <a:pt x="43776" y="0"/>
                    </a:moveTo>
                    <a:lnTo>
                      <a:pt x="1103824" y="0"/>
                    </a:lnTo>
                    <a:cubicBezTo>
                      <a:pt x="1128000" y="0"/>
                      <a:pt x="1147600" y="19598"/>
                      <a:pt x="1147600" y="43776"/>
                    </a:cubicBezTo>
                    <a:lnTo>
                      <a:pt x="1147600" y="199424"/>
                    </a:lnTo>
                    <a:cubicBezTo>
                      <a:pt x="1147600" y="223601"/>
                      <a:pt x="1128000" y="243200"/>
                      <a:pt x="11038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A47063"/>
                </a:solidFill>
                <a:bevel/>
              </a:ln>
            </p:spPr>
          </p:sp>
          <p:sp>
            <p:nvSpPr>
              <p:cNvPr id="1943" name=""/>
              <p:cNvSpPr/>
              <p:nvPr/>
            </p:nvSpPr>
            <p:spPr>
              <a:xfrm>
                <a:off x="1641013" y="2144600"/>
                <a:ext cx="1102000" cy="121600"/>
              </a:xfrm>
              <a:custGeom>
                <a:avLst/>
                <a:gdLst/>
                <a:ahLst/>
                <a:cxnLst/>
                <a:pathLst>
                  <a:path w="1102000" h="121600">
                    <a:moveTo>
                      <a:pt x="43776" y="0"/>
                    </a:moveTo>
                    <a:lnTo>
                      <a:pt x="1058224" y="0"/>
                    </a:lnTo>
                    <a:cubicBezTo>
                      <a:pt x="1082400" y="0"/>
                      <a:pt x="1102000" y="19598"/>
                      <a:pt x="1102000" y="43776"/>
                    </a:cubicBezTo>
                    <a:lnTo>
                      <a:pt x="1102000" y="77824"/>
                    </a:lnTo>
                    <a:cubicBezTo>
                      <a:pt x="1102000" y="102001"/>
                      <a:pt x="1082400" y="121600"/>
                      <a:pt x="10582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34" name="Text 4934"/>
              <p:cNvSpPr txBox="1"/>
              <p:nvPr/>
            </p:nvSpPr>
            <p:spPr>
              <a:xfrm>
                <a:off x="1679013" y="2182600"/>
                <a:ext cx="1094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Arrival of new products</a:t>
                </a:r>
              </a:p>
            </p:txBody>
          </p:sp>
        </p:grpSp>
        <p:grpSp>
          <p:nvGrpSpPr>
            <p:cNvPr id="1945" name="Sub Topic 4"/>
            <p:cNvGrpSpPr/>
            <p:nvPr/>
          </p:nvGrpSpPr>
          <p:grpSpPr>
            <a:xfrm>
              <a:off x="1542213" y="2471400"/>
              <a:ext cx="1223600" cy="243200"/>
              <a:chOff x="1542213" y="2471400"/>
              <a:chExt cx="1223600" cy="243200"/>
            </a:xfrm>
          </p:grpSpPr>
          <p:sp>
            <p:nvSpPr>
              <p:cNvPr id="1946" name="Rectangle balloon"/>
              <p:cNvSpPr/>
              <p:nvPr/>
            </p:nvSpPr>
            <p:spPr>
              <a:xfrm>
                <a:off x="1542213" y="2471400"/>
                <a:ext cx="1223600" cy="243200"/>
              </a:xfrm>
              <a:custGeom>
                <a:avLst/>
                <a:gdLst/>
                <a:ahLst/>
                <a:cxnLst/>
                <a:pathLst>
                  <a:path w="1223600" h="243200">
                    <a:moveTo>
                      <a:pt x="43776" y="0"/>
                    </a:moveTo>
                    <a:lnTo>
                      <a:pt x="1179824" y="0"/>
                    </a:lnTo>
                    <a:cubicBezTo>
                      <a:pt x="1204000" y="0"/>
                      <a:pt x="1223600" y="19598"/>
                      <a:pt x="1223600" y="43776"/>
                    </a:cubicBezTo>
                    <a:lnTo>
                      <a:pt x="1223600" y="199424"/>
                    </a:lnTo>
                    <a:cubicBezTo>
                      <a:pt x="1223600" y="223601"/>
                      <a:pt x="1204000" y="243200"/>
                      <a:pt x="11798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A47063"/>
                </a:solidFill>
                <a:bevel/>
              </a:ln>
            </p:spPr>
          </p:sp>
          <p:sp>
            <p:nvSpPr>
              <p:cNvPr id="1947" name=""/>
              <p:cNvSpPr/>
              <p:nvPr/>
            </p:nvSpPr>
            <p:spPr>
              <a:xfrm>
                <a:off x="1565013" y="2494200"/>
                <a:ext cx="1178000" cy="121600"/>
              </a:xfrm>
              <a:custGeom>
                <a:avLst/>
                <a:gdLst/>
                <a:ahLst/>
                <a:cxnLst/>
                <a:pathLst>
                  <a:path w="1178000" h="121600">
                    <a:moveTo>
                      <a:pt x="43776" y="0"/>
                    </a:moveTo>
                    <a:lnTo>
                      <a:pt x="1134224" y="0"/>
                    </a:lnTo>
                    <a:cubicBezTo>
                      <a:pt x="1158400" y="0"/>
                      <a:pt x="1178000" y="19598"/>
                      <a:pt x="1178000" y="43776"/>
                    </a:cubicBezTo>
                    <a:lnTo>
                      <a:pt x="1178000" y="77824"/>
                    </a:lnTo>
                    <a:cubicBezTo>
                      <a:pt x="1178000" y="102001"/>
                      <a:pt x="1158400" y="121600"/>
                      <a:pt x="11342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35" name="Text 4935"/>
              <p:cNvSpPr txBox="1"/>
              <p:nvPr/>
            </p:nvSpPr>
            <p:spPr>
              <a:xfrm>
                <a:off x="1603013" y="2532200"/>
                <a:ext cx="1170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Loosening of regulations</a:t>
                </a:r>
              </a:p>
            </p:txBody>
          </p:sp>
        </p:grpSp>
        <p:grpSp>
          <p:nvGrpSpPr>
            <p:cNvPr id="1949" name="Sub Topic 4"/>
            <p:cNvGrpSpPr/>
            <p:nvPr/>
          </p:nvGrpSpPr>
          <p:grpSpPr>
            <a:xfrm>
              <a:off x="1519413" y="2821000"/>
              <a:ext cx="1246400" cy="243200"/>
              <a:chOff x="1519413" y="2821000"/>
              <a:chExt cx="1246400" cy="243200"/>
            </a:xfrm>
          </p:grpSpPr>
          <p:sp>
            <p:nvSpPr>
              <p:cNvPr id="1950" name="Rectangle balloon"/>
              <p:cNvSpPr/>
              <p:nvPr/>
            </p:nvSpPr>
            <p:spPr>
              <a:xfrm>
                <a:off x="1519413" y="2821000"/>
                <a:ext cx="1246400" cy="243200"/>
              </a:xfrm>
              <a:custGeom>
                <a:avLst/>
                <a:gdLst/>
                <a:ahLst/>
                <a:cxnLst/>
                <a:pathLst>
                  <a:path w="1246400" h="243200">
                    <a:moveTo>
                      <a:pt x="43776" y="0"/>
                    </a:moveTo>
                    <a:lnTo>
                      <a:pt x="1202624" y="0"/>
                    </a:lnTo>
                    <a:cubicBezTo>
                      <a:pt x="1226800" y="0"/>
                      <a:pt x="1246400" y="19598"/>
                      <a:pt x="1246400" y="43776"/>
                    </a:cubicBezTo>
                    <a:lnTo>
                      <a:pt x="1246400" y="199424"/>
                    </a:lnTo>
                    <a:cubicBezTo>
                      <a:pt x="1246400" y="223601"/>
                      <a:pt x="1226800" y="243200"/>
                      <a:pt x="12026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A47063"/>
                </a:solidFill>
                <a:bevel/>
              </a:ln>
            </p:spPr>
          </p:sp>
          <p:sp>
            <p:nvSpPr>
              <p:cNvPr id="1951" name=""/>
              <p:cNvSpPr/>
              <p:nvPr/>
            </p:nvSpPr>
            <p:spPr>
              <a:xfrm>
                <a:off x="1542213" y="2843800"/>
                <a:ext cx="1200800" cy="121600"/>
              </a:xfrm>
              <a:custGeom>
                <a:avLst/>
                <a:gdLst/>
                <a:ahLst/>
                <a:cxnLst/>
                <a:pathLst>
                  <a:path w="1200800" h="121600">
                    <a:moveTo>
                      <a:pt x="43776" y="0"/>
                    </a:moveTo>
                    <a:lnTo>
                      <a:pt x="1157024" y="0"/>
                    </a:lnTo>
                    <a:cubicBezTo>
                      <a:pt x="1181200" y="0"/>
                      <a:pt x="1200800" y="19598"/>
                      <a:pt x="1200800" y="43776"/>
                    </a:cubicBezTo>
                    <a:lnTo>
                      <a:pt x="1200800" y="77824"/>
                    </a:lnTo>
                    <a:cubicBezTo>
                      <a:pt x="1200800" y="102001"/>
                      <a:pt x="1181200" y="121600"/>
                      <a:pt x="11570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36" name="Text 4936"/>
              <p:cNvSpPr txBox="1"/>
              <p:nvPr/>
            </p:nvSpPr>
            <p:spPr>
              <a:xfrm>
                <a:off x="1580213" y="2881800"/>
                <a:ext cx="1193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Removal of trade barriers</a:t>
                </a:r>
              </a:p>
            </p:txBody>
          </p:sp>
        </p:grpSp>
        <p:grpSp>
          <p:nvGrpSpPr>
            <p:cNvPr id="1953" name="Sub Topic 4"/>
            <p:cNvGrpSpPr/>
            <p:nvPr/>
          </p:nvGrpSpPr>
          <p:grpSpPr>
            <a:xfrm>
              <a:off x="6839413" y="1684800"/>
              <a:ext cx="836000" cy="243200"/>
              <a:chOff x="6839413" y="1684800"/>
              <a:chExt cx="836000" cy="243200"/>
            </a:xfrm>
          </p:grpSpPr>
          <p:sp>
            <p:nvSpPr>
              <p:cNvPr id="1954" name="Rectangle balloon"/>
              <p:cNvSpPr/>
              <p:nvPr/>
            </p:nvSpPr>
            <p:spPr>
              <a:xfrm>
                <a:off x="6839413" y="1684800"/>
                <a:ext cx="836000" cy="243200"/>
              </a:xfrm>
              <a:custGeom>
                <a:avLst/>
                <a:gdLst/>
                <a:ahLst/>
                <a:cxnLst/>
                <a:pathLst>
                  <a:path w="836000" h="243200">
                    <a:moveTo>
                      <a:pt x="43776" y="0"/>
                    </a:moveTo>
                    <a:lnTo>
                      <a:pt x="792224" y="0"/>
                    </a:lnTo>
                    <a:cubicBezTo>
                      <a:pt x="816400" y="0"/>
                      <a:pt x="836000" y="19598"/>
                      <a:pt x="836000" y="43776"/>
                    </a:cubicBezTo>
                    <a:lnTo>
                      <a:pt x="836000" y="199424"/>
                    </a:lnTo>
                    <a:cubicBezTo>
                      <a:pt x="836000" y="223601"/>
                      <a:pt x="816400" y="243200"/>
                      <a:pt x="7922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08080"/>
                </a:solidFill>
                <a:bevel/>
              </a:ln>
            </p:spPr>
          </p:sp>
          <p:sp>
            <p:nvSpPr>
              <p:cNvPr id="1955" name=""/>
              <p:cNvSpPr/>
              <p:nvPr/>
            </p:nvSpPr>
            <p:spPr>
              <a:xfrm>
                <a:off x="6862213" y="1707600"/>
                <a:ext cx="790400" cy="121600"/>
              </a:xfrm>
              <a:custGeom>
                <a:avLst/>
                <a:gdLst/>
                <a:ahLst/>
                <a:cxnLst/>
                <a:pathLst>
                  <a:path w="790400" h="121600">
                    <a:moveTo>
                      <a:pt x="43776" y="0"/>
                    </a:moveTo>
                    <a:lnTo>
                      <a:pt x="746624" y="0"/>
                    </a:lnTo>
                    <a:cubicBezTo>
                      <a:pt x="770800" y="0"/>
                      <a:pt x="790400" y="19598"/>
                      <a:pt x="790400" y="43776"/>
                    </a:cubicBezTo>
                    <a:lnTo>
                      <a:pt x="790400" y="77824"/>
                    </a:lnTo>
                    <a:cubicBezTo>
                      <a:pt x="790400" y="102001"/>
                      <a:pt x="770800" y="121600"/>
                      <a:pt x="7466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37" name="Text 4937"/>
              <p:cNvSpPr txBox="1"/>
              <p:nvPr/>
            </p:nvSpPr>
            <p:spPr>
              <a:xfrm>
                <a:off x="6900213" y="1745600"/>
                <a:ext cx="782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Lack resources</a:t>
                </a:r>
              </a:p>
            </p:txBody>
          </p:sp>
        </p:grpSp>
        <p:grpSp>
          <p:nvGrpSpPr>
            <p:cNvPr id="1957" name="Sub Topic 4"/>
            <p:cNvGrpSpPr/>
            <p:nvPr/>
          </p:nvGrpSpPr>
          <p:grpSpPr>
            <a:xfrm>
              <a:off x="6839413" y="2034400"/>
              <a:ext cx="798000" cy="243200"/>
              <a:chOff x="6839413" y="2034400"/>
              <a:chExt cx="798000" cy="243200"/>
            </a:xfrm>
          </p:grpSpPr>
          <p:sp>
            <p:nvSpPr>
              <p:cNvPr id="1958" name="Rectangle balloon"/>
              <p:cNvSpPr/>
              <p:nvPr/>
            </p:nvSpPr>
            <p:spPr>
              <a:xfrm>
                <a:off x="6839413" y="2034400"/>
                <a:ext cx="798000" cy="243200"/>
              </a:xfrm>
              <a:custGeom>
                <a:avLst/>
                <a:gdLst/>
                <a:ahLst/>
                <a:cxnLst/>
                <a:pathLst>
                  <a:path w="798000" h="243200">
                    <a:moveTo>
                      <a:pt x="43776" y="0"/>
                    </a:moveTo>
                    <a:lnTo>
                      <a:pt x="754224" y="0"/>
                    </a:lnTo>
                    <a:cubicBezTo>
                      <a:pt x="778400" y="0"/>
                      <a:pt x="798000" y="19598"/>
                      <a:pt x="798000" y="43776"/>
                    </a:cubicBezTo>
                    <a:lnTo>
                      <a:pt x="798000" y="199424"/>
                    </a:lnTo>
                    <a:cubicBezTo>
                      <a:pt x="798000" y="223601"/>
                      <a:pt x="778400" y="243200"/>
                      <a:pt x="7542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08080"/>
                </a:solidFill>
                <a:bevel/>
              </a:ln>
            </p:spPr>
          </p:sp>
          <p:sp>
            <p:nvSpPr>
              <p:cNvPr id="1959" name=""/>
              <p:cNvSpPr/>
              <p:nvPr/>
            </p:nvSpPr>
            <p:spPr>
              <a:xfrm>
                <a:off x="6862213" y="2057200"/>
                <a:ext cx="752400" cy="121600"/>
              </a:xfrm>
              <a:custGeom>
                <a:avLst/>
                <a:gdLst/>
                <a:ahLst/>
                <a:cxnLst/>
                <a:pathLst>
                  <a:path w="752400" h="121600">
                    <a:moveTo>
                      <a:pt x="43776" y="0"/>
                    </a:moveTo>
                    <a:lnTo>
                      <a:pt x="708624" y="0"/>
                    </a:lnTo>
                    <a:cubicBezTo>
                      <a:pt x="732801" y="0"/>
                      <a:pt x="752400" y="19598"/>
                      <a:pt x="752400" y="43776"/>
                    </a:cubicBezTo>
                    <a:lnTo>
                      <a:pt x="752400" y="77824"/>
                    </a:lnTo>
                    <a:cubicBezTo>
                      <a:pt x="752400" y="102001"/>
                      <a:pt x="732801" y="121600"/>
                      <a:pt x="7086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38" name="Text 4938"/>
              <p:cNvSpPr txBox="1"/>
              <p:nvPr/>
            </p:nvSpPr>
            <p:spPr>
              <a:xfrm>
                <a:off x="6900213" y="2095200"/>
                <a:ext cx="744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Lack channels</a:t>
                </a:r>
              </a:p>
            </p:txBody>
          </p:sp>
        </p:grpSp>
        <p:grpSp>
          <p:nvGrpSpPr>
            <p:cNvPr id="1961" name="Sub Topic 4"/>
            <p:cNvGrpSpPr/>
            <p:nvPr/>
          </p:nvGrpSpPr>
          <p:grpSpPr>
            <a:xfrm>
              <a:off x="6839413" y="2384000"/>
              <a:ext cx="836000" cy="243200"/>
              <a:chOff x="6839413" y="2384000"/>
              <a:chExt cx="836000" cy="243200"/>
            </a:xfrm>
          </p:grpSpPr>
          <p:sp>
            <p:nvSpPr>
              <p:cNvPr id="1962" name="Rectangle balloon"/>
              <p:cNvSpPr/>
              <p:nvPr/>
            </p:nvSpPr>
            <p:spPr>
              <a:xfrm>
                <a:off x="6839413" y="2384000"/>
                <a:ext cx="836000" cy="243200"/>
              </a:xfrm>
              <a:custGeom>
                <a:avLst/>
                <a:gdLst/>
                <a:ahLst/>
                <a:cxnLst/>
                <a:pathLst>
                  <a:path w="836000" h="243200">
                    <a:moveTo>
                      <a:pt x="43776" y="0"/>
                    </a:moveTo>
                    <a:lnTo>
                      <a:pt x="792224" y="0"/>
                    </a:lnTo>
                    <a:cubicBezTo>
                      <a:pt x="816400" y="0"/>
                      <a:pt x="836000" y="19598"/>
                      <a:pt x="836000" y="43776"/>
                    </a:cubicBezTo>
                    <a:lnTo>
                      <a:pt x="836000" y="199424"/>
                    </a:lnTo>
                    <a:cubicBezTo>
                      <a:pt x="836000" y="223601"/>
                      <a:pt x="816400" y="243200"/>
                      <a:pt x="7922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08080"/>
                </a:solidFill>
                <a:bevel/>
              </a:ln>
            </p:spPr>
          </p:sp>
          <p:sp>
            <p:nvSpPr>
              <p:cNvPr id="1963" name=""/>
              <p:cNvSpPr/>
              <p:nvPr/>
            </p:nvSpPr>
            <p:spPr>
              <a:xfrm>
                <a:off x="6862213" y="2406800"/>
                <a:ext cx="790400" cy="121600"/>
              </a:xfrm>
              <a:custGeom>
                <a:avLst/>
                <a:gdLst/>
                <a:ahLst/>
                <a:cxnLst/>
                <a:pathLst>
                  <a:path w="790400" h="121600">
                    <a:moveTo>
                      <a:pt x="43776" y="0"/>
                    </a:moveTo>
                    <a:lnTo>
                      <a:pt x="746624" y="0"/>
                    </a:lnTo>
                    <a:cubicBezTo>
                      <a:pt x="770800" y="0"/>
                      <a:pt x="790400" y="19598"/>
                      <a:pt x="790400" y="43776"/>
                    </a:cubicBezTo>
                    <a:lnTo>
                      <a:pt x="790400" y="77824"/>
                    </a:lnTo>
                    <a:cubicBezTo>
                      <a:pt x="790400" y="102001"/>
                      <a:pt x="770800" y="121600"/>
                      <a:pt x="7466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39" name="Text 4939"/>
              <p:cNvSpPr txBox="1"/>
              <p:nvPr/>
            </p:nvSpPr>
            <p:spPr>
              <a:xfrm>
                <a:off x="6900213" y="2444800"/>
                <a:ext cx="782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Lack protection</a:t>
                </a:r>
              </a:p>
            </p:txBody>
          </p:sp>
        </p:grpSp>
        <p:grpSp>
          <p:nvGrpSpPr>
            <p:cNvPr id="1965" name="Sub Topic 4"/>
            <p:cNvGrpSpPr/>
            <p:nvPr/>
          </p:nvGrpSpPr>
          <p:grpSpPr>
            <a:xfrm>
              <a:off x="6839413" y="2733600"/>
              <a:ext cx="965200" cy="243200"/>
              <a:chOff x="6839413" y="2733600"/>
              <a:chExt cx="965200" cy="243200"/>
            </a:xfrm>
          </p:grpSpPr>
          <p:sp>
            <p:nvSpPr>
              <p:cNvPr id="1966" name="Rectangle balloon"/>
              <p:cNvSpPr/>
              <p:nvPr/>
            </p:nvSpPr>
            <p:spPr>
              <a:xfrm>
                <a:off x="6839413" y="2733600"/>
                <a:ext cx="965200" cy="243200"/>
              </a:xfrm>
              <a:custGeom>
                <a:avLst/>
                <a:gdLst/>
                <a:ahLst/>
                <a:cxnLst/>
                <a:pathLst>
                  <a:path w="965200" h="243200">
                    <a:moveTo>
                      <a:pt x="43776" y="0"/>
                    </a:moveTo>
                    <a:lnTo>
                      <a:pt x="921424" y="0"/>
                    </a:lnTo>
                    <a:cubicBezTo>
                      <a:pt x="945600" y="0"/>
                      <a:pt x="965200" y="19598"/>
                      <a:pt x="965200" y="43776"/>
                    </a:cubicBezTo>
                    <a:lnTo>
                      <a:pt x="965200" y="199424"/>
                    </a:lnTo>
                    <a:cubicBezTo>
                      <a:pt x="965200" y="223601"/>
                      <a:pt x="945600" y="243200"/>
                      <a:pt x="9214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08080"/>
                </a:solidFill>
                <a:bevel/>
              </a:ln>
            </p:spPr>
          </p:sp>
          <p:sp>
            <p:nvSpPr>
              <p:cNvPr id="1967" name=""/>
              <p:cNvSpPr/>
              <p:nvPr/>
            </p:nvSpPr>
            <p:spPr>
              <a:xfrm>
                <a:off x="6862213" y="2756400"/>
                <a:ext cx="919600" cy="121600"/>
              </a:xfrm>
              <a:custGeom>
                <a:avLst/>
                <a:gdLst/>
                <a:ahLst/>
                <a:cxnLst/>
                <a:pathLst>
                  <a:path w="919600" h="121600">
                    <a:moveTo>
                      <a:pt x="43776" y="0"/>
                    </a:moveTo>
                    <a:lnTo>
                      <a:pt x="875824" y="0"/>
                    </a:lnTo>
                    <a:cubicBezTo>
                      <a:pt x="900000" y="0"/>
                      <a:pt x="919600" y="19598"/>
                      <a:pt x="919600" y="43776"/>
                    </a:cubicBezTo>
                    <a:lnTo>
                      <a:pt x="919600" y="77824"/>
                    </a:lnTo>
                    <a:cubicBezTo>
                      <a:pt x="919600" y="102001"/>
                      <a:pt x="900000" y="121600"/>
                      <a:pt x="8758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40" name="Text 4940"/>
              <p:cNvSpPr txBox="1"/>
              <p:nvPr/>
            </p:nvSpPr>
            <p:spPr>
              <a:xfrm>
                <a:off x="6900213" y="2794400"/>
                <a:ext cx="912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Weak brank name</a:t>
                </a:r>
              </a:p>
            </p:txBody>
          </p:sp>
        </p:grpSp>
        <p:grpSp>
          <p:nvGrpSpPr>
            <p:cNvPr id="1969" name="Sub Topic 4"/>
            <p:cNvGrpSpPr/>
            <p:nvPr/>
          </p:nvGrpSpPr>
          <p:grpSpPr>
            <a:xfrm>
              <a:off x="6839413" y="3083200"/>
              <a:ext cx="995600" cy="243200"/>
              <a:chOff x="6839413" y="3083200"/>
              <a:chExt cx="995600" cy="243200"/>
            </a:xfrm>
          </p:grpSpPr>
          <p:sp>
            <p:nvSpPr>
              <p:cNvPr id="1970" name="Rectangle balloon"/>
              <p:cNvSpPr/>
              <p:nvPr/>
            </p:nvSpPr>
            <p:spPr>
              <a:xfrm>
                <a:off x="6839413" y="3083200"/>
                <a:ext cx="995600" cy="243200"/>
              </a:xfrm>
              <a:custGeom>
                <a:avLst/>
                <a:gdLst/>
                <a:ahLst/>
                <a:cxnLst/>
                <a:pathLst>
                  <a:path w="995600" h="243200">
                    <a:moveTo>
                      <a:pt x="43776" y="0"/>
                    </a:moveTo>
                    <a:lnTo>
                      <a:pt x="951824" y="0"/>
                    </a:lnTo>
                    <a:cubicBezTo>
                      <a:pt x="976000" y="0"/>
                      <a:pt x="995600" y="19598"/>
                      <a:pt x="995600" y="43776"/>
                    </a:cubicBezTo>
                    <a:lnTo>
                      <a:pt x="995600" y="199424"/>
                    </a:lnTo>
                    <a:cubicBezTo>
                      <a:pt x="995600" y="223601"/>
                      <a:pt x="976000" y="243200"/>
                      <a:pt x="9518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808080"/>
                </a:solidFill>
                <a:bevel/>
              </a:ln>
            </p:spPr>
          </p:sp>
          <p:sp>
            <p:nvSpPr>
              <p:cNvPr id="1971" name=""/>
              <p:cNvSpPr/>
              <p:nvPr/>
            </p:nvSpPr>
            <p:spPr>
              <a:xfrm>
                <a:off x="6862213" y="3106000"/>
                <a:ext cx="950000" cy="121600"/>
              </a:xfrm>
              <a:custGeom>
                <a:avLst/>
                <a:gdLst/>
                <a:ahLst/>
                <a:cxnLst/>
                <a:pathLst>
                  <a:path w="950000" h="121600">
                    <a:moveTo>
                      <a:pt x="43776" y="0"/>
                    </a:moveTo>
                    <a:lnTo>
                      <a:pt x="906224" y="0"/>
                    </a:lnTo>
                    <a:cubicBezTo>
                      <a:pt x="930400" y="0"/>
                      <a:pt x="950000" y="19598"/>
                      <a:pt x="950000" y="43776"/>
                    </a:cubicBezTo>
                    <a:lnTo>
                      <a:pt x="950000" y="77824"/>
                    </a:lnTo>
                    <a:cubicBezTo>
                      <a:pt x="950000" y="102001"/>
                      <a:pt x="930400" y="121600"/>
                      <a:pt x="9062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41" name="Text 4941"/>
              <p:cNvSpPr txBox="1"/>
              <p:nvPr/>
            </p:nvSpPr>
            <p:spPr>
              <a:xfrm>
                <a:off x="6900213" y="3144000"/>
                <a:ext cx="942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High cost structure</a:t>
                </a:r>
              </a:p>
            </p:txBody>
          </p:sp>
        </p:grpSp>
        <p:grpSp>
          <p:nvGrpSpPr>
            <p:cNvPr id="1973" name="Sub Topic 4"/>
            <p:cNvGrpSpPr/>
            <p:nvPr/>
          </p:nvGrpSpPr>
          <p:grpSpPr>
            <a:xfrm>
              <a:off x="6345413" y="3539200"/>
              <a:ext cx="554800" cy="243200"/>
              <a:chOff x="6345413" y="3539200"/>
              <a:chExt cx="554800" cy="243200"/>
            </a:xfrm>
          </p:grpSpPr>
          <p:sp>
            <p:nvSpPr>
              <p:cNvPr id="1974" name="Rectangle balloon"/>
              <p:cNvSpPr/>
              <p:nvPr/>
            </p:nvSpPr>
            <p:spPr>
              <a:xfrm>
                <a:off x="6345413" y="3539200"/>
                <a:ext cx="554800" cy="243200"/>
              </a:xfrm>
              <a:custGeom>
                <a:avLst/>
                <a:gdLst/>
                <a:ahLst/>
                <a:cxnLst/>
                <a:pathLst>
                  <a:path w="554800" h="243200">
                    <a:moveTo>
                      <a:pt x="43776" y="0"/>
                    </a:moveTo>
                    <a:lnTo>
                      <a:pt x="511024" y="0"/>
                    </a:lnTo>
                    <a:cubicBezTo>
                      <a:pt x="535201" y="0"/>
                      <a:pt x="554800" y="19598"/>
                      <a:pt x="554800" y="43776"/>
                    </a:cubicBezTo>
                    <a:lnTo>
                      <a:pt x="554800" y="199424"/>
                    </a:lnTo>
                    <a:cubicBezTo>
                      <a:pt x="554800" y="223601"/>
                      <a:pt x="535201" y="243200"/>
                      <a:pt x="5110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008000"/>
                </a:solidFill>
                <a:bevel/>
              </a:ln>
            </p:spPr>
          </p:sp>
          <p:sp>
            <p:nvSpPr>
              <p:cNvPr id="1975" name=""/>
              <p:cNvSpPr/>
              <p:nvPr/>
            </p:nvSpPr>
            <p:spPr>
              <a:xfrm>
                <a:off x="6368213" y="3562000"/>
                <a:ext cx="509200" cy="121600"/>
              </a:xfrm>
              <a:custGeom>
                <a:avLst/>
                <a:gdLst/>
                <a:ahLst/>
                <a:cxnLst/>
                <a:pathLst>
                  <a:path w="509200" h="121600">
                    <a:moveTo>
                      <a:pt x="43776" y="0"/>
                    </a:moveTo>
                    <a:lnTo>
                      <a:pt x="465424" y="0"/>
                    </a:lnTo>
                    <a:cubicBezTo>
                      <a:pt x="489601" y="0"/>
                      <a:pt x="509200" y="19598"/>
                      <a:pt x="509200" y="43776"/>
                    </a:cubicBezTo>
                    <a:lnTo>
                      <a:pt x="509200" y="77824"/>
                    </a:lnTo>
                    <a:cubicBezTo>
                      <a:pt x="509200" y="102001"/>
                      <a:pt x="489601" y="121600"/>
                      <a:pt x="4654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42" name="Text 4942"/>
              <p:cNvSpPr txBox="1"/>
              <p:nvPr/>
            </p:nvSpPr>
            <p:spPr>
              <a:xfrm>
                <a:off x="6406213" y="3600000"/>
                <a:ext cx="5016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Products</a:t>
                </a:r>
              </a:p>
            </p:txBody>
          </p:sp>
        </p:grpSp>
        <p:grpSp>
          <p:nvGrpSpPr>
            <p:cNvPr id="1977" name="Sub Topic 4"/>
            <p:cNvGrpSpPr/>
            <p:nvPr/>
          </p:nvGrpSpPr>
          <p:grpSpPr>
            <a:xfrm>
              <a:off x="6345413" y="3888800"/>
              <a:ext cx="676400" cy="243200"/>
              <a:chOff x="6345413" y="3888800"/>
              <a:chExt cx="676400" cy="243200"/>
            </a:xfrm>
          </p:grpSpPr>
          <p:sp>
            <p:nvSpPr>
              <p:cNvPr id="1978" name="Rectangle balloon"/>
              <p:cNvSpPr/>
              <p:nvPr/>
            </p:nvSpPr>
            <p:spPr>
              <a:xfrm>
                <a:off x="6345413" y="3888800"/>
                <a:ext cx="676400" cy="243200"/>
              </a:xfrm>
              <a:custGeom>
                <a:avLst/>
                <a:gdLst/>
                <a:ahLst/>
                <a:cxnLst/>
                <a:pathLst>
                  <a:path w="676400" h="243200">
                    <a:moveTo>
                      <a:pt x="43776" y="0"/>
                    </a:moveTo>
                    <a:lnTo>
                      <a:pt x="632624" y="0"/>
                    </a:lnTo>
                    <a:cubicBezTo>
                      <a:pt x="656801" y="0"/>
                      <a:pt x="676400" y="19598"/>
                      <a:pt x="676400" y="43776"/>
                    </a:cubicBezTo>
                    <a:lnTo>
                      <a:pt x="676400" y="199424"/>
                    </a:lnTo>
                    <a:cubicBezTo>
                      <a:pt x="676400" y="223601"/>
                      <a:pt x="656801" y="243200"/>
                      <a:pt x="6326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008000"/>
                </a:solidFill>
                <a:bevel/>
              </a:ln>
            </p:spPr>
          </p:sp>
          <p:sp>
            <p:nvSpPr>
              <p:cNvPr id="1979" name=""/>
              <p:cNvSpPr/>
              <p:nvPr/>
            </p:nvSpPr>
            <p:spPr>
              <a:xfrm>
                <a:off x="6368213" y="3911600"/>
                <a:ext cx="630800" cy="121600"/>
              </a:xfrm>
              <a:custGeom>
                <a:avLst/>
                <a:gdLst/>
                <a:ahLst/>
                <a:cxnLst/>
                <a:pathLst>
                  <a:path w="630800" h="121600">
                    <a:moveTo>
                      <a:pt x="43776" y="0"/>
                    </a:moveTo>
                    <a:lnTo>
                      <a:pt x="587024" y="0"/>
                    </a:lnTo>
                    <a:cubicBezTo>
                      <a:pt x="611201" y="0"/>
                      <a:pt x="630800" y="19598"/>
                      <a:pt x="630800" y="43776"/>
                    </a:cubicBezTo>
                    <a:lnTo>
                      <a:pt x="630800" y="77824"/>
                    </a:lnTo>
                    <a:cubicBezTo>
                      <a:pt x="630800" y="102001"/>
                      <a:pt x="611201" y="121600"/>
                      <a:pt x="5870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43" name="Text 4943"/>
              <p:cNvSpPr txBox="1"/>
              <p:nvPr/>
            </p:nvSpPr>
            <p:spPr>
              <a:xfrm>
                <a:off x="6406213" y="3949600"/>
                <a:ext cx="623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Regulations</a:t>
                </a:r>
              </a:p>
            </p:txBody>
          </p:sp>
        </p:grpSp>
        <p:grpSp>
          <p:nvGrpSpPr>
            <p:cNvPr id="1981" name="Sub Topic 4"/>
            <p:cNvGrpSpPr/>
            <p:nvPr/>
          </p:nvGrpSpPr>
          <p:grpSpPr>
            <a:xfrm>
              <a:off x="6345413" y="4238400"/>
              <a:ext cx="760000" cy="243200"/>
              <a:chOff x="6345413" y="4238400"/>
              <a:chExt cx="760000" cy="243200"/>
            </a:xfrm>
          </p:grpSpPr>
          <p:sp>
            <p:nvSpPr>
              <p:cNvPr id="1982" name="Rectangle balloon"/>
              <p:cNvSpPr/>
              <p:nvPr/>
            </p:nvSpPr>
            <p:spPr>
              <a:xfrm>
                <a:off x="6345413" y="4238400"/>
                <a:ext cx="760000" cy="243200"/>
              </a:xfrm>
              <a:custGeom>
                <a:avLst/>
                <a:gdLst/>
                <a:ahLst/>
                <a:cxnLst/>
                <a:pathLst>
                  <a:path w="760000" h="243200">
                    <a:moveTo>
                      <a:pt x="43776" y="0"/>
                    </a:moveTo>
                    <a:lnTo>
                      <a:pt x="716224" y="0"/>
                    </a:lnTo>
                    <a:cubicBezTo>
                      <a:pt x="740401" y="0"/>
                      <a:pt x="760000" y="19598"/>
                      <a:pt x="760000" y="43776"/>
                    </a:cubicBezTo>
                    <a:lnTo>
                      <a:pt x="760000" y="199424"/>
                    </a:lnTo>
                    <a:cubicBezTo>
                      <a:pt x="760000" y="223601"/>
                      <a:pt x="740401" y="243200"/>
                      <a:pt x="7162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008000"/>
                </a:solidFill>
                <a:bevel/>
              </a:ln>
            </p:spPr>
          </p:sp>
          <p:sp>
            <p:nvSpPr>
              <p:cNvPr id="1983" name=""/>
              <p:cNvSpPr/>
              <p:nvPr/>
            </p:nvSpPr>
            <p:spPr>
              <a:xfrm>
                <a:off x="6368213" y="4261200"/>
                <a:ext cx="714400" cy="121600"/>
              </a:xfrm>
              <a:custGeom>
                <a:avLst/>
                <a:gdLst/>
                <a:ahLst/>
                <a:cxnLst/>
                <a:pathLst>
                  <a:path w="714400" h="121600">
                    <a:moveTo>
                      <a:pt x="43776" y="0"/>
                    </a:moveTo>
                    <a:lnTo>
                      <a:pt x="670624" y="0"/>
                    </a:lnTo>
                    <a:cubicBezTo>
                      <a:pt x="694801" y="0"/>
                      <a:pt x="714400" y="19598"/>
                      <a:pt x="714400" y="43776"/>
                    </a:cubicBezTo>
                    <a:lnTo>
                      <a:pt x="714400" y="77824"/>
                    </a:lnTo>
                    <a:cubicBezTo>
                      <a:pt x="714400" y="102001"/>
                      <a:pt x="694801" y="121600"/>
                      <a:pt x="6706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44" name="Text 4944"/>
              <p:cNvSpPr txBox="1"/>
              <p:nvPr/>
            </p:nvSpPr>
            <p:spPr>
              <a:xfrm>
                <a:off x="6406213" y="4299200"/>
                <a:ext cx="7068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Trade barriers</a:t>
                </a:r>
              </a:p>
            </p:txBody>
          </p:sp>
        </p:grpSp>
        <p:grpSp>
          <p:nvGrpSpPr>
            <p:cNvPr id="1985" name="Sub Topic 4"/>
            <p:cNvGrpSpPr/>
            <p:nvPr/>
          </p:nvGrpSpPr>
          <p:grpSpPr>
            <a:xfrm>
              <a:off x="6345413" y="4588000"/>
              <a:ext cx="463600" cy="243200"/>
              <a:chOff x="6345413" y="4588000"/>
              <a:chExt cx="463600" cy="243200"/>
            </a:xfrm>
          </p:grpSpPr>
          <p:sp>
            <p:nvSpPr>
              <p:cNvPr id="1986" name="Rectangle balloon"/>
              <p:cNvSpPr/>
              <p:nvPr/>
            </p:nvSpPr>
            <p:spPr>
              <a:xfrm>
                <a:off x="6345413" y="4588000"/>
                <a:ext cx="463600" cy="243200"/>
              </a:xfrm>
              <a:custGeom>
                <a:avLst/>
                <a:gdLst/>
                <a:ahLst/>
                <a:cxnLst/>
                <a:pathLst>
                  <a:path w="463600" h="243200">
                    <a:moveTo>
                      <a:pt x="43776" y="0"/>
                    </a:moveTo>
                    <a:lnTo>
                      <a:pt x="419824" y="0"/>
                    </a:lnTo>
                    <a:cubicBezTo>
                      <a:pt x="444001" y="0"/>
                      <a:pt x="463600" y="19598"/>
                      <a:pt x="463600" y="43776"/>
                    </a:cubicBezTo>
                    <a:lnTo>
                      <a:pt x="463600" y="199424"/>
                    </a:lnTo>
                    <a:cubicBezTo>
                      <a:pt x="463600" y="223601"/>
                      <a:pt x="444001" y="243200"/>
                      <a:pt x="419824" y="243200"/>
                    </a:cubicBezTo>
                    <a:lnTo>
                      <a:pt x="43776" y="243200"/>
                    </a:lnTo>
                    <a:cubicBezTo>
                      <a:pt x="19598" y="243200"/>
                      <a:pt x="0" y="223601"/>
                      <a:pt x="0" y="1994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blipFill dpi="0" rotWithShape="1"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7600" cap="flat">
                <a:solidFill>
                  <a:srgbClr val="008000"/>
                </a:solidFill>
                <a:bevel/>
              </a:ln>
            </p:spPr>
          </p:sp>
          <p:sp>
            <p:nvSpPr>
              <p:cNvPr id="1987" name=""/>
              <p:cNvSpPr/>
              <p:nvPr/>
            </p:nvSpPr>
            <p:spPr>
              <a:xfrm>
                <a:off x="6368213" y="4610800"/>
                <a:ext cx="418000" cy="121600"/>
              </a:xfrm>
              <a:custGeom>
                <a:avLst/>
                <a:gdLst/>
                <a:ahLst/>
                <a:cxnLst/>
                <a:pathLst>
                  <a:path w="418000" h="121600">
                    <a:moveTo>
                      <a:pt x="43776" y="0"/>
                    </a:moveTo>
                    <a:lnTo>
                      <a:pt x="374224" y="0"/>
                    </a:lnTo>
                    <a:cubicBezTo>
                      <a:pt x="398401" y="0"/>
                      <a:pt x="418000" y="19598"/>
                      <a:pt x="418000" y="43776"/>
                    </a:cubicBezTo>
                    <a:lnTo>
                      <a:pt x="418000" y="77824"/>
                    </a:lnTo>
                    <a:cubicBezTo>
                      <a:pt x="418000" y="102001"/>
                      <a:pt x="398401" y="121600"/>
                      <a:pt x="374224" y="121600"/>
                    </a:cubicBezTo>
                    <a:lnTo>
                      <a:pt x="43776" y="121600"/>
                    </a:lnTo>
                    <a:cubicBezTo>
                      <a:pt x="19598" y="121600"/>
                      <a:pt x="0" y="102001"/>
                      <a:pt x="0" y="77824"/>
                    </a:cubicBezTo>
                    <a:lnTo>
                      <a:pt x="0" y="43776"/>
                    </a:lnTo>
                    <a:cubicBezTo>
                      <a:pt x="0" y="19598"/>
                      <a:pt x="19598" y="0"/>
                      <a:pt x="437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945" name="Text 4945"/>
              <p:cNvSpPr txBox="1"/>
              <p:nvPr/>
            </p:nvSpPr>
            <p:spPr>
              <a:xfrm>
                <a:off x="6406213" y="4648800"/>
                <a:ext cx="410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71E18"/>
                    </a:solidFill>
                    <a:latin typeface="Arial"/>
                  </a:rPr>
                  <a:t>Market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2013-12-02T00:20:55Z</dcterms:created>
  <dcterms:modified xsi:type="dcterms:W3CDTF">2013-12-02T00:20:55Z</dcterms:modified>
</cp:coreProperties>
</file>