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6" name="Group2476"/>
          <p:cNvGrpSpPr/>
          <p:nvPr/>
        </p:nvGrpSpPr>
        <p:grpSpPr>
          <a:xfrm>
            <a:off x="256273" y="323304"/>
            <a:ext cx="8631455" cy="6211393"/>
            <a:chOff x="256273" y="323304"/>
            <a:chExt cx="8631455" cy="6211393"/>
          </a:xfrm>
        </p:grpSpPr>
        <p:sp>
          <p:nvSpPr>
            <p:cNvPr id="11844" name=""/>
            <p:cNvSpPr/>
            <p:nvPr/>
          </p:nvSpPr>
          <p:spPr>
            <a:xfrm rot="5400000">
              <a:off x="3634365" y="3298902"/>
              <a:ext cx="2523101" cy="106028"/>
            </a:xfrm>
            <a:custGeom>
              <a:avLst/>
              <a:gdLst/>
              <a:ahLst/>
              <a:cxnLst/>
              <a:pathLst>
                <a:path w="2523101" h="106028">
                  <a:moveTo>
                    <a:pt x="0" y="53014"/>
                  </a:moveTo>
                  <a:lnTo>
                    <a:pt x="0" y="0"/>
                  </a:lnTo>
                  <a:lnTo>
                    <a:pt x="2523101" y="0"/>
                  </a:lnTo>
                  <a:lnTo>
                    <a:pt x="2523101" y="106028"/>
                  </a:lnTo>
                  <a:lnTo>
                    <a:pt x="0" y="106028"/>
                  </a:lnTo>
                  <a:lnTo>
                    <a:pt x="0" y="53014"/>
                  </a:lnTo>
                  <a:close/>
                </a:path>
              </a:pathLst>
            </a:custGeom>
            <a:gradFill>
              <a:gsLst>
                <a:gs pos="0">
                  <a:srgbClr val="95B3D7"/>
                </a:gs>
                <a:gs pos="50000">
                  <a:srgbClr val="FFFFFF"/>
                </a:gs>
                <a:gs pos="100000">
                  <a:srgbClr val="95B3D7"/>
                </a:gs>
              </a:gsLst>
              <a:lin ang="5400000" scaled="0"/>
            </a:gradFill>
            <a:ln w="8580" cap="flat">
              <a:solidFill>
                <a:srgbClr val="95B3D7"/>
              </a:solidFill>
              <a:miter lim="800000"/>
            </a:ln>
          </p:spPr>
        </p:sp>
        <p:sp>
          <p:nvSpPr>
            <p:cNvPr id="11840" name=""/>
            <p:cNvSpPr/>
            <p:nvPr/>
          </p:nvSpPr>
          <p:spPr>
            <a:xfrm rot="-1766316">
              <a:off x="1456600" y="3862875"/>
              <a:ext cx="1753198" cy="106028"/>
            </a:xfrm>
            <a:custGeom>
              <a:avLst/>
              <a:gdLst/>
              <a:ahLst/>
              <a:cxnLst/>
              <a:pathLst>
                <a:path w="1753198" h="106028">
                  <a:moveTo>
                    <a:pt x="0" y="53014"/>
                  </a:moveTo>
                  <a:lnTo>
                    <a:pt x="0" y="0"/>
                  </a:lnTo>
                  <a:lnTo>
                    <a:pt x="1753198" y="0"/>
                  </a:lnTo>
                  <a:lnTo>
                    <a:pt x="1753198" y="106028"/>
                  </a:lnTo>
                  <a:lnTo>
                    <a:pt x="0" y="106028"/>
                  </a:lnTo>
                  <a:lnTo>
                    <a:pt x="0" y="53014"/>
                  </a:lnTo>
                  <a:close/>
                </a:path>
              </a:pathLst>
            </a:custGeom>
            <a:gradFill>
              <a:gsLst>
                <a:gs pos="0">
                  <a:srgbClr val="95B3D7"/>
                </a:gs>
                <a:gs pos="50000">
                  <a:srgbClr val="FFFFFF"/>
                </a:gs>
                <a:gs pos="100000">
                  <a:srgbClr val="95B3D7"/>
                </a:gs>
              </a:gsLst>
              <a:lin ang="5400000" scaled="0"/>
            </a:gradFill>
            <a:ln w="8580" cap="flat">
              <a:solidFill>
                <a:srgbClr val="95B3D7"/>
              </a:solidFill>
              <a:miter lim="800000"/>
            </a:ln>
          </p:spPr>
        </p:sp>
        <p:sp>
          <p:nvSpPr>
            <p:cNvPr id="11836" name=""/>
            <p:cNvSpPr/>
            <p:nvPr/>
          </p:nvSpPr>
          <p:spPr>
            <a:xfrm rot="1771782">
              <a:off x="1289111" y="2955663"/>
              <a:ext cx="1933052" cy="106028"/>
            </a:xfrm>
            <a:custGeom>
              <a:avLst/>
              <a:gdLst/>
              <a:ahLst/>
              <a:cxnLst/>
              <a:pathLst>
                <a:path w="1933052" h="106028">
                  <a:moveTo>
                    <a:pt x="0" y="53014"/>
                  </a:moveTo>
                  <a:lnTo>
                    <a:pt x="0" y="0"/>
                  </a:lnTo>
                  <a:lnTo>
                    <a:pt x="1933052" y="0"/>
                  </a:lnTo>
                  <a:lnTo>
                    <a:pt x="1933052" y="106028"/>
                  </a:lnTo>
                  <a:lnTo>
                    <a:pt x="0" y="106028"/>
                  </a:lnTo>
                  <a:lnTo>
                    <a:pt x="0" y="53014"/>
                  </a:lnTo>
                  <a:close/>
                </a:path>
              </a:pathLst>
            </a:custGeom>
            <a:gradFill>
              <a:gsLst>
                <a:gs pos="0">
                  <a:srgbClr val="95B3D7"/>
                </a:gs>
                <a:gs pos="50000">
                  <a:srgbClr val="FFFFFF"/>
                </a:gs>
                <a:gs pos="100000">
                  <a:srgbClr val="95B3D7"/>
                </a:gs>
              </a:gsLst>
              <a:lin ang="5400000" scaled="0"/>
            </a:gradFill>
            <a:ln w="8580" cap="flat">
              <a:solidFill>
                <a:srgbClr val="95B3D7"/>
              </a:solidFill>
              <a:miter lim="800000"/>
            </a:ln>
          </p:spPr>
        </p:sp>
        <p:sp>
          <p:nvSpPr>
            <p:cNvPr id="10036" name=""/>
            <p:cNvSpPr/>
            <p:nvPr/>
          </p:nvSpPr>
          <p:spPr>
            <a:xfrm rot="2014">
              <a:off x="3096605" y="3433057"/>
              <a:ext cx="3471186" cy="106028"/>
            </a:xfrm>
            <a:custGeom>
              <a:avLst/>
              <a:gdLst/>
              <a:ahLst/>
              <a:cxnLst/>
              <a:pathLst>
                <a:path w="3471186" h="106028">
                  <a:moveTo>
                    <a:pt x="0" y="53014"/>
                  </a:moveTo>
                  <a:lnTo>
                    <a:pt x="0" y="0"/>
                  </a:lnTo>
                  <a:lnTo>
                    <a:pt x="3471186" y="0"/>
                  </a:lnTo>
                  <a:lnTo>
                    <a:pt x="3471186" y="106028"/>
                  </a:lnTo>
                  <a:lnTo>
                    <a:pt x="0" y="106028"/>
                  </a:lnTo>
                  <a:lnTo>
                    <a:pt x="0" y="53014"/>
                  </a:lnTo>
                  <a:close/>
                </a:path>
              </a:pathLst>
            </a:custGeom>
            <a:gradFill>
              <a:gsLst>
                <a:gs pos="0">
                  <a:srgbClr val="95B3D7"/>
                </a:gs>
                <a:gs pos="50000">
                  <a:srgbClr val="FFFFFF"/>
                </a:gs>
                <a:gs pos="100000">
                  <a:srgbClr val="95B3D7"/>
                </a:gs>
              </a:gsLst>
              <a:lin ang="5400000" scaled="0"/>
            </a:gradFill>
            <a:ln w="8580" cap="flat">
              <a:solidFill>
                <a:srgbClr val="95B3D7"/>
              </a:solidFill>
              <a:miter lim="800000"/>
            </a:ln>
          </p:spPr>
        </p:sp>
        <p:sp>
          <p:nvSpPr>
            <p:cNvPr id="11636" name="Ellipse"/>
            <p:cNvSpPr/>
            <p:nvPr/>
          </p:nvSpPr>
          <p:spPr>
            <a:xfrm>
              <a:off x="3223798" y="4460634"/>
              <a:ext cx="3344008" cy="2067200"/>
            </a:xfrm>
            <a:custGeom>
              <a:avLst/>
              <a:gdLst/>
              <a:ahLst/>
              <a:cxnLst/>
              <a:pathLst>
                <a:path w="3344008" h="2067200">
                  <a:moveTo>
                    <a:pt x="0" y="1033600"/>
                  </a:moveTo>
                  <a:cubicBezTo>
                    <a:pt x="0" y="462757"/>
                    <a:pt x="748582" y="-2"/>
                    <a:pt x="1672004" y="-2"/>
                  </a:cubicBezTo>
                  <a:cubicBezTo>
                    <a:pt x="2595426" y="-2"/>
                    <a:pt x="3344008" y="462757"/>
                    <a:pt x="3344008" y="1033600"/>
                  </a:cubicBezTo>
                  <a:cubicBezTo>
                    <a:pt x="3345281" y="1403393"/>
                    <a:pt x="3026878" y="1745433"/>
                    <a:pt x="2509035" y="1930557"/>
                  </a:cubicBezTo>
                  <a:cubicBezTo>
                    <a:pt x="1991192" y="2115681"/>
                    <a:pt x="1352816" y="2115681"/>
                    <a:pt x="834973" y="1930557"/>
                  </a:cubicBezTo>
                  <a:cubicBezTo>
                    <a:pt x="317130" y="1745433"/>
                    <a:pt x="-1273" y="1403393"/>
                    <a:pt x="0" y="1033600"/>
                  </a:cubicBezTo>
                  <a:close/>
                </a:path>
              </a:pathLst>
            </a:custGeom>
            <a:gradFill>
              <a:gsLst>
                <a:gs pos="100000">
                  <a:srgbClr val="EAFCDB"/>
                </a:gs>
                <a:gs pos="84945">
                  <a:srgbClr val="EAFCDB"/>
                </a:gs>
                <a:gs pos="0">
                  <a:srgbClr val="B2F678"/>
                </a:gs>
              </a:gsLst>
              <a:path path="circle">
                <a:fillToRect l="50000" t="50000" r="50000" b="50000"/>
              </a:path>
            </a:gradFill>
            <a:ln w="4290" cap="flat">
              <a:noFill/>
              <a:miter lim="800000"/>
            </a:ln>
          </p:spPr>
        </p:sp>
        <p:sp>
          <p:nvSpPr>
            <p:cNvPr id="11633" name="Ellipse"/>
            <p:cNvSpPr/>
            <p:nvPr/>
          </p:nvSpPr>
          <p:spPr>
            <a:xfrm>
              <a:off x="6202481" y="1309704"/>
              <a:ext cx="2675132" cy="4653237"/>
            </a:xfrm>
            <a:custGeom>
              <a:avLst/>
              <a:gdLst/>
              <a:ahLst/>
              <a:cxnLst/>
              <a:pathLst>
                <a:path w="2675132" h="4653237">
                  <a:moveTo>
                    <a:pt x="0" y="2326611"/>
                  </a:moveTo>
                  <a:cubicBezTo>
                    <a:pt x="0" y="1041655"/>
                    <a:pt x="598849" y="-7"/>
                    <a:pt x="1337566" y="-7"/>
                  </a:cubicBezTo>
                  <a:cubicBezTo>
                    <a:pt x="2076283" y="-6"/>
                    <a:pt x="2675132" y="1041656"/>
                    <a:pt x="2675132" y="2326611"/>
                  </a:cubicBezTo>
                  <a:cubicBezTo>
                    <a:pt x="2676271" y="3159151"/>
                    <a:pt x="2421581" y="3929298"/>
                    <a:pt x="2007269" y="4346141"/>
                  </a:cubicBezTo>
                  <a:cubicBezTo>
                    <a:pt x="1592957" y="4762984"/>
                    <a:pt x="1082174" y="4762984"/>
                    <a:pt x="667862" y="4346141"/>
                  </a:cubicBezTo>
                  <a:cubicBezTo>
                    <a:pt x="253550" y="3929298"/>
                    <a:pt x="-1139" y="3159151"/>
                    <a:pt x="0" y="2326611"/>
                  </a:cubicBezTo>
                  <a:close/>
                </a:path>
              </a:pathLst>
            </a:custGeom>
            <a:gradFill>
              <a:gsLst>
                <a:gs pos="100000">
                  <a:srgbClr val="FFFFFF"/>
                </a:gs>
                <a:gs pos="86661">
                  <a:srgbClr val="FFFFFF"/>
                </a:gs>
                <a:gs pos="0">
                  <a:srgbClr val="FEC878"/>
                </a:gs>
              </a:gsLst>
              <a:path path="circle">
                <a:fillToRect l="50000" t="50000" r="50000" b="50000"/>
              </a:path>
            </a:gradFill>
            <a:ln w="4290" cap="flat">
              <a:noFill/>
              <a:miter lim="800000"/>
            </a:ln>
          </p:spPr>
        </p:sp>
        <p:sp>
          <p:nvSpPr>
            <p:cNvPr id="11620" name="Ellipse"/>
            <p:cNvSpPr/>
            <p:nvPr/>
          </p:nvSpPr>
          <p:spPr>
            <a:xfrm>
              <a:off x="3284598" y="842282"/>
              <a:ext cx="3222400" cy="1672000"/>
            </a:xfrm>
            <a:custGeom>
              <a:avLst/>
              <a:gdLst/>
              <a:ahLst/>
              <a:cxnLst/>
              <a:pathLst>
                <a:path w="3222400" h="1672000">
                  <a:moveTo>
                    <a:pt x="0" y="836008"/>
                  </a:moveTo>
                  <a:cubicBezTo>
                    <a:pt x="0" y="374293"/>
                    <a:pt x="721359" y="0"/>
                    <a:pt x="1611200" y="0"/>
                  </a:cubicBezTo>
                  <a:cubicBezTo>
                    <a:pt x="2501041" y="0"/>
                    <a:pt x="3222400" y="374293"/>
                    <a:pt x="3222400" y="836008"/>
                  </a:cubicBezTo>
                  <a:cubicBezTo>
                    <a:pt x="3222400" y="1297713"/>
                    <a:pt x="2501041" y="1672000"/>
                    <a:pt x="1611200" y="1672000"/>
                  </a:cubicBezTo>
                  <a:cubicBezTo>
                    <a:pt x="721359" y="1672000"/>
                    <a:pt x="0" y="1297713"/>
                    <a:pt x="0" y="836007"/>
                  </a:cubicBezTo>
                  <a:close/>
                </a:path>
              </a:pathLst>
            </a:custGeom>
            <a:gradFill>
              <a:gsLst>
                <a:gs pos="100000">
                  <a:srgbClr val="90C0FA"/>
                </a:gs>
                <a:gs pos="88670">
                  <a:srgbClr val="90C0FA"/>
                </a:gs>
                <a:gs pos="0">
                  <a:srgbClr val="F7FAFE"/>
                </a:gs>
              </a:gsLst>
              <a:path path="circle">
                <a:fillToRect l="50000" t="50000" r="50000" b="50000"/>
              </a:path>
            </a:gradFill>
            <a:ln w="4290" cap="flat">
              <a:noFill/>
              <a:miter lim="800000"/>
            </a:ln>
          </p:spPr>
        </p:sp>
        <p:grpSp>
          <p:nvGrpSpPr>
            <p:cNvPr id="10373" name=""/>
            <p:cNvGrpSpPr/>
            <p:nvPr/>
          </p:nvGrpSpPr>
          <p:grpSpPr>
            <a:xfrm>
              <a:off x="4531824" y="1665681"/>
              <a:ext cx="728190" cy="849376"/>
              <a:chOff x="4531824" y="1665681"/>
              <a:chExt cx="728190" cy="849376"/>
            </a:xfrm>
          </p:grpSpPr>
          <p:sp>
            <p:nvSpPr>
              <p:cNvPr id="10560" name=""/>
              <p:cNvSpPr/>
              <p:nvPr/>
            </p:nvSpPr>
            <p:spPr>
              <a:xfrm>
                <a:off x="4795144" y="2242022"/>
                <a:ext cx="465236" cy="271866"/>
              </a:xfrm>
              <a:custGeom>
                <a:avLst/>
                <a:gdLst/>
                <a:ahLst/>
                <a:cxnLst/>
                <a:pathLst>
                  <a:path w="465236" h="271866">
                    <a:moveTo>
                      <a:pt x="354861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0" y="264339"/>
                      <a:pt x="381267" y="231536"/>
                      <a:pt x="442533" y="178762"/>
                    </a:cubicBezTo>
                    <a:cubicBezTo>
                      <a:pt x="467835" y="146058"/>
                      <a:pt x="472367" y="104003"/>
                      <a:pt x="454512" y="67598"/>
                    </a:cubicBezTo>
                    <a:cubicBezTo>
                      <a:pt x="436658" y="31193"/>
                      <a:pt x="398959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0158" name=""/>
              <p:cNvSpPr/>
              <p:nvPr/>
            </p:nvSpPr>
            <p:spPr>
              <a:xfrm>
                <a:off x="4532129" y="1664766"/>
                <a:ext cx="663801" cy="335177"/>
              </a:xfrm>
              <a:custGeom>
                <a:avLst/>
                <a:gdLst/>
                <a:ahLst/>
                <a:cxnLst/>
                <a:pathLst>
                  <a:path w="663801" h="335177">
                    <a:moveTo>
                      <a:pt x="0" y="212279"/>
                    </a:moveTo>
                    <a:lnTo>
                      <a:pt x="413309" y="0"/>
                    </a:lnTo>
                    <a:lnTo>
                      <a:pt x="664922" y="126623"/>
                    </a:lnTo>
                    <a:lnTo>
                      <a:pt x="246316" y="335177"/>
                    </a:lnTo>
                    <a:cubicBezTo>
                      <a:pt x="151892" y="318033"/>
                      <a:pt x="65799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160" name=""/>
              <p:cNvSpPr/>
              <p:nvPr/>
            </p:nvSpPr>
            <p:spPr>
              <a:xfrm>
                <a:off x="4775391" y="1791384"/>
                <a:ext cx="417486" cy="718770"/>
              </a:xfrm>
              <a:custGeom>
                <a:avLst/>
                <a:gdLst/>
                <a:ahLst/>
                <a:cxnLst/>
                <a:pathLst>
                  <a:path w="417486" h="718770">
                    <a:moveTo>
                      <a:pt x="-1119" y="208555"/>
                    </a:moveTo>
                    <a:lnTo>
                      <a:pt x="417486" y="0"/>
                    </a:lnTo>
                    <a:lnTo>
                      <a:pt x="417486" y="506491"/>
                    </a:lnTo>
                    <a:lnTo>
                      <a:pt x="3056" y="718770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567" name=""/>
              <p:cNvSpPr/>
              <p:nvPr/>
            </p:nvSpPr>
            <p:spPr>
              <a:xfrm>
                <a:off x="4532128" y="1877049"/>
                <a:ext cx="250491" cy="633114"/>
              </a:xfrm>
              <a:custGeom>
                <a:avLst/>
                <a:gdLst/>
                <a:ahLst/>
                <a:cxnLst/>
                <a:pathLst>
                  <a:path w="250491" h="633114">
                    <a:moveTo>
                      <a:pt x="0" y="517664"/>
                    </a:moveTo>
                    <a:cubicBezTo>
                      <a:pt x="69175" y="577008"/>
                      <a:pt x="156208" y="617121"/>
                      <a:pt x="250491" y="633114"/>
                    </a:cubicBezTo>
                    <a:lnTo>
                      <a:pt x="246317" y="122899"/>
                    </a:lnTo>
                    <a:cubicBezTo>
                      <a:pt x="150610" y="108931"/>
                      <a:pt x="63436" y="65436"/>
                      <a:pt x="0" y="0"/>
                    </a:cubicBezTo>
                    <a:lnTo>
                      <a:pt x="0" y="517664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572" name="Ellipse"/>
              <p:cNvSpPr/>
              <p:nvPr/>
            </p:nvSpPr>
            <p:spPr>
              <a:xfrm rot="-900000">
                <a:off x="4626461" y="2190776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6"/>
                      <a:pt x="16478" y="54476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0175" name=""/>
              <p:cNvGrpSpPr/>
              <p:nvPr/>
            </p:nvGrpSpPr>
            <p:grpSpPr>
              <a:xfrm>
                <a:off x="4563961" y="1966851"/>
                <a:ext cx="186825" cy="192727"/>
                <a:chOff x="4563961" y="1966851"/>
                <a:chExt cx="186825" cy="192727"/>
              </a:xfrm>
            </p:grpSpPr>
            <p:sp>
              <p:nvSpPr>
                <p:cNvPr id="10177" name=""/>
                <p:cNvSpPr/>
                <p:nvPr/>
              </p:nvSpPr>
              <p:spPr>
                <a:xfrm>
                  <a:off x="4565059" y="2025307"/>
                  <a:ext cx="179427" cy="128490"/>
                </a:xfrm>
                <a:custGeom>
                  <a:avLst/>
                  <a:gdLst/>
                  <a:ahLst/>
                  <a:cxnLst/>
                  <a:pathLst>
                    <a:path w="179427" h="128490">
                      <a:moveTo>
                        <a:pt x="0" y="0"/>
                      </a:moveTo>
                      <a:cubicBezTo>
                        <a:pt x="56096" y="40751"/>
                        <a:pt x="116571" y="70417"/>
                        <a:pt x="179427" y="88016"/>
                      </a:cubicBezTo>
                      <a:lnTo>
                        <a:pt x="178931" y="128490"/>
                      </a:lnTo>
                      <a:cubicBezTo>
                        <a:pt x="115649" y="113172"/>
                        <a:pt x="55028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0179" name=""/>
                <p:cNvSpPr/>
                <p:nvPr/>
              </p:nvSpPr>
              <p:spPr>
                <a:xfrm>
                  <a:off x="4560007" y="1965920"/>
                  <a:ext cx="196093" cy="106807"/>
                </a:xfrm>
                <a:custGeom>
                  <a:avLst/>
                  <a:gdLst/>
                  <a:ahLst/>
                  <a:cxnLst/>
                  <a:pathLst>
                    <a:path w="196093" h="106807">
                      <a:moveTo>
                        <a:pt x="3718" y="14937"/>
                      </a:moveTo>
                      <a:cubicBezTo>
                        <a:pt x="-185" y="13568"/>
                        <a:pt x="-2240" y="9295"/>
                        <a:pt x="-871" y="5392"/>
                      </a:cubicBezTo>
                      <a:cubicBezTo>
                        <a:pt x="498" y="1489"/>
                        <a:pt x="4771" y="-566"/>
                        <a:pt x="8674" y="803"/>
                      </a:cubicBezTo>
                      <a:cubicBezTo>
                        <a:pt x="64814" y="43859"/>
                        <a:pt x="126404" y="73660"/>
                        <a:pt x="190579" y="88818"/>
                      </a:cubicBezTo>
                      <a:cubicBezTo>
                        <a:pt x="195546" y="89230"/>
                        <a:pt x="199238" y="93589"/>
                        <a:pt x="198827" y="98556"/>
                      </a:cubicBezTo>
                      <a:cubicBezTo>
                        <a:pt x="198417" y="103522"/>
                        <a:pt x="194058" y="107216"/>
                        <a:pt x="189092" y="106807"/>
                      </a:cubicBezTo>
                      <a:cubicBezTo>
                        <a:pt x="123477" y="91178"/>
                        <a:pt x="60639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0588" name=""/>
                <p:cNvSpPr/>
                <p:nvPr/>
              </p:nvSpPr>
              <p:spPr>
                <a:xfrm>
                  <a:off x="4625078" y="2029904"/>
                  <a:ext cx="54553" cy="33849"/>
                </a:xfrm>
                <a:custGeom>
                  <a:avLst/>
                  <a:gdLst/>
                  <a:ahLst/>
                  <a:cxnLst/>
                  <a:pathLst>
                    <a:path w="54553" h="33849">
                      <a:moveTo>
                        <a:pt x="54553" y="33568"/>
                      </a:moveTo>
                      <a:cubicBezTo>
                        <a:pt x="39656" y="34727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3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0186" name=""/>
                <p:cNvSpPr/>
                <p:nvPr/>
              </p:nvSpPr>
              <p:spPr>
                <a:xfrm>
                  <a:off x="4564562" y="2023378"/>
                  <a:ext cx="180914" cy="136200"/>
                </a:xfrm>
                <a:custGeom>
                  <a:avLst/>
                  <a:gdLst/>
                  <a:ahLst/>
                  <a:cxnLst/>
                  <a:pathLst>
                    <a:path w="180914" h="136200" fill="none">
                      <a:moveTo>
                        <a:pt x="0" y="0"/>
                      </a:moveTo>
                      <a:cubicBezTo>
                        <a:pt x="55690" y="43372"/>
                        <a:pt x="116719" y="74014"/>
                        <a:pt x="180419" y="90585"/>
                      </a:cubicBezTo>
                      <a:lnTo>
                        <a:pt x="180914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0593" name=""/>
                <p:cNvSpPr/>
                <p:nvPr/>
              </p:nvSpPr>
              <p:spPr>
                <a:xfrm>
                  <a:off x="4565553" y="2042195"/>
                  <a:ext cx="178932" cy="98938"/>
                </a:xfrm>
                <a:custGeom>
                  <a:avLst/>
                  <a:gdLst/>
                  <a:ahLst/>
                  <a:cxnLst/>
                  <a:pathLst>
                    <a:path w="178932" h="98938">
                      <a:moveTo>
                        <a:pt x="178932" y="87373"/>
                      </a:moveTo>
                      <a:lnTo>
                        <a:pt x="178932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8" y="70518"/>
                        <a:pt x="178932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0364" name=""/>
              <p:cNvSpPr/>
              <p:nvPr/>
            </p:nvSpPr>
            <p:spPr>
              <a:xfrm>
                <a:off x="4568284" y="2304850"/>
                <a:ext cx="158722" cy="63677"/>
              </a:xfrm>
              <a:custGeom>
                <a:avLst/>
                <a:gdLst/>
                <a:ahLst/>
                <a:cxnLst/>
                <a:pathLst>
                  <a:path w="158722" h="63677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0366" name=""/>
              <p:cNvSpPr/>
              <p:nvPr/>
            </p:nvSpPr>
            <p:spPr>
              <a:xfrm>
                <a:off x="4569021" y="2348271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29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0370" name=""/>
              <p:cNvSpPr/>
              <p:nvPr/>
            </p:nvSpPr>
            <p:spPr>
              <a:xfrm>
                <a:off x="4565142" y="2327614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</p:grpSp>
        <p:grpSp>
          <p:nvGrpSpPr>
            <p:cNvPr id="11911" name=""/>
            <p:cNvGrpSpPr/>
            <p:nvPr/>
          </p:nvGrpSpPr>
          <p:grpSpPr>
            <a:xfrm>
              <a:off x="6205848" y="1931355"/>
              <a:ext cx="727654" cy="943753"/>
              <a:chOff x="6205848" y="1931355"/>
              <a:chExt cx="727654" cy="943753"/>
            </a:xfrm>
          </p:grpSpPr>
          <p:sp>
            <p:nvSpPr>
              <p:cNvPr id="11854" name=""/>
              <p:cNvSpPr/>
              <p:nvPr/>
            </p:nvSpPr>
            <p:spPr>
              <a:xfrm>
                <a:off x="6468633" y="2505131"/>
                <a:ext cx="465237" cy="271866"/>
              </a:xfrm>
              <a:custGeom>
                <a:avLst/>
                <a:gdLst/>
                <a:ahLst/>
                <a:cxnLst/>
                <a:pathLst>
                  <a:path w="465237" h="271866">
                    <a:moveTo>
                      <a:pt x="354862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1" y="264338"/>
                      <a:pt x="381268" y="231536"/>
                      <a:pt x="442534" y="178761"/>
                    </a:cubicBezTo>
                    <a:cubicBezTo>
                      <a:pt x="467836" y="146057"/>
                      <a:pt x="472368" y="104002"/>
                      <a:pt x="454513" y="67597"/>
                    </a:cubicBezTo>
                    <a:cubicBezTo>
                      <a:pt x="436659" y="31192"/>
                      <a:pt x="398960" y="5619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1857" name=""/>
              <p:cNvSpPr/>
              <p:nvPr/>
            </p:nvSpPr>
            <p:spPr>
              <a:xfrm>
                <a:off x="6205618" y="1927875"/>
                <a:ext cx="663802" cy="335178"/>
              </a:xfrm>
              <a:custGeom>
                <a:avLst/>
                <a:gdLst/>
                <a:ahLst/>
                <a:cxnLst/>
                <a:pathLst>
                  <a:path w="663802" h="335178">
                    <a:moveTo>
                      <a:pt x="0" y="212279"/>
                    </a:moveTo>
                    <a:lnTo>
                      <a:pt x="413311" y="0"/>
                    </a:lnTo>
                    <a:lnTo>
                      <a:pt x="664924" y="126623"/>
                    </a:lnTo>
                    <a:lnTo>
                      <a:pt x="246317" y="335178"/>
                    </a:lnTo>
                    <a:cubicBezTo>
                      <a:pt x="151893" y="318033"/>
                      <a:pt x="65800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860" name=""/>
              <p:cNvSpPr/>
              <p:nvPr/>
            </p:nvSpPr>
            <p:spPr>
              <a:xfrm>
                <a:off x="6448880" y="2054493"/>
                <a:ext cx="417487" cy="718770"/>
              </a:xfrm>
              <a:custGeom>
                <a:avLst/>
                <a:gdLst/>
                <a:ahLst/>
                <a:cxnLst/>
                <a:pathLst>
                  <a:path w="417487" h="718770">
                    <a:moveTo>
                      <a:pt x="-1119" y="208555"/>
                    </a:moveTo>
                    <a:lnTo>
                      <a:pt x="417487" y="0"/>
                    </a:lnTo>
                    <a:lnTo>
                      <a:pt x="417487" y="506491"/>
                    </a:lnTo>
                    <a:lnTo>
                      <a:pt x="3056" y="718770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863" name=""/>
              <p:cNvSpPr/>
              <p:nvPr/>
            </p:nvSpPr>
            <p:spPr>
              <a:xfrm>
                <a:off x="6205616" y="2140159"/>
                <a:ext cx="250492" cy="633114"/>
              </a:xfrm>
              <a:custGeom>
                <a:avLst/>
                <a:gdLst/>
                <a:ahLst/>
                <a:cxnLst/>
                <a:pathLst>
                  <a:path w="250492" h="633114">
                    <a:moveTo>
                      <a:pt x="0" y="517664"/>
                    </a:moveTo>
                    <a:cubicBezTo>
                      <a:pt x="69176" y="577008"/>
                      <a:pt x="156209" y="617120"/>
                      <a:pt x="250492" y="633114"/>
                    </a:cubicBezTo>
                    <a:lnTo>
                      <a:pt x="246317" y="122899"/>
                    </a:lnTo>
                    <a:cubicBezTo>
                      <a:pt x="150610" y="108930"/>
                      <a:pt x="63436" y="65436"/>
                      <a:pt x="0" y="0"/>
                    </a:cubicBezTo>
                    <a:lnTo>
                      <a:pt x="0" y="517664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866" name="Ellipse"/>
              <p:cNvSpPr/>
              <p:nvPr/>
            </p:nvSpPr>
            <p:spPr>
              <a:xfrm rot="-900000">
                <a:off x="6299951" y="2453884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7"/>
                      <a:pt x="16478" y="54477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1869" name=""/>
              <p:cNvGrpSpPr/>
              <p:nvPr/>
            </p:nvGrpSpPr>
            <p:grpSpPr>
              <a:xfrm>
                <a:off x="6237450" y="2229960"/>
                <a:ext cx="186825" cy="192728"/>
                <a:chOff x="6237450" y="2229960"/>
                <a:chExt cx="186825" cy="192728"/>
              </a:xfrm>
            </p:grpSpPr>
            <p:sp>
              <p:nvSpPr>
                <p:cNvPr id="11872" name=""/>
                <p:cNvSpPr/>
                <p:nvPr/>
              </p:nvSpPr>
              <p:spPr>
                <a:xfrm>
                  <a:off x="6238547" y="2288416"/>
                  <a:ext cx="179428" cy="128490"/>
                </a:xfrm>
                <a:custGeom>
                  <a:avLst/>
                  <a:gdLst/>
                  <a:ahLst/>
                  <a:cxnLst/>
                  <a:pathLst>
                    <a:path w="179428" h="128490">
                      <a:moveTo>
                        <a:pt x="0" y="0"/>
                      </a:moveTo>
                      <a:cubicBezTo>
                        <a:pt x="56096" y="40751"/>
                        <a:pt x="116572" y="70416"/>
                        <a:pt x="179428" y="88016"/>
                      </a:cubicBezTo>
                      <a:lnTo>
                        <a:pt x="178931" y="128490"/>
                      </a:lnTo>
                      <a:cubicBezTo>
                        <a:pt x="115649" y="113172"/>
                        <a:pt x="55028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875" name=""/>
                <p:cNvSpPr/>
                <p:nvPr/>
              </p:nvSpPr>
              <p:spPr>
                <a:xfrm>
                  <a:off x="6233496" y="2229029"/>
                  <a:ext cx="196094" cy="106807"/>
                </a:xfrm>
                <a:custGeom>
                  <a:avLst/>
                  <a:gdLst/>
                  <a:ahLst/>
                  <a:cxnLst/>
                  <a:pathLst>
                    <a:path w="196094" h="106807">
                      <a:moveTo>
                        <a:pt x="3718" y="14937"/>
                      </a:moveTo>
                      <a:cubicBezTo>
                        <a:pt x="-187" y="13569"/>
                        <a:pt x="-2243" y="9295"/>
                        <a:pt x="-874" y="5391"/>
                      </a:cubicBezTo>
                      <a:cubicBezTo>
                        <a:pt x="495" y="1487"/>
                        <a:pt x="4771" y="-568"/>
                        <a:pt x="8674" y="803"/>
                      </a:cubicBezTo>
                      <a:cubicBezTo>
                        <a:pt x="64814" y="43860"/>
                        <a:pt x="126405" y="73660"/>
                        <a:pt x="190580" y="88818"/>
                      </a:cubicBezTo>
                      <a:cubicBezTo>
                        <a:pt x="195545" y="89231"/>
                        <a:pt x="199237" y="93590"/>
                        <a:pt x="198826" y="98556"/>
                      </a:cubicBezTo>
                      <a:cubicBezTo>
                        <a:pt x="198415" y="103521"/>
                        <a:pt x="194058" y="107215"/>
                        <a:pt x="189093" y="106807"/>
                      </a:cubicBezTo>
                      <a:cubicBezTo>
                        <a:pt x="123477" y="91178"/>
                        <a:pt x="60640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878" name=""/>
                <p:cNvSpPr/>
                <p:nvPr/>
              </p:nvSpPr>
              <p:spPr>
                <a:xfrm>
                  <a:off x="6298568" y="2293014"/>
                  <a:ext cx="54554" cy="33849"/>
                </a:xfrm>
                <a:custGeom>
                  <a:avLst/>
                  <a:gdLst/>
                  <a:ahLst/>
                  <a:cxnLst/>
                  <a:pathLst>
                    <a:path w="54554" h="33849">
                      <a:moveTo>
                        <a:pt x="54554" y="33568"/>
                      </a:moveTo>
                      <a:cubicBezTo>
                        <a:pt x="39657" y="34727"/>
                        <a:pt x="24513" y="32478"/>
                        <a:pt x="13823" y="27521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4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881" name=""/>
                <p:cNvSpPr/>
                <p:nvPr/>
              </p:nvSpPr>
              <p:spPr>
                <a:xfrm>
                  <a:off x="6238050" y="2286487"/>
                  <a:ext cx="180915" cy="136200"/>
                </a:xfrm>
                <a:custGeom>
                  <a:avLst/>
                  <a:gdLst/>
                  <a:ahLst/>
                  <a:cxnLst/>
                  <a:pathLst>
                    <a:path w="180915" h="136200" fill="none">
                      <a:moveTo>
                        <a:pt x="0" y="0"/>
                      </a:moveTo>
                      <a:cubicBezTo>
                        <a:pt x="55691" y="43373"/>
                        <a:pt x="116719" y="74014"/>
                        <a:pt x="180419" y="90586"/>
                      </a:cubicBezTo>
                      <a:lnTo>
                        <a:pt x="180915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884" name=""/>
                <p:cNvSpPr/>
                <p:nvPr/>
              </p:nvSpPr>
              <p:spPr>
                <a:xfrm>
                  <a:off x="6239041" y="2305304"/>
                  <a:ext cx="178933" cy="98938"/>
                </a:xfrm>
                <a:custGeom>
                  <a:avLst/>
                  <a:gdLst/>
                  <a:ahLst/>
                  <a:cxnLst/>
                  <a:pathLst>
                    <a:path w="178933" h="98938">
                      <a:moveTo>
                        <a:pt x="178933" y="87373"/>
                      </a:moveTo>
                      <a:lnTo>
                        <a:pt x="178933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9" y="70519"/>
                        <a:pt x="178933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1887" name=""/>
              <p:cNvSpPr/>
              <p:nvPr/>
            </p:nvSpPr>
            <p:spPr>
              <a:xfrm>
                <a:off x="6241771" y="2567959"/>
                <a:ext cx="158722" cy="63676"/>
              </a:xfrm>
              <a:custGeom>
                <a:avLst/>
                <a:gdLst/>
                <a:ahLst/>
                <a:cxnLst/>
                <a:pathLst>
                  <a:path w="158722" h="63676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890" name=""/>
              <p:cNvSpPr/>
              <p:nvPr/>
            </p:nvSpPr>
            <p:spPr>
              <a:xfrm>
                <a:off x="6242509" y="2611380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30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893" name=""/>
              <p:cNvSpPr/>
              <p:nvPr/>
            </p:nvSpPr>
            <p:spPr>
              <a:xfrm>
                <a:off x="6238631" y="2590723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0163" name=""/>
              <p:cNvSpPr/>
              <p:nvPr/>
            </p:nvSpPr>
            <p:spPr>
              <a:xfrm>
                <a:off x="6785383" y="2761618"/>
                <a:ext cx="56469" cy="109451"/>
              </a:xfrm>
              <a:custGeom>
                <a:avLst/>
                <a:gdLst/>
                <a:ahLst/>
                <a:cxnLst/>
                <a:pathLst>
                  <a:path w="56469" h="109451">
                    <a:moveTo>
                      <a:pt x="6594" y="109451"/>
                    </a:moveTo>
                    <a:cubicBezTo>
                      <a:pt x="26135" y="108017"/>
                      <a:pt x="43336" y="96569"/>
                      <a:pt x="51549" y="79530"/>
                    </a:cubicBezTo>
                    <a:cubicBezTo>
                      <a:pt x="59761" y="62492"/>
                      <a:pt x="57701" y="42532"/>
                      <a:pt x="46164" y="27363"/>
                    </a:cubicBezTo>
                    <a:lnTo>
                      <a:pt x="0" y="0"/>
                    </a:lnTo>
                    <a:lnTo>
                      <a:pt x="6594" y="109451"/>
                    </a:ln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0128" name=""/>
              <p:cNvSpPr/>
              <p:nvPr/>
            </p:nvSpPr>
            <p:spPr>
              <a:xfrm>
                <a:off x="6514989" y="2559552"/>
                <a:ext cx="274788" cy="315728"/>
              </a:xfrm>
              <a:custGeom>
                <a:avLst/>
                <a:gdLst/>
                <a:ahLst/>
                <a:cxnLst/>
                <a:pathLst>
                  <a:path w="274788" h="315728">
                    <a:moveTo>
                      <a:pt x="0" y="0"/>
                    </a:moveTo>
                    <a:lnTo>
                      <a:pt x="274788" y="159969"/>
                    </a:lnTo>
                    <a:lnTo>
                      <a:pt x="274788" y="315728"/>
                    </a:lnTo>
                    <a:lnTo>
                      <a:pt x="2198" y="15996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1D8C1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139" name=""/>
              <p:cNvSpPr/>
              <p:nvPr/>
            </p:nvSpPr>
            <p:spPr>
              <a:xfrm>
                <a:off x="6521582" y="2559551"/>
                <a:ext cx="265995" cy="311519"/>
              </a:xfrm>
              <a:custGeom>
                <a:avLst/>
                <a:gdLst/>
                <a:ahLst/>
                <a:cxnLst/>
                <a:pathLst>
                  <a:path w="265995" h="311519">
                    <a:moveTo>
                      <a:pt x="0" y="0"/>
                    </a:moveTo>
                    <a:lnTo>
                      <a:pt x="265995" y="157863"/>
                    </a:lnTo>
                    <a:lnTo>
                      <a:pt x="265995" y="311519"/>
                    </a:lnTo>
                    <a:lnTo>
                      <a:pt x="0" y="16207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43" name=""/>
              <p:cNvSpPr/>
              <p:nvPr/>
            </p:nvSpPr>
            <p:spPr>
              <a:xfrm>
                <a:off x="6525985" y="2563757"/>
                <a:ext cx="259400" cy="179702"/>
              </a:xfrm>
              <a:custGeom>
                <a:avLst/>
                <a:gdLst/>
                <a:ahLst/>
                <a:cxnLst/>
                <a:pathLst>
                  <a:path w="259400" h="179702" fill="none">
                    <a:moveTo>
                      <a:pt x="0" y="0"/>
                    </a:moveTo>
                    <a:lnTo>
                      <a:pt x="112114" y="159967"/>
                    </a:lnTo>
                    <a:cubicBezTo>
                      <a:pt x="122125" y="176981"/>
                      <a:pt x="143798" y="184199"/>
                      <a:pt x="162675" y="176806"/>
                    </a:cubicBezTo>
                    <a:lnTo>
                      <a:pt x="259400" y="157863"/>
                    </a:lnTo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C0C0C0"/>
                </a:solidFill>
                <a:miter lim="800000"/>
              </a:ln>
            </p:spPr>
          </p:sp>
          <p:cxnSp>
            <p:nvCxnSpPr>
              <p:cNvPr id="10148" name="Line"/>
              <p:cNvCxnSpPr/>
              <p:nvPr/>
            </p:nvCxnSpPr>
            <p:spPr>
              <a:xfrm rot="10443720">
                <a:off x="6525707" y="2714253"/>
                <a:ext cx="101673" cy="0"/>
              </a:xfrm>
              <a:prstGeom prst="line">
                <a:avLst/>
              </a:prstGeom>
              <a:ln w="8580" cap="flat">
                <a:solidFill>
                  <a:srgbClr val="C0C0C0"/>
                </a:solidFill>
                <a:miter lim="800000"/>
              </a:ln>
            </p:spPr>
          </p:cxnSp>
          <p:cxnSp>
            <p:nvCxnSpPr>
              <p:cNvPr id="10152" name="Line"/>
              <p:cNvCxnSpPr/>
              <p:nvPr/>
            </p:nvCxnSpPr>
            <p:spPr>
              <a:xfrm rot="-7603320">
                <a:off x="6655398" y="2806875"/>
                <a:ext cx="165439" cy="0"/>
              </a:xfrm>
              <a:prstGeom prst="line">
                <a:avLst/>
              </a:prstGeom>
              <a:ln w="8580" cap="flat">
                <a:solidFill>
                  <a:srgbClr val="C0C0C0"/>
                </a:solidFill>
                <a:miter lim="800000"/>
              </a:ln>
            </p:spPr>
          </p:cxnSp>
          <p:sp>
            <p:nvSpPr>
              <p:cNvPr id="2477" name="Text 2477"/>
              <p:cNvSpPr txBox="1"/>
              <p:nvPr/>
            </p:nvSpPr>
            <p:spPr>
              <a:xfrm>
                <a:off x="6154268" y="2930877"/>
                <a:ext cx="830817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Exchange 2003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Server</a:t>
                </a:r>
              </a:p>
            </p:txBody>
          </p:sp>
        </p:grpSp>
        <p:grpSp>
          <p:nvGrpSpPr>
            <p:cNvPr id="12697" name=""/>
            <p:cNvGrpSpPr/>
            <p:nvPr/>
          </p:nvGrpSpPr>
          <p:grpSpPr>
            <a:xfrm>
              <a:off x="6186008" y="3752740"/>
              <a:ext cx="767334" cy="926592"/>
              <a:chOff x="6186008" y="3752740"/>
              <a:chExt cx="767334" cy="926592"/>
            </a:xfrm>
          </p:grpSpPr>
          <p:sp>
            <p:nvSpPr>
              <p:cNvPr id="12628" name=""/>
              <p:cNvSpPr/>
              <p:nvPr/>
            </p:nvSpPr>
            <p:spPr>
              <a:xfrm>
                <a:off x="6448874" y="4331422"/>
                <a:ext cx="465238" cy="271867"/>
              </a:xfrm>
              <a:custGeom>
                <a:avLst/>
                <a:gdLst/>
                <a:ahLst/>
                <a:cxnLst/>
                <a:pathLst>
                  <a:path w="465238" h="271867">
                    <a:moveTo>
                      <a:pt x="354863" y="0"/>
                    </a:moveTo>
                    <a:lnTo>
                      <a:pt x="0" y="271867"/>
                    </a:lnTo>
                    <a:lnTo>
                      <a:pt x="217092" y="271867"/>
                    </a:lnTo>
                    <a:cubicBezTo>
                      <a:pt x="301841" y="264339"/>
                      <a:pt x="381268" y="231536"/>
                      <a:pt x="442535" y="178762"/>
                    </a:cubicBezTo>
                    <a:cubicBezTo>
                      <a:pt x="467837" y="146057"/>
                      <a:pt x="472369" y="104003"/>
                      <a:pt x="454514" y="67598"/>
                    </a:cubicBezTo>
                    <a:cubicBezTo>
                      <a:pt x="436660" y="31193"/>
                      <a:pt x="398961" y="5620"/>
                      <a:pt x="354863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2631" name=""/>
              <p:cNvSpPr/>
              <p:nvPr/>
            </p:nvSpPr>
            <p:spPr>
              <a:xfrm>
                <a:off x="6185859" y="3754168"/>
                <a:ext cx="663804" cy="335177"/>
              </a:xfrm>
              <a:custGeom>
                <a:avLst/>
                <a:gdLst/>
                <a:ahLst/>
                <a:cxnLst/>
                <a:pathLst>
                  <a:path w="663804" h="335177">
                    <a:moveTo>
                      <a:pt x="0" y="212279"/>
                    </a:moveTo>
                    <a:lnTo>
                      <a:pt x="413312" y="0"/>
                    </a:lnTo>
                    <a:lnTo>
                      <a:pt x="664925" y="126623"/>
                    </a:lnTo>
                    <a:lnTo>
                      <a:pt x="246317" y="335177"/>
                    </a:lnTo>
                    <a:cubicBezTo>
                      <a:pt x="151893" y="318032"/>
                      <a:pt x="65800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634" name=""/>
              <p:cNvSpPr/>
              <p:nvPr/>
            </p:nvSpPr>
            <p:spPr>
              <a:xfrm>
                <a:off x="6429122" y="3880786"/>
                <a:ext cx="417488" cy="718769"/>
              </a:xfrm>
              <a:custGeom>
                <a:avLst/>
                <a:gdLst/>
                <a:ahLst/>
                <a:cxnLst/>
                <a:pathLst>
                  <a:path w="417488" h="718769">
                    <a:moveTo>
                      <a:pt x="-1119" y="208555"/>
                    </a:moveTo>
                    <a:lnTo>
                      <a:pt x="417488" y="0"/>
                    </a:lnTo>
                    <a:lnTo>
                      <a:pt x="417488" y="506490"/>
                    </a:lnTo>
                    <a:lnTo>
                      <a:pt x="3056" y="718769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637" name=""/>
              <p:cNvSpPr/>
              <p:nvPr/>
            </p:nvSpPr>
            <p:spPr>
              <a:xfrm>
                <a:off x="6185858" y="3966451"/>
                <a:ext cx="250492" cy="633114"/>
              </a:xfrm>
              <a:custGeom>
                <a:avLst/>
                <a:gdLst/>
                <a:ahLst/>
                <a:cxnLst/>
                <a:pathLst>
                  <a:path w="250492" h="633114">
                    <a:moveTo>
                      <a:pt x="0" y="517663"/>
                    </a:moveTo>
                    <a:cubicBezTo>
                      <a:pt x="69176" y="577008"/>
                      <a:pt x="156208" y="617121"/>
                      <a:pt x="250492" y="633114"/>
                    </a:cubicBezTo>
                    <a:lnTo>
                      <a:pt x="246318" y="122899"/>
                    </a:lnTo>
                    <a:cubicBezTo>
                      <a:pt x="150610" y="108931"/>
                      <a:pt x="63437" y="65436"/>
                      <a:pt x="0" y="0"/>
                    </a:cubicBezTo>
                    <a:lnTo>
                      <a:pt x="0" y="517663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640" name="Ellipse"/>
              <p:cNvSpPr/>
              <p:nvPr/>
            </p:nvSpPr>
            <p:spPr>
              <a:xfrm rot="-900000">
                <a:off x="6280193" y="4280178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7"/>
                    </a:cubicBezTo>
                    <a:cubicBezTo>
                      <a:pt x="27362" y="54476"/>
                      <a:pt x="16478" y="54476"/>
                      <a:pt x="8427" y="48647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2643" name=""/>
              <p:cNvGrpSpPr/>
              <p:nvPr/>
            </p:nvGrpSpPr>
            <p:grpSpPr>
              <a:xfrm>
                <a:off x="6217692" y="4056252"/>
                <a:ext cx="186825" cy="192727"/>
                <a:chOff x="6217692" y="4056252"/>
                <a:chExt cx="186825" cy="192727"/>
              </a:xfrm>
            </p:grpSpPr>
            <p:sp>
              <p:nvSpPr>
                <p:cNvPr id="12646" name=""/>
                <p:cNvSpPr/>
                <p:nvPr/>
              </p:nvSpPr>
              <p:spPr>
                <a:xfrm>
                  <a:off x="6218790" y="4114707"/>
                  <a:ext cx="179428" cy="128489"/>
                </a:xfrm>
                <a:custGeom>
                  <a:avLst/>
                  <a:gdLst/>
                  <a:ahLst/>
                  <a:cxnLst/>
                  <a:pathLst>
                    <a:path w="179428" h="128489">
                      <a:moveTo>
                        <a:pt x="0" y="0"/>
                      </a:moveTo>
                      <a:cubicBezTo>
                        <a:pt x="56096" y="40751"/>
                        <a:pt x="116572" y="70416"/>
                        <a:pt x="179428" y="88016"/>
                      </a:cubicBezTo>
                      <a:lnTo>
                        <a:pt x="178932" y="128489"/>
                      </a:lnTo>
                      <a:cubicBezTo>
                        <a:pt x="115650" y="113172"/>
                        <a:pt x="55029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2649" name=""/>
                <p:cNvSpPr/>
                <p:nvPr/>
              </p:nvSpPr>
              <p:spPr>
                <a:xfrm>
                  <a:off x="6213738" y="4055321"/>
                  <a:ext cx="196094" cy="106807"/>
                </a:xfrm>
                <a:custGeom>
                  <a:avLst/>
                  <a:gdLst/>
                  <a:ahLst/>
                  <a:cxnLst/>
                  <a:pathLst>
                    <a:path w="196094" h="106807">
                      <a:moveTo>
                        <a:pt x="3718" y="14937"/>
                      </a:moveTo>
                      <a:cubicBezTo>
                        <a:pt x="-186" y="13569"/>
                        <a:pt x="-2242" y="9295"/>
                        <a:pt x="-873" y="5391"/>
                      </a:cubicBezTo>
                      <a:cubicBezTo>
                        <a:pt x="496" y="1487"/>
                        <a:pt x="4771" y="-567"/>
                        <a:pt x="8674" y="803"/>
                      </a:cubicBezTo>
                      <a:cubicBezTo>
                        <a:pt x="64814" y="43860"/>
                        <a:pt x="126405" y="73660"/>
                        <a:pt x="190580" y="88818"/>
                      </a:cubicBezTo>
                      <a:cubicBezTo>
                        <a:pt x="195545" y="89231"/>
                        <a:pt x="199237" y="93590"/>
                        <a:pt x="198826" y="98556"/>
                      </a:cubicBezTo>
                      <a:cubicBezTo>
                        <a:pt x="198415" y="103521"/>
                        <a:pt x="194058" y="107215"/>
                        <a:pt x="189093" y="106807"/>
                      </a:cubicBezTo>
                      <a:cubicBezTo>
                        <a:pt x="123477" y="91178"/>
                        <a:pt x="60640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2652" name=""/>
                <p:cNvSpPr/>
                <p:nvPr/>
              </p:nvSpPr>
              <p:spPr>
                <a:xfrm>
                  <a:off x="6278810" y="4119304"/>
                  <a:ext cx="54554" cy="33849"/>
                </a:xfrm>
                <a:custGeom>
                  <a:avLst/>
                  <a:gdLst/>
                  <a:ahLst/>
                  <a:cxnLst/>
                  <a:pathLst>
                    <a:path w="54554" h="33849">
                      <a:moveTo>
                        <a:pt x="54554" y="33568"/>
                      </a:moveTo>
                      <a:cubicBezTo>
                        <a:pt x="39657" y="34726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3" y="7622"/>
                        <a:pt x="51624" y="19199"/>
                        <a:pt x="54554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2655" name=""/>
                <p:cNvSpPr/>
                <p:nvPr/>
              </p:nvSpPr>
              <p:spPr>
                <a:xfrm>
                  <a:off x="6218292" y="4112779"/>
                  <a:ext cx="180915" cy="136199"/>
                </a:xfrm>
                <a:custGeom>
                  <a:avLst/>
                  <a:gdLst/>
                  <a:ahLst/>
                  <a:cxnLst/>
                  <a:pathLst>
                    <a:path w="180915" h="136199" fill="none">
                      <a:moveTo>
                        <a:pt x="0" y="0"/>
                      </a:moveTo>
                      <a:cubicBezTo>
                        <a:pt x="55691" y="43372"/>
                        <a:pt x="116719" y="74014"/>
                        <a:pt x="180419" y="90585"/>
                      </a:cubicBezTo>
                      <a:lnTo>
                        <a:pt x="180915" y="136199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2658" name=""/>
                <p:cNvSpPr/>
                <p:nvPr/>
              </p:nvSpPr>
              <p:spPr>
                <a:xfrm>
                  <a:off x="6219284" y="4131596"/>
                  <a:ext cx="178933" cy="98937"/>
                </a:xfrm>
                <a:custGeom>
                  <a:avLst/>
                  <a:gdLst/>
                  <a:ahLst/>
                  <a:cxnLst/>
                  <a:pathLst>
                    <a:path w="178933" h="98937">
                      <a:moveTo>
                        <a:pt x="178933" y="87373"/>
                      </a:moveTo>
                      <a:lnTo>
                        <a:pt x="178933" y="98937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9" y="70518"/>
                        <a:pt x="178933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2661" name=""/>
              <p:cNvSpPr/>
              <p:nvPr/>
            </p:nvSpPr>
            <p:spPr>
              <a:xfrm>
                <a:off x="6222014" y="4394251"/>
                <a:ext cx="158722" cy="63676"/>
              </a:xfrm>
              <a:custGeom>
                <a:avLst/>
                <a:gdLst/>
                <a:ahLst/>
                <a:cxnLst/>
                <a:pathLst>
                  <a:path w="158722" h="63676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2664" name=""/>
              <p:cNvSpPr/>
              <p:nvPr/>
            </p:nvSpPr>
            <p:spPr>
              <a:xfrm>
                <a:off x="6222751" y="4437673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30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2667" name=""/>
              <p:cNvSpPr/>
              <p:nvPr/>
            </p:nvSpPr>
            <p:spPr>
              <a:xfrm>
                <a:off x="6218874" y="4417015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0208" name=""/>
              <p:cNvSpPr/>
              <p:nvPr/>
            </p:nvSpPr>
            <p:spPr>
              <a:xfrm>
                <a:off x="6675763" y="4551831"/>
                <a:ext cx="281664" cy="124023"/>
              </a:xfrm>
              <a:custGeom>
                <a:avLst/>
                <a:gdLst/>
                <a:ahLst/>
                <a:cxnLst/>
                <a:pathLst>
                  <a:path w="281664" h="124023">
                    <a:moveTo>
                      <a:pt x="0" y="120389"/>
                    </a:moveTo>
                    <a:cubicBezTo>
                      <a:pt x="95242" y="133103"/>
                      <a:pt x="192210" y="111765"/>
                      <a:pt x="270397" y="60886"/>
                    </a:cubicBezTo>
                    <a:cubicBezTo>
                      <a:pt x="283762" y="50143"/>
                      <a:pt x="285732" y="32301"/>
                      <a:pt x="274980" y="19372"/>
                    </a:cubicBezTo>
                    <a:lnTo>
                      <a:pt x="233733" y="0"/>
                    </a:lnTo>
                    <a:lnTo>
                      <a:pt x="0" y="120389"/>
                    </a:lnTo>
                    <a:close/>
                  </a:path>
                </a:pathLst>
              </a:custGeom>
              <a:solidFill>
                <a:srgbClr val="DCD2B8"/>
              </a:solidFill>
              <a:ln w="8580" cap="flat">
                <a:noFill/>
                <a:miter lim="800000"/>
              </a:ln>
            </p:spPr>
          </p:sp>
          <p:sp>
            <p:nvSpPr>
              <p:cNvPr id="10133" name=""/>
              <p:cNvSpPr/>
              <p:nvPr/>
            </p:nvSpPr>
            <p:spPr>
              <a:xfrm>
                <a:off x="6498552" y="4403767"/>
                <a:ext cx="407888" cy="207570"/>
              </a:xfrm>
              <a:custGeom>
                <a:avLst/>
                <a:gdLst/>
                <a:ahLst/>
                <a:cxnLst/>
                <a:pathLst>
                  <a:path w="407888" h="207570">
                    <a:moveTo>
                      <a:pt x="0" y="121774"/>
                    </a:moveTo>
                    <a:lnTo>
                      <a:pt x="238317" y="0"/>
                    </a:lnTo>
                    <a:lnTo>
                      <a:pt x="407888" y="87180"/>
                    </a:lnTo>
                    <a:lnTo>
                      <a:pt x="172627" y="207570"/>
                    </a:lnTo>
                    <a:lnTo>
                      <a:pt x="0" y="121774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828282"/>
                  </a:gs>
                </a:gsLst>
                <a:lin ang="135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45" name=""/>
              <p:cNvSpPr/>
              <p:nvPr/>
            </p:nvSpPr>
            <p:spPr>
              <a:xfrm>
                <a:off x="6491425" y="4524973"/>
                <a:ext cx="177761" cy="150453"/>
              </a:xfrm>
              <a:custGeom>
                <a:avLst/>
                <a:gdLst/>
                <a:ahLst/>
                <a:cxnLst/>
                <a:pathLst>
                  <a:path w="177761" h="150453">
                    <a:moveTo>
                      <a:pt x="7748" y="-162"/>
                    </a:moveTo>
                    <a:lnTo>
                      <a:pt x="178453" y="84457"/>
                    </a:lnTo>
                    <a:cubicBezTo>
                      <a:pt x="164695" y="104540"/>
                      <a:pt x="164695" y="129982"/>
                      <a:pt x="178453" y="150138"/>
                    </a:cubicBezTo>
                    <a:lnTo>
                      <a:pt x="3716" y="61724"/>
                    </a:lnTo>
                    <a:cubicBezTo>
                      <a:pt x="-553" y="41091"/>
                      <a:pt x="832" y="19827"/>
                      <a:pt x="7748" y="-162"/>
                    </a:cubicBezTo>
                    <a:close/>
                  </a:path>
                </a:pathLst>
              </a:custGeom>
              <a:gradFill>
                <a:gsLst>
                  <a:gs pos="0">
                    <a:srgbClr val="9A9A9A"/>
                  </a:gs>
                  <a:gs pos="100000">
                    <a:srgbClr val="EAEAEA"/>
                  </a:gs>
                </a:gsLst>
                <a:lin ang="162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55" name=""/>
              <p:cNvSpPr/>
              <p:nvPr/>
            </p:nvSpPr>
            <p:spPr>
              <a:xfrm>
                <a:off x="6658956" y="4490948"/>
                <a:ext cx="249011" cy="185429"/>
              </a:xfrm>
              <a:custGeom>
                <a:avLst/>
                <a:gdLst/>
                <a:ahLst/>
                <a:cxnLst/>
                <a:pathLst>
                  <a:path w="249011" h="185429">
                    <a:moveTo>
                      <a:pt x="10694" y="119007"/>
                    </a:moveTo>
                    <a:lnTo>
                      <a:pt x="247483" y="0"/>
                    </a:lnTo>
                    <a:cubicBezTo>
                      <a:pt x="232504" y="20224"/>
                      <a:pt x="233115" y="46781"/>
                      <a:pt x="249011" y="66422"/>
                    </a:cubicBezTo>
                    <a:lnTo>
                      <a:pt x="12221" y="185429"/>
                    </a:lnTo>
                    <a:cubicBezTo>
                      <a:pt x="-3536" y="165745"/>
                      <a:pt x="-4145" y="139268"/>
                      <a:pt x="10694" y="119007"/>
                    </a:cubicBezTo>
                    <a:close/>
                  </a:path>
                </a:pathLst>
              </a:custGeom>
              <a:solidFill>
                <a:srgbClr val="9A9A9A"/>
              </a:solidFill>
              <a:ln w="8580" cap="flat">
                <a:solidFill>
                  <a:srgbClr val="000000"/>
                </a:solidFill>
                <a:miter lim="800000"/>
              </a:ln>
            </p:spPr>
          </p:sp>
          <p:grpSp>
            <p:nvGrpSpPr>
              <p:cNvPr id="10784" name=""/>
              <p:cNvGrpSpPr/>
              <p:nvPr/>
            </p:nvGrpSpPr>
            <p:grpSpPr>
              <a:xfrm>
                <a:off x="6584100" y="4442514"/>
                <a:ext cx="247483" cy="125926"/>
                <a:chOff x="6584100" y="4442514"/>
                <a:chExt cx="247483" cy="125926"/>
              </a:xfrm>
            </p:grpSpPr>
            <p:cxnSp>
              <p:nvCxnSpPr>
                <p:cNvPr id="10171" name="Line"/>
                <p:cNvCxnSpPr/>
                <p:nvPr/>
              </p:nvCxnSpPr>
              <p:spPr>
                <a:xfrm rot="1642002">
                  <a:off x="6717907" y="4470190"/>
                  <a:ext cx="120413" cy="0"/>
                </a:xfrm>
                <a:prstGeom prst="line">
                  <a:avLst/>
                </a:prstGeom>
                <a:ln w="8580" cap="flat">
                  <a:solidFill>
                    <a:srgbClr val="3C5C74"/>
                  </a:solidFill>
                  <a:miter lim="800000"/>
                </a:ln>
              </p:spPr>
            </p:cxnSp>
            <p:cxnSp>
              <p:nvCxnSpPr>
                <p:cNvPr id="10787" name="Line"/>
                <p:cNvCxnSpPr/>
                <p:nvPr/>
              </p:nvCxnSpPr>
              <p:spPr>
                <a:xfrm rot="1642002">
                  <a:off x="6577362" y="4540763"/>
                  <a:ext cx="120413" cy="0"/>
                </a:xfrm>
                <a:prstGeom prst="line">
                  <a:avLst/>
                </a:prstGeom>
                <a:ln w="8580" cap="flat">
                  <a:solidFill>
                    <a:srgbClr val="3C5C74"/>
                  </a:solidFill>
                  <a:miter lim="800000"/>
                </a:ln>
              </p:spPr>
            </p:cxnSp>
            <p:cxnSp>
              <p:nvCxnSpPr>
                <p:cNvPr id="10789" name="Line"/>
                <p:cNvCxnSpPr/>
                <p:nvPr/>
              </p:nvCxnSpPr>
              <p:spPr>
                <a:xfrm rot="1642002">
                  <a:off x="6612498" y="4522774"/>
                  <a:ext cx="120413" cy="0"/>
                </a:xfrm>
                <a:prstGeom prst="line">
                  <a:avLst/>
                </a:prstGeom>
                <a:ln w="8580" cap="flat">
                  <a:solidFill>
                    <a:srgbClr val="3C5C74"/>
                  </a:solidFill>
                  <a:miter lim="800000"/>
                </a:ln>
              </p:spPr>
            </p:cxnSp>
            <p:cxnSp>
              <p:nvCxnSpPr>
                <p:cNvPr id="10791" name="Line"/>
                <p:cNvCxnSpPr/>
                <p:nvPr/>
              </p:nvCxnSpPr>
              <p:spPr>
                <a:xfrm rot="1642002">
                  <a:off x="6649162" y="4506168"/>
                  <a:ext cx="120413" cy="0"/>
                </a:xfrm>
                <a:prstGeom prst="line">
                  <a:avLst/>
                </a:prstGeom>
                <a:ln w="8580" cap="flat">
                  <a:solidFill>
                    <a:srgbClr val="3C5C74"/>
                  </a:solidFill>
                  <a:miter lim="800000"/>
                </a:ln>
              </p:spPr>
            </p:cxnSp>
            <p:cxnSp>
              <p:nvCxnSpPr>
                <p:cNvPr id="11156" name="Line"/>
                <p:cNvCxnSpPr/>
                <p:nvPr/>
              </p:nvCxnSpPr>
              <p:spPr>
                <a:xfrm rot="1642002">
                  <a:off x="6679716" y="4486795"/>
                  <a:ext cx="120413" cy="0"/>
                </a:xfrm>
                <a:prstGeom prst="line">
                  <a:avLst/>
                </a:prstGeom>
                <a:ln w="8580" cap="flat">
                  <a:solidFill>
                    <a:srgbClr val="3C5C74"/>
                  </a:solidFill>
                  <a:miter lim="800000"/>
                </a:ln>
              </p:spPr>
            </p:cxnSp>
          </p:grpSp>
          <p:grpSp>
            <p:nvGrpSpPr>
              <p:cNvPr id="10202" name=""/>
              <p:cNvGrpSpPr/>
              <p:nvPr/>
            </p:nvGrpSpPr>
            <p:grpSpPr>
              <a:xfrm>
                <a:off x="6729225" y="4537991"/>
                <a:ext cx="129852" cy="85796"/>
                <a:chOff x="6729225" y="4537991"/>
                <a:chExt cx="129852" cy="85796"/>
              </a:xfrm>
            </p:grpSpPr>
            <p:cxnSp>
              <p:nvCxnSpPr>
                <p:cNvPr id="10190" name="Line"/>
                <p:cNvCxnSpPr/>
                <p:nvPr/>
              </p:nvCxnSpPr>
              <p:spPr>
                <a:xfrm rot="-1577592">
                  <a:off x="6823529" y="4546294"/>
                  <a:ext cx="37487" cy="0"/>
                </a:xfrm>
                <a:prstGeom prst="line">
                  <a:avLst/>
                </a:prstGeom>
                <a:ln w="8580" cap="flat">
                  <a:solidFill>
                    <a:srgbClr val="3C5C74"/>
                  </a:solidFill>
                  <a:miter lim="800000"/>
                </a:ln>
              </p:spPr>
            </p:cxnSp>
            <p:cxnSp>
              <p:nvCxnSpPr>
                <p:cNvPr id="12689" name="Line"/>
                <p:cNvCxnSpPr/>
                <p:nvPr/>
              </p:nvCxnSpPr>
              <p:spPr>
                <a:xfrm rot="-1405392">
                  <a:off x="6773478" y="4581580"/>
                  <a:ext cx="38292" cy="0"/>
                </a:xfrm>
                <a:prstGeom prst="line">
                  <a:avLst/>
                </a:prstGeom>
                <a:ln w="8580" cap="flat">
                  <a:solidFill>
                    <a:srgbClr val="3C5C74"/>
                  </a:solidFill>
                  <a:miter lim="800000"/>
                </a:ln>
              </p:spPr>
            </p:cxnSp>
            <p:cxnSp>
              <p:nvCxnSpPr>
                <p:cNvPr id="12691" name="Line"/>
                <p:cNvCxnSpPr/>
                <p:nvPr/>
              </p:nvCxnSpPr>
              <p:spPr>
                <a:xfrm rot="-1671102">
                  <a:off x="6726823" y="4614099"/>
                  <a:ext cx="41468" cy="0"/>
                </a:xfrm>
                <a:prstGeom prst="line">
                  <a:avLst/>
                </a:prstGeom>
                <a:ln w="8580" cap="flat">
                  <a:solidFill>
                    <a:srgbClr val="3C5C74"/>
                  </a:solidFill>
                  <a:miter lim="800000"/>
                </a:ln>
              </p:spPr>
            </p:cxnSp>
          </p:grpSp>
          <p:sp>
            <p:nvSpPr>
              <p:cNvPr id="12693" name=""/>
              <p:cNvSpPr/>
              <p:nvPr/>
            </p:nvSpPr>
            <p:spPr>
              <a:xfrm>
                <a:off x="6497021" y="4358104"/>
                <a:ext cx="429276" cy="167440"/>
              </a:xfrm>
              <a:custGeom>
                <a:avLst/>
                <a:gdLst/>
                <a:ahLst/>
                <a:cxnLst/>
                <a:pathLst>
                  <a:path w="429276" h="167440">
                    <a:moveTo>
                      <a:pt x="0" y="167440"/>
                    </a:moveTo>
                    <a:lnTo>
                      <a:pt x="235262" y="45665"/>
                    </a:lnTo>
                    <a:cubicBezTo>
                      <a:pt x="302826" y="43379"/>
                      <a:pt x="369030" y="27796"/>
                      <a:pt x="429276" y="0"/>
                    </a:cubicBezTo>
                    <a:lnTo>
                      <a:pt x="198597" y="119007"/>
                    </a:lnTo>
                    <a:cubicBezTo>
                      <a:pt x="137246" y="148440"/>
                      <a:pt x="69372" y="164993"/>
                      <a:pt x="0" y="1674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C00"/>
                  </a:gs>
                  <a:gs pos="100000">
                    <a:srgbClr val="FFEB9D"/>
                  </a:gs>
                </a:gsLst>
                <a:lin ang="135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03" name=""/>
              <p:cNvSpPr/>
              <p:nvPr/>
            </p:nvSpPr>
            <p:spPr>
              <a:xfrm>
                <a:off x="6492530" y="4359486"/>
                <a:ext cx="432236" cy="316890"/>
              </a:xfrm>
              <a:custGeom>
                <a:avLst/>
                <a:gdLst/>
                <a:ahLst/>
                <a:cxnLst/>
                <a:pathLst>
                  <a:path w="432236" h="316890">
                    <a:moveTo>
                      <a:pt x="6016" y="164672"/>
                    </a:moveTo>
                    <a:lnTo>
                      <a:pt x="245860" y="42898"/>
                    </a:lnTo>
                    <a:cubicBezTo>
                      <a:pt x="311014" y="43283"/>
                      <a:pt x="375187" y="28512"/>
                      <a:pt x="432236" y="0"/>
                    </a:cubicBezTo>
                    <a:lnTo>
                      <a:pt x="296273" y="71958"/>
                    </a:lnTo>
                    <a:lnTo>
                      <a:pt x="412376" y="132845"/>
                    </a:lnTo>
                    <a:cubicBezTo>
                      <a:pt x="401558" y="153534"/>
                      <a:pt x="402123" y="177630"/>
                      <a:pt x="413904" y="197883"/>
                    </a:cubicBezTo>
                    <a:lnTo>
                      <a:pt x="181698" y="316890"/>
                    </a:lnTo>
                    <a:lnTo>
                      <a:pt x="4488" y="229711"/>
                    </a:lnTo>
                    <a:cubicBezTo>
                      <a:pt x="-2020" y="208369"/>
                      <a:pt x="-1489" y="185743"/>
                      <a:pt x="6016" y="164672"/>
                    </a:cubicBezTo>
                    <a:close/>
                  </a:path>
                </a:pathLst>
              </a:custGeom>
              <a:noFill/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2478" name="Text 2478"/>
              <p:cNvSpPr txBox="1"/>
              <p:nvPr/>
            </p:nvSpPr>
            <p:spPr>
              <a:xfrm>
                <a:off x="6124873" y="4824561"/>
                <a:ext cx="885856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Active Directory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Global Catalog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Server </a:t>
                </a:r>
              </a:p>
            </p:txBody>
          </p:sp>
        </p:grpSp>
        <p:grpSp>
          <p:nvGrpSpPr>
            <p:cNvPr id="12754" name=""/>
            <p:cNvGrpSpPr/>
            <p:nvPr/>
          </p:nvGrpSpPr>
          <p:grpSpPr>
            <a:xfrm>
              <a:off x="8151243" y="2520906"/>
              <a:ext cx="727654" cy="875117"/>
              <a:chOff x="8151243" y="2520906"/>
              <a:chExt cx="727654" cy="875117"/>
            </a:xfrm>
          </p:grpSpPr>
          <p:sp>
            <p:nvSpPr>
              <p:cNvPr id="12704" name=""/>
              <p:cNvSpPr/>
              <p:nvPr/>
            </p:nvSpPr>
            <p:spPr>
              <a:xfrm>
                <a:off x="8413848" y="3096638"/>
                <a:ext cx="465237" cy="271866"/>
              </a:xfrm>
              <a:custGeom>
                <a:avLst/>
                <a:gdLst/>
                <a:ahLst/>
                <a:cxnLst/>
                <a:pathLst>
                  <a:path w="465237" h="271866">
                    <a:moveTo>
                      <a:pt x="354862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1" y="264339"/>
                      <a:pt x="381268" y="231537"/>
                      <a:pt x="442534" y="178762"/>
                    </a:cubicBezTo>
                    <a:cubicBezTo>
                      <a:pt x="467836" y="146057"/>
                      <a:pt x="472368" y="104003"/>
                      <a:pt x="454513" y="67598"/>
                    </a:cubicBezTo>
                    <a:cubicBezTo>
                      <a:pt x="436659" y="31192"/>
                      <a:pt x="398960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2707" name=""/>
              <p:cNvSpPr/>
              <p:nvPr/>
            </p:nvSpPr>
            <p:spPr>
              <a:xfrm>
                <a:off x="8150832" y="2519382"/>
                <a:ext cx="663803" cy="335178"/>
              </a:xfrm>
              <a:custGeom>
                <a:avLst/>
                <a:gdLst/>
                <a:ahLst/>
                <a:cxnLst/>
                <a:pathLst>
                  <a:path w="663803" h="335178">
                    <a:moveTo>
                      <a:pt x="0" y="212279"/>
                    </a:moveTo>
                    <a:lnTo>
                      <a:pt x="413311" y="0"/>
                    </a:lnTo>
                    <a:lnTo>
                      <a:pt x="664925" y="126623"/>
                    </a:lnTo>
                    <a:lnTo>
                      <a:pt x="246317" y="335178"/>
                    </a:lnTo>
                    <a:cubicBezTo>
                      <a:pt x="151893" y="318033"/>
                      <a:pt x="65800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710" name=""/>
              <p:cNvSpPr/>
              <p:nvPr/>
            </p:nvSpPr>
            <p:spPr>
              <a:xfrm>
                <a:off x="8394094" y="2646001"/>
                <a:ext cx="417487" cy="718769"/>
              </a:xfrm>
              <a:custGeom>
                <a:avLst/>
                <a:gdLst/>
                <a:ahLst/>
                <a:cxnLst/>
                <a:pathLst>
                  <a:path w="417487" h="718769">
                    <a:moveTo>
                      <a:pt x="-1119" y="208555"/>
                    </a:moveTo>
                    <a:lnTo>
                      <a:pt x="417487" y="0"/>
                    </a:lnTo>
                    <a:lnTo>
                      <a:pt x="417487" y="506490"/>
                    </a:lnTo>
                    <a:lnTo>
                      <a:pt x="3056" y="718769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713" name=""/>
              <p:cNvSpPr/>
              <p:nvPr/>
            </p:nvSpPr>
            <p:spPr>
              <a:xfrm>
                <a:off x="8150831" y="2731664"/>
                <a:ext cx="250492" cy="633114"/>
              </a:xfrm>
              <a:custGeom>
                <a:avLst/>
                <a:gdLst/>
                <a:ahLst/>
                <a:cxnLst/>
                <a:pathLst>
                  <a:path w="250492" h="633114">
                    <a:moveTo>
                      <a:pt x="0" y="517664"/>
                    </a:moveTo>
                    <a:cubicBezTo>
                      <a:pt x="69176" y="577008"/>
                      <a:pt x="156209" y="617120"/>
                      <a:pt x="250492" y="633114"/>
                    </a:cubicBezTo>
                    <a:lnTo>
                      <a:pt x="246317" y="122899"/>
                    </a:lnTo>
                    <a:cubicBezTo>
                      <a:pt x="150610" y="108930"/>
                      <a:pt x="63436" y="65436"/>
                      <a:pt x="0" y="0"/>
                    </a:cubicBezTo>
                    <a:lnTo>
                      <a:pt x="0" y="517664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716" name="Ellipse"/>
              <p:cNvSpPr/>
              <p:nvPr/>
            </p:nvSpPr>
            <p:spPr>
              <a:xfrm rot="-900000">
                <a:off x="8245166" y="3045392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1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1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6"/>
                      <a:pt x="16478" y="54476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2719" name=""/>
              <p:cNvGrpSpPr/>
              <p:nvPr/>
            </p:nvGrpSpPr>
            <p:grpSpPr>
              <a:xfrm>
                <a:off x="8182665" y="2821467"/>
                <a:ext cx="186825" cy="192727"/>
                <a:chOff x="8182665" y="2821467"/>
                <a:chExt cx="186825" cy="192727"/>
              </a:xfrm>
            </p:grpSpPr>
            <p:sp>
              <p:nvSpPr>
                <p:cNvPr id="12722" name=""/>
                <p:cNvSpPr/>
                <p:nvPr/>
              </p:nvSpPr>
              <p:spPr>
                <a:xfrm>
                  <a:off x="8183764" y="2879922"/>
                  <a:ext cx="179428" cy="128489"/>
                </a:xfrm>
                <a:custGeom>
                  <a:avLst/>
                  <a:gdLst/>
                  <a:ahLst/>
                  <a:cxnLst/>
                  <a:pathLst>
                    <a:path w="179428" h="128489">
                      <a:moveTo>
                        <a:pt x="0" y="0"/>
                      </a:moveTo>
                      <a:cubicBezTo>
                        <a:pt x="56096" y="40751"/>
                        <a:pt x="116572" y="70416"/>
                        <a:pt x="179428" y="88016"/>
                      </a:cubicBezTo>
                      <a:lnTo>
                        <a:pt x="178931" y="128489"/>
                      </a:lnTo>
                      <a:cubicBezTo>
                        <a:pt x="115649" y="113171"/>
                        <a:pt x="55029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2725" name=""/>
                <p:cNvSpPr/>
                <p:nvPr/>
              </p:nvSpPr>
              <p:spPr>
                <a:xfrm>
                  <a:off x="8178712" y="2820536"/>
                  <a:ext cx="196094" cy="106807"/>
                </a:xfrm>
                <a:custGeom>
                  <a:avLst/>
                  <a:gdLst/>
                  <a:ahLst/>
                  <a:cxnLst/>
                  <a:pathLst>
                    <a:path w="196094" h="106807">
                      <a:moveTo>
                        <a:pt x="3718" y="14937"/>
                      </a:moveTo>
                      <a:cubicBezTo>
                        <a:pt x="-186" y="13569"/>
                        <a:pt x="-2242" y="9295"/>
                        <a:pt x="-873" y="5391"/>
                      </a:cubicBezTo>
                      <a:cubicBezTo>
                        <a:pt x="496" y="1487"/>
                        <a:pt x="4771" y="-567"/>
                        <a:pt x="8674" y="803"/>
                      </a:cubicBezTo>
                      <a:cubicBezTo>
                        <a:pt x="64814" y="43860"/>
                        <a:pt x="126405" y="73660"/>
                        <a:pt x="190580" y="88818"/>
                      </a:cubicBezTo>
                      <a:cubicBezTo>
                        <a:pt x="195545" y="89231"/>
                        <a:pt x="199237" y="93590"/>
                        <a:pt x="198826" y="98556"/>
                      </a:cubicBezTo>
                      <a:cubicBezTo>
                        <a:pt x="198415" y="103521"/>
                        <a:pt x="194058" y="107215"/>
                        <a:pt x="189093" y="106807"/>
                      </a:cubicBezTo>
                      <a:cubicBezTo>
                        <a:pt x="123477" y="91178"/>
                        <a:pt x="60640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2728" name=""/>
                <p:cNvSpPr/>
                <p:nvPr/>
              </p:nvSpPr>
              <p:spPr>
                <a:xfrm>
                  <a:off x="8243784" y="2884519"/>
                  <a:ext cx="54554" cy="33849"/>
                </a:xfrm>
                <a:custGeom>
                  <a:avLst/>
                  <a:gdLst/>
                  <a:ahLst/>
                  <a:cxnLst/>
                  <a:pathLst>
                    <a:path w="54554" h="33849">
                      <a:moveTo>
                        <a:pt x="54554" y="33568"/>
                      </a:moveTo>
                      <a:cubicBezTo>
                        <a:pt x="39657" y="34726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3" y="7622"/>
                        <a:pt x="51624" y="19199"/>
                        <a:pt x="54554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2731" name=""/>
                <p:cNvSpPr/>
                <p:nvPr/>
              </p:nvSpPr>
              <p:spPr>
                <a:xfrm>
                  <a:off x="8183266" y="2877993"/>
                  <a:ext cx="180915" cy="136199"/>
                </a:xfrm>
                <a:custGeom>
                  <a:avLst/>
                  <a:gdLst/>
                  <a:ahLst/>
                  <a:cxnLst/>
                  <a:pathLst>
                    <a:path w="180915" h="136199" fill="none">
                      <a:moveTo>
                        <a:pt x="0" y="0"/>
                      </a:moveTo>
                      <a:cubicBezTo>
                        <a:pt x="55691" y="43372"/>
                        <a:pt x="116719" y="74014"/>
                        <a:pt x="180419" y="90585"/>
                      </a:cubicBezTo>
                      <a:lnTo>
                        <a:pt x="180915" y="136199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2734" name=""/>
                <p:cNvSpPr/>
                <p:nvPr/>
              </p:nvSpPr>
              <p:spPr>
                <a:xfrm>
                  <a:off x="8184256" y="2896811"/>
                  <a:ext cx="178933" cy="98937"/>
                </a:xfrm>
                <a:custGeom>
                  <a:avLst/>
                  <a:gdLst/>
                  <a:ahLst/>
                  <a:cxnLst/>
                  <a:pathLst>
                    <a:path w="178933" h="98937">
                      <a:moveTo>
                        <a:pt x="178933" y="87373"/>
                      </a:moveTo>
                      <a:lnTo>
                        <a:pt x="178933" y="98937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9" y="70518"/>
                        <a:pt x="178933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2737" name=""/>
              <p:cNvSpPr/>
              <p:nvPr/>
            </p:nvSpPr>
            <p:spPr>
              <a:xfrm>
                <a:off x="8186987" y="3159465"/>
                <a:ext cx="158722" cy="63676"/>
              </a:xfrm>
              <a:custGeom>
                <a:avLst/>
                <a:gdLst/>
                <a:ahLst/>
                <a:cxnLst/>
                <a:pathLst>
                  <a:path w="158722" h="63676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2740" name=""/>
              <p:cNvSpPr/>
              <p:nvPr/>
            </p:nvSpPr>
            <p:spPr>
              <a:xfrm>
                <a:off x="8187724" y="3202887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30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2743" name=""/>
              <p:cNvSpPr/>
              <p:nvPr/>
            </p:nvSpPr>
            <p:spPr>
              <a:xfrm>
                <a:off x="8183846" y="3182230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grpSp>
            <p:nvGrpSpPr>
              <p:cNvPr id="10127" name=""/>
              <p:cNvGrpSpPr/>
              <p:nvPr/>
            </p:nvGrpSpPr>
            <p:grpSpPr>
              <a:xfrm>
                <a:off x="8463705" y="3006711"/>
                <a:ext cx="364734" cy="389022"/>
                <a:chOff x="8463705" y="3006711"/>
                <a:chExt cx="364734" cy="389022"/>
              </a:xfrm>
            </p:grpSpPr>
            <p:sp>
              <p:nvSpPr>
                <p:cNvPr id="10121" name="Ellipse"/>
                <p:cNvSpPr/>
                <p:nvPr/>
              </p:nvSpPr>
              <p:spPr>
                <a:xfrm>
                  <a:off x="8525609" y="3307781"/>
                  <a:ext cx="287772" cy="87953"/>
                </a:xfrm>
                <a:custGeom>
                  <a:avLst/>
                  <a:gdLst/>
                  <a:ahLst/>
                  <a:cxnLst/>
                  <a:pathLst>
                    <a:path w="287772" h="87953">
                      <a:moveTo>
                        <a:pt x="0" y="43976"/>
                      </a:moveTo>
                      <a:cubicBezTo>
                        <a:pt x="0" y="19689"/>
                        <a:pt x="64420" y="0"/>
                        <a:pt x="143886" y="0"/>
                      </a:cubicBezTo>
                      <a:cubicBezTo>
                        <a:pt x="223352" y="0"/>
                        <a:pt x="287772" y="19689"/>
                        <a:pt x="287772" y="43976"/>
                      </a:cubicBezTo>
                      <a:cubicBezTo>
                        <a:pt x="287890" y="59712"/>
                        <a:pt x="260491" y="74267"/>
                        <a:pt x="215924" y="82145"/>
                      </a:cubicBezTo>
                      <a:cubicBezTo>
                        <a:pt x="171357" y="90023"/>
                        <a:pt x="116415" y="90023"/>
                        <a:pt x="71848" y="82145"/>
                      </a:cubicBezTo>
                      <a:cubicBezTo>
                        <a:pt x="27281" y="74267"/>
                        <a:pt x="-118" y="59712"/>
                        <a:pt x="0" y="43976"/>
                      </a:cubicBezTo>
                      <a:close/>
                    </a:path>
                  </a:pathLst>
                </a:custGeom>
                <a:solidFill>
                  <a:srgbClr val="E2E9F7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847" name="Ellipse"/>
                <p:cNvSpPr/>
                <p:nvPr/>
              </p:nvSpPr>
              <p:spPr>
                <a:xfrm>
                  <a:off x="8472070" y="3013476"/>
                  <a:ext cx="348002" cy="341663"/>
                </a:xfrm>
                <a:custGeom>
                  <a:avLst/>
                  <a:gdLst/>
                  <a:ahLst/>
                  <a:cxnLst/>
                  <a:pathLst>
                    <a:path w="348002" h="341663">
                      <a:moveTo>
                        <a:pt x="0" y="170831"/>
                      </a:moveTo>
                      <a:cubicBezTo>
                        <a:pt x="0" y="76484"/>
                        <a:pt x="77903" y="0"/>
                        <a:pt x="174001" y="0"/>
                      </a:cubicBezTo>
                      <a:cubicBezTo>
                        <a:pt x="270099" y="0"/>
                        <a:pt x="348002" y="76484"/>
                        <a:pt x="348002" y="170831"/>
                      </a:cubicBezTo>
                      <a:cubicBezTo>
                        <a:pt x="348002" y="265179"/>
                        <a:pt x="270099" y="341663"/>
                        <a:pt x="174001" y="341663"/>
                      </a:cubicBezTo>
                      <a:cubicBezTo>
                        <a:pt x="77903" y="341663"/>
                        <a:pt x="0" y="265179"/>
                        <a:pt x="0" y="17083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/>
                    </a:gs>
                    <a:gs pos="0">
                      <a:srgbClr val="4E8EC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solidFill>
                    <a:srgbClr val="000080"/>
                  </a:solidFill>
                  <a:miter lim="800000"/>
                </a:ln>
              </p:spPr>
            </p:sp>
            <p:pic>
              <p:nvPicPr>
                <p:cNvPr id="10104" name="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77089" y="3008403"/>
                  <a:ext cx="337964" cy="355194"/>
                </a:xfrm>
                <a:prstGeom prst="rect">
                  <a:avLst/>
                </a:prstGeom>
              </p:spPr>
            </p:pic>
            <p:pic>
              <p:nvPicPr>
                <p:cNvPr id="10115" name="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63705" y="3006711"/>
                  <a:ext cx="364734" cy="358576"/>
                </a:xfrm>
                <a:prstGeom prst="rect">
                  <a:avLst/>
                </a:prstGeom>
              </p:spPr>
            </p:pic>
          </p:grpSp>
          <p:sp>
            <p:nvSpPr>
              <p:cNvPr id="2479" name="Text 2479"/>
              <p:cNvSpPr txBox="1"/>
              <p:nvPr/>
            </p:nvSpPr>
            <p:spPr>
              <a:xfrm>
                <a:off x="8061069" y="3441495"/>
                <a:ext cx="908002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Web Server</a:t>
                </a:r>
              </a:p>
            </p:txBody>
          </p:sp>
        </p:grpSp>
        <p:grpSp>
          <p:nvGrpSpPr>
            <p:cNvPr id="10397" name=""/>
            <p:cNvGrpSpPr/>
            <p:nvPr/>
          </p:nvGrpSpPr>
          <p:grpSpPr>
            <a:xfrm>
              <a:off x="899890" y="2016185"/>
              <a:ext cx="1029549" cy="1032232"/>
              <a:chOff x="899890" y="2016185"/>
              <a:chExt cx="1029549" cy="1032232"/>
            </a:xfrm>
          </p:grpSpPr>
          <p:sp>
            <p:nvSpPr>
              <p:cNvPr id="10325" name=""/>
              <p:cNvSpPr/>
              <p:nvPr/>
            </p:nvSpPr>
            <p:spPr>
              <a:xfrm>
                <a:off x="1593103" y="2651293"/>
                <a:ext cx="336264" cy="279772"/>
              </a:xfrm>
              <a:custGeom>
                <a:avLst/>
                <a:gdLst/>
                <a:ahLst/>
                <a:cxnLst/>
                <a:pathLst>
                  <a:path w="336264" h="279772">
                    <a:moveTo>
                      <a:pt x="222080" y="262129"/>
                    </a:moveTo>
                    <a:lnTo>
                      <a:pt x="0" y="279772"/>
                    </a:lnTo>
                    <a:lnTo>
                      <a:pt x="204313" y="0"/>
                    </a:lnTo>
                    <a:cubicBezTo>
                      <a:pt x="277094" y="10432"/>
                      <a:pt x="331731" y="62317"/>
                      <a:pt x="335982" y="125037"/>
                    </a:cubicBezTo>
                    <a:cubicBezTo>
                      <a:pt x="340233" y="187757"/>
                      <a:pt x="292969" y="244644"/>
                      <a:pt x="222080" y="262129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27" name=""/>
              <p:cNvSpPr/>
              <p:nvPr/>
            </p:nvSpPr>
            <p:spPr>
              <a:xfrm>
                <a:off x="1151941" y="2016121"/>
                <a:ext cx="718589" cy="910959"/>
              </a:xfrm>
              <a:custGeom>
                <a:avLst/>
                <a:gdLst/>
                <a:ahLst/>
                <a:cxnLst/>
                <a:pathLst>
                  <a:path w="718589" h="910959">
                    <a:moveTo>
                      <a:pt x="71063" y="0"/>
                    </a:moveTo>
                    <a:lnTo>
                      <a:pt x="2961" y="30245"/>
                    </a:lnTo>
                    <a:lnTo>
                      <a:pt x="0" y="519199"/>
                    </a:lnTo>
                    <a:lnTo>
                      <a:pt x="183580" y="627575"/>
                    </a:lnTo>
                    <a:cubicBezTo>
                      <a:pt x="135242" y="695162"/>
                      <a:pt x="146165" y="781945"/>
                      <a:pt x="210228" y="839283"/>
                    </a:cubicBezTo>
                    <a:cubicBezTo>
                      <a:pt x="281869" y="892779"/>
                      <a:pt x="376691" y="918078"/>
                      <a:pt x="471388" y="908962"/>
                    </a:cubicBezTo>
                    <a:cubicBezTo>
                      <a:pt x="566084" y="899845"/>
                      <a:pt x="651874" y="857159"/>
                      <a:pt x="707669" y="791396"/>
                    </a:cubicBezTo>
                    <a:cubicBezTo>
                      <a:pt x="741192" y="697443"/>
                      <a:pt x="696219" y="596052"/>
                      <a:pt x="598113" y="544402"/>
                    </a:cubicBezTo>
                    <a:lnTo>
                      <a:pt x="604035" y="262120"/>
                    </a:lnTo>
                    <a:cubicBezTo>
                      <a:pt x="452640" y="140773"/>
                      <a:pt x="270182" y="51038"/>
                      <a:pt x="710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30" name="Ellipse"/>
              <p:cNvSpPr/>
              <p:nvPr/>
            </p:nvSpPr>
            <p:spPr>
              <a:xfrm>
                <a:off x="1308867" y="2525253"/>
                <a:ext cx="550761" cy="398254"/>
              </a:xfrm>
              <a:custGeom>
                <a:avLst/>
                <a:gdLst/>
                <a:ahLst/>
                <a:cxnLst/>
                <a:pathLst>
                  <a:path w="550761" h="398254">
                    <a:moveTo>
                      <a:pt x="0" y="199127"/>
                    </a:moveTo>
                    <a:cubicBezTo>
                      <a:pt x="0" y="89152"/>
                      <a:pt x="123292" y="0"/>
                      <a:pt x="275381" y="0"/>
                    </a:cubicBezTo>
                    <a:cubicBezTo>
                      <a:pt x="427469" y="0"/>
                      <a:pt x="550761" y="89152"/>
                      <a:pt x="550761" y="199127"/>
                    </a:cubicBezTo>
                    <a:cubicBezTo>
                      <a:pt x="550761" y="309102"/>
                      <a:pt x="427469" y="398254"/>
                      <a:pt x="275381" y="398254"/>
                    </a:cubicBezTo>
                    <a:cubicBezTo>
                      <a:pt x="123292" y="398254"/>
                      <a:pt x="0" y="309102"/>
                      <a:pt x="0" y="199127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33" name=""/>
              <p:cNvSpPr/>
              <p:nvPr/>
            </p:nvSpPr>
            <p:spPr>
              <a:xfrm>
                <a:off x="1151936" y="2044317"/>
                <a:ext cx="538892" cy="733440"/>
              </a:xfrm>
              <a:custGeom>
                <a:avLst/>
                <a:gdLst/>
                <a:ahLst/>
                <a:cxnLst/>
                <a:pathLst>
                  <a:path w="538892" h="733440">
                    <a:moveTo>
                      <a:pt x="2554" y="0"/>
                    </a:moveTo>
                    <a:cubicBezTo>
                      <a:pt x="195220" y="59070"/>
                      <a:pt x="375838" y="138999"/>
                      <a:pt x="538892" y="237347"/>
                    </a:cubicBezTo>
                    <a:lnTo>
                      <a:pt x="538892" y="733440"/>
                    </a:lnTo>
                    <a:cubicBezTo>
                      <a:pt x="338961" y="684738"/>
                      <a:pt x="155159" y="603785"/>
                      <a:pt x="0" y="496093"/>
                    </a:cubicBezTo>
                    <a:lnTo>
                      <a:pt x="2554" y="25291"/>
                    </a:lnTo>
                    <a:lnTo>
                      <a:pt x="255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35" name=""/>
              <p:cNvSpPr/>
              <p:nvPr/>
            </p:nvSpPr>
            <p:spPr>
              <a:xfrm>
                <a:off x="1681381" y="2269008"/>
                <a:ext cx="73707" cy="513182"/>
              </a:xfrm>
              <a:custGeom>
                <a:avLst/>
                <a:gdLst/>
                <a:ahLst/>
                <a:cxnLst/>
                <a:pathLst>
                  <a:path w="73707" h="513182">
                    <a:moveTo>
                      <a:pt x="70503" y="0"/>
                    </a:moveTo>
                    <a:lnTo>
                      <a:pt x="73707" y="482994"/>
                    </a:lnTo>
                    <a:lnTo>
                      <a:pt x="3205" y="513182"/>
                    </a:lnTo>
                    <a:lnTo>
                      <a:pt x="0" y="37734"/>
                    </a:lnTo>
                    <a:lnTo>
                      <a:pt x="705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37" name=""/>
              <p:cNvSpPr/>
              <p:nvPr/>
            </p:nvSpPr>
            <p:spPr>
              <a:xfrm>
                <a:off x="1154899" y="2018627"/>
                <a:ext cx="589229" cy="289849"/>
              </a:xfrm>
              <a:custGeom>
                <a:avLst/>
                <a:gdLst/>
                <a:ahLst/>
                <a:cxnLst/>
                <a:pathLst>
                  <a:path w="589229" h="289849">
                    <a:moveTo>
                      <a:pt x="66206" y="0"/>
                    </a:moveTo>
                    <a:cubicBezTo>
                      <a:pt x="261066" y="47167"/>
                      <a:pt x="440429" y="135409"/>
                      <a:pt x="589229" y="257315"/>
                    </a:cubicBezTo>
                    <a:lnTo>
                      <a:pt x="523024" y="289849"/>
                    </a:lnTo>
                    <a:cubicBezTo>
                      <a:pt x="367040" y="175731"/>
                      <a:pt x="190073" y="86666"/>
                      <a:pt x="0" y="26619"/>
                    </a:cubicBezTo>
                    <a:lnTo>
                      <a:pt x="66206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42" name=""/>
              <p:cNvSpPr/>
              <p:nvPr/>
            </p:nvSpPr>
            <p:spPr>
              <a:xfrm>
                <a:off x="900238" y="2787130"/>
                <a:ext cx="526253" cy="239595"/>
              </a:xfrm>
              <a:custGeom>
                <a:avLst/>
                <a:gdLst/>
                <a:ahLst/>
                <a:cxnLst/>
                <a:pathLst>
                  <a:path w="526253" h="239595">
                    <a:moveTo>
                      <a:pt x="155653" y="0"/>
                    </a:moveTo>
                    <a:lnTo>
                      <a:pt x="526253" y="157850"/>
                    </a:lnTo>
                    <a:lnTo>
                      <a:pt x="372454" y="239595"/>
                    </a:lnTo>
                    <a:lnTo>
                      <a:pt x="0" y="81744"/>
                    </a:lnTo>
                    <a:lnTo>
                      <a:pt x="15565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44" name=""/>
              <p:cNvSpPr/>
              <p:nvPr/>
            </p:nvSpPr>
            <p:spPr>
              <a:xfrm>
                <a:off x="1221770" y="2966914"/>
                <a:ext cx="192608" cy="70634"/>
              </a:xfrm>
              <a:custGeom>
                <a:avLst/>
                <a:gdLst/>
                <a:ahLst/>
                <a:cxnLst/>
                <a:pathLst>
                  <a:path w="192608" h="70634">
                    <a:moveTo>
                      <a:pt x="0" y="70634"/>
                    </a:moveTo>
                    <a:lnTo>
                      <a:pt x="104862" y="70634"/>
                    </a:lnTo>
                    <a:lnTo>
                      <a:pt x="178652" y="47089"/>
                    </a:lnTo>
                    <a:cubicBezTo>
                      <a:pt x="188598" y="40949"/>
                      <a:pt x="193803" y="31799"/>
                      <a:pt x="192650" y="22481"/>
                    </a:cubicBezTo>
                    <a:cubicBezTo>
                      <a:pt x="191497" y="13162"/>
                      <a:pt x="184126" y="4803"/>
                      <a:pt x="172826" y="0"/>
                    </a:cubicBezTo>
                    <a:lnTo>
                      <a:pt x="0" y="70634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46" name=""/>
              <p:cNvSpPr/>
              <p:nvPr/>
            </p:nvSpPr>
            <p:spPr>
              <a:xfrm>
                <a:off x="1234827" y="2938333"/>
                <a:ext cx="171506" cy="108660"/>
              </a:xfrm>
              <a:custGeom>
                <a:avLst/>
                <a:gdLst/>
                <a:ahLst/>
                <a:cxnLst/>
                <a:pathLst>
                  <a:path w="171506" h="108660">
                    <a:moveTo>
                      <a:pt x="171506" y="0"/>
                    </a:moveTo>
                    <a:lnTo>
                      <a:pt x="0" y="86333"/>
                    </a:lnTo>
                    <a:lnTo>
                      <a:pt x="3988" y="108660"/>
                    </a:lnTo>
                    <a:lnTo>
                      <a:pt x="171506" y="34235"/>
                    </a:lnTo>
                    <a:lnTo>
                      <a:pt x="171506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49" name=""/>
              <p:cNvSpPr/>
              <p:nvPr/>
            </p:nvSpPr>
            <p:spPr>
              <a:xfrm>
                <a:off x="912484" y="2789657"/>
                <a:ext cx="491307" cy="249285"/>
              </a:xfrm>
              <a:custGeom>
                <a:avLst/>
                <a:gdLst/>
                <a:ahLst/>
                <a:cxnLst/>
                <a:pathLst>
                  <a:path w="491307" h="249285">
                    <a:moveTo>
                      <a:pt x="152901" y="0"/>
                    </a:moveTo>
                    <a:lnTo>
                      <a:pt x="0" y="79645"/>
                    </a:lnTo>
                    <a:lnTo>
                      <a:pt x="0" y="107994"/>
                    </a:lnTo>
                    <a:lnTo>
                      <a:pt x="334999" y="249285"/>
                    </a:lnTo>
                    <a:lnTo>
                      <a:pt x="491307" y="183281"/>
                    </a:lnTo>
                    <a:lnTo>
                      <a:pt x="491307" y="143421"/>
                    </a:lnTo>
                    <a:lnTo>
                      <a:pt x="152901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51" name=""/>
              <p:cNvSpPr/>
              <p:nvPr/>
            </p:nvSpPr>
            <p:spPr>
              <a:xfrm>
                <a:off x="912517" y="2870098"/>
                <a:ext cx="337553" cy="168870"/>
              </a:xfrm>
              <a:custGeom>
                <a:avLst/>
                <a:gdLst/>
                <a:ahLst/>
                <a:cxnLst/>
                <a:pathLst>
                  <a:path w="337553" h="168870">
                    <a:moveTo>
                      <a:pt x="0" y="0"/>
                    </a:moveTo>
                    <a:lnTo>
                      <a:pt x="335874" y="147122"/>
                    </a:lnTo>
                    <a:lnTo>
                      <a:pt x="337553" y="168870"/>
                    </a:lnTo>
                    <a:lnTo>
                      <a:pt x="0" y="2046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pic>
            <p:nvPicPr>
              <p:cNvPr id="10356" name="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7573" y="2800027"/>
                <a:ext cx="464096" cy="206351"/>
              </a:xfrm>
              <a:prstGeom prst="rect">
                <a:avLst/>
              </a:prstGeom>
            </p:spPr>
          </p:pic>
          <p:sp>
            <p:nvSpPr>
              <p:cNvPr id="10339" name=""/>
              <p:cNvSpPr/>
              <p:nvPr/>
            </p:nvSpPr>
            <p:spPr>
              <a:xfrm>
                <a:off x="1191292" y="2097879"/>
                <a:ext cx="441183" cy="632632"/>
              </a:xfrm>
              <a:custGeom>
                <a:avLst/>
                <a:gdLst/>
                <a:ahLst/>
                <a:cxnLst/>
                <a:pathLst>
                  <a:path w="441183" h="632632">
                    <a:moveTo>
                      <a:pt x="0" y="0"/>
                    </a:moveTo>
                    <a:lnTo>
                      <a:pt x="441183" y="219485"/>
                    </a:lnTo>
                    <a:lnTo>
                      <a:pt x="441183" y="632632"/>
                    </a:lnTo>
                    <a:lnTo>
                      <a:pt x="0" y="42089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4F81BD"/>
                  </a:gs>
                </a:gsLst>
                <a:path path="rect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2480" name="Text 2480"/>
              <p:cNvSpPr txBox="1"/>
              <p:nvPr/>
            </p:nvSpPr>
            <p:spPr>
              <a:xfrm>
                <a:off x="880637" y="3117456"/>
                <a:ext cx="1068051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Destop PC</a:t>
                </a:r>
              </a:p>
            </p:txBody>
          </p:sp>
        </p:grpSp>
        <p:grpSp>
          <p:nvGrpSpPr>
            <p:cNvPr id="12622" name=""/>
            <p:cNvGrpSpPr/>
            <p:nvPr/>
          </p:nvGrpSpPr>
          <p:grpSpPr>
            <a:xfrm>
              <a:off x="685452" y="2188851"/>
              <a:ext cx="600033" cy="686901"/>
              <a:chOff x="685452" y="2188851"/>
              <a:chExt cx="600033" cy="686901"/>
            </a:xfrm>
          </p:grpSpPr>
          <p:sp>
            <p:nvSpPr>
              <p:cNvPr id="11051" name=""/>
              <p:cNvSpPr/>
              <p:nvPr/>
            </p:nvSpPr>
            <p:spPr>
              <a:xfrm>
                <a:off x="1081046" y="2696468"/>
                <a:ext cx="223616" cy="175009"/>
              </a:xfrm>
              <a:custGeom>
                <a:avLst/>
                <a:gdLst/>
                <a:ahLst/>
                <a:cxnLst/>
                <a:pathLst>
                  <a:path w="223616" h="175009">
                    <a:moveTo>
                      <a:pt x="136299" y="0"/>
                    </a:moveTo>
                    <a:lnTo>
                      <a:pt x="0" y="166259"/>
                    </a:lnTo>
                    <a:lnTo>
                      <a:pt x="136299" y="175009"/>
                    </a:lnTo>
                    <a:cubicBezTo>
                      <a:pt x="176142" y="165800"/>
                      <a:pt x="204449" y="129453"/>
                      <a:pt x="204449" y="87503"/>
                    </a:cubicBezTo>
                    <a:cubicBezTo>
                      <a:pt x="204449" y="45553"/>
                      <a:pt x="176142" y="9207"/>
                      <a:pt x="13629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2E9F7"/>
                  </a:gs>
                  <a:gs pos="100000">
                    <a:srgbClr val="D3DDF2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611" name=""/>
              <p:cNvSpPr/>
              <p:nvPr/>
            </p:nvSpPr>
            <p:spPr>
              <a:xfrm>
                <a:off x="685465" y="2425203"/>
                <a:ext cx="511124" cy="420568"/>
              </a:xfrm>
              <a:custGeom>
                <a:avLst/>
                <a:gdLst/>
                <a:ahLst/>
                <a:cxnLst/>
                <a:pathLst>
                  <a:path w="511124" h="420568">
                    <a:moveTo>
                      <a:pt x="395582" y="26253"/>
                    </a:moveTo>
                    <a:lnTo>
                      <a:pt x="157058" y="0"/>
                    </a:lnTo>
                    <a:cubicBezTo>
                      <a:pt x="-9011" y="65187"/>
                      <a:pt x="-44510" y="186734"/>
                      <a:pt x="54833" y="350018"/>
                    </a:cubicBezTo>
                    <a:cubicBezTo>
                      <a:pt x="116294" y="413854"/>
                      <a:pt x="244470" y="434335"/>
                      <a:pt x="438174" y="411271"/>
                    </a:cubicBezTo>
                    <a:cubicBezTo>
                      <a:pt x="491304" y="358521"/>
                      <a:pt x="517553" y="283404"/>
                      <a:pt x="509210" y="207986"/>
                    </a:cubicBezTo>
                    <a:cubicBezTo>
                      <a:pt x="500868" y="132568"/>
                      <a:pt x="458880" y="65415"/>
                      <a:pt x="395582" y="2625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CFE0EE"/>
                  </a:gs>
                  <a:gs pos="0">
                    <a:srgbClr val="4E8EC2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solidFill>
                  <a:srgbClr val="003366"/>
                </a:solidFill>
                <a:miter lim="800000"/>
              </a:ln>
            </p:spPr>
          </p:sp>
          <p:sp>
            <p:nvSpPr>
              <p:cNvPr id="12614" name="Ellipse"/>
              <p:cNvSpPr/>
              <p:nvPr/>
            </p:nvSpPr>
            <p:spPr>
              <a:xfrm>
                <a:off x="825491" y="2188940"/>
                <a:ext cx="289636" cy="288765"/>
              </a:xfrm>
              <a:custGeom>
                <a:avLst/>
                <a:gdLst/>
                <a:ahLst/>
                <a:cxnLst/>
                <a:pathLst>
                  <a:path w="289636" h="288765">
                    <a:moveTo>
                      <a:pt x="0" y="144383"/>
                    </a:moveTo>
                    <a:cubicBezTo>
                      <a:pt x="0" y="64402"/>
                      <a:pt x="64837" y="-435"/>
                      <a:pt x="144818" y="-435"/>
                    </a:cubicBezTo>
                    <a:cubicBezTo>
                      <a:pt x="224799" y="-435"/>
                      <a:pt x="289636" y="64402"/>
                      <a:pt x="289636" y="144383"/>
                    </a:cubicBezTo>
                    <a:cubicBezTo>
                      <a:pt x="289636" y="224363"/>
                      <a:pt x="224799" y="289201"/>
                      <a:pt x="144818" y="289201"/>
                    </a:cubicBezTo>
                    <a:cubicBezTo>
                      <a:pt x="64837" y="289200"/>
                      <a:pt x="0" y="224363"/>
                      <a:pt x="0" y="14438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C6DAEC"/>
                  </a:gs>
                  <a:gs pos="0">
                    <a:srgbClr val="4E8EC4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solidFill>
                  <a:srgbClr val="000080"/>
                </a:solidFill>
                <a:miter lim="800000"/>
              </a:ln>
            </p:spPr>
          </p:sp>
          <p:cxnSp>
            <p:nvCxnSpPr>
              <p:cNvPr id="12617" name="Line"/>
              <p:cNvCxnSpPr/>
              <p:nvPr/>
            </p:nvCxnSpPr>
            <p:spPr>
              <a:xfrm rot="6106980">
                <a:off x="641836" y="2624390"/>
                <a:ext cx="250281" cy="32517"/>
              </a:xfrm>
              <a:prstGeom prst="line">
                <a:avLst/>
              </a:prstGeom>
              <a:ln w="8580" cap="flat">
                <a:solidFill>
                  <a:srgbClr val="000080"/>
                </a:solidFill>
                <a:miter lim="800000"/>
              </a:ln>
            </p:spPr>
          </p:cxnSp>
          <p:cxnSp>
            <p:nvCxnSpPr>
              <p:cNvPr id="10169" name="Line"/>
              <p:cNvCxnSpPr/>
              <p:nvPr/>
            </p:nvCxnSpPr>
            <p:spPr>
              <a:xfrm rot="5096622">
                <a:off x="957070" y="2682593"/>
                <a:ext cx="289899" cy="33550"/>
              </a:xfrm>
              <a:prstGeom prst="line">
                <a:avLst/>
              </a:prstGeom>
              <a:ln w="8580" cap="flat">
                <a:solidFill>
                  <a:srgbClr val="000080"/>
                </a:solidFill>
                <a:miter lim="800000"/>
              </a:ln>
            </p:spPr>
          </p:cxnSp>
        </p:grpSp>
        <p:grpSp>
          <p:nvGrpSpPr>
            <p:cNvPr id="10037" name=""/>
            <p:cNvGrpSpPr/>
            <p:nvPr/>
          </p:nvGrpSpPr>
          <p:grpSpPr>
            <a:xfrm>
              <a:off x="2513421" y="3061484"/>
              <a:ext cx="1166380" cy="847134"/>
              <a:chOff x="2513421" y="3061484"/>
              <a:chExt cx="1166380" cy="847134"/>
            </a:xfrm>
          </p:grpSpPr>
          <p:sp>
            <p:nvSpPr>
              <p:cNvPr id="131" name=""/>
              <p:cNvSpPr/>
              <p:nvPr/>
            </p:nvSpPr>
            <p:spPr>
              <a:xfrm>
                <a:off x="2513421" y="3061484"/>
                <a:ext cx="1166380" cy="847134"/>
              </a:xfrm>
              <a:custGeom>
                <a:avLst/>
                <a:gdLst/>
                <a:ahLst/>
                <a:cxnLst/>
                <a:pathLst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  <a:path w="1166380" h="847134" fill="none">
                    <a:moveTo>
                      <a:pt x="583191" y="423569"/>
                    </a:moveTo>
                    <a:lnTo>
                      <a:pt x="583191" y="423569"/>
                    </a:lnTo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0040" name=""/>
              <p:cNvSpPr/>
              <p:nvPr/>
            </p:nvSpPr>
            <p:spPr>
              <a:xfrm>
                <a:off x="2513859" y="3061479"/>
                <a:ext cx="1163712" cy="847567"/>
              </a:xfrm>
              <a:custGeom>
                <a:avLst/>
                <a:gdLst/>
                <a:ahLst/>
                <a:cxnLst/>
                <a:pathLst>
                  <a:path w="1163712" h="847567">
                    <a:moveTo>
                      <a:pt x="78890" y="397323"/>
                    </a:moveTo>
                    <a:cubicBezTo>
                      <a:pt x="78890" y="397323"/>
                      <a:pt x="97095" y="286518"/>
                      <a:pt x="168398" y="248528"/>
                    </a:cubicBezTo>
                    <a:cubicBezTo>
                      <a:pt x="262458" y="196291"/>
                      <a:pt x="330728" y="258025"/>
                      <a:pt x="330728" y="258025"/>
                    </a:cubicBezTo>
                    <a:cubicBezTo>
                      <a:pt x="330728" y="258025"/>
                      <a:pt x="347417" y="175713"/>
                      <a:pt x="412651" y="153553"/>
                    </a:cubicBezTo>
                    <a:cubicBezTo>
                      <a:pt x="493058" y="126640"/>
                      <a:pt x="537053" y="205788"/>
                      <a:pt x="537053" y="205788"/>
                    </a:cubicBezTo>
                    <a:cubicBezTo>
                      <a:pt x="537053" y="205788"/>
                      <a:pt x="517330" y="129804"/>
                      <a:pt x="562845" y="98147"/>
                    </a:cubicBezTo>
                    <a:cubicBezTo>
                      <a:pt x="608357" y="66487"/>
                      <a:pt x="641733" y="109228"/>
                      <a:pt x="641733" y="109228"/>
                    </a:cubicBezTo>
                    <a:cubicBezTo>
                      <a:pt x="641733" y="109228"/>
                      <a:pt x="685729" y="72820"/>
                      <a:pt x="722139" y="72820"/>
                    </a:cubicBezTo>
                    <a:cubicBezTo>
                      <a:pt x="758550" y="72820"/>
                      <a:pt x="779790" y="88650"/>
                      <a:pt x="779790" y="88650"/>
                    </a:cubicBezTo>
                    <a:cubicBezTo>
                      <a:pt x="779790" y="88650"/>
                      <a:pt x="784343" y="-6327"/>
                      <a:pt x="884473" y="0"/>
                    </a:cubicBezTo>
                    <a:cubicBezTo>
                      <a:pt x="943639" y="14251"/>
                      <a:pt x="957288" y="93400"/>
                      <a:pt x="957288" y="93400"/>
                    </a:cubicBezTo>
                    <a:cubicBezTo>
                      <a:pt x="957288" y="93400"/>
                      <a:pt x="1037696" y="52242"/>
                      <a:pt x="1092310" y="177294"/>
                    </a:cubicBezTo>
                    <a:cubicBezTo>
                      <a:pt x="1122573" y="246586"/>
                      <a:pt x="1092310" y="294433"/>
                      <a:pt x="1092310" y="294433"/>
                    </a:cubicBezTo>
                    <a:cubicBezTo>
                      <a:pt x="1092310" y="294433"/>
                      <a:pt x="1163712" y="297599"/>
                      <a:pt x="1163712" y="379913"/>
                    </a:cubicBezTo>
                    <a:cubicBezTo>
                      <a:pt x="1166653" y="446394"/>
                      <a:pt x="1130242" y="470139"/>
                      <a:pt x="1130242" y="470139"/>
                    </a:cubicBezTo>
                    <a:cubicBezTo>
                      <a:pt x="1130242" y="470139"/>
                      <a:pt x="1148444" y="582528"/>
                      <a:pt x="1077140" y="653763"/>
                    </a:cubicBezTo>
                    <a:cubicBezTo>
                      <a:pt x="1005837" y="715496"/>
                      <a:pt x="954256" y="690169"/>
                      <a:pt x="954256" y="690169"/>
                    </a:cubicBezTo>
                    <a:cubicBezTo>
                      <a:pt x="954256" y="690169"/>
                      <a:pt x="960321" y="729743"/>
                      <a:pt x="904187" y="745572"/>
                    </a:cubicBezTo>
                    <a:cubicBezTo>
                      <a:pt x="845021" y="745572"/>
                      <a:pt x="845781" y="711539"/>
                      <a:pt x="845781" y="711539"/>
                    </a:cubicBezTo>
                    <a:cubicBezTo>
                      <a:pt x="845781" y="711539"/>
                      <a:pt x="846541" y="748738"/>
                      <a:pt x="785855" y="778810"/>
                    </a:cubicBezTo>
                    <a:cubicBezTo>
                      <a:pt x="725174" y="808891"/>
                      <a:pt x="700900" y="777229"/>
                      <a:pt x="700900" y="777229"/>
                    </a:cubicBezTo>
                    <a:cubicBezTo>
                      <a:pt x="700900" y="777229"/>
                      <a:pt x="667523" y="804141"/>
                      <a:pt x="631113" y="804141"/>
                    </a:cubicBezTo>
                    <a:cubicBezTo>
                      <a:pt x="594703" y="804141"/>
                      <a:pt x="574981" y="791479"/>
                      <a:pt x="574981" y="791479"/>
                    </a:cubicBezTo>
                    <a:cubicBezTo>
                      <a:pt x="574981" y="791479"/>
                      <a:pt x="529468" y="861133"/>
                      <a:pt x="426305" y="845295"/>
                    </a:cubicBezTo>
                    <a:cubicBezTo>
                      <a:pt x="347417" y="816802"/>
                      <a:pt x="327694" y="766148"/>
                      <a:pt x="327694" y="766148"/>
                    </a:cubicBezTo>
                    <a:cubicBezTo>
                      <a:pt x="327694" y="766148"/>
                      <a:pt x="283697" y="800979"/>
                      <a:pt x="257907" y="774068"/>
                    </a:cubicBezTo>
                    <a:cubicBezTo>
                      <a:pt x="232116" y="747156"/>
                      <a:pt x="235151" y="707581"/>
                      <a:pt x="235151" y="707581"/>
                    </a:cubicBezTo>
                    <a:cubicBezTo>
                      <a:pt x="235151" y="707581"/>
                      <a:pt x="215428" y="740824"/>
                      <a:pt x="142608" y="717078"/>
                    </a:cubicBezTo>
                    <a:cubicBezTo>
                      <a:pt x="69787" y="693336"/>
                      <a:pt x="74339" y="649013"/>
                      <a:pt x="74339" y="649013"/>
                    </a:cubicBezTo>
                    <a:cubicBezTo>
                      <a:pt x="74339" y="649013"/>
                      <a:pt x="0" y="628433"/>
                      <a:pt x="0" y="522378"/>
                    </a:cubicBezTo>
                    <a:cubicBezTo>
                      <a:pt x="0" y="416321"/>
                      <a:pt x="78890" y="397323"/>
                      <a:pt x="78890" y="3973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43" name=""/>
              <p:cNvSpPr/>
              <p:nvPr/>
            </p:nvSpPr>
            <p:spPr>
              <a:xfrm>
                <a:off x="2580498" y="3381231"/>
                <a:ext cx="841244" cy="357846"/>
              </a:xfrm>
              <a:custGeom>
                <a:avLst/>
                <a:gdLst/>
                <a:ahLst/>
                <a:cxnLst/>
                <a:pathLst>
                  <a:path w="841244" h="357846">
                    <a:moveTo>
                      <a:pt x="59262" y="163044"/>
                    </a:moveTo>
                    <a:cubicBezTo>
                      <a:pt x="59262" y="163044"/>
                      <a:pt x="86570" y="87063"/>
                      <a:pt x="159393" y="87063"/>
                    </a:cubicBezTo>
                    <a:cubicBezTo>
                      <a:pt x="232213" y="87063"/>
                      <a:pt x="254970" y="102893"/>
                      <a:pt x="254970" y="102893"/>
                    </a:cubicBezTo>
                    <a:cubicBezTo>
                      <a:pt x="254970" y="102893"/>
                      <a:pt x="256488" y="61736"/>
                      <a:pt x="321724" y="52238"/>
                    </a:cubicBezTo>
                    <a:cubicBezTo>
                      <a:pt x="386961" y="42740"/>
                      <a:pt x="408201" y="79148"/>
                      <a:pt x="408201" y="79148"/>
                    </a:cubicBezTo>
                    <a:cubicBezTo>
                      <a:pt x="408201" y="79148"/>
                      <a:pt x="394546" y="44323"/>
                      <a:pt x="429440" y="28494"/>
                    </a:cubicBezTo>
                    <a:cubicBezTo>
                      <a:pt x="464333" y="12664"/>
                      <a:pt x="488607" y="34826"/>
                      <a:pt x="488607" y="34826"/>
                    </a:cubicBezTo>
                    <a:cubicBezTo>
                      <a:pt x="488607" y="34826"/>
                      <a:pt x="535638" y="0"/>
                      <a:pt x="672180" y="0"/>
                    </a:cubicBezTo>
                    <a:cubicBezTo>
                      <a:pt x="808724" y="0"/>
                      <a:pt x="839063" y="83897"/>
                      <a:pt x="839063" y="83897"/>
                    </a:cubicBezTo>
                    <a:cubicBezTo>
                      <a:pt x="839063" y="83897"/>
                      <a:pt x="857272" y="166210"/>
                      <a:pt x="789002" y="204201"/>
                    </a:cubicBezTo>
                    <a:cubicBezTo>
                      <a:pt x="720727" y="242192"/>
                      <a:pt x="633493" y="241400"/>
                      <a:pt x="633493" y="241400"/>
                    </a:cubicBezTo>
                    <a:cubicBezTo>
                      <a:pt x="633493" y="241400"/>
                      <a:pt x="632734" y="321339"/>
                      <a:pt x="556878" y="321339"/>
                    </a:cubicBezTo>
                    <a:cubicBezTo>
                      <a:pt x="481021" y="321339"/>
                      <a:pt x="470402" y="278599"/>
                      <a:pt x="470402" y="278599"/>
                    </a:cubicBezTo>
                    <a:cubicBezTo>
                      <a:pt x="470402" y="278599"/>
                      <a:pt x="474953" y="345083"/>
                      <a:pt x="371789" y="356164"/>
                    </a:cubicBezTo>
                    <a:cubicBezTo>
                      <a:pt x="268624" y="367243"/>
                      <a:pt x="250419" y="321339"/>
                      <a:pt x="250419" y="321339"/>
                    </a:cubicBezTo>
                    <a:cubicBezTo>
                      <a:pt x="250419" y="321339"/>
                      <a:pt x="227663" y="337169"/>
                      <a:pt x="201872" y="329254"/>
                    </a:cubicBezTo>
                    <a:cubicBezTo>
                      <a:pt x="176080" y="321339"/>
                      <a:pt x="177598" y="299178"/>
                      <a:pt x="177598" y="299178"/>
                    </a:cubicBezTo>
                    <a:cubicBezTo>
                      <a:pt x="177598" y="299178"/>
                      <a:pt x="145738" y="311842"/>
                      <a:pt x="109328" y="299178"/>
                    </a:cubicBezTo>
                    <a:cubicBezTo>
                      <a:pt x="72916" y="286515"/>
                      <a:pt x="59262" y="269102"/>
                      <a:pt x="59262" y="269102"/>
                    </a:cubicBezTo>
                    <a:cubicBezTo>
                      <a:pt x="59262" y="269102"/>
                      <a:pt x="15265" y="267519"/>
                      <a:pt x="1611" y="223197"/>
                    </a:cubicBezTo>
                    <a:cubicBezTo>
                      <a:pt x="-12043" y="178874"/>
                      <a:pt x="59262" y="163044"/>
                      <a:pt x="59262" y="1630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46" name=""/>
              <p:cNvSpPr/>
              <p:nvPr/>
            </p:nvSpPr>
            <p:spPr>
              <a:xfrm>
                <a:off x="3166194" y="3461968"/>
                <a:ext cx="437590" cy="220028"/>
              </a:xfrm>
              <a:custGeom>
                <a:avLst/>
                <a:gdLst/>
                <a:ahLst/>
                <a:cxnLst/>
                <a:pathLst>
                  <a:path w="437590" h="220028">
                    <a:moveTo>
                      <a:pt x="31859" y="102891"/>
                    </a:moveTo>
                    <a:cubicBezTo>
                      <a:pt x="31859" y="102891"/>
                      <a:pt x="42479" y="64901"/>
                      <a:pt x="72821" y="60152"/>
                    </a:cubicBezTo>
                    <a:cubicBezTo>
                      <a:pt x="107714" y="55403"/>
                      <a:pt x="127437" y="68067"/>
                      <a:pt x="127437" y="68067"/>
                    </a:cubicBezTo>
                    <a:cubicBezTo>
                      <a:pt x="127437" y="68067"/>
                      <a:pt x="138056" y="37991"/>
                      <a:pt x="160813" y="37991"/>
                    </a:cubicBezTo>
                    <a:cubicBezTo>
                      <a:pt x="183569" y="37991"/>
                      <a:pt x="204809" y="49071"/>
                      <a:pt x="204809" y="49071"/>
                    </a:cubicBezTo>
                    <a:cubicBezTo>
                      <a:pt x="204809" y="49071"/>
                      <a:pt x="201016" y="27701"/>
                      <a:pt x="216946" y="23744"/>
                    </a:cubicBezTo>
                    <a:cubicBezTo>
                      <a:pt x="232875" y="19787"/>
                      <a:pt x="247287" y="30076"/>
                      <a:pt x="247287" y="30076"/>
                    </a:cubicBezTo>
                    <a:cubicBezTo>
                      <a:pt x="247287" y="30076"/>
                      <a:pt x="256390" y="20578"/>
                      <a:pt x="273078" y="20578"/>
                    </a:cubicBezTo>
                    <a:cubicBezTo>
                      <a:pt x="289766" y="20578"/>
                      <a:pt x="295835" y="23744"/>
                      <a:pt x="295835" y="23744"/>
                    </a:cubicBezTo>
                    <a:cubicBezTo>
                      <a:pt x="295835" y="23744"/>
                      <a:pt x="301903" y="0"/>
                      <a:pt x="332245" y="0"/>
                    </a:cubicBezTo>
                    <a:cubicBezTo>
                      <a:pt x="362587" y="0"/>
                      <a:pt x="362587" y="26910"/>
                      <a:pt x="362587" y="26910"/>
                    </a:cubicBezTo>
                    <a:cubicBezTo>
                      <a:pt x="362587" y="26910"/>
                      <a:pt x="388377" y="17412"/>
                      <a:pt x="406583" y="42739"/>
                    </a:cubicBezTo>
                    <a:cubicBezTo>
                      <a:pt x="424788" y="68067"/>
                      <a:pt x="406583" y="82313"/>
                      <a:pt x="406583" y="82313"/>
                    </a:cubicBezTo>
                    <a:cubicBezTo>
                      <a:pt x="406583" y="82313"/>
                      <a:pt x="426305" y="74398"/>
                      <a:pt x="435408" y="93393"/>
                    </a:cubicBezTo>
                    <a:cubicBezTo>
                      <a:pt x="444512" y="112389"/>
                      <a:pt x="424788" y="117137"/>
                      <a:pt x="424788" y="117137"/>
                    </a:cubicBezTo>
                    <a:cubicBezTo>
                      <a:pt x="424788" y="117137"/>
                      <a:pt x="433891" y="159877"/>
                      <a:pt x="400515" y="172541"/>
                    </a:cubicBezTo>
                    <a:cubicBezTo>
                      <a:pt x="367139" y="185204"/>
                      <a:pt x="317074" y="166209"/>
                      <a:pt x="317074" y="166209"/>
                    </a:cubicBezTo>
                    <a:cubicBezTo>
                      <a:pt x="317074" y="166209"/>
                      <a:pt x="307972" y="199451"/>
                      <a:pt x="273078" y="199451"/>
                    </a:cubicBezTo>
                    <a:cubicBezTo>
                      <a:pt x="238185" y="199451"/>
                      <a:pt x="235151" y="169374"/>
                      <a:pt x="235151" y="169374"/>
                    </a:cubicBezTo>
                    <a:cubicBezTo>
                      <a:pt x="235151" y="169374"/>
                      <a:pt x="233633" y="220028"/>
                      <a:pt x="186604" y="220028"/>
                    </a:cubicBezTo>
                    <a:cubicBezTo>
                      <a:pt x="139573" y="220028"/>
                      <a:pt x="127437" y="199451"/>
                      <a:pt x="127437" y="199451"/>
                    </a:cubicBezTo>
                    <a:cubicBezTo>
                      <a:pt x="127437" y="199451"/>
                      <a:pt x="122885" y="207365"/>
                      <a:pt x="104680" y="199451"/>
                    </a:cubicBezTo>
                    <a:cubicBezTo>
                      <a:pt x="86474" y="191536"/>
                      <a:pt x="90267" y="184412"/>
                      <a:pt x="90267" y="184412"/>
                    </a:cubicBezTo>
                    <a:cubicBezTo>
                      <a:pt x="90267" y="184412"/>
                      <a:pt x="71304" y="196284"/>
                      <a:pt x="51581" y="184412"/>
                    </a:cubicBezTo>
                    <a:cubicBezTo>
                      <a:pt x="31859" y="172541"/>
                      <a:pt x="31859" y="167792"/>
                      <a:pt x="31859" y="167792"/>
                    </a:cubicBezTo>
                    <a:cubicBezTo>
                      <a:pt x="31859" y="167792"/>
                      <a:pt x="0" y="165417"/>
                      <a:pt x="0" y="130988"/>
                    </a:cubicBezTo>
                    <a:cubicBezTo>
                      <a:pt x="0" y="96560"/>
                      <a:pt x="31859" y="102891"/>
                      <a:pt x="31859" y="1028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49" name=""/>
              <p:cNvSpPr/>
              <p:nvPr/>
            </p:nvSpPr>
            <p:spPr>
              <a:xfrm>
                <a:off x="3066089" y="3121632"/>
                <a:ext cx="447541" cy="362493"/>
              </a:xfrm>
              <a:custGeom>
                <a:avLst/>
                <a:gdLst/>
                <a:ahLst/>
                <a:cxnLst/>
                <a:pathLst>
                  <a:path w="447541" h="362493">
                    <a:moveTo>
                      <a:pt x="31859" y="169374"/>
                    </a:moveTo>
                    <a:cubicBezTo>
                      <a:pt x="31859" y="169374"/>
                      <a:pt x="43996" y="104474"/>
                      <a:pt x="72820" y="96560"/>
                    </a:cubicBezTo>
                    <a:cubicBezTo>
                      <a:pt x="101645" y="88645"/>
                      <a:pt x="128953" y="109223"/>
                      <a:pt x="128953" y="109223"/>
                    </a:cubicBezTo>
                    <a:cubicBezTo>
                      <a:pt x="128953" y="109223"/>
                      <a:pt x="128953" y="69650"/>
                      <a:pt x="160811" y="61735"/>
                    </a:cubicBezTo>
                    <a:cubicBezTo>
                      <a:pt x="192670" y="53820"/>
                      <a:pt x="203289" y="75981"/>
                      <a:pt x="203289" y="75981"/>
                    </a:cubicBezTo>
                    <a:cubicBezTo>
                      <a:pt x="203289" y="75981"/>
                      <a:pt x="203289" y="37990"/>
                      <a:pt x="223012" y="33242"/>
                    </a:cubicBezTo>
                    <a:cubicBezTo>
                      <a:pt x="242734" y="28493"/>
                      <a:pt x="259422" y="45905"/>
                      <a:pt x="259422" y="45905"/>
                    </a:cubicBezTo>
                    <a:cubicBezTo>
                      <a:pt x="259422" y="45905"/>
                      <a:pt x="267008" y="25327"/>
                      <a:pt x="285213" y="25327"/>
                    </a:cubicBezTo>
                    <a:cubicBezTo>
                      <a:pt x="303418" y="25327"/>
                      <a:pt x="304935" y="45905"/>
                      <a:pt x="304935" y="45905"/>
                    </a:cubicBezTo>
                    <a:cubicBezTo>
                      <a:pt x="304935" y="45905"/>
                      <a:pt x="309486" y="-3166"/>
                      <a:pt x="336793" y="0"/>
                    </a:cubicBezTo>
                    <a:cubicBezTo>
                      <a:pt x="364101" y="3166"/>
                      <a:pt x="356516" y="39573"/>
                      <a:pt x="356516" y="39573"/>
                    </a:cubicBezTo>
                    <a:cubicBezTo>
                      <a:pt x="356516" y="39573"/>
                      <a:pt x="395960" y="39573"/>
                      <a:pt x="414165" y="69650"/>
                    </a:cubicBezTo>
                    <a:cubicBezTo>
                      <a:pt x="432370" y="99725"/>
                      <a:pt x="420234" y="129801"/>
                      <a:pt x="420234" y="129801"/>
                    </a:cubicBezTo>
                    <a:cubicBezTo>
                      <a:pt x="420234" y="129801"/>
                      <a:pt x="441473" y="129801"/>
                      <a:pt x="447541" y="166209"/>
                    </a:cubicBezTo>
                    <a:cubicBezTo>
                      <a:pt x="446024" y="193119"/>
                      <a:pt x="430853" y="197868"/>
                      <a:pt x="430853" y="197868"/>
                    </a:cubicBezTo>
                    <a:cubicBezTo>
                      <a:pt x="430853" y="197868"/>
                      <a:pt x="446024" y="246939"/>
                      <a:pt x="417199" y="277015"/>
                    </a:cubicBezTo>
                    <a:cubicBezTo>
                      <a:pt x="388375" y="307091"/>
                      <a:pt x="368652" y="296010"/>
                      <a:pt x="368652" y="296010"/>
                    </a:cubicBezTo>
                    <a:cubicBezTo>
                      <a:pt x="368652" y="296010"/>
                      <a:pt x="356516" y="315006"/>
                      <a:pt x="341345" y="315006"/>
                    </a:cubicBezTo>
                    <a:cubicBezTo>
                      <a:pt x="326175" y="315006"/>
                      <a:pt x="318588" y="291261"/>
                      <a:pt x="318588" y="291261"/>
                    </a:cubicBezTo>
                    <a:cubicBezTo>
                      <a:pt x="318588" y="291261"/>
                      <a:pt x="307969" y="326086"/>
                      <a:pt x="277627" y="326086"/>
                    </a:cubicBezTo>
                    <a:cubicBezTo>
                      <a:pt x="247285" y="326086"/>
                      <a:pt x="237424" y="284138"/>
                      <a:pt x="237424" y="284138"/>
                    </a:cubicBezTo>
                    <a:cubicBezTo>
                      <a:pt x="237424" y="284138"/>
                      <a:pt x="238182" y="362493"/>
                      <a:pt x="182051" y="362493"/>
                    </a:cubicBezTo>
                    <a:cubicBezTo>
                      <a:pt x="125918" y="362493"/>
                      <a:pt x="128953" y="329252"/>
                      <a:pt x="128953" y="329252"/>
                    </a:cubicBezTo>
                    <a:cubicBezTo>
                      <a:pt x="128953" y="329252"/>
                      <a:pt x="135021" y="338749"/>
                      <a:pt x="106196" y="329252"/>
                    </a:cubicBezTo>
                    <a:cubicBezTo>
                      <a:pt x="77371" y="319754"/>
                      <a:pt x="94059" y="284138"/>
                      <a:pt x="94059" y="284138"/>
                    </a:cubicBezTo>
                    <a:cubicBezTo>
                      <a:pt x="94059" y="284138"/>
                      <a:pt x="23515" y="309465"/>
                      <a:pt x="4551" y="248522"/>
                    </a:cubicBezTo>
                    <a:cubicBezTo>
                      <a:pt x="-14412" y="187579"/>
                      <a:pt x="31859" y="169374"/>
                      <a:pt x="31859" y="1693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2481" name="Text 2481"/>
              <p:cNvSpPr txBox="1"/>
              <p:nvPr/>
            </p:nvSpPr>
            <p:spPr>
              <a:xfrm>
                <a:off x="2549676" y="3412259"/>
                <a:ext cx="1093876" cy="14558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Internet</a:t>
                </a:r>
              </a:p>
            </p:txBody>
          </p:sp>
        </p:grpSp>
        <p:grpSp>
          <p:nvGrpSpPr>
            <p:cNvPr id="12215" name=""/>
            <p:cNvGrpSpPr/>
            <p:nvPr/>
          </p:nvGrpSpPr>
          <p:grpSpPr>
            <a:xfrm>
              <a:off x="5594580" y="5013508"/>
              <a:ext cx="727654" cy="961453"/>
              <a:chOff x="5594580" y="5013508"/>
              <a:chExt cx="727654" cy="961453"/>
            </a:xfrm>
          </p:grpSpPr>
          <p:sp>
            <p:nvSpPr>
              <p:cNvPr id="11217" name=""/>
              <p:cNvSpPr/>
              <p:nvPr/>
            </p:nvSpPr>
            <p:spPr>
              <a:xfrm>
                <a:off x="5857116" y="5592230"/>
                <a:ext cx="465237" cy="271866"/>
              </a:xfrm>
              <a:custGeom>
                <a:avLst/>
                <a:gdLst/>
                <a:ahLst/>
                <a:cxnLst/>
                <a:pathLst>
                  <a:path w="465237" h="271866">
                    <a:moveTo>
                      <a:pt x="354862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1" y="264339"/>
                      <a:pt x="381268" y="231537"/>
                      <a:pt x="442534" y="178762"/>
                    </a:cubicBezTo>
                    <a:cubicBezTo>
                      <a:pt x="467836" y="146057"/>
                      <a:pt x="472368" y="104003"/>
                      <a:pt x="454513" y="67598"/>
                    </a:cubicBezTo>
                    <a:cubicBezTo>
                      <a:pt x="436659" y="31192"/>
                      <a:pt x="398960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1219" name=""/>
              <p:cNvSpPr/>
              <p:nvPr/>
            </p:nvSpPr>
            <p:spPr>
              <a:xfrm>
                <a:off x="5594101" y="5014976"/>
                <a:ext cx="663803" cy="335177"/>
              </a:xfrm>
              <a:custGeom>
                <a:avLst/>
                <a:gdLst/>
                <a:ahLst/>
                <a:cxnLst/>
                <a:pathLst>
                  <a:path w="663803" h="335177">
                    <a:moveTo>
                      <a:pt x="0" y="212279"/>
                    </a:moveTo>
                    <a:lnTo>
                      <a:pt x="413311" y="0"/>
                    </a:lnTo>
                    <a:lnTo>
                      <a:pt x="664925" y="126623"/>
                    </a:lnTo>
                    <a:lnTo>
                      <a:pt x="246317" y="335177"/>
                    </a:lnTo>
                    <a:cubicBezTo>
                      <a:pt x="151893" y="318032"/>
                      <a:pt x="65800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221" name=""/>
              <p:cNvSpPr/>
              <p:nvPr/>
            </p:nvSpPr>
            <p:spPr>
              <a:xfrm>
                <a:off x="5837364" y="5141593"/>
                <a:ext cx="417487" cy="718769"/>
              </a:xfrm>
              <a:custGeom>
                <a:avLst/>
                <a:gdLst/>
                <a:ahLst/>
                <a:cxnLst/>
                <a:pathLst>
                  <a:path w="417487" h="718769">
                    <a:moveTo>
                      <a:pt x="-1119" y="208555"/>
                    </a:moveTo>
                    <a:lnTo>
                      <a:pt x="417487" y="0"/>
                    </a:lnTo>
                    <a:lnTo>
                      <a:pt x="417487" y="506491"/>
                    </a:lnTo>
                    <a:lnTo>
                      <a:pt x="3056" y="718769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223" name=""/>
              <p:cNvSpPr/>
              <p:nvPr/>
            </p:nvSpPr>
            <p:spPr>
              <a:xfrm>
                <a:off x="5594100" y="5227258"/>
                <a:ext cx="250492" cy="633114"/>
              </a:xfrm>
              <a:custGeom>
                <a:avLst/>
                <a:gdLst/>
                <a:ahLst/>
                <a:cxnLst/>
                <a:pathLst>
                  <a:path w="250492" h="633114">
                    <a:moveTo>
                      <a:pt x="0" y="517663"/>
                    </a:moveTo>
                    <a:cubicBezTo>
                      <a:pt x="69176" y="577007"/>
                      <a:pt x="156208" y="617121"/>
                      <a:pt x="250492" y="633114"/>
                    </a:cubicBezTo>
                    <a:lnTo>
                      <a:pt x="246317" y="122899"/>
                    </a:lnTo>
                    <a:cubicBezTo>
                      <a:pt x="150610" y="108930"/>
                      <a:pt x="63436" y="65436"/>
                      <a:pt x="0" y="0"/>
                    </a:cubicBezTo>
                    <a:lnTo>
                      <a:pt x="0" y="517663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225" name="Ellipse"/>
              <p:cNvSpPr/>
              <p:nvPr/>
            </p:nvSpPr>
            <p:spPr>
              <a:xfrm rot="-900000">
                <a:off x="5688435" y="5540984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7"/>
                      <a:pt x="16478" y="54477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1227" name=""/>
              <p:cNvGrpSpPr/>
              <p:nvPr/>
            </p:nvGrpSpPr>
            <p:grpSpPr>
              <a:xfrm>
                <a:off x="5625933" y="5317060"/>
                <a:ext cx="186825" cy="192727"/>
                <a:chOff x="5625933" y="5317060"/>
                <a:chExt cx="186825" cy="192727"/>
              </a:xfrm>
            </p:grpSpPr>
            <p:sp>
              <p:nvSpPr>
                <p:cNvPr id="11229" name=""/>
                <p:cNvSpPr/>
                <p:nvPr/>
              </p:nvSpPr>
              <p:spPr>
                <a:xfrm>
                  <a:off x="5627031" y="5375515"/>
                  <a:ext cx="179428" cy="128490"/>
                </a:xfrm>
                <a:custGeom>
                  <a:avLst/>
                  <a:gdLst/>
                  <a:ahLst/>
                  <a:cxnLst/>
                  <a:pathLst>
                    <a:path w="179428" h="128490">
                      <a:moveTo>
                        <a:pt x="0" y="0"/>
                      </a:moveTo>
                      <a:cubicBezTo>
                        <a:pt x="56096" y="40751"/>
                        <a:pt x="116572" y="70416"/>
                        <a:pt x="179428" y="88016"/>
                      </a:cubicBezTo>
                      <a:lnTo>
                        <a:pt x="178931" y="128490"/>
                      </a:lnTo>
                      <a:cubicBezTo>
                        <a:pt x="115649" y="113171"/>
                        <a:pt x="55029" y="83134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231" name=""/>
                <p:cNvSpPr/>
                <p:nvPr/>
              </p:nvSpPr>
              <p:spPr>
                <a:xfrm>
                  <a:off x="5621980" y="5316129"/>
                  <a:ext cx="196094" cy="106807"/>
                </a:xfrm>
                <a:custGeom>
                  <a:avLst/>
                  <a:gdLst/>
                  <a:ahLst/>
                  <a:cxnLst/>
                  <a:pathLst>
                    <a:path w="196094" h="106807">
                      <a:moveTo>
                        <a:pt x="3718" y="14937"/>
                      </a:moveTo>
                      <a:cubicBezTo>
                        <a:pt x="-185" y="13568"/>
                        <a:pt x="-2240" y="9295"/>
                        <a:pt x="-871" y="5392"/>
                      </a:cubicBezTo>
                      <a:cubicBezTo>
                        <a:pt x="498" y="1489"/>
                        <a:pt x="4771" y="-566"/>
                        <a:pt x="8674" y="803"/>
                      </a:cubicBezTo>
                      <a:cubicBezTo>
                        <a:pt x="64815" y="43859"/>
                        <a:pt x="126405" y="73660"/>
                        <a:pt x="190580" y="88818"/>
                      </a:cubicBezTo>
                      <a:cubicBezTo>
                        <a:pt x="195545" y="89231"/>
                        <a:pt x="199237" y="93590"/>
                        <a:pt x="198826" y="98556"/>
                      </a:cubicBezTo>
                      <a:cubicBezTo>
                        <a:pt x="198415" y="103521"/>
                        <a:pt x="194058" y="107215"/>
                        <a:pt x="189093" y="106807"/>
                      </a:cubicBezTo>
                      <a:cubicBezTo>
                        <a:pt x="123477" y="91178"/>
                        <a:pt x="60640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233" name=""/>
                <p:cNvSpPr/>
                <p:nvPr/>
              </p:nvSpPr>
              <p:spPr>
                <a:xfrm>
                  <a:off x="5687052" y="5380112"/>
                  <a:ext cx="54554" cy="33849"/>
                </a:xfrm>
                <a:custGeom>
                  <a:avLst/>
                  <a:gdLst/>
                  <a:ahLst/>
                  <a:cxnLst/>
                  <a:pathLst>
                    <a:path w="54554" h="33849">
                      <a:moveTo>
                        <a:pt x="54554" y="33568"/>
                      </a:moveTo>
                      <a:cubicBezTo>
                        <a:pt x="39657" y="34726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4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235" name=""/>
                <p:cNvSpPr/>
                <p:nvPr/>
              </p:nvSpPr>
              <p:spPr>
                <a:xfrm>
                  <a:off x="5626534" y="5373586"/>
                  <a:ext cx="180915" cy="136200"/>
                </a:xfrm>
                <a:custGeom>
                  <a:avLst/>
                  <a:gdLst/>
                  <a:ahLst/>
                  <a:cxnLst/>
                  <a:pathLst>
                    <a:path w="180915" h="136200" fill="none">
                      <a:moveTo>
                        <a:pt x="0" y="0"/>
                      </a:moveTo>
                      <a:cubicBezTo>
                        <a:pt x="55691" y="43372"/>
                        <a:pt x="116719" y="74014"/>
                        <a:pt x="180419" y="90585"/>
                      </a:cubicBezTo>
                      <a:lnTo>
                        <a:pt x="180915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237" name=""/>
                <p:cNvSpPr/>
                <p:nvPr/>
              </p:nvSpPr>
              <p:spPr>
                <a:xfrm>
                  <a:off x="5627525" y="5392404"/>
                  <a:ext cx="178933" cy="98938"/>
                </a:xfrm>
                <a:custGeom>
                  <a:avLst/>
                  <a:gdLst/>
                  <a:ahLst/>
                  <a:cxnLst/>
                  <a:pathLst>
                    <a:path w="178933" h="98938">
                      <a:moveTo>
                        <a:pt x="178933" y="87373"/>
                      </a:moveTo>
                      <a:lnTo>
                        <a:pt x="178933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9" y="70518"/>
                        <a:pt x="178933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1239" name=""/>
              <p:cNvSpPr/>
              <p:nvPr/>
            </p:nvSpPr>
            <p:spPr>
              <a:xfrm>
                <a:off x="5630255" y="5655058"/>
                <a:ext cx="158722" cy="63676"/>
              </a:xfrm>
              <a:custGeom>
                <a:avLst/>
                <a:gdLst/>
                <a:ahLst/>
                <a:cxnLst/>
                <a:pathLst>
                  <a:path w="158722" h="63676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241" name=""/>
              <p:cNvSpPr/>
              <p:nvPr/>
            </p:nvSpPr>
            <p:spPr>
              <a:xfrm>
                <a:off x="5630993" y="5698479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30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243" name=""/>
              <p:cNvSpPr/>
              <p:nvPr/>
            </p:nvSpPr>
            <p:spPr>
              <a:xfrm>
                <a:off x="5627115" y="5677822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0788" name=""/>
              <p:cNvSpPr/>
              <p:nvPr/>
            </p:nvSpPr>
            <p:spPr>
              <a:xfrm>
                <a:off x="6254760" y="5857562"/>
                <a:ext cx="55652" cy="117121"/>
              </a:xfrm>
              <a:custGeom>
                <a:avLst/>
                <a:gdLst/>
                <a:ahLst/>
                <a:cxnLst/>
                <a:pathLst>
                  <a:path w="55652" h="117121">
                    <a:moveTo>
                      <a:pt x="0" y="117121"/>
                    </a:moveTo>
                    <a:cubicBezTo>
                      <a:pt x="22712" y="116963"/>
                      <a:pt x="43092" y="103984"/>
                      <a:pt x="51661" y="84222"/>
                    </a:cubicBezTo>
                    <a:cubicBezTo>
                      <a:pt x="60230" y="64460"/>
                      <a:pt x="55305" y="41795"/>
                      <a:pt x="39177" y="26770"/>
                    </a:cubicBezTo>
                    <a:lnTo>
                      <a:pt x="0" y="0"/>
                    </a:lnTo>
                    <a:lnTo>
                      <a:pt x="0" y="117121"/>
                    </a:lnTo>
                    <a:close/>
                  </a:path>
                </a:pathLst>
              </a:custGeom>
              <a:gradFill>
                <a:gsLst>
                  <a:gs pos="0">
                    <a:srgbClr val="E2E9F3"/>
                  </a:gs>
                  <a:gs pos="100000">
                    <a:srgbClr val="F6F8FB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790" name=""/>
              <p:cNvSpPr/>
              <p:nvPr/>
            </p:nvSpPr>
            <p:spPr>
              <a:xfrm>
                <a:off x="5944889" y="5626669"/>
                <a:ext cx="309869" cy="348018"/>
              </a:xfrm>
              <a:custGeom>
                <a:avLst/>
                <a:gdLst/>
                <a:ahLst/>
                <a:cxnLst/>
                <a:pathLst>
                  <a:path w="309869" h="348018">
                    <a:moveTo>
                      <a:pt x="7123" y="0"/>
                    </a:moveTo>
                    <a:lnTo>
                      <a:pt x="309869" y="174008"/>
                    </a:lnTo>
                    <a:lnTo>
                      <a:pt x="309869" y="348018"/>
                    </a:lnTo>
                    <a:lnTo>
                      <a:pt x="0" y="177355"/>
                    </a:lnTo>
                    <a:lnTo>
                      <a:pt x="7123" y="0"/>
                    </a:lnTo>
                    <a:close/>
                  </a:path>
                </a:pathLst>
              </a:custGeom>
              <a:gradFill>
                <a:gsLst>
                  <a:gs pos="0">
                    <a:srgbClr val="3EB67B"/>
                  </a:gs>
                  <a:gs pos="100000">
                    <a:srgbClr val="E2F5EC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grpSp>
            <p:nvGrpSpPr>
              <p:cNvPr id="10792" name=""/>
              <p:cNvGrpSpPr/>
              <p:nvPr/>
            </p:nvGrpSpPr>
            <p:grpSpPr>
              <a:xfrm>
                <a:off x="5966254" y="5656787"/>
                <a:ext cx="270690" cy="287784"/>
                <a:chOff x="5966254" y="5656787"/>
                <a:chExt cx="270690" cy="287784"/>
              </a:xfrm>
            </p:grpSpPr>
            <p:sp>
              <p:nvSpPr>
                <p:cNvPr id="10794" name=""/>
                <p:cNvSpPr/>
                <p:nvPr/>
              </p:nvSpPr>
              <p:spPr>
                <a:xfrm>
                  <a:off x="5965898" y="5657495"/>
                  <a:ext cx="40437" cy="39750"/>
                </a:xfrm>
                <a:custGeom>
                  <a:avLst/>
                  <a:gdLst/>
                  <a:ahLst/>
                  <a:cxnLst/>
                  <a:pathLst>
                    <a:path w="40437" h="39750">
                      <a:moveTo>
                        <a:pt x="0" y="35473"/>
                      </a:moveTo>
                      <a:cubicBezTo>
                        <a:pt x="7333" y="40183"/>
                        <a:pt x="17116" y="41144"/>
                        <a:pt x="25530" y="37981"/>
                      </a:cubicBezTo>
                      <a:cubicBezTo>
                        <a:pt x="33944" y="34817"/>
                        <a:pt x="39656" y="28031"/>
                        <a:pt x="40437" y="20270"/>
                      </a:cubicBezTo>
                      <a:lnTo>
                        <a:pt x="0" y="0"/>
                      </a:lnTo>
                      <a:lnTo>
                        <a:pt x="0" y="35473"/>
                      </a:lnTo>
                      <a:close/>
                    </a:path>
                  </a:pathLst>
                </a:custGeom>
                <a:solidFill>
                  <a:srgbClr val="3EB67B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796" name=""/>
                <p:cNvSpPr/>
                <p:nvPr/>
              </p:nvSpPr>
              <p:spPr>
                <a:xfrm>
                  <a:off x="6191999" y="5784223"/>
                  <a:ext cx="40437" cy="59542"/>
                </a:xfrm>
                <a:custGeom>
                  <a:avLst/>
                  <a:gdLst/>
                  <a:ahLst/>
                  <a:cxnLst/>
                  <a:pathLst>
                    <a:path w="40437" h="59542">
                      <a:moveTo>
                        <a:pt x="0" y="0"/>
                      </a:moveTo>
                      <a:lnTo>
                        <a:pt x="40437" y="22803"/>
                      </a:lnTo>
                      <a:lnTo>
                        <a:pt x="38939" y="59542"/>
                      </a:lnTo>
                      <a:cubicBezTo>
                        <a:pt x="14090" y="47190"/>
                        <a:pt x="-834" y="24370"/>
                        <a:pt x="0" y="0"/>
                      </a:cubicBezTo>
                      <a:close/>
                    </a:path>
                  </a:pathLst>
                </a:custGeom>
                <a:solidFill>
                  <a:srgbClr val="3EB67B"/>
                </a:solidFill>
                <a:ln w="8580" cap="flat">
                  <a:noFill/>
                  <a:miter lim="800000"/>
                </a:ln>
              </p:spPr>
            </p:sp>
            <p:cxnSp>
              <p:nvCxnSpPr>
                <p:cNvPr id="10798" name="Line"/>
                <p:cNvCxnSpPr/>
                <p:nvPr/>
              </p:nvCxnSpPr>
              <p:spPr>
                <a:xfrm rot="5400000">
                  <a:off x="6201585" y="5874165"/>
                  <a:ext cx="55734" cy="0"/>
                </a:xfrm>
                <a:prstGeom prst="line">
                  <a:avLst/>
                </a:prstGeom>
                <a:ln w="8580" cap="flat">
                  <a:solidFill>
                    <a:srgbClr val="339966"/>
                  </a:solidFill>
                  <a:miter lim="800000"/>
                </a:ln>
              </p:spPr>
            </p:cxnSp>
            <p:cxnSp>
              <p:nvCxnSpPr>
                <p:cNvPr id="10800" name="Line"/>
                <p:cNvCxnSpPr/>
                <p:nvPr/>
              </p:nvCxnSpPr>
              <p:spPr>
                <a:xfrm rot="1758396">
                  <a:off x="6015197" y="5873542"/>
                  <a:ext cx="188941" cy="0"/>
                </a:xfrm>
                <a:prstGeom prst="line">
                  <a:avLst/>
                </a:prstGeom>
                <a:ln w="8580" cap="flat">
                  <a:solidFill>
                    <a:srgbClr val="339966"/>
                  </a:solidFill>
                  <a:miter lim="800000"/>
                </a:ln>
              </p:spPr>
            </p:cxnSp>
            <p:sp>
              <p:nvSpPr>
                <p:cNvPr id="10802" name=""/>
                <p:cNvSpPr/>
                <p:nvPr/>
              </p:nvSpPr>
              <p:spPr>
                <a:xfrm>
                  <a:off x="6191994" y="5900221"/>
                  <a:ext cx="38937" cy="43630"/>
                </a:xfrm>
                <a:custGeom>
                  <a:avLst/>
                  <a:gdLst/>
                  <a:ahLst/>
                  <a:cxnLst/>
                  <a:pathLst>
                    <a:path w="38937" h="43630">
                      <a:moveTo>
                        <a:pt x="0" y="20826"/>
                      </a:moveTo>
                      <a:lnTo>
                        <a:pt x="38937" y="43630"/>
                      </a:lnTo>
                      <a:lnTo>
                        <a:pt x="38937" y="4355"/>
                      </a:lnTo>
                      <a:cubicBezTo>
                        <a:pt x="31658" y="-664"/>
                        <a:pt x="21577" y="-1606"/>
                        <a:pt x="13178" y="1946"/>
                      </a:cubicBezTo>
                      <a:cubicBezTo>
                        <a:pt x="4779" y="5499"/>
                        <a:pt x="-379" y="12888"/>
                        <a:pt x="0" y="20826"/>
                      </a:cubicBezTo>
                      <a:close/>
                    </a:path>
                  </a:pathLst>
                </a:custGeom>
                <a:solidFill>
                  <a:srgbClr val="3EB67B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804" name=""/>
                <p:cNvSpPr/>
                <p:nvPr/>
              </p:nvSpPr>
              <p:spPr>
                <a:xfrm>
                  <a:off x="5967403" y="5756351"/>
                  <a:ext cx="38937" cy="57009"/>
                </a:xfrm>
                <a:custGeom>
                  <a:avLst/>
                  <a:gdLst/>
                  <a:ahLst/>
                  <a:cxnLst/>
                  <a:pathLst>
                    <a:path w="38937" h="57009">
                      <a:moveTo>
                        <a:pt x="0" y="36739"/>
                      </a:moveTo>
                      <a:lnTo>
                        <a:pt x="0" y="0"/>
                      </a:lnTo>
                      <a:cubicBezTo>
                        <a:pt x="23932" y="11884"/>
                        <a:pt x="38719" y="33534"/>
                        <a:pt x="38937" y="57009"/>
                      </a:cubicBezTo>
                      <a:lnTo>
                        <a:pt x="0" y="36739"/>
                      </a:lnTo>
                      <a:close/>
                    </a:path>
                  </a:pathLst>
                </a:custGeom>
                <a:solidFill>
                  <a:srgbClr val="3EB67B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806" name="Ellipse"/>
                <p:cNvSpPr/>
                <p:nvPr/>
              </p:nvSpPr>
              <p:spPr>
                <a:xfrm rot="-900000">
                  <a:off x="6059408" y="5744559"/>
                  <a:ext cx="77325" cy="107615"/>
                </a:xfrm>
                <a:custGeom>
                  <a:avLst/>
                  <a:gdLst/>
                  <a:ahLst/>
                  <a:cxnLst/>
                  <a:pathLst>
                    <a:path w="77325" h="107615">
                      <a:moveTo>
                        <a:pt x="0" y="53808"/>
                      </a:moveTo>
                      <a:cubicBezTo>
                        <a:pt x="-5" y="24085"/>
                        <a:pt x="17306" y="-13"/>
                        <a:pt x="38662" y="-13"/>
                      </a:cubicBezTo>
                      <a:cubicBezTo>
                        <a:pt x="60019" y="-13"/>
                        <a:pt x="77330" y="24085"/>
                        <a:pt x="77325" y="53808"/>
                      </a:cubicBezTo>
                      <a:cubicBezTo>
                        <a:pt x="77330" y="83530"/>
                        <a:pt x="60019" y="107628"/>
                        <a:pt x="38662" y="107628"/>
                      </a:cubicBezTo>
                      <a:cubicBezTo>
                        <a:pt x="17306" y="107628"/>
                        <a:pt x="-5" y="83530"/>
                        <a:pt x="0" y="53808"/>
                      </a:cubicBezTo>
                      <a:close/>
                    </a:path>
                  </a:pathLst>
                </a:custGeom>
                <a:noFill/>
                <a:ln w="8580" cap="flat">
                  <a:solidFill>
                    <a:srgbClr val="339966"/>
                  </a:solidFill>
                  <a:miter lim="800000"/>
                </a:ln>
              </p:spPr>
            </p:sp>
          </p:grpSp>
        </p:grpSp>
        <p:grpSp>
          <p:nvGrpSpPr>
            <p:cNvPr id="10638" name=""/>
            <p:cNvGrpSpPr/>
            <p:nvPr/>
          </p:nvGrpSpPr>
          <p:grpSpPr>
            <a:xfrm>
              <a:off x="1140801" y="3956415"/>
              <a:ext cx="857956" cy="780634"/>
              <a:chOff x="1140801" y="3956415"/>
              <a:chExt cx="857956" cy="780634"/>
            </a:xfrm>
          </p:grpSpPr>
          <p:sp>
            <p:nvSpPr>
              <p:cNvPr id="11330" name=""/>
              <p:cNvSpPr/>
              <p:nvPr/>
            </p:nvSpPr>
            <p:spPr>
              <a:xfrm>
                <a:off x="1562676" y="4417508"/>
                <a:ext cx="436101" cy="308416"/>
              </a:xfrm>
              <a:custGeom>
                <a:avLst/>
                <a:gdLst/>
                <a:ahLst/>
                <a:cxnLst/>
                <a:pathLst>
                  <a:path w="436101" h="308416">
                    <a:moveTo>
                      <a:pt x="326208" y="0"/>
                    </a:moveTo>
                    <a:lnTo>
                      <a:pt x="0" y="306149"/>
                    </a:lnTo>
                    <a:lnTo>
                      <a:pt x="173515" y="308416"/>
                    </a:lnTo>
                    <a:cubicBezTo>
                      <a:pt x="271156" y="292020"/>
                      <a:pt x="359695" y="242197"/>
                      <a:pt x="423376" y="167815"/>
                    </a:cubicBezTo>
                    <a:cubicBezTo>
                      <a:pt x="441233" y="133195"/>
                      <a:pt x="440224" y="92111"/>
                      <a:pt x="420689" y="58373"/>
                    </a:cubicBezTo>
                    <a:cubicBezTo>
                      <a:pt x="401154" y="24635"/>
                      <a:pt x="365686" y="2722"/>
                      <a:pt x="326208" y="0"/>
                    </a:cubicBez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0277" name=""/>
              <p:cNvSpPr/>
              <p:nvPr/>
            </p:nvSpPr>
            <p:spPr>
              <a:xfrm>
                <a:off x="1140729" y="3956828"/>
                <a:ext cx="823620" cy="780110"/>
              </a:xfrm>
              <a:custGeom>
                <a:avLst/>
                <a:gdLst/>
                <a:ahLst/>
                <a:cxnLst/>
                <a:pathLst>
                  <a:path w="823620" h="780110">
                    <a:moveTo>
                      <a:pt x="363225" y="0"/>
                    </a:moveTo>
                    <a:lnTo>
                      <a:pt x="404868" y="0"/>
                    </a:lnTo>
                    <a:lnTo>
                      <a:pt x="823620" y="240383"/>
                    </a:lnTo>
                    <a:lnTo>
                      <a:pt x="703313" y="619101"/>
                    </a:lnTo>
                    <a:lnTo>
                      <a:pt x="423376" y="780110"/>
                    </a:lnTo>
                    <a:cubicBezTo>
                      <a:pt x="263071" y="736817"/>
                      <a:pt x="117113" y="653163"/>
                      <a:pt x="0" y="537461"/>
                    </a:cubicBezTo>
                    <a:lnTo>
                      <a:pt x="2314" y="478499"/>
                    </a:lnTo>
                    <a:lnTo>
                      <a:pt x="259116" y="331095"/>
                    </a:lnTo>
                    <a:lnTo>
                      <a:pt x="363225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896" name=""/>
              <p:cNvSpPr/>
              <p:nvPr/>
            </p:nvSpPr>
            <p:spPr>
              <a:xfrm>
                <a:off x="1400870" y="3963254"/>
                <a:ext cx="522858" cy="562408"/>
              </a:xfrm>
              <a:custGeom>
                <a:avLst/>
                <a:gdLst/>
                <a:ahLst/>
                <a:cxnLst/>
                <a:pathLst>
                  <a:path w="522858" h="562408">
                    <a:moveTo>
                      <a:pt x="101795" y="0"/>
                    </a:moveTo>
                    <a:lnTo>
                      <a:pt x="522858" y="233580"/>
                    </a:lnTo>
                    <a:lnTo>
                      <a:pt x="421063" y="562408"/>
                    </a:lnTo>
                    <a:lnTo>
                      <a:pt x="738" y="325491"/>
                    </a:lnTo>
                    <a:lnTo>
                      <a:pt x="101795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00" name=""/>
              <p:cNvSpPr/>
              <p:nvPr/>
            </p:nvSpPr>
            <p:spPr>
              <a:xfrm>
                <a:off x="1441349" y="4003809"/>
                <a:ext cx="451138" cy="483034"/>
              </a:xfrm>
              <a:custGeom>
                <a:avLst/>
                <a:gdLst/>
                <a:ahLst/>
                <a:cxnLst/>
                <a:pathLst>
                  <a:path w="451138" h="483034">
                    <a:moveTo>
                      <a:pt x="85601" y="0"/>
                    </a:moveTo>
                    <a:lnTo>
                      <a:pt x="451138" y="204099"/>
                    </a:lnTo>
                    <a:lnTo>
                      <a:pt x="365538" y="483034"/>
                    </a:lnTo>
                    <a:lnTo>
                      <a:pt x="0" y="276667"/>
                    </a:lnTo>
                    <a:lnTo>
                      <a:pt x="85601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0">
                    <a:srgbClr val="4F81BD"/>
                  </a:gs>
                </a:gsLst>
                <a:path path="rect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11902" name=""/>
              <p:cNvSpPr/>
              <p:nvPr/>
            </p:nvSpPr>
            <p:spPr>
              <a:xfrm>
                <a:off x="1824247" y="4196247"/>
                <a:ext cx="138840" cy="329414"/>
              </a:xfrm>
              <a:custGeom>
                <a:avLst/>
                <a:gdLst/>
                <a:ahLst/>
                <a:cxnLst/>
                <a:pathLst>
                  <a:path w="138840" h="329414">
                    <a:moveTo>
                      <a:pt x="102303" y="0"/>
                    </a:moveTo>
                    <a:lnTo>
                      <a:pt x="0" y="329414"/>
                    </a:lnTo>
                    <a:lnTo>
                      <a:pt x="38972" y="311112"/>
                    </a:lnTo>
                    <a:lnTo>
                      <a:pt x="138840" y="0"/>
                    </a:lnTo>
                    <a:lnTo>
                      <a:pt x="1023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06" name=""/>
              <p:cNvSpPr/>
              <p:nvPr/>
            </p:nvSpPr>
            <p:spPr>
              <a:xfrm>
                <a:off x="1507884" y="3959222"/>
                <a:ext cx="462707" cy="238116"/>
              </a:xfrm>
              <a:custGeom>
                <a:avLst/>
                <a:gdLst/>
                <a:ahLst/>
                <a:cxnLst/>
                <a:pathLst>
                  <a:path w="462707" h="238116">
                    <a:moveTo>
                      <a:pt x="0" y="2268"/>
                    </a:moveTo>
                    <a:lnTo>
                      <a:pt x="32389" y="0"/>
                    </a:lnTo>
                    <a:lnTo>
                      <a:pt x="323895" y="149673"/>
                    </a:lnTo>
                    <a:lnTo>
                      <a:pt x="462707" y="238116"/>
                    </a:lnTo>
                    <a:lnTo>
                      <a:pt x="418750" y="238116"/>
                    </a:lnTo>
                    <a:lnTo>
                      <a:pt x="0" y="2268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08" name=""/>
              <p:cNvSpPr/>
              <p:nvPr/>
            </p:nvSpPr>
            <p:spPr>
              <a:xfrm>
                <a:off x="1142493" y="4288746"/>
                <a:ext cx="677865" cy="403663"/>
              </a:xfrm>
              <a:custGeom>
                <a:avLst/>
                <a:gdLst/>
                <a:ahLst/>
                <a:cxnLst/>
                <a:pathLst>
                  <a:path w="677865" h="403663">
                    <a:moveTo>
                      <a:pt x="0" y="151941"/>
                    </a:moveTo>
                    <a:lnTo>
                      <a:pt x="259115" y="0"/>
                    </a:lnTo>
                    <a:lnTo>
                      <a:pt x="677865" y="238116"/>
                    </a:lnTo>
                    <a:lnTo>
                      <a:pt x="402555" y="403663"/>
                    </a:lnTo>
                    <a:cubicBezTo>
                      <a:pt x="258728" y="335583"/>
                      <a:pt x="123607" y="251090"/>
                      <a:pt x="0" y="1519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98" name=""/>
              <p:cNvSpPr/>
              <p:nvPr/>
            </p:nvSpPr>
            <p:spPr>
              <a:xfrm>
                <a:off x="1142440" y="4437694"/>
                <a:ext cx="425690" cy="299347"/>
              </a:xfrm>
              <a:custGeom>
                <a:avLst/>
                <a:gdLst/>
                <a:ahLst/>
                <a:cxnLst/>
                <a:pathLst>
                  <a:path w="425690" h="299347">
                    <a:moveTo>
                      <a:pt x="2314" y="0"/>
                    </a:moveTo>
                    <a:cubicBezTo>
                      <a:pt x="117925" y="115718"/>
                      <a:pt x="264786" y="196743"/>
                      <a:pt x="425690" y="233581"/>
                    </a:cubicBezTo>
                    <a:lnTo>
                      <a:pt x="423377" y="299347"/>
                    </a:lnTo>
                    <a:cubicBezTo>
                      <a:pt x="264383" y="254219"/>
                      <a:pt x="119043" y="171698"/>
                      <a:pt x="0" y="58962"/>
                    </a:cubicBezTo>
                    <a:lnTo>
                      <a:pt x="23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pic>
            <p:nvPicPr>
              <p:cNvPr id="10283" name="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8599" y="4310582"/>
                <a:ext cx="585325" cy="342434"/>
              </a:xfrm>
              <a:prstGeom prst="rect">
                <a:avLst/>
              </a:prstGeom>
            </p:spPr>
          </p:pic>
          <p:sp>
            <p:nvSpPr>
              <p:cNvPr id="10320" name=""/>
              <p:cNvSpPr/>
              <p:nvPr/>
            </p:nvSpPr>
            <p:spPr>
              <a:xfrm>
                <a:off x="1587056" y="4587429"/>
                <a:ext cx="180456" cy="138334"/>
              </a:xfrm>
              <a:custGeom>
                <a:avLst/>
                <a:gdLst/>
                <a:ahLst/>
                <a:cxnLst/>
                <a:pathLst>
                  <a:path w="180456" h="138334" fill="none">
                    <a:moveTo>
                      <a:pt x="180456" y="0"/>
                    </a:moveTo>
                    <a:lnTo>
                      <a:pt x="0" y="99782"/>
                    </a:lnTo>
                    <a:lnTo>
                      <a:pt x="0" y="138334"/>
                    </a:lnTo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635" name=""/>
              <p:cNvSpPr/>
              <p:nvPr/>
            </p:nvSpPr>
            <p:spPr>
              <a:xfrm>
                <a:off x="1571608" y="4508334"/>
                <a:ext cx="292603" cy="223167"/>
              </a:xfrm>
              <a:custGeom>
                <a:avLst/>
                <a:gdLst/>
                <a:ahLst/>
                <a:cxnLst/>
                <a:pathLst>
                  <a:path w="292603" h="223167">
                    <a:moveTo>
                      <a:pt x="0" y="170375"/>
                    </a:moveTo>
                    <a:lnTo>
                      <a:pt x="0" y="223167"/>
                    </a:lnTo>
                    <a:lnTo>
                      <a:pt x="282252" y="64790"/>
                    </a:lnTo>
                    <a:lnTo>
                      <a:pt x="291611" y="-976"/>
                    </a:lnTo>
                    <a:lnTo>
                      <a:pt x="0" y="170375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2482" name="Text 2482"/>
              <p:cNvSpPr txBox="1"/>
              <p:nvPr/>
            </p:nvSpPr>
            <p:spPr>
              <a:xfrm>
                <a:off x="1077870" y="4756563"/>
                <a:ext cx="983820" cy="195159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Laptop PC</a:t>
                </a:r>
              </a:p>
            </p:txBody>
          </p:sp>
        </p:grpSp>
        <p:grpSp>
          <p:nvGrpSpPr>
            <p:cNvPr id="11308" name=""/>
            <p:cNvGrpSpPr/>
            <p:nvPr/>
          </p:nvGrpSpPr>
          <p:grpSpPr>
            <a:xfrm>
              <a:off x="829548" y="4007515"/>
              <a:ext cx="600033" cy="686901"/>
              <a:chOff x="829548" y="4007515"/>
              <a:chExt cx="600033" cy="686901"/>
            </a:xfrm>
          </p:grpSpPr>
          <p:sp>
            <p:nvSpPr>
              <p:cNvPr id="11311" name=""/>
              <p:cNvSpPr/>
              <p:nvPr/>
            </p:nvSpPr>
            <p:spPr>
              <a:xfrm>
                <a:off x="1225142" y="4515133"/>
                <a:ext cx="223616" cy="175009"/>
              </a:xfrm>
              <a:custGeom>
                <a:avLst/>
                <a:gdLst/>
                <a:ahLst/>
                <a:cxnLst/>
                <a:pathLst>
                  <a:path w="223616" h="175009">
                    <a:moveTo>
                      <a:pt x="136299" y="0"/>
                    </a:moveTo>
                    <a:lnTo>
                      <a:pt x="0" y="166259"/>
                    </a:lnTo>
                    <a:lnTo>
                      <a:pt x="136299" y="175009"/>
                    </a:lnTo>
                    <a:cubicBezTo>
                      <a:pt x="176142" y="165800"/>
                      <a:pt x="204449" y="129453"/>
                      <a:pt x="204449" y="87503"/>
                    </a:cubicBezTo>
                    <a:cubicBezTo>
                      <a:pt x="204449" y="45553"/>
                      <a:pt x="176142" y="9207"/>
                      <a:pt x="13629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2E9F7"/>
                  </a:gs>
                  <a:gs pos="100000">
                    <a:srgbClr val="D3DDF2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314" name=""/>
              <p:cNvSpPr/>
              <p:nvPr/>
            </p:nvSpPr>
            <p:spPr>
              <a:xfrm>
                <a:off x="829561" y="4243868"/>
                <a:ext cx="511124" cy="420568"/>
              </a:xfrm>
              <a:custGeom>
                <a:avLst/>
                <a:gdLst/>
                <a:ahLst/>
                <a:cxnLst/>
                <a:pathLst>
                  <a:path w="511124" h="420568">
                    <a:moveTo>
                      <a:pt x="395582" y="26253"/>
                    </a:moveTo>
                    <a:lnTo>
                      <a:pt x="157058" y="0"/>
                    </a:lnTo>
                    <a:cubicBezTo>
                      <a:pt x="-9011" y="65187"/>
                      <a:pt x="-44510" y="186734"/>
                      <a:pt x="54833" y="350018"/>
                    </a:cubicBezTo>
                    <a:cubicBezTo>
                      <a:pt x="116294" y="413854"/>
                      <a:pt x="244470" y="434335"/>
                      <a:pt x="438174" y="411271"/>
                    </a:cubicBezTo>
                    <a:cubicBezTo>
                      <a:pt x="491304" y="358521"/>
                      <a:pt x="517553" y="283404"/>
                      <a:pt x="509210" y="207986"/>
                    </a:cubicBezTo>
                    <a:cubicBezTo>
                      <a:pt x="500868" y="132568"/>
                      <a:pt x="458880" y="65415"/>
                      <a:pt x="395582" y="2625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CFE0EE"/>
                  </a:gs>
                  <a:gs pos="0">
                    <a:srgbClr val="4E8EC2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solidFill>
                  <a:srgbClr val="003366"/>
                </a:solidFill>
                <a:miter lim="800000"/>
              </a:ln>
            </p:spPr>
          </p:sp>
          <p:sp>
            <p:nvSpPr>
              <p:cNvPr id="11317" name="Ellipse"/>
              <p:cNvSpPr/>
              <p:nvPr/>
            </p:nvSpPr>
            <p:spPr>
              <a:xfrm>
                <a:off x="969586" y="4007605"/>
                <a:ext cx="289636" cy="288765"/>
              </a:xfrm>
              <a:custGeom>
                <a:avLst/>
                <a:gdLst/>
                <a:ahLst/>
                <a:cxnLst/>
                <a:pathLst>
                  <a:path w="289636" h="288765">
                    <a:moveTo>
                      <a:pt x="0" y="144383"/>
                    </a:moveTo>
                    <a:cubicBezTo>
                      <a:pt x="0" y="64402"/>
                      <a:pt x="64837" y="-435"/>
                      <a:pt x="144818" y="-435"/>
                    </a:cubicBezTo>
                    <a:cubicBezTo>
                      <a:pt x="224799" y="-435"/>
                      <a:pt x="289636" y="64402"/>
                      <a:pt x="289636" y="144383"/>
                    </a:cubicBezTo>
                    <a:cubicBezTo>
                      <a:pt x="289636" y="224363"/>
                      <a:pt x="224799" y="289201"/>
                      <a:pt x="144818" y="289201"/>
                    </a:cubicBezTo>
                    <a:cubicBezTo>
                      <a:pt x="64837" y="289200"/>
                      <a:pt x="0" y="224363"/>
                      <a:pt x="0" y="14438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C6DAEC"/>
                  </a:gs>
                  <a:gs pos="0">
                    <a:srgbClr val="4E8EC4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solidFill>
                  <a:srgbClr val="000080"/>
                </a:solidFill>
                <a:miter lim="800000"/>
              </a:ln>
            </p:spPr>
          </p:sp>
          <p:cxnSp>
            <p:nvCxnSpPr>
              <p:cNvPr id="11320" name="Line"/>
              <p:cNvCxnSpPr/>
              <p:nvPr/>
            </p:nvCxnSpPr>
            <p:spPr>
              <a:xfrm rot="6106980">
                <a:off x="785932" y="4443054"/>
                <a:ext cx="250281" cy="32517"/>
              </a:xfrm>
              <a:prstGeom prst="line">
                <a:avLst/>
              </a:prstGeom>
              <a:ln w="8580" cap="flat">
                <a:solidFill>
                  <a:srgbClr val="000080"/>
                </a:solidFill>
                <a:miter lim="800000"/>
              </a:ln>
            </p:spPr>
          </p:cxnSp>
          <p:cxnSp>
            <p:nvCxnSpPr>
              <p:cNvPr id="11323" name="Line"/>
              <p:cNvCxnSpPr/>
              <p:nvPr/>
            </p:nvCxnSpPr>
            <p:spPr>
              <a:xfrm rot="5096622">
                <a:off x="1101166" y="4501258"/>
                <a:ext cx="289899" cy="33550"/>
              </a:xfrm>
              <a:prstGeom prst="line">
                <a:avLst/>
              </a:prstGeom>
              <a:ln w="8580" cap="flat">
                <a:solidFill>
                  <a:srgbClr val="000080"/>
                </a:solidFill>
                <a:miter lim="800000"/>
              </a:ln>
            </p:spPr>
          </p:cxnSp>
        </p:grpSp>
        <p:grpSp>
          <p:nvGrpSpPr>
            <p:cNvPr id="11343" name=""/>
            <p:cNvGrpSpPr/>
            <p:nvPr/>
          </p:nvGrpSpPr>
          <p:grpSpPr>
            <a:xfrm>
              <a:off x="3468083" y="753977"/>
              <a:ext cx="728190" cy="849376"/>
              <a:chOff x="3468083" y="753977"/>
              <a:chExt cx="728190" cy="849376"/>
            </a:xfrm>
          </p:grpSpPr>
          <p:sp>
            <p:nvSpPr>
              <p:cNvPr id="11345" name=""/>
              <p:cNvSpPr/>
              <p:nvPr/>
            </p:nvSpPr>
            <p:spPr>
              <a:xfrm>
                <a:off x="3731402" y="1330319"/>
                <a:ext cx="465236" cy="271866"/>
              </a:xfrm>
              <a:custGeom>
                <a:avLst/>
                <a:gdLst/>
                <a:ahLst/>
                <a:cxnLst/>
                <a:pathLst>
                  <a:path w="465236" h="271866">
                    <a:moveTo>
                      <a:pt x="354861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0" y="264339"/>
                      <a:pt x="381267" y="231536"/>
                      <a:pt x="442533" y="178762"/>
                    </a:cubicBezTo>
                    <a:cubicBezTo>
                      <a:pt x="467835" y="146058"/>
                      <a:pt x="472367" y="104003"/>
                      <a:pt x="454512" y="67598"/>
                    </a:cubicBezTo>
                    <a:cubicBezTo>
                      <a:pt x="436658" y="31193"/>
                      <a:pt x="398959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1347" name=""/>
              <p:cNvSpPr/>
              <p:nvPr/>
            </p:nvSpPr>
            <p:spPr>
              <a:xfrm>
                <a:off x="3468387" y="753063"/>
                <a:ext cx="663801" cy="335177"/>
              </a:xfrm>
              <a:custGeom>
                <a:avLst/>
                <a:gdLst/>
                <a:ahLst/>
                <a:cxnLst/>
                <a:pathLst>
                  <a:path w="663801" h="335177">
                    <a:moveTo>
                      <a:pt x="0" y="212279"/>
                    </a:moveTo>
                    <a:lnTo>
                      <a:pt x="413309" y="0"/>
                    </a:lnTo>
                    <a:lnTo>
                      <a:pt x="664922" y="126623"/>
                    </a:lnTo>
                    <a:lnTo>
                      <a:pt x="246316" y="335177"/>
                    </a:lnTo>
                    <a:cubicBezTo>
                      <a:pt x="151892" y="318033"/>
                      <a:pt x="65799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349" name=""/>
              <p:cNvSpPr/>
              <p:nvPr/>
            </p:nvSpPr>
            <p:spPr>
              <a:xfrm>
                <a:off x="3711650" y="879680"/>
                <a:ext cx="417486" cy="718770"/>
              </a:xfrm>
              <a:custGeom>
                <a:avLst/>
                <a:gdLst/>
                <a:ahLst/>
                <a:cxnLst/>
                <a:pathLst>
                  <a:path w="417486" h="718770">
                    <a:moveTo>
                      <a:pt x="-1119" y="208555"/>
                    </a:moveTo>
                    <a:lnTo>
                      <a:pt x="417486" y="0"/>
                    </a:lnTo>
                    <a:lnTo>
                      <a:pt x="417486" y="506491"/>
                    </a:lnTo>
                    <a:lnTo>
                      <a:pt x="3056" y="718770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351" name=""/>
              <p:cNvSpPr/>
              <p:nvPr/>
            </p:nvSpPr>
            <p:spPr>
              <a:xfrm>
                <a:off x="3468386" y="965345"/>
                <a:ext cx="250491" cy="633114"/>
              </a:xfrm>
              <a:custGeom>
                <a:avLst/>
                <a:gdLst/>
                <a:ahLst/>
                <a:cxnLst/>
                <a:pathLst>
                  <a:path w="250491" h="633114">
                    <a:moveTo>
                      <a:pt x="0" y="517664"/>
                    </a:moveTo>
                    <a:cubicBezTo>
                      <a:pt x="69175" y="577008"/>
                      <a:pt x="156208" y="617121"/>
                      <a:pt x="250491" y="633114"/>
                    </a:cubicBezTo>
                    <a:lnTo>
                      <a:pt x="246317" y="122899"/>
                    </a:lnTo>
                    <a:cubicBezTo>
                      <a:pt x="150610" y="108931"/>
                      <a:pt x="63436" y="65436"/>
                      <a:pt x="0" y="0"/>
                    </a:cubicBezTo>
                    <a:lnTo>
                      <a:pt x="0" y="517664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353" name="Ellipse"/>
              <p:cNvSpPr/>
              <p:nvPr/>
            </p:nvSpPr>
            <p:spPr>
              <a:xfrm rot="-900000">
                <a:off x="3562720" y="1279072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6"/>
                      <a:pt x="16478" y="54476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1355" name=""/>
              <p:cNvGrpSpPr/>
              <p:nvPr/>
            </p:nvGrpSpPr>
            <p:grpSpPr>
              <a:xfrm>
                <a:off x="3500219" y="1055148"/>
                <a:ext cx="186825" cy="192727"/>
                <a:chOff x="3500219" y="1055148"/>
                <a:chExt cx="186825" cy="192727"/>
              </a:xfrm>
            </p:grpSpPr>
            <p:sp>
              <p:nvSpPr>
                <p:cNvPr id="11357" name=""/>
                <p:cNvSpPr/>
                <p:nvPr/>
              </p:nvSpPr>
              <p:spPr>
                <a:xfrm>
                  <a:off x="3501318" y="1113604"/>
                  <a:ext cx="179427" cy="128490"/>
                </a:xfrm>
                <a:custGeom>
                  <a:avLst/>
                  <a:gdLst/>
                  <a:ahLst/>
                  <a:cxnLst/>
                  <a:pathLst>
                    <a:path w="179427" h="128490">
                      <a:moveTo>
                        <a:pt x="0" y="0"/>
                      </a:moveTo>
                      <a:cubicBezTo>
                        <a:pt x="56096" y="40751"/>
                        <a:pt x="116571" y="70417"/>
                        <a:pt x="179427" y="88016"/>
                      </a:cubicBezTo>
                      <a:lnTo>
                        <a:pt x="178931" y="128490"/>
                      </a:lnTo>
                      <a:cubicBezTo>
                        <a:pt x="115649" y="113172"/>
                        <a:pt x="55028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359" name=""/>
                <p:cNvSpPr/>
                <p:nvPr/>
              </p:nvSpPr>
              <p:spPr>
                <a:xfrm>
                  <a:off x="3496266" y="1054217"/>
                  <a:ext cx="196093" cy="106807"/>
                </a:xfrm>
                <a:custGeom>
                  <a:avLst/>
                  <a:gdLst/>
                  <a:ahLst/>
                  <a:cxnLst/>
                  <a:pathLst>
                    <a:path w="196093" h="106807">
                      <a:moveTo>
                        <a:pt x="3718" y="14937"/>
                      </a:moveTo>
                      <a:cubicBezTo>
                        <a:pt x="-185" y="13568"/>
                        <a:pt x="-2240" y="9295"/>
                        <a:pt x="-871" y="5392"/>
                      </a:cubicBezTo>
                      <a:cubicBezTo>
                        <a:pt x="498" y="1489"/>
                        <a:pt x="4771" y="-566"/>
                        <a:pt x="8674" y="803"/>
                      </a:cubicBezTo>
                      <a:cubicBezTo>
                        <a:pt x="64814" y="43859"/>
                        <a:pt x="126404" y="73660"/>
                        <a:pt x="190579" y="88818"/>
                      </a:cubicBezTo>
                      <a:cubicBezTo>
                        <a:pt x="195546" y="89230"/>
                        <a:pt x="199238" y="93589"/>
                        <a:pt x="198827" y="98556"/>
                      </a:cubicBezTo>
                      <a:cubicBezTo>
                        <a:pt x="198417" y="103522"/>
                        <a:pt x="194058" y="107216"/>
                        <a:pt x="189092" y="106807"/>
                      </a:cubicBezTo>
                      <a:cubicBezTo>
                        <a:pt x="123477" y="91178"/>
                        <a:pt x="60639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361" name=""/>
                <p:cNvSpPr/>
                <p:nvPr/>
              </p:nvSpPr>
              <p:spPr>
                <a:xfrm>
                  <a:off x="3561337" y="1118200"/>
                  <a:ext cx="54553" cy="33849"/>
                </a:xfrm>
                <a:custGeom>
                  <a:avLst/>
                  <a:gdLst/>
                  <a:ahLst/>
                  <a:cxnLst/>
                  <a:pathLst>
                    <a:path w="54553" h="33849">
                      <a:moveTo>
                        <a:pt x="54553" y="33568"/>
                      </a:moveTo>
                      <a:cubicBezTo>
                        <a:pt x="39656" y="34727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3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363" name=""/>
                <p:cNvSpPr/>
                <p:nvPr/>
              </p:nvSpPr>
              <p:spPr>
                <a:xfrm>
                  <a:off x="3500821" y="1111674"/>
                  <a:ext cx="180914" cy="136200"/>
                </a:xfrm>
                <a:custGeom>
                  <a:avLst/>
                  <a:gdLst/>
                  <a:ahLst/>
                  <a:cxnLst/>
                  <a:pathLst>
                    <a:path w="180914" h="136200" fill="none">
                      <a:moveTo>
                        <a:pt x="0" y="0"/>
                      </a:moveTo>
                      <a:cubicBezTo>
                        <a:pt x="55690" y="43372"/>
                        <a:pt x="116719" y="74014"/>
                        <a:pt x="180419" y="90585"/>
                      </a:cubicBezTo>
                      <a:lnTo>
                        <a:pt x="180914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365" name=""/>
                <p:cNvSpPr/>
                <p:nvPr/>
              </p:nvSpPr>
              <p:spPr>
                <a:xfrm>
                  <a:off x="3501812" y="1130492"/>
                  <a:ext cx="178932" cy="98938"/>
                </a:xfrm>
                <a:custGeom>
                  <a:avLst/>
                  <a:gdLst/>
                  <a:ahLst/>
                  <a:cxnLst/>
                  <a:pathLst>
                    <a:path w="178932" h="98938">
                      <a:moveTo>
                        <a:pt x="178932" y="87373"/>
                      </a:moveTo>
                      <a:lnTo>
                        <a:pt x="178932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8" y="70518"/>
                        <a:pt x="178932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1367" name=""/>
              <p:cNvSpPr/>
              <p:nvPr/>
            </p:nvSpPr>
            <p:spPr>
              <a:xfrm>
                <a:off x="3504542" y="1393147"/>
                <a:ext cx="158722" cy="63677"/>
              </a:xfrm>
              <a:custGeom>
                <a:avLst/>
                <a:gdLst/>
                <a:ahLst/>
                <a:cxnLst/>
                <a:pathLst>
                  <a:path w="158722" h="63677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369" name=""/>
              <p:cNvSpPr/>
              <p:nvPr/>
            </p:nvSpPr>
            <p:spPr>
              <a:xfrm>
                <a:off x="3505279" y="1436567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29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371" name=""/>
              <p:cNvSpPr/>
              <p:nvPr/>
            </p:nvSpPr>
            <p:spPr>
              <a:xfrm>
                <a:off x="3501401" y="1415911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</p:grpSp>
        <p:grpSp>
          <p:nvGrpSpPr>
            <p:cNvPr id="11375" name=""/>
            <p:cNvGrpSpPr/>
            <p:nvPr/>
          </p:nvGrpSpPr>
          <p:grpSpPr>
            <a:xfrm>
              <a:off x="5594312" y="753977"/>
              <a:ext cx="728190" cy="849376"/>
              <a:chOff x="5594312" y="753977"/>
              <a:chExt cx="728190" cy="849376"/>
            </a:xfrm>
          </p:grpSpPr>
          <p:sp>
            <p:nvSpPr>
              <p:cNvPr id="11377" name=""/>
              <p:cNvSpPr/>
              <p:nvPr/>
            </p:nvSpPr>
            <p:spPr>
              <a:xfrm>
                <a:off x="5857631" y="1330319"/>
                <a:ext cx="465236" cy="271866"/>
              </a:xfrm>
              <a:custGeom>
                <a:avLst/>
                <a:gdLst/>
                <a:ahLst/>
                <a:cxnLst/>
                <a:pathLst>
                  <a:path w="465236" h="271866">
                    <a:moveTo>
                      <a:pt x="354861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0" y="264339"/>
                      <a:pt x="381267" y="231536"/>
                      <a:pt x="442533" y="178762"/>
                    </a:cubicBezTo>
                    <a:cubicBezTo>
                      <a:pt x="467835" y="146058"/>
                      <a:pt x="472367" y="104003"/>
                      <a:pt x="454512" y="67598"/>
                    </a:cubicBezTo>
                    <a:cubicBezTo>
                      <a:pt x="436658" y="31193"/>
                      <a:pt x="398959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1379" name=""/>
              <p:cNvSpPr/>
              <p:nvPr/>
            </p:nvSpPr>
            <p:spPr>
              <a:xfrm>
                <a:off x="5594617" y="753063"/>
                <a:ext cx="663801" cy="335177"/>
              </a:xfrm>
              <a:custGeom>
                <a:avLst/>
                <a:gdLst/>
                <a:ahLst/>
                <a:cxnLst/>
                <a:pathLst>
                  <a:path w="663801" h="335177">
                    <a:moveTo>
                      <a:pt x="0" y="212279"/>
                    </a:moveTo>
                    <a:lnTo>
                      <a:pt x="413309" y="0"/>
                    </a:lnTo>
                    <a:lnTo>
                      <a:pt x="664922" y="126623"/>
                    </a:lnTo>
                    <a:lnTo>
                      <a:pt x="246316" y="335177"/>
                    </a:lnTo>
                    <a:cubicBezTo>
                      <a:pt x="151892" y="318033"/>
                      <a:pt x="65799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381" name=""/>
              <p:cNvSpPr/>
              <p:nvPr/>
            </p:nvSpPr>
            <p:spPr>
              <a:xfrm>
                <a:off x="5837879" y="879680"/>
                <a:ext cx="417486" cy="718770"/>
              </a:xfrm>
              <a:custGeom>
                <a:avLst/>
                <a:gdLst/>
                <a:ahLst/>
                <a:cxnLst/>
                <a:pathLst>
                  <a:path w="417486" h="718770">
                    <a:moveTo>
                      <a:pt x="-1119" y="208555"/>
                    </a:moveTo>
                    <a:lnTo>
                      <a:pt x="417486" y="0"/>
                    </a:lnTo>
                    <a:lnTo>
                      <a:pt x="417486" y="506491"/>
                    </a:lnTo>
                    <a:lnTo>
                      <a:pt x="3056" y="718770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383" name=""/>
              <p:cNvSpPr/>
              <p:nvPr/>
            </p:nvSpPr>
            <p:spPr>
              <a:xfrm>
                <a:off x="5594615" y="965345"/>
                <a:ext cx="250491" cy="633114"/>
              </a:xfrm>
              <a:custGeom>
                <a:avLst/>
                <a:gdLst/>
                <a:ahLst/>
                <a:cxnLst/>
                <a:pathLst>
                  <a:path w="250491" h="633114">
                    <a:moveTo>
                      <a:pt x="0" y="517664"/>
                    </a:moveTo>
                    <a:cubicBezTo>
                      <a:pt x="69175" y="577008"/>
                      <a:pt x="156208" y="617121"/>
                      <a:pt x="250491" y="633114"/>
                    </a:cubicBezTo>
                    <a:lnTo>
                      <a:pt x="246317" y="122899"/>
                    </a:lnTo>
                    <a:cubicBezTo>
                      <a:pt x="150610" y="108931"/>
                      <a:pt x="63436" y="65436"/>
                      <a:pt x="0" y="0"/>
                    </a:cubicBezTo>
                    <a:lnTo>
                      <a:pt x="0" y="517664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385" name="Ellipse"/>
              <p:cNvSpPr/>
              <p:nvPr/>
            </p:nvSpPr>
            <p:spPr>
              <a:xfrm rot="-900000">
                <a:off x="5688949" y="1279072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6"/>
                      <a:pt x="16478" y="54476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1387" name=""/>
              <p:cNvGrpSpPr/>
              <p:nvPr/>
            </p:nvGrpSpPr>
            <p:grpSpPr>
              <a:xfrm>
                <a:off x="5626449" y="1055148"/>
                <a:ext cx="186825" cy="192727"/>
                <a:chOff x="5626449" y="1055148"/>
                <a:chExt cx="186825" cy="192727"/>
              </a:xfrm>
            </p:grpSpPr>
            <p:sp>
              <p:nvSpPr>
                <p:cNvPr id="11389" name=""/>
                <p:cNvSpPr/>
                <p:nvPr/>
              </p:nvSpPr>
              <p:spPr>
                <a:xfrm>
                  <a:off x="5627547" y="1113604"/>
                  <a:ext cx="179427" cy="128490"/>
                </a:xfrm>
                <a:custGeom>
                  <a:avLst/>
                  <a:gdLst/>
                  <a:ahLst/>
                  <a:cxnLst/>
                  <a:pathLst>
                    <a:path w="179427" h="128490">
                      <a:moveTo>
                        <a:pt x="0" y="0"/>
                      </a:moveTo>
                      <a:cubicBezTo>
                        <a:pt x="56096" y="40751"/>
                        <a:pt x="116571" y="70417"/>
                        <a:pt x="179427" y="88016"/>
                      </a:cubicBezTo>
                      <a:lnTo>
                        <a:pt x="178931" y="128490"/>
                      </a:lnTo>
                      <a:cubicBezTo>
                        <a:pt x="115649" y="113172"/>
                        <a:pt x="55028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391" name=""/>
                <p:cNvSpPr/>
                <p:nvPr/>
              </p:nvSpPr>
              <p:spPr>
                <a:xfrm>
                  <a:off x="5622495" y="1054217"/>
                  <a:ext cx="196093" cy="106807"/>
                </a:xfrm>
                <a:custGeom>
                  <a:avLst/>
                  <a:gdLst/>
                  <a:ahLst/>
                  <a:cxnLst/>
                  <a:pathLst>
                    <a:path w="196093" h="106807">
                      <a:moveTo>
                        <a:pt x="3718" y="14937"/>
                      </a:moveTo>
                      <a:cubicBezTo>
                        <a:pt x="-185" y="13568"/>
                        <a:pt x="-2240" y="9295"/>
                        <a:pt x="-871" y="5392"/>
                      </a:cubicBezTo>
                      <a:cubicBezTo>
                        <a:pt x="498" y="1489"/>
                        <a:pt x="4771" y="-566"/>
                        <a:pt x="8674" y="803"/>
                      </a:cubicBezTo>
                      <a:cubicBezTo>
                        <a:pt x="64814" y="43859"/>
                        <a:pt x="126404" y="73660"/>
                        <a:pt x="190579" y="88818"/>
                      </a:cubicBezTo>
                      <a:cubicBezTo>
                        <a:pt x="195546" y="89230"/>
                        <a:pt x="199238" y="93589"/>
                        <a:pt x="198827" y="98556"/>
                      </a:cubicBezTo>
                      <a:cubicBezTo>
                        <a:pt x="198417" y="103522"/>
                        <a:pt x="194058" y="107216"/>
                        <a:pt x="189092" y="106807"/>
                      </a:cubicBezTo>
                      <a:cubicBezTo>
                        <a:pt x="123477" y="91178"/>
                        <a:pt x="60639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393" name=""/>
                <p:cNvSpPr/>
                <p:nvPr/>
              </p:nvSpPr>
              <p:spPr>
                <a:xfrm>
                  <a:off x="5687566" y="1118200"/>
                  <a:ext cx="54553" cy="33849"/>
                </a:xfrm>
                <a:custGeom>
                  <a:avLst/>
                  <a:gdLst/>
                  <a:ahLst/>
                  <a:cxnLst/>
                  <a:pathLst>
                    <a:path w="54553" h="33849">
                      <a:moveTo>
                        <a:pt x="54553" y="33568"/>
                      </a:moveTo>
                      <a:cubicBezTo>
                        <a:pt x="39656" y="34727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3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395" name=""/>
                <p:cNvSpPr/>
                <p:nvPr/>
              </p:nvSpPr>
              <p:spPr>
                <a:xfrm>
                  <a:off x="5627050" y="1111674"/>
                  <a:ext cx="180914" cy="136200"/>
                </a:xfrm>
                <a:custGeom>
                  <a:avLst/>
                  <a:gdLst/>
                  <a:ahLst/>
                  <a:cxnLst/>
                  <a:pathLst>
                    <a:path w="180914" h="136200" fill="none">
                      <a:moveTo>
                        <a:pt x="0" y="0"/>
                      </a:moveTo>
                      <a:cubicBezTo>
                        <a:pt x="55690" y="43372"/>
                        <a:pt x="116719" y="74014"/>
                        <a:pt x="180419" y="90585"/>
                      </a:cubicBezTo>
                      <a:lnTo>
                        <a:pt x="180914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397" name=""/>
                <p:cNvSpPr/>
                <p:nvPr/>
              </p:nvSpPr>
              <p:spPr>
                <a:xfrm>
                  <a:off x="5628041" y="1130492"/>
                  <a:ext cx="178932" cy="98938"/>
                </a:xfrm>
                <a:custGeom>
                  <a:avLst/>
                  <a:gdLst/>
                  <a:ahLst/>
                  <a:cxnLst/>
                  <a:pathLst>
                    <a:path w="178932" h="98938">
                      <a:moveTo>
                        <a:pt x="178932" y="87373"/>
                      </a:moveTo>
                      <a:lnTo>
                        <a:pt x="178932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8" y="70518"/>
                        <a:pt x="178932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1399" name=""/>
              <p:cNvSpPr/>
              <p:nvPr/>
            </p:nvSpPr>
            <p:spPr>
              <a:xfrm>
                <a:off x="5630772" y="1393147"/>
                <a:ext cx="158722" cy="63677"/>
              </a:xfrm>
              <a:custGeom>
                <a:avLst/>
                <a:gdLst/>
                <a:ahLst/>
                <a:cxnLst/>
                <a:pathLst>
                  <a:path w="158722" h="63677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401" name=""/>
              <p:cNvSpPr/>
              <p:nvPr/>
            </p:nvSpPr>
            <p:spPr>
              <a:xfrm>
                <a:off x="5631509" y="1436567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29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403" name=""/>
              <p:cNvSpPr/>
              <p:nvPr/>
            </p:nvSpPr>
            <p:spPr>
              <a:xfrm>
                <a:off x="5627630" y="1415911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</p:grpSp>
        <p:grpSp>
          <p:nvGrpSpPr>
            <p:cNvPr id="11407" name=""/>
            <p:cNvGrpSpPr/>
            <p:nvPr/>
          </p:nvGrpSpPr>
          <p:grpSpPr>
            <a:xfrm>
              <a:off x="4531824" y="4188782"/>
              <a:ext cx="728190" cy="849376"/>
              <a:chOff x="4531824" y="4188782"/>
              <a:chExt cx="728190" cy="849376"/>
            </a:xfrm>
          </p:grpSpPr>
          <p:sp>
            <p:nvSpPr>
              <p:cNvPr id="11409" name=""/>
              <p:cNvSpPr/>
              <p:nvPr/>
            </p:nvSpPr>
            <p:spPr>
              <a:xfrm>
                <a:off x="4795144" y="4765123"/>
                <a:ext cx="465236" cy="271866"/>
              </a:xfrm>
              <a:custGeom>
                <a:avLst/>
                <a:gdLst/>
                <a:ahLst/>
                <a:cxnLst/>
                <a:pathLst>
                  <a:path w="465236" h="271866">
                    <a:moveTo>
                      <a:pt x="354861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0" y="264339"/>
                      <a:pt x="381267" y="231536"/>
                      <a:pt x="442533" y="178762"/>
                    </a:cubicBezTo>
                    <a:cubicBezTo>
                      <a:pt x="467835" y="146058"/>
                      <a:pt x="472367" y="104003"/>
                      <a:pt x="454512" y="67598"/>
                    </a:cubicBezTo>
                    <a:cubicBezTo>
                      <a:pt x="436658" y="31193"/>
                      <a:pt x="398959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1411" name=""/>
              <p:cNvSpPr/>
              <p:nvPr/>
            </p:nvSpPr>
            <p:spPr>
              <a:xfrm>
                <a:off x="4532129" y="4187868"/>
                <a:ext cx="663801" cy="335177"/>
              </a:xfrm>
              <a:custGeom>
                <a:avLst/>
                <a:gdLst/>
                <a:ahLst/>
                <a:cxnLst/>
                <a:pathLst>
                  <a:path w="663801" h="335177">
                    <a:moveTo>
                      <a:pt x="0" y="212279"/>
                    </a:moveTo>
                    <a:lnTo>
                      <a:pt x="413309" y="0"/>
                    </a:lnTo>
                    <a:lnTo>
                      <a:pt x="664922" y="126623"/>
                    </a:lnTo>
                    <a:lnTo>
                      <a:pt x="246316" y="335177"/>
                    </a:lnTo>
                    <a:cubicBezTo>
                      <a:pt x="151892" y="318033"/>
                      <a:pt x="65799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413" name=""/>
              <p:cNvSpPr/>
              <p:nvPr/>
            </p:nvSpPr>
            <p:spPr>
              <a:xfrm>
                <a:off x="4775391" y="4314485"/>
                <a:ext cx="417486" cy="718770"/>
              </a:xfrm>
              <a:custGeom>
                <a:avLst/>
                <a:gdLst/>
                <a:ahLst/>
                <a:cxnLst/>
                <a:pathLst>
                  <a:path w="417486" h="718770">
                    <a:moveTo>
                      <a:pt x="-1119" y="208555"/>
                    </a:moveTo>
                    <a:lnTo>
                      <a:pt x="417486" y="0"/>
                    </a:lnTo>
                    <a:lnTo>
                      <a:pt x="417486" y="506491"/>
                    </a:lnTo>
                    <a:lnTo>
                      <a:pt x="3056" y="718770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415" name=""/>
              <p:cNvSpPr/>
              <p:nvPr/>
            </p:nvSpPr>
            <p:spPr>
              <a:xfrm>
                <a:off x="4532128" y="4400150"/>
                <a:ext cx="250491" cy="633114"/>
              </a:xfrm>
              <a:custGeom>
                <a:avLst/>
                <a:gdLst/>
                <a:ahLst/>
                <a:cxnLst/>
                <a:pathLst>
                  <a:path w="250491" h="633114">
                    <a:moveTo>
                      <a:pt x="0" y="517664"/>
                    </a:moveTo>
                    <a:cubicBezTo>
                      <a:pt x="69175" y="577008"/>
                      <a:pt x="156208" y="617121"/>
                      <a:pt x="250491" y="633114"/>
                    </a:cubicBezTo>
                    <a:lnTo>
                      <a:pt x="246317" y="122899"/>
                    </a:lnTo>
                    <a:cubicBezTo>
                      <a:pt x="150610" y="108931"/>
                      <a:pt x="63436" y="65436"/>
                      <a:pt x="0" y="0"/>
                    </a:cubicBezTo>
                    <a:lnTo>
                      <a:pt x="0" y="517664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417" name="Ellipse"/>
              <p:cNvSpPr/>
              <p:nvPr/>
            </p:nvSpPr>
            <p:spPr>
              <a:xfrm rot="-900000">
                <a:off x="4626461" y="4713877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6"/>
                      <a:pt x="16478" y="54476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1419" name=""/>
              <p:cNvGrpSpPr/>
              <p:nvPr/>
            </p:nvGrpSpPr>
            <p:grpSpPr>
              <a:xfrm>
                <a:off x="4563961" y="4489952"/>
                <a:ext cx="186825" cy="192727"/>
                <a:chOff x="4563961" y="4489952"/>
                <a:chExt cx="186825" cy="192727"/>
              </a:xfrm>
            </p:grpSpPr>
            <p:sp>
              <p:nvSpPr>
                <p:cNvPr id="11421" name=""/>
                <p:cNvSpPr/>
                <p:nvPr/>
              </p:nvSpPr>
              <p:spPr>
                <a:xfrm>
                  <a:off x="4565059" y="4548408"/>
                  <a:ext cx="179427" cy="128490"/>
                </a:xfrm>
                <a:custGeom>
                  <a:avLst/>
                  <a:gdLst/>
                  <a:ahLst/>
                  <a:cxnLst/>
                  <a:pathLst>
                    <a:path w="179427" h="128490">
                      <a:moveTo>
                        <a:pt x="0" y="0"/>
                      </a:moveTo>
                      <a:cubicBezTo>
                        <a:pt x="56096" y="40751"/>
                        <a:pt x="116571" y="70417"/>
                        <a:pt x="179427" y="88016"/>
                      </a:cubicBezTo>
                      <a:lnTo>
                        <a:pt x="178931" y="128490"/>
                      </a:lnTo>
                      <a:cubicBezTo>
                        <a:pt x="115649" y="113172"/>
                        <a:pt x="55028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23" name=""/>
                <p:cNvSpPr/>
                <p:nvPr/>
              </p:nvSpPr>
              <p:spPr>
                <a:xfrm>
                  <a:off x="4560007" y="4489021"/>
                  <a:ext cx="196093" cy="106807"/>
                </a:xfrm>
                <a:custGeom>
                  <a:avLst/>
                  <a:gdLst/>
                  <a:ahLst/>
                  <a:cxnLst/>
                  <a:pathLst>
                    <a:path w="196093" h="106807">
                      <a:moveTo>
                        <a:pt x="3718" y="14937"/>
                      </a:moveTo>
                      <a:cubicBezTo>
                        <a:pt x="-185" y="13568"/>
                        <a:pt x="-2240" y="9295"/>
                        <a:pt x="-871" y="5392"/>
                      </a:cubicBezTo>
                      <a:cubicBezTo>
                        <a:pt x="498" y="1489"/>
                        <a:pt x="4771" y="-566"/>
                        <a:pt x="8674" y="803"/>
                      </a:cubicBezTo>
                      <a:cubicBezTo>
                        <a:pt x="64814" y="43859"/>
                        <a:pt x="126404" y="73660"/>
                        <a:pt x="190579" y="88818"/>
                      </a:cubicBezTo>
                      <a:cubicBezTo>
                        <a:pt x="195546" y="89230"/>
                        <a:pt x="199238" y="93589"/>
                        <a:pt x="198827" y="98556"/>
                      </a:cubicBezTo>
                      <a:cubicBezTo>
                        <a:pt x="198417" y="103522"/>
                        <a:pt x="194058" y="107216"/>
                        <a:pt x="189092" y="106807"/>
                      </a:cubicBezTo>
                      <a:cubicBezTo>
                        <a:pt x="123477" y="91178"/>
                        <a:pt x="60639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25" name=""/>
                <p:cNvSpPr/>
                <p:nvPr/>
              </p:nvSpPr>
              <p:spPr>
                <a:xfrm>
                  <a:off x="4625078" y="4553005"/>
                  <a:ext cx="54553" cy="33849"/>
                </a:xfrm>
                <a:custGeom>
                  <a:avLst/>
                  <a:gdLst/>
                  <a:ahLst/>
                  <a:cxnLst/>
                  <a:pathLst>
                    <a:path w="54553" h="33849">
                      <a:moveTo>
                        <a:pt x="54553" y="33568"/>
                      </a:moveTo>
                      <a:cubicBezTo>
                        <a:pt x="39656" y="34727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3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27" name=""/>
                <p:cNvSpPr/>
                <p:nvPr/>
              </p:nvSpPr>
              <p:spPr>
                <a:xfrm>
                  <a:off x="4564562" y="4546479"/>
                  <a:ext cx="180914" cy="136200"/>
                </a:xfrm>
                <a:custGeom>
                  <a:avLst/>
                  <a:gdLst/>
                  <a:ahLst/>
                  <a:cxnLst/>
                  <a:pathLst>
                    <a:path w="180914" h="136200" fill="none">
                      <a:moveTo>
                        <a:pt x="0" y="0"/>
                      </a:moveTo>
                      <a:cubicBezTo>
                        <a:pt x="55690" y="43372"/>
                        <a:pt x="116719" y="74014"/>
                        <a:pt x="180419" y="90585"/>
                      </a:cubicBezTo>
                      <a:lnTo>
                        <a:pt x="180914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29" name=""/>
                <p:cNvSpPr/>
                <p:nvPr/>
              </p:nvSpPr>
              <p:spPr>
                <a:xfrm>
                  <a:off x="4565553" y="4565296"/>
                  <a:ext cx="178932" cy="98938"/>
                </a:xfrm>
                <a:custGeom>
                  <a:avLst/>
                  <a:gdLst/>
                  <a:ahLst/>
                  <a:cxnLst/>
                  <a:pathLst>
                    <a:path w="178932" h="98938">
                      <a:moveTo>
                        <a:pt x="178932" y="87373"/>
                      </a:moveTo>
                      <a:lnTo>
                        <a:pt x="178932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8" y="70518"/>
                        <a:pt x="178932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1431" name=""/>
              <p:cNvSpPr/>
              <p:nvPr/>
            </p:nvSpPr>
            <p:spPr>
              <a:xfrm>
                <a:off x="4568284" y="4827951"/>
                <a:ext cx="158722" cy="63677"/>
              </a:xfrm>
              <a:custGeom>
                <a:avLst/>
                <a:gdLst/>
                <a:ahLst/>
                <a:cxnLst/>
                <a:pathLst>
                  <a:path w="158722" h="63677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433" name=""/>
              <p:cNvSpPr/>
              <p:nvPr/>
            </p:nvSpPr>
            <p:spPr>
              <a:xfrm>
                <a:off x="4569021" y="4871372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29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435" name=""/>
              <p:cNvSpPr/>
              <p:nvPr/>
            </p:nvSpPr>
            <p:spPr>
              <a:xfrm>
                <a:off x="4565142" y="4850716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</p:grpSp>
        <p:grpSp>
          <p:nvGrpSpPr>
            <p:cNvPr id="11439" name=""/>
            <p:cNvGrpSpPr/>
            <p:nvPr/>
          </p:nvGrpSpPr>
          <p:grpSpPr>
            <a:xfrm>
              <a:off x="3468083" y="5069546"/>
              <a:ext cx="728190" cy="849376"/>
              <a:chOff x="3468083" y="5069546"/>
              <a:chExt cx="728190" cy="849376"/>
            </a:xfrm>
          </p:grpSpPr>
          <p:sp>
            <p:nvSpPr>
              <p:cNvPr id="11441" name=""/>
              <p:cNvSpPr/>
              <p:nvPr/>
            </p:nvSpPr>
            <p:spPr>
              <a:xfrm>
                <a:off x="3731402" y="5645888"/>
                <a:ext cx="465236" cy="271866"/>
              </a:xfrm>
              <a:custGeom>
                <a:avLst/>
                <a:gdLst/>
                <a:ahLst/>
                <a:cxnLst/>
                <a:pathLst>
                  <a:path w="465236" h="271866">
                    <a:moveTo>
                      <a:pt x="354861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0" y="264339"/>
                      <a:pt x="381267" y="231536"/>
                      <a:pt x="442533" y="178762"/>
                    </a:cubicBezTo>
                    <a:cubicBezTo>
                      <a:pt x="467835" y="146058"/>
                      <a:pt x="472367" y="104003"/>
                      <a:pt x="454512" y="67598"/>
                    </a:cubicBezTo>
                    <a:cubicBezTo>
                      <a:pt x="436658" y="31193"/>
                      <a:pt x="398959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1443" name=""/>
              <p:cNvSpPr/>
              <p:nvPr/>
            </p:nvSpPr>
            <p:spPr>
              <a:xfrm>
                <a:off x="3468387" y="5068632"/>
                <a:ext cx="663801" cy="335177"/>
              </a:xfrm>
              <a:custGeom>
                <a:avLst/>
                <a:gdLst/>
                <a:ahLst/>
                <a:cxnLst/>
                <a:pathLst>
                  <a:path w="663801" h="335177">
                    <a:moveTo>
                      <a:pt x="0" y="212279"/>
                    </a:moveTo>
                    <a:lnTo>
                      <a:pt x="413309" y="0"/>
                    </a:lnTo>
                    <a:lnTo>
                      <a:pt x="664922" y="126623"/>
                    </a:lnTo>
                    <a:lnTo>
                      <a:pt x="246316" y="335177"/>
                    </a:lnTo>
                    <a:cubicBezTo>
                      <a:pt x="151892" y="318033"/>
                      <a:pt x="65799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445" name=""/>
              <p:cNvSpPr/>
              <p:nvPr/>
            </p:nvSpPr>
            <p:spPr>
              <a:xfrm>
                <a:off x="3711650" y="5195249"/>
                <a:ext cx="417486" cy="718770"/>
              </a:xfrm>
              <a:custGeom>
                <a:avLst/>
                <a:gdLst/>
                <a:ahLst/>
                <a:cxnLst/>
                <a:pathLst>
                  <a:path w="417486" h="718770">
                    <a:moveTo>
                      <a:pt x="-1119" y="208555"/>
                    </a:moveTo>
                    <a:lnTo>
                      <a:pt x="417486" y="0"/>
                    </a:lnTo>
                    <a:lnTo>
                      <a:pt x="417486" y="506491"/>
                    </a:lnTo>
                    <a:lnTo>
                      <a:pt x="3056" y="718770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447" name=""/>
              <p:cNvSpPr/>
              <p:nvPr/>
            </p:nvSpPr>
            <p:spPr>
              <a:xfrm>
                <a:off x="3468386" y="5280914"/>
                <a:ext cx="250491" cy="633114"/>
              </a:xfrm>
              <a:custGeom>
                <a:avLst/>
                <a:gdLst/>
                <a:ahLst/>
                <a:cxnLst/>
                <a:pathLst>
                  <a:path w="250491" h="633114">
                    <a:moveTo>
                      <a:pt x="0" y="517664"/>
                    </a:moveTo>
                    <a:cubicBezTo>
                      <a:pt x="69175" y="577008"/>
                      <a:pt x="156208" y="617121"/>
                      <a:pt x="250491" y="633114"/>
                    </a:cubicBezTo>
                    <a:lnTo>
                      <a:pt x="246317" y="122899"/>
                    </a:lnTo>
                    <a:cubicBezTo>
                      <a:pt x="150610" y="108931"/>
                      <a:pt x="63436" y="65436"/>
                      <a:pt x="0" y="0"/>
                    </a:cubicBezTo>
                    <a:lnTo>
                      <a:pt x="0" y="517664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449" name="Ellipse"/>
              <p:cNvSpPr/>
              <p:nvPr/>
            </p:nvSpPr>
            <p:spPr>
              <a:xfrm rot="-900000">
                <a:off x="3562720" y="5594641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6"/>
                      <a:pt x="16478" y="54476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1451" name=""/>
              <p:cNvGrpSpPr/>
              <p:nvPr/>
            </p:nvGrpSpPr>
            <p:grpSpPr>
              <a:xfrm>
                <a:off x="3500219" y="5370716"/>
                <a:ext cx="186825" cy="192727"/>
                <a:chOff x="3500219" y="5370716"/>
                <a:chExt cx="186825" cy="192727"/>
              </a:xfrm>
            </p:grpSpPr>
            <p:sp>
              <p:nvSpPr>
                <p:cNvPr id="11453" name=""/>
                <p:cNvSpPr/>
                <p:nvPr/>
              </p:nvSpPr>
              <p:spPr>
                <a:xfrm>
                  <a:off x="3501318" y="5429173"/>
                  <a:ext cx="179427" cy="128490"/>
                </a:xfrm>
                <a:custGeom>
                  <a:avLst/>
                  <a:gdLst/>
                  <a:ahLst/>
                  <a:cxnLst/>
                  <a:pathLst>
                    <a:path w="179427" h="128490">
                      <a:moveTo>
                        <a:pt x="0" y="0"/>
                      </a:moveTo>
                      <a:cubicBezTo>
                        <a:pt x="56096" y="40751"/>
                        <a:pt x="116571" y="70417"/>
                        <a:pt x="179427" y="88016"/>
                      </a:cubicBezTo>
                      <a:lnTo>
                        <a:pt x="178931" y="128490"/>
                      </a:lnTo>
                      <a:cubicBezTo>
                        <a:pt x="115649" y="113172"/>
                        <a:pt x="55028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55" name=""/>
                <p:cNvSpPr/>
                <p:nvPr/>
              </p:nvSpPr>
              <p:spPr>
                <a:xfrm>
                  <a:off x="3496266" y="5369785"/>
                  <a:ext cx="196093" cy="106807"/>
                </a:xfrm>
                <a:custGeom>
                  <a:avLst/>
                  <a:gdLst/>
                  <a:ahLst/>
                  <a:cxnLst/>
                  <a:pathLst>
                    <a:path w="196093" h="106807">
                      <a:moveTo>
                        <a:pt x="3718" y="14937"/>
                      </a:moveTo>
                      <a:cubicBezTo>
                        <a:pt x="-185" y="13568"/>
                        <a:pt x="-2240" y="9295"/>
                        <a:pt x="-871" y="5392"/>
                      </a:cubicBezTo>
                      <a:cubicBezTo>
                        <a:pt x="498" y="1489"/>
                        <a:pt x="4771" y="-566"/>
                        <a:pt x="8674" y="803"/>
                      </a:cubicBezTo>
                      <a:cubicBezTo>
                        <a:pt x="64814" y="43859"/>
                        <a:pt x="126404" y="73660"/>
                        <a:pt x="190579" y="88818"/>
                      </a:cubicBezTo>
                      <a:cubicBezTo>
                        <a:pt x="195546" y="89230"/>
                        <a:pt x="199238" y="93589"/>
                        <a:pt x="198827" y="98556"/>
                      </a:cubicBezTo>
                      <a:cubicBezTo>
                        <a:pt x="198417" y="103522"/>
                        <a:pt x="194058" y="107216"/>
                        <a:pt x="189092" y="106807"/>
                      </a:cubicBezTo>
                      <a:cubicBezTo>
                        <a:pt x="123477" y="91178"/>
                        <a:pt x="60639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57" name=""/>
                <p:cNvSpPr/>
                <p:nvPr/>
              </p:nvSpPr>
              <p:spPr>
                <a:xfrm>
                  <a:off x="3561337" y="5433769"/>
                  <a:ext cx="54553" cy="33849"/>
                </a:xfrm>
                <a:custGeom>
                  <a:avLst/>
                  <a:gdLst/>
                  <a:ahLst/>
                  <a:cxnLst/>
                  <a:pathLst>
                    <a:path w="54553" h="33849">
                      <a:moveTo>
                        <a:pt x="54553" y="33568"/>
                      </a:moveTo>
                      <a:cubicBezTo>
                        <a:pt x="39656" y="34727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3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59" name=""/>
                <p:cNvSpPr/>
                <p:nvPr/>
              </p:nvSpPr>
              <p:spPr>
                <a:xfrm>
                  <a:off x="3500821" y="5427243"/>
                  <a:ext cx="180914" cy="136200"/>
                </a:xfrm>
                <a:custGeom>
                  <a:avLst/>
                  <a:gdLst/>
                  <a:ahLst/>
                  <a:cxnLst/>
                  <a:pathLst>
                    <a:path w="180914" h="136200" fill="none">
                      <a:moveTo>
                        <a:pt x="0" y="0"/>
                      </a:moveTo>
                      <a:cubicBezTo>
                        <a:pt x="55690" y="43372"/>
                        <a:pt x="116719" y="74014"/>
                        <a:pt x="180419" y="90585"/>
                      </a:cubicBezTo>
                      <a:lnTo>
                        <a:pt x="180914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61" name=""/>
                <p:cNvSpPr/>
                <p:nvPr/>
              </p:nvSpPr>
              <p:spPr>
                <a:xfrm>
                  <a:off x="3501812" y="5446060"/>
                  <a:ext cx="178932" cy="98938"/>
                </a:xfrm>
                <a:custGeom>
                  <a:avLst/>
                  <a:gdLst/>
                  <a:ahLst/>
                  <a:cxnLst/>
                  <a:pathLst>
                    <a:path w="178932" h="98938">
                      <a:moveTo>
                        <a:pt x="178932" y="87373"/>
                      </a:moveTo>
                      <a:lnTo>
                        <a:pt x="178932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8" y="70518"/>
                        <a:pt x="178932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1463" name=""/>
              <p:cNvSpPr/>
              <p:nvPr/>
            </p:nvSpPr>
            <p:spPr>
              <a:xfrm>
                <a:off x="3504542" y="5708716"/>
                <a:ext cx="158722" cy="63677"/>
              </a:xfrm>
              <a:custGeom>
                <a:avLst/>
                <a:gdLst/>
                <a:ahLst/>
                <a:cxnLst/>
                <a:pathLst>
                  <a:path w="158722" h="63677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465" name=""/>
              <p:cNvSpPr/>
              <p:nvPr/>
            </p:nvSpPr>
            <p:spPr>
              <a:xfrm>
                <a:off x="3505279" y="5752136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29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467" name=""/>
              <p:cNvSpPr/>
              <p:nvPr/>
            </p:nvSpPr>
            <p:spPr>
              <a:xfrm>
                <a:off x="3501401" y="5731480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</p:grpSp>
        <p:grpSp>
          <p:nvGrpSpPr>
            <p:cNvPr id="11471" name=""/>
            <p:cNvGrpSpPr/>
            <p:nvPr/>
          </p:nvGrpSpPr>
          <p:grpSpPr>
            <a:xfrm>
              <a:off x="4531824" y="5616564"/>
              <a:ext cx="728190" cy="849376"/>
              <a:chOff x="4531824" y="5616564"/>
              <a:chExt cx="728190" cy="849376"/>
            </a:xfrm>
          </p:grpSpPr>
          <p:sp>
            <p:nvSpPr>
              <p:cNvPr id="11473" name=""/>
              <p:cNvSpPr/>
              <p:nvPr/>
            </p:nvSpPr>
            <p:spPr>
              <a:xfrm>
                <a:off x="4795144" y="6192905"/>
                <a:ext cx="465236" cy="271866"/>
              </a:xfrm>
              <a:custGeom>
                <a:avLst/>
                <a:gdLst/>
                <a:ahLst/>
                <a:cxnLst/>
                <a:pathLst>
                  <a:path w="465236" h="271866">
                    <a:moveTo>
                      <a:pt x="354861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0" y="264339"/>
                      <a:pt x="381267" y="231536"/>
                      <a:pt x="442533" y="178762"/>
                    </a:cubicBezTo>
                    <a:cubicBezTo>
                      <a:pt x="467835" y="146058"/>
                      <a:pt x="472367" y="104003"/>
                      <a:pt x="454512" y="67598"/>
                    </a:cubicBezTo>
                    <a:cubicBezTo>
                      <a:pt x="436658" y="31193"/>
                      <a:pt x="398959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1475" name=""/>
              <p:cNvSpPr/>
              <p:nvPr/>
            </p:nvSpPr>
            <p:spPr>
              <a:xfrm>
                <a:off x="4532129" y="5615649"/>
                <a:ext cx="663801" cy="335177"/>
              </a:xfrm>
              <a:custGeom>
                <a:avLst/>
                <a:gdLst/>
                <a:ahLst/>
                <a:cxnLst/>
                <a:pathLst>
                  <a:path w="663801" h="335177">
                    <a:moveTo>
                      <a:pt x="0" y="212279"/>
                    </a:moveTo>
                    <a:lnTo>
                      <a:pt x="413309" y="0"/>
                    </a:lnTo>
                    <a:lnTo>
                      <a:pt x="664922" y="126623"/>
                    </a:lnTo>
                    <a:lnTo>
                      <a:pt x="246316" y="335177"/>
                    </a:lnTo>
                    <a:cubicBezTo>
                      <a:pt x="151892" y="318033"/>
                      <a:pt x="65799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477" name=""/>
              <p:cNvSpPr/>
              <p:nvPr/>
            </p:nvSpPr>
            <p:spPr>
              <a:xfrm>
                <a:off x="4775391" y="5742267"/>
                <a:ext cx="417486" cy="718770"/>
              </a:xfrm>
              <a:custGeom>
                <a:avLst/>
                <a:gdLst/>
                <a:ahLst/>
                <a:cxnLst/>
                <a:pathLst>
                  <a:path w="417486" h="718770">
                    <a:moveTo>
                      <a:pt x="-1119" y="208555"/>
                    </a:moveTo>
                    <a:lnTo>
                      <a:pt x="417486" y="0"/>
                    </a:lnTo>
                    <a:lnTo>
                      <a:pt x="417486" y="506491"/>
                    </a:lnTo>
                    <a:lnTo>
                      <a:pt x="3056" y="718770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479" name=""/>
              <p:cNvSpPr/>
              <p:nvPr/>
            </p:nvSpPr>
            <p:spPr>
              <a:xfrm>
                <a:off x="4532128" y="5827932"/>
                <a:ext cx="250491" cy="633114"/>
              </a:xfrm>
              <a:custGeom>
                <a:avLst/>
                <a:gdLst/>
                <a:ahLst/>
                <a:cxnLst/>
                <a:pathLst>
                  <a:path w="250491" h="633114">
                    <a:moveTo>
                      <a:pt x="0" y="517664"/>
                    </a:moveTo>
                    <a:cubicBezTo>
                      <a:pt x="69175" y="577008"/>
                      <a:pt x="156208" y="617121"/>
                      <a:pt x="250491" y="633114"/>
                    </a:cubicBezTo>
                    <a:lnTo>
                      <a:pt x="246317" y="122899"/>
                    </a:lnTo>
                    <a:cubicBezTo>
                      <a:pt x="150610" y="108931"/>
                      <a:pt x="63436" y="65436"/>
                      <a:pt x="0" y="0"/>
                    </a:cubicBezTo>
                    <a:lnTo>
                      <a:pt x="0" y="517664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481" name="Ellipse"/>
              <p:cNvSpPr/>
              <p:nvPr/>
            </p:nvSpPr>
            <p:spPr>
              <a:xfrm rot="-900000">
                <a:off x="4626461" y="6141659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6"/>
                      <a:pt x="16478" y="54476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1483" name=""/>
              <p:cNvGrpSpPr/>
              <p:nvPr/>
            </p:nvGrpSpPr>
            <p:grpSpPr>
              <a:xfrm>
                <a:off x="4563961" y="5917734"/>
                <a:ext cx="186825" cy="192727"/>
                <a:chOff x="4563961" y="5917734"/>
                <a:chExt cx="186825" cy="192727"/>
              </a:xfrm>
            </p:grpSpPr>
            <p:sp>
              <p:nvSpPr>
                <p:cNvPr id="11485" name=""/>
                <p:cNvSpPr/>
                <p:nvPr/>
              </p:nvSpPr>
              <p:spPr>
                <a:xfrm>
                  <a:off x="4565059" y="5976190"/>
                  <a:ext cx="179427" cy="128490"/>
                </a:xfrm>
                <a:custGeom>
                  <a:avLst/>
                  <a:gdLst/>
                  <a:ahLst/>
                  <a:cxnLst/>
                  <a:pathLst>
                    <a:path w="179427" h="128490">
                      <a:moveTo>
                        <a:pt x="0" y="0"/>
                      </a:moveTo>
                      <a:cubicBezTo>
                        <a:pt x="56096" y="40751"/>
                        <a:pt x="116571" y="70417"/>
                        <a:pt x="179427" y="88016"/>
                      </a:cubicBezTo>
                      <a:lnTo>
                        <a:pt x="178931" y="128490"/>
                      </a:lnTo>
                      <a:cubicBezTo>
                        <a:pt x="115649" y="113172"/>
                        <a:pt x="55028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87" name=""/>
                <p:cNvSpPr/>
                <p:nvPr/>
              </p:nvSpPr>
              <p:spPr>
                <a:xfrm>
                  <a:off x="4560007" y="5916803"/>
                  <a:ext cx="196093" cy="106807"/>
                </a:xfrm>
                <a:custGeom>
                  <a:avLst/>
                  <a:gdLst/>
                  <a:ahLst/>
                  <a:cxnLst/>
                  <a:pathLst>
                    <a:path w="196093" h="106807">
                      <a:moveTo>
                        <a:pt x="3718" y="14937"/>
                      </a:moveTo>
                      <a:cubicBezTo>
                        <a:pt x="-185" y="13568"/>
                        <a:pt x="-2240" y="9295"/>
                        <a:pt x="-871" y="5392"/>
                      </a:cubicBezTo>
                      <a:cubicBezTo>
                        <a:pt x="498" y="1489"/>
                        <a:pt x="4771" y="-566"/>
                        <a:pt x="8674" y="803"/>
                      </a:cubicBezTo>
                      <a:cubicBezTo>
                        <a:pt x="64814" y="43859"/>
                        <a:pt x="126404" y="73660"/>
                        <a:pt x="190579" y="88818"/>
                      </a:cubicBezTo>
                      <a:cubicBezTo>
                        <a:pt x="195546" y="89230"/>
                        <a:pt x="199238" y="93589"/>
                        <a:pt x="198827" y="98556"/>
                      </a:cubicBezTo>
                      <a:cubicBezTo>
                        <a:pt x="198417" y="103522"/>
                        <a:pt x="194058" y="107216"/>
                        <a:pt x="189092" y="106807"/>
                      </a:cubicBezTo>
                      <a:cubicBezTo>
                        <a:pt x="123477" y="91178"/>
                        <a:pt x="60639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89" name=""/>
                <p:cNvSpPr/>
                <p:nvPr/>
              </p:nvSpPr>
              <p:spPr>
                <a:xfrm>
                  <a:off x="4625078" y="5980787"/>
                  <a:ext cx="54553" cy="33849"/>
                </a:xfrm>
                <a:custGeom>
                  <a:avLst/>
                  <a:gdLst/>
                  <a:ahLst/>
                  <a:cxnLst/>
                  <a:pathLst>
                    <a:path w="54553" h="33849">
                      <a:moveTo>
                        <a:pt x="54553" y="33568"/>
                      </a:moveTo>
                      <a:cubicBezTo>
                        <a:pt x="39656" y="34727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3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91" name=""/>
                <p:cNvSpPr/>
                <p:nvPr/>
              </p:nvSpPr>
              <p:spPr>
                <a:xfrm>
                  <a:off x="4564562" y="5974261"/>
                  <a:ext cx="180914" cy="136200"/>
                </a:xfrm>
                <a:custGeom>
                  <a:avLst/>
                  <a:gdLst/>
                  <a:ahLst/>
                  <a:cxnLst/>
                  <a:pathLst>
                    <a:path w="180914" h="136200" fill="none">
                      <a:moveTo>
                        <a:pt x="0" y="0"/>
                      </a:moveTo>
                      <a:cubicBezTo>
                        <a:pt x="55690" y="43372"/>
                        <a:pt x="116719" y="74014"/>
                        <a:pt x="180419" y="90585"/>
                      </a:cubicBezTo>
                      <a:lnTo>
                        <a:pt x="180914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493" name=""/>
                <p:cNvSpPr/>
                <p:nvPr/>
              </p:nvSpPr>
              <p:spPr>
                <a:xfrm>
                  <a:off x="4565553" y="5993078"/>
                  <a:ext cx="178932" cy="98938"/>
                </a:xfrm>
                <a:custGeom>
                  <a:avLst/>
                  <a:gdLst/>
                  <a:ahLst/>
                  <a:cxnLst/>
                  <a:pathLst>
                    <a:path w="178932" h="98938">
                      <a:moveTo>
                        <a:pt x="178932" y="87373"/>
                      </a:moveTo>
                      <a:lnTo>
                        <a:pt x="178932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8" y="70518"/>
                        <a:pt x="178932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1495" name=""/>
              <p:cNvSpPr/>
              <p:nvPr/>
            </p:nvSpPr>
            <p:spPr>
              <a:xfrm>
                <a:off x="4568284" y="6255733"/>
                <a:ext cx="158722" cy="63677"/>
              </a:xfrm>
              <a:custGeom>
                <a:avLst/>
                <a:gdLst/>
                <a:ahLst/>
                <a:cxnLst/>
                <a:pathLst>
                  <a:path w="158722" h="63677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497" name=""/>
              <p:cNvSpPr/>
              <p:nvPr/>
            </p:nvSpPr>
            <p:spPr>
              <a:xfrm>
                <a:off x="4569021" y="6299154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29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499" name=""/>
              <p:cNvSpPr/>
              <p:nvPr/>
            </p:nvSpPr>
            <p:spPr>
              <a:xfrm>
                <a:off x="4565142" y="6278498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</p:grpSp>
        <p:grpSp>
          <p:nvGrpSpPr>
            <p:cNvPr id="11503" name=""/>
            <p:cNvGrpSpPr/>
            <p:nvPr/>
          </p:nvGrpSpPr>
          <p:grpSpPr>
            <a:xfrm>
              <a:off x="7360417" y="1340307"/>
              <a:ext cx="727654" cy="961453"/>
              <a:chOff x="7360417" y="1340307"/>
              <a:chExt cx="727654" cy="961453"/>
            </a:xfrm>
          </p:grpSpPr>
          <p:sp>
            <p:nvSpPr>
              <p:cNvPr id="11505" name=""/>
              <p:cNvSpPr/>
              <p:nvPr/>
            </p:nvSpPr>
            <p:spPr>
              <a:xfrm>
                <a:off x="7622953" y="1919028"/>
                <a:ext cx="465237" cy="271866"/>
              </a:xfrm>
              <a:custGeom>
                <a:avLst/>
                <a:gdLst/>
                <a:ahLst/>
                <a:cxnLst/>
                <a:pathLst>
                  <a:path w="465237" h="271866">
                    <a:moveTo>
                      <a:pt x="354862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1" y="264339"/>
                      <a:pt x="381268" y="231537"/>
                      <a:pt x="442534" y="178762"/>
                    </a:cubicBezTo>
                    <a:cubicBezTo>
                      <a:pt x="467836" y="146057"/>
                      <a:pt x="472368" y="104003"/>
                      <a:pt x="454513" y="67598"/>
                    </a:cubicBezTo>
                    <a:cubicBezTo>
                      <a:pt x="436659" y="31192"/>
                      <a:pt x="398960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1507" name=""/>
              <p:cNvSpPr/>
              <p:nvPr/>
            </p:nvSpPr>
            <p:spPr>
              <a:xfrm>
                <a:off x="7359938" y="1341774"/>
                <a:ext cx="663803" cy="335177"/>
              </a:xfrm>
              <a:custGeom>
                <a:avLst/>
                <a:gdLst/>
                <a:ahLst/>
                <a:cxnLst/>
                <a:pathLst>
                  <a:path w="663803" h="335177">
                    <a:moveTo>
                      <a:pt x="0" y="212279"/>
                    </a:moveTo>
                    <a:lnTo>
                      <a:pt x="413311" y="0"/>
                    </a:lnTo>
                    <a:lnTo>
                      <a:pt x="664925" y="126623"/>
                    </a:lnTo>
                    <a:lnTo>
                      <a:pt x="246317" y="335177"/>
                    </a:lnTo>
                    <a:cubicBezTo>
                      <a:pt x="151893" y="318032"/>
                      <a:pt x="65800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509" name=""/>
              <p:cNvSpPr/>
              <p:nvPr/>
            </p:nvSpPr>
            <p:spPr>
              <a:xfrm>
                <a:off x="7603201" y="1468391"/>
                <a:ext cx="417487" cy="718769"/>
              </a:xfrm>
              <a:custGeom>
                <a:avLst/>
                <a:gdLst/>
                <a:ahLst/>
                <a:cxnLst/>
                <a:pathLst>
                  <a:path w="417487" h="718769">
                    <a:moveTo>
                      <a:pt x="-1119" y="208555"/>
                    </a:moveTo>
                    <a:lnTo>
                      <a:pt x="417487" y="0"/>
                    </a:lnTo>
                    <a:lnTo>
                      <a:pt x="417487" y="506491"/>
                    </a:lnTo>
                    <a:lnTo>
                      <a:pt x="3056" y="718769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511" name=""/>
              <p:cNvSpPr/>
              <p:nvPr/>
            </p:nvSpPr>
            <p:spPr>
              <a:xfrm>
                <a:off x="7359937" y="1554057"/>
                <a:ext cx="250492" cy="633114"/>
              </a:xfrm>
              <a:custGeom>
                <a:avLst/>
                <a:gdLst/>
                <a:ahLst/>
                <a:cxnLst/>
                <a:pathLst>
                  <a:path w="250492" h="633114">
                    <a:moveTo>
                      <a:pt x="0" y="517663"/>
                    </a:moveTo>
                    <a:cubicBezTo>
                      <a:pt x="69176" y="577007"/>
                      <a:pt x="156208" y="617121"/>
                      <a:pt x="250492" y="633114"/>
                    </a:cubicBezTo>
                    <a:lnTo>
                      <a:pt x="246317" y="122899"/>
                    </a:lnTo>
                    <a:cubicBezTo>
                      <a:pt x="150610" y="108930"/>
                      <a:pt x="63436" y="65436"/>
                      <a:pt x="0" y="0"/>
                    </a:cubicBezTo>
                    <a:lnTo>
                      <a:pt x="0" y="517663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513" name="Ellipse"/>
              <p:cNvSpPr/>
              <p:nvPr/>
            </p:nvSpPr>
            <p:spPr>
              <a:xfrm rot="-900000">
                <a:off x="7454272" y="1867782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7"/>
                      <a:pt x="16478" y="54477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1515" name=""/>
              <p:cNvGrpSpPr/>
              <p:nvPr/>
            </p:nvGrpSpPr>
            <p:grpSpPr>
              <a:xfrm>
                <a:off x="7391770" y="1643858"/>
                <a:ext cx="186825" cy="192727"/>
                <a:chOff x="7391770" y="1643858"/>
                <a:chExt cx="186825" cy="192727"/>
              </a:xfrm>
            </p:grpSpPr>
            <p:sp>
              <p:nvSpPr>
                <p:cNvPr id="11517" name=""/>
                <p:cNvSpPr/>
                <p:nvPr/>
              </p:nvSpPr>
              <p:spPr>
                <a:xfrm>
                  <a:off x="7392868" y="1702314"/>
                  <a:ext cx="179428" cy="128490"/>
                </a:xfrm>
                <a:custGeom>
                  <a:avLst/>
                  <a:gdLst/>
                  <a:ahLst/>
                  <a:cxnLst/>
                  <a:pathLst>
                    <a:path w="179428" h="128490">
                      <a:moveTo>
                        <a:pt x="0" y="0"/>
                      </a:moveTo>
                      <a:cubicBezTo>
                        <a:pt x="56096" y="40751"/>
                        <a:pt x="116572" y="70416"/>
                        <a:pt x="179428" y="88016"/>
                      </a:cubicBezTo>
                      <a:lnTo>
                        <a:pt x="178931" y="128490"/>
                      </a:lnTo>
                      <a:cubicBezTo>
                        <a:pt x="115649" y="113171"/>
                        <a:pt x="55029" y="83134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519" name=""/>
                <p:cNvSpPr/>
                <p:nvPr/>
              </p:nvSpPr>
              <p:spPr>
                <a:xfrm>
                  <a:off x="7387817" y="1642927"/>
                  <a:ext cx="196094" cy="106807"/>
                </a:xfrm>
                <a:custGeom>
                  <a:avLst/>
                  <a:gdLst/>
                  <a:ahLst/>
                  <a:cxnLst/>
                  <a:pathLst>
                    <a:path w="196094" h="106807">
                      <a:moveTo>
                        <a:pt x="3718" y="14937"/>
                      </a:moveTo>
                      <a:cubicBezTo>
                        <a:pt x="-185" y="13568"/>
                        <a:pt x="-2240" y="9295"/>
                        <a:pt x="-871" y="5392"/>
                      </a:cubicBezTo>
                      <a:cubicBezTo>
                        <a:pt x="498" y="1489"/>
                        <a:pt x="4771" y="-566"/>
                        <a:pt x="8674" y="803"/>
                      </a:cubicBezTo>
                      <a:cubicBezTo>
                        <a:pt x="64815" y="43859"/>
                        <a:pt x="126405" y="73660"/>
                        <a:pt x="190580" y="88818"/>
                      </a:cubicBezTo>
                      <a:cubicBezTo>
                        <a:pt x="195545" y="89231"/>
                        <a:pt x="199237" y="93590"/>
                        <a:pt x="198826" y="98556"/>
                      </a:cubicBezTo>
                      <a:cubicBezTo>
                        <a:pt x="198415" y="103521"/>
                        <a:pt x="194058" y="107215"/>
                        <a:pt x="189093" y="106807"/>
                      </a:cubicBezTo>
                      <a:cubicBezTo>
                        <a:pt x="123477" y="91178"/>
                        <a:pt x="60640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521" name=""/>
                <p:cNvSpPr/>
                <p:nvPr/>
              </p:nvSpPr>
              <p:spPr>
                <a:xfrm>
                  <a:off x="7452889" y="1706911"/>
                  <a:ext cx="54554" cy="33849"/>
                </a:xfrm>
                <a:custGeom>
                  <a:avLst/>
                  <a:gdLst/>
                  <a:ahLst/>
                  <a:cxnLst/>
                  <a:pathLst>
                    <a:path w="54554" h="33849">
                      <a:moveTo>
                        <a:pt x="54554" y="33568"/>
                      </a:moveTo>
                      <a:cubicBezTo>
                        <a:pt x="39657" y="34726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4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523" name=""/>
                <p:cNvSpPr/>
                <p:nvPr/>
              </p:nvSpPr>
              <p:spPr>
                <a:xfrm>
                  <a:off x="7392371" y="1700385"/>
                  <a:ext cx="180915" cy="136200"/>
                </a:xfrm>
                <a:custGeom>
                  <a:avLst/>
                  <a:gdLst/>
                  <a:ahLst/>
                  <a:cxnLst/>
                  <a:pathLst>
                    <a:path w="180915" h="136200" fill="none">
                      <a:moveTo>
                        <a:pt x="0" y="0"/>
                      </a:moveTo>
                      <a:cubicBezTo>
                        <a:pt x="55691" y="43372"/>
                        <a:pt x="116719" y="74014"/>
                        <a:pt x="180419" y="90585"/>
                      </a:cubicBezTo>
                      <a:lnTo>
                        <a:pt x="180915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525" name=""/>
                <p:cNvSpPr/>
                <p:nvPr/>
              </p:nvSpPr>
              <p:spPr>
                <a:xfrm>
                  <a:off x="7393362" y="1719202"/>
                  <a:ext cx="178933" cy="98938"/>
                </a:xfrm>
                <a:custGeom>
                  <a:avLst/>
                  <a:gdLst/>
                  <a:ahLst/>
                  <a:cxnLst/>
                  <a:pathLst>
                    <a:path w="178933" h="98938">
                      <a:moveTo>
                        <a:pt x="178933" y="87373"/>
                      </a:moveTo>
                      <a:lnTo>
                        <a:pt x="178933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9" y="70518"/>
                        <a:pt x="178933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1527" name=""/>
              <p:cNvSpPr/>
              <p:nvPr/>
            </p:nvSpPr>
            <p:spPr>
              <a:xfrm>
                <a:off x="7396092" y="1981856"/>
                <a:ext cx="158722" cy="63676"/>
              </a:xfrm>
              <a:custGeom>
                <a:avLst/>
                <a:gdLst/>
                <a:ahLst/>
                <a:cxnLst/>
                <a:pathLst>
                  <a:path w="158722" h="63676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529" name=""/>
              <p:cNvSpPr/>
              <p:nvPr/>
            </p:nvSpPr>
            <p:spPr>
              <a:xfrm>
                <a:off x="7396830" y="2025278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30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531" name=""/>
              <p:cNvSpPr/>
              <p:nvPr/>
            </p:nvSpPr>
            <p:spPr>
              <a:xfrm>
                <a:off x="7392952" y="2004620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533" name=""/>
              <p:cNvSpPr/>
              <p:nvPr/>
            </p:nvSpPr>
            <p:spPr>
              <a:xfrm>
                <a:off x="8020598" y="2184360"/>
                <a:ext cx="55652" cy="117121"/>
              </a:xfrm>
              <a:custGeom>
                <a:avLst/>
                <a:gdLst/>
                <a:ahLst/>
                <a:cxnLst/>
                <a:pathLst>
                  <a:path w="55652" h="117121">
                    <a:moveTo>
                      <a:pt x="0" y="117121"/>
                    </a:moveTo>
                    <a:cubicBezTo>
                      <a:pt x="22712" y="116963"/>
                      <a:pt x="43092" y="103984"/>
                      <a:pt x="51661" y="84222"/>
                    </a:cubicBezTo>
                    <a:cubicBezTo>
                      <a:pt x="60230" y="64460"/>
                      <a:pt x="55305" y="41795"/>
                      <a:pt x="39177" y="26770"/>
                    </a:cubicBezTo>
                    <a:lnTo>
                      <a:pt x="0" y="0"/>
                    </a:lnTo>
                    <a:lnTo>
                      <a:pt x="0" y="117121"/>
                    </a:lnTo>
                    <a:close/>
                  </a:path>
                </a:pathLst>
              </a:custGeom>
              <a:gradFill>
                <a:gsLst>
                  <a:gs pos="0">
                    <a:srgbClr val="E2E9F3"/>
                  </a:gs>
                  <a:gs pos="100000">
                    <a:srgbClr val="F6F8FB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536" name=""/>
              <p:cNvSpPr/>
              <p:nvPr/>
            </p:nvSpPr>
            <p:spPr>
              <a:xfrm>
                <a:off x="7710726" y="1953468"/>
                <a:ext cx="309869" cy="348018"/>
              </a:xfrm>
              <a:custGeom>
                <a:avLst/>
                <a:gdLst/>
                <a:ahLst/>
                <a:cxnLst/>
                <a:pathLst>
                  <a:path w="309869" h="348018">
                    <a:moveTo>
                      <a:pt x="7123" y="0"/>
                    </a:moveTo>
                    <a:lnTo>
                      <a:pt x="309869" y="174008"/>
                    </a:lnTo>
                    <a:lnTo>
                      <a:pt x="309869" y="348018"/>
                    </a:lnTo>
                    <a:lnTo>
                      <a:pt x="0" y="177355"/>
                    </a:lnTo>
                    <a:lnTo>
                      <a:pt x="7123" y="0"/>
                    </a:lnTo>
                    <a:close/>
                  </a:path>
                </a:pathLst>
              </a:custGeom>
              <a:gradFill>
                <a:gsLst>
                  <a:gs pos="0">
                    <a:srgbClr val="3EB67B"/>
                  </a:gs>
                  <a:gs pos="100000">
                    <a:srgbClr val="E2F5EC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grpSp>
            <p:nvGrpSpPr>
              <p:cNvPr id="11538" name=""/>
              <p:cNvGrpSpPr/>
              <p:nvPr/>
            </p:nvGrpSpPr>
            <p:grpSpPr>
              <a:xfrm>
                <a:off x="7732091" y="1983585"/>
                <a:ext cx="270690" cy="287784"/>
                <a:chOff x="7732091" y="1983585"/>
                <a:chExt cx="270690" cy="287784"/>
              </a:xfrm>
            </p:grpSpPr>
            <p:sp>
              <p:nvSpPr>
                <p:cNvPr id="11540" name=""/>
                <p:cNvSpPr/>
                <p:nvPr/>
              </p:nvSpPr>
              <p:spPr>
                <a:xfrm>
                  <a:off x="7731735" y="1984294"/>
                  <a:ext cx="40437" cy="39750"/>
                </a:xfrm>
                <a:custGeom>
                  <a:avLst/>
                  <a:gdLst/>
                  <a:ahLst/>
                  <a:cxnLst/>
                  <a:pathLst>
                    <a:path w="40437" h="39750">
                      <a:moveTo>
                        <a:pt x="0" y="35473"/>
                      </a:moveTo>
                      <a:cubicBezTo>
                        <a:pt x="7333" y="40183"/>
                        <a:pt x="17116" y="41144"/>
                        <a:pt x="25530" y="37981"/>
                      </a:cubicBezTo>
                      <a:cubicBezTo>
                        <a:pt x="33944" y="34817"/>
                        <a:pt x="39656" y="28031"/>
                        <a:pt x="40437" y="20270"/>
                      </a:cubicBezTo>
                      <a:lnTo>
                        <a:pt x="0" y="0"/>
                      </a:lnTo>
                      <a:lnTo>
                        <a:pt x="0" y="35473"/>
                      </a:lnTo>
                      <a:close/>
                    </a:path>
                  </a:pathLst>
                </a:custGeom>
                <a:solidFill>
                  <a:srgbClr val="3EB67B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1542" name=""/>
                <p:cNvSpPr/>
                <p:nvPr/>
              </p:nvSpPr>
              <p:spPr>
                <a:xfrm>
                  <a:off x="7957836" y="2111021"/>
                  <a:ext cx="40437" cy="59542"/>
                </a:xfrm>
                <a:custGeom>
                  <a:avLst/>
                  <a:gdLst/>
                  <a:ahLst/>
                  <a:cxnLst/>
                  <a:pathLst>
                    <a:path w="40437" h="59542">
                      <a:moveTo>
                        <a:pt x="0" y="0"/>
                      </a:moveTo>
                      <a:lnTo>
                        <a:pt x="40437" y="22803"/>
                      </a:lnTo>
                      <a:lnTo>
                        <a:pt x="38939" y="59542"/>
                      </a:lnTo>
                      <a:cubicBezTo>
                        <a:pt x="14090" y="47190"/>
                        <a:pt x="-834" y="24370"/>
                        <a:pt x="0" y="0"/>
                      </a:cubicBezTo>
                      <a:close/>
                    </a:path>
                  </a:pathLst>
                </a:custGeom>
                <a:solidFill>
                  <a:srgbClr val="3EB67B"/>
                </a:solidFill>
                <a:ln w="8580" cap="flat">
                  <a:noFill/>
                  <a:miter lim="800000"/>
                </a:ln>
              </p:spPr>
            </p:sp>
            <p:cxnSp>
              <p:nvCxnSpPr>
                <p:cNvPr id="11544" name="Line"/>
                <p:cNvCxnSpPr/>
                <p:nvPr/>
              </p:nvCxnSpPr>
              <p:spPr>
                <a:xfrm rot="5400000">
                  <a:off x="7967423" y="2200964"/>
                  <a:ext cx="55734" cy="0"/>
                </a:xfrm>
                <a:prstGeom prst="line">
                  <a:avLst/>
                </a:prstGeom>
                <a:ln w="8580" cap="flat">
                  <a:solidFill>
                    <a:srgbClr val="339966"/>
                  </a:solidFill>
                  <a:miter lim="800000"/>
                </a:ln>
              </p:spPr>
            </p:cxnSp>
            <p:cxnSp>
              <p:nvCxnSpPr>
                <p:cNvPr id="11546" name="Line"/>
                <p:cNvCxnSpPr/>
                <p:nvPr/>
              </p:nvCxnSpPr>
              <p:spPr>
                <a:xfrm rot="1758396">
                  <a:off x="7781034" y="2200341"/>
                  <a:ext cx="188941" cy="0"/>
                </a:xfrm>
                <a:prstGeom prst="line">
                  <a:avLst/>
                </a:prstGeom>
                <a:ln w="8580" cap="flat">
                  <a:solidFill>
                    <a:srgbClr val="339966"/>
                  </a:solidFill>
                  <a:miter lim="800000"/>
                </a:ln>
              </p:spPr>
            </p:cxnSp>
            <p:sp>
              <p:nvSpPr>
                <p:cNvPr id="11548" name=""/>
                <p:cNvSpPr/>
                <p:nvPr/>
              </p:nvSpPr>
              <p:spPr>
                <a:xfrm>
                  <a:off x="7957831" y="2227020"/>
                  <a:ext cx="38937" cy="43630"/>
                </a:xfrm>
                <a:custGeom>
                  <a:avLst/>
                  <a:gdLst/>
                  <a:ahLst/>
                  <a:cxnLst/>
                  <a:pathLst>
                    <a:path w="38937" h="43630">
                      <a:moveTo>
                        <a:pt x="0" y="20826"/>
                      </a:moveTo>
                      <a:lnTo>
                        <a:pt x="38937" y="43630"/>
                      </a:lnTo>
                      <a:lnTo>
                        <a:pt x="38937" y="4355"/>
                      </a:lnTo>
                      <a:cubicBezTo>
                        <a:pt x="31658" y="-664"/>
                        <a:pt x="21577" y="-1606"/>
                        <a:pt x="13178" y="1946"/>
                      </a:cubicBezTo>
                      <a:cubicBezTo>
                        <a:pt x="4779" y="5499"/>
                        <a:pt x="-379" y="12888"/>
                        <a:pt x="0" y="20826"/>
                      </a:cubicBezTo>
                      <a:close/>
                    </a:path>
                  </a:pathLst>
                </a:custGeom>
                <a:solidFill>
                  <a:srgbClr val="3EB67B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1550" name=""/>
                <p:cNvSpPr/>
                <p:nvPr/>
              </p:nvSpPr>
              <p:spPr>
                <a:xfrm>
                  <a:off x="7733240" y="2083149"/>
                  <a:ext cx="38937" cy="57009"/>
                </a:xfrm>
                <a:custGeom>
                  <a:avLst/>
                  <a:gdLst/>
                  <a:ahLst/>
                  <a:cxnLst/>
                  <a:pathLst>
                    <a:path w="38937" h="57009">
                      <a:moveTo>
                        <a:pt x="0" y="36739"/>
                      </a:moveTo>
                      <a:lnTo>
                        <a:pt x="0" y="0"/>
                      </a:lnTo>
                      <a:cubicBezTo>
                        <a:pt x="23932" y="11884"/>
                        <a:pt x="38719" y="33534"/>
                        <a:pt x="38937" y="57009"/>
                      </a:cubicBezTo>
                      <a:lnTo>
                        <a:pt x="0" y="36739"/>
                      </a:lnTo>
                      <a:close/>
                    </a:path>
                  </a:pathLst>
                </a:custGeom>
                <a:solidFill>
                  <a:srgbClr val="3EB67B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1552" name="Ellipse"/>
                <p:cNvSpPr/>
                <p:nvPr/>
              </p:nvSpPr>
              <p:spPr>
                <a:xfrm rot="-900000">
                  <a:off x="7825246" y="2071358"/>
                  <a:ext cx="77325" cy="107615"/>
                </a:xfrm>
                <a:custGeom>
                  <a:avLst/>
                  <a:gdLst/>
                  <a:ahLst/>
                  <a:cxnLst/>
                  <a:pathLst>
                    <a:path w="77325" h="107615">
                      <a:moveTo>
                        <a:pt x="0" y="53808"/>
                      </a:moveTo>
                      <a:cubicBezTo>
                        <a:pt x="-5" y="24085"/>
                        <a:pt x="17306" y="-13"/>
                        <a:pt x="38662" y="-13"/>
                      </a:cubicBezTo>
                      <a:cubicBezTo>
                        <a:pt x="60019" y="-13"/>
                        <a:pt x="77330" y="24085"/>
                        <a:pt x="77325" y="53808"/>
                      </a:cubicBezTo>
                      <a:cubicBezTo>
                        <a:pt x="77330" y="83530"/>
                        <a:pt x="60019" y="107628"/>
                        <a:pt x="38662" y="107628"/>
                      </a:cubicBezTo>
                      <a:cubicBezTo>
                        <a:pt x="17306" y="107628"/>
                        <a:pt x="-5" y="83530"/>
                        <a:pt x="0" y="53808"/>
                      </a:cubicBezTo>
                      <a:close/>
                    </a:path>
                  </a:pathLst>
                </a:custGeom>
                <a:noFill/>
                <a:ln w="8580" cap="flat">
                  <a:solidFill>
                    <a:srgbClr val="339966"/>
                  </a:solidFill>
                  <a:miter lim="800000"/>
                </a:ln>
              </p:spPr>
            </p:sp>
          </p:grpSp>
          <p:sp>
            <p:nvSpPr>
              <p:cNvPr id="2483" name="Text 2483"/>
              <p:cNvSpPr txBox="1"/>
              <p:nvPr/>
            </p:nvSpPr>
            <p:spPr>
              <a:xfrm>
                <a:off x="7317842" y="2360182"/>
                <a:ext cx="812805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Certificate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Authority</a:t>
                </a:r>
              </a:p>
            </p:txBody>
          </p:sp>
        </p:grpSp>
        <p:grpSp>
          <p:nvGrpSpPr>
            <p:cNvPr id="11557" name=""/>
            <p:cNvGrpSpPr/>
            <p:nvPr/>
          </p:nvGrpSpPr>
          <p:grpSpPr>
            <a:xfrm>
              <a:off x="7360149" y="4793712"/>
              <a:ext cx="728190" cy="849376"/>
              <a:chOff x="7360149" y="4793712"/>
              <a:chExt cx="728190" cy="849376"/>
            </a:xfrm>
          </p:grpSpPr>
          <p:sp>
            <p:nvSpPr>
              <p:cNvPr id="11559" name=""/>
              <p:cNvSpPr/>
              <p:nvPr/>
            </p:nvSpPr>
            <p:spPr>
              <a:xfrm>
                <a:off x="7623468" y="5370053"/>
                <a:ext cx="465236" cy="271866"/>
              </a:xfrm>
              <a:custGeom>
                <a:avLst/>
                <a:gdLst/>
                <a:ahLst/>
                <a:cxnLst/>
                <a:pathLst>
                  <a:path w="465236" h="271866">
                    <a:moveTo>
                      <a:pt x="354861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0" y="264339"/>
                      <a:pt x="381267" y="231536"/>
                      <a:pt x="442533" y="178762"/>
                    </a:cubicBezTo>
                    <a:cubicBezTo>
                      <a:pt x="467835" y="146058"/>
                      <a:pt x="472367" y="104003"/>
                      <a:pt x="454512" y="67598"/>
                    </a:cubicBezTo>
                    <a:cubicBezTo>
                      <a:pt x="436658" y="31193"/>
                      <a:pt x="398959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1561" name=""/>
              <p:cNvSpPr/>
              <p:nvPr/>
            </p:nvSpPr>
            <p:spPr>
              <a:xfrm>
                <a:off x="7360454" y="4792797"/>
                <a:ext cx="663801" cy="335177"/>
              </a:xfrm>
              <a:custGeom>
                <a:avLst/>
                <a:gdLst/>
                <a:ahLst/>
                <a:cxnLst/>
                <a:pathLst>
                  <a:path w="663801" h="335177">
                    <a:moveTo>
                      <a:pt x="0" y="212279"/>
                    </a:moveTo>
                    <a:lnTo>
                      <a:pt x="413309" y="0"/>
                    </a:lnTo>
                    <a:lnTo>
                      <a:pt x="664922" y="126623"/>
                    </a:lnTo>
                    <a:lnTo>
                      <a:pt x="246316" y="335177"/>
                    </a:lnTo>
                    <a:cubicBezTo>
                      <a:pt x="151892" y="318033"/>
                      <a:pt x="65799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563" name=""/>
              <p:cNvSpPr/>
              <p:nvPr/>
            </p:nvSpPr>
            <p:spPr>
              <a:xfrm>
                <a:off x="7603716" y="4919415"/>
                <a:ext cx="417486" cy="718770"/>
              </a:xfrm>
              <a:custGeom>
                <a:avLst/>
                <a:gdLst/>
                <a:ahLst/>
                <a:cxnLst/>
                <a:pathLst>
                  <a:path w="417486" h="718770">
                    <a:moveTo>
                      <a:pt x="-1119" y="208555"/>
                    </a:moveTo>
                    <a:lnTo>
                      <a:pt x="417486" y="0"/>
                    </a:lnTo>
                    <a:lnTo>
                      <a:pt x="417486" y="506491"/>
                    </a:lnTo>
                    <a:lnTo>
                      <a:pt x="3056" y="718770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565" name=""/>
              <p:cNvSpPr/>
              <p:nvPr/>
            </p:nvSpPr>
            <p:spPr>
              <a:xfrm>
                <a:off x="7360452" y="5005080"/>
                <a:ext cx="250491" cy="633114"/>
              </a:xfrm>
              <a:custGeom>
                <a:avLst/>
                <a:gdLst/>
                <a:ahLst/>
                <a:cxnLst/>
                <a:pathLst>
                  <a:path w="250491" h="633114">
                    <a:moveTo>
                      <a:pt x="0" y="517664"/>
                    </a:moveTo>
                    <a:cubicBezTo>
                      <a:pt x="69175" y="577008"/>
                      <a:pt x="156208" y="617121"/>
                      <a:pt x="250491" y="633114"/>
                    </a:cubicBezTo>
                    <a:lnTo>
                      <a:pt x="246317" y="122899"/>
                    </a:lnTo>
                    <a:cubicBezTo>
                      <a:pt x="150610" y="108931"/>
                      <a:pt x="63436" y="65436"/>
                      <a:pt x="0" y="0"/>
                    </a:cubicBezTo>
                    <a:lnTo>
                      <a:pt x="0" y="517664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567" name="Ellipse"/>
              <p:cNvSpPr/>
              <p:nvPr/>
            </p:nvSpPr>
            <p:spPr>
              <a:xfrm rot="-900000">
                <a:off x="7454786" y="5318806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6"/>
                      <a:pt x="16478" y="54476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1569" name=""/>
              <p:cNvGrpSpPr/>
              <p:nvPr/>
            </p:nvGrpSpPr>
            <p:grpSpPr>
              <a:xfrm>
                <a:off x="7392286" y="5094882"/>
                <a:ext cx="186825" cy="192727"/>
                <a:chOff x="7392286" y="5094882"/>
                <a:chExt cx="186825" cy="192727"/>
              </a:xfrm>
            </p:grpSpPr>
            <p:sp>
              <p:nvSpPr>
                <p:cNvPr id="11571" name=""/>
                <p:cNvSpPr/>
                <p:nvPr/>
              </p:nvSpPr>
              <p:spPr>
                <a:xfrm>
                  <a:off x="7393384" y="5153338"/>
                  <a:ext cx="179427" cy="128490"/>
                </a:xfrm>
                <a:custGeom>
                  <a:avLst/>
                  <a:gdLst/>
                  <a:ahLst/>
                  <a:cxnLst/>
                  <a:pathLst>
                    <a:path w="179427" h="128490">
                      <a:moveTo>
                        <a:pt x="0" y="0"/>
                      </a:moveTo>
                      <a:cubicBezTo>
                        <a:pt x="56096" y="40751"/>
                        <a:pt x="116571" y="70417"/>
                        <a:pt x="179427" y="88016"/>
                      </a:cubicBezTo>
                      <a:lnTo>
                        <a:pt x="178931" y="128490"/>
                      </a:lnTo>
                      <a:cubicBezTo>
                        <a:pt x="115649" y="113172"/>
                        <a:pt x="55028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573" name=""/>
                <p:cNvSpPr/>
                <p:nvPr/>
              </p:nvSpPr>
              <p:spPr>
                <a:xfrm>
                  <a:off x="7388332" y="5093951"/>
                  <a:ext cx="196093" cy="106807"/>
                </a:xfrm>
                <a:custGeom>
                  <a:avLst/>
                  <a:gdLst/>
                  <a:ahLst/>
                  <a:cxnLst/>
                  <a:pathLst>
                    <a:path w="196093" h="106807">
                      <a:moveTo>
                        <a:pt x="3718" y="14937"/>
                      </a:moveTo>
                      <a:cubicBezTo>
                        <a:pt x="-185" y="13568"/>
                        <a:pt x="-2240" y="9295"/>
                        <a:pt x="-871" y="5392"/>
                      </a:cubicBezTo>
                      <a:cubicBezTo>
                        <a:pt x="498" y="1489"/>
                        <a:pt x="4771" y="-566"/>
                        <a:pt x="8674" y="803"/>
                      </a:cubicBezTo>
                      <a:cubicBezTo>
                        <a:pt x="64814" y="43859"/>
                        <a:pt x="126404" y="73660"/>
                        <a:pt x="190579" y="88818"/>
                      </a:cubicBezTo>
                      <a:cubicBezTo>
                        <a:pt x="195546" y="89230"/>
                        <a:pt x="199238" y="93589"/>
                        <a:pt x="198827" y="98556"/>
                      </a:cubicBezTo>
                      <a:cubicBezTo>
                        <a:pt x="198417" y="103522"/>
                        <a:pt x="194058" y="107216"/>
                        <a:pt x="189092" y="106807"/>
                      </a:cubicBezTo>
                      <a:cubicBezTo>
                        <a:pt x="123477" y="91178"/>
                        <a:pt x="60639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575" name=""/>
                <p:cNvSpPr/>
                <p:nvPr/>
              </p:nvSpPr>
              <p:spPr>
                <a:xfrm>
                  <a:off x="7453403" y="5157935"/>
                  <a:ext cx="54553" cy="33849"/>
                </a:xfrm>
                <a:custGeom>
                  <a:avLst/>
                  <a:gdLst/>
                  <a:ahLst/>
                  <a:cxnLst/>
                  <a:pathLst>
                    <a:path w="54553" h="33849">
                      <a:moveTo>
                        <a:pt x="54553" y="33568"/>
                      </a:moveTo>
                      <a:cubicBezTo>
                        <a:pt x="39656" y="34727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3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577" name=""/>
                <p:cNvSpPr/>
                <p:nvPr/>
              </p:nvSpPr>
              <p:spPr>
                <a:xfrm>
                  <a:off x="7392887" y="5151409"/>
                  <a:ext cx="180914" cy="136200"/>
                </a:xfrm>
                <a:custGeom>
                  <a:avLst/>
                  <a:gdLst/>
                  <a:ahLst/>
                  <a:cxnLst/>
                  <a:pathLst>
                    <a:path w="180914" h="136200" fill="none">
                      <a:moveTo>
                        <a:pt x="0" y="0"/>
                      </a:moveTo>
                      <a:cubicBezTo>
                        <a:pt x="55690" y="43372"/>
                        <a:pt x="116719" y="74014"/>
                        <a:pt x="180419" y="90585"/>
                      </a:cubicBezTo>
                      <a:lnTo>
                        <a:pt x="180914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579" name=""/>
                <p:cNvSpPr/>
                <p:nvPr/>
              </p:nvSpPr>
              <p:spPr>
                <a:xfrm>
                  <a:off x="7393878" y="5170226"/>
                  <a:ext cx="178932" cy="98938"/>
                </a:xfrm>
                <a:custGeom>
                  <a:avLst/>
                  <a:gdLst/>
                  <a:ahLst/>
                  <a:cxnLst/>
                  <a:pathLst>
                    <a:path w="178932" h="98938">
                      <a:moveTo>
                        <a:pt x="178932" y="87373"/>
                      </a:moveTo>
                      <a:lnTo>
                        <a:pt x="178932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8" y="70518"/>
                        <a:pt x="178932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1581" name=""/>
              <p:cNvSpPr/>
              <p:nvPr/>
            </p:nvSpPr>
            <p:spPr>
              <a:xfrm>
                <a:off x="7396609" y="5432881"/>
                <a:ext cx="158722" cy="63677"/>
              </a:xfrm>
              <a:custGeom>
                <a:avLst/>
                <a:gdLst/>
                <a:ahLst/>
                <a:cxnLst/>
                <a:pathLst>
                  <a:path w="158722" h="63677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583" name=""/>
              <p:cNvSpPr/>
              <p:nvPr/>
            </p:nvSpPr>
            <p:spPr>
              <a:xfrm>
                <a:off x="7397346" y="5476301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29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585" name=""/>
              <p:cNvSpPr/>
              <p:nvPr/>
            </p:nvSpPr>
            <p:spPr>
              <a:xfrm>
                <a:off x="7393467" y="5455645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2484" name="Text 2484"/>
              <p:cNvSpPr txBox="1"/>
              <p:nvPr/>
            </p:nvSpPr>
            <p:spPr>
              <a:xfrm>
                <a:off x="7315468" y="5684698"/>
                <a:ext cx="817555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CRM Server</a:t>
                </a:r>
              </a:p>
            </p:txBody>
          </p:sp>
        </p:grpSp>
        <p:grpSp>
          <p:nvGrpSpPr>
            <p:cNvPr id="11589" name=""/>
            <p:cNvGrpSpPr/>
            <p:nvPr/>
          </p:nvGrpSpPr>
          <p:grpSpPr>
            <a:xfrm>
              <a:off x="8150974" y="3918473"/>
              <a:ext cx="728190" cy="849376"/>
              <a:chOff x="8150974" y="3918473"/>
              <a:chExt cx="728190" cy="849376"/>
            </a:xfrm>
          </p:grpSpPr>
          <p:sp>
            <p:nvSpPr>
              <p:cNvPr id="11591" name=""/>
              <p:cNvSpPr/>
              <p:nvPr/>
            </p:nvSpPr>
            <p:spPr>
              <a:xfrm>
                <a:off x="8414294" y="4494815"/>
                <a:ext cx="465236" cy="271866"/>
              </a:xfrm>
              <a:custGeom>
                <a:avLst/>
                <a:gdLst/>
                <a:ahLst/>
                <a:cxnLst/>
                <a:pathLst>
                  <a:path w="465236" h="271866">
                    <a:moveTo>
                      <a:pt x="354861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0" y="264339"/>
                      <a:pt x="381267" y="231536"/>
                      <a:pt x="442533" y="178762"/>
                    </a:cubicBezTo>
                    <a:cubicBezTo>
                      <a:pt x="467835" y="146058"/>
                      <a:pt x="472367" y="104003"/>
                      <a:pt x="454512" y="67598"/>
                    </a:cubicBezTo>
                    <a:cubicBezTo>
                      <a:pt x="436658" y="31193"/>
                      <a:pt x="398959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1593" name=""/>
              <p:cNvSpPr/>
              <p:nvPr/>
            </p:nvSpPr>
            <p:spPr>
              <a:xfrm>
                <a:off x="8151278" y="3917559"/>
                <a:ext cx="663801" cy="335177"/>
              </a:xfrm>
              <a:custGeom>
                <a:avLst/>
                <a:gdLst/>
                <a:ahLst/>
                <a:cxnLst/>
                <a:pathLst>
                  <a:path w="663801" h="335177">
                    <a:moveTo>
                      <a:pt x="0" y="212279"/>
                    </a:moveTo>
                    <a:lnTo>
                      <a:pt x="413309" y="0"/>
                    </a:lnTo>
                    <a:lnTo>
                      <a:pt x="664922" y="126623"/>
                    </a:lnTo>
                    <a:lnTo>
                      <a:pt x="246316" y="335177"/>
                    </a:lnTo>
                    <a:cubicBezTo>
                      <a:pt x="151892" y="318033"/>
                      <a:pt x="65799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595" name=""/>
              <p:cNvSpPr/>
              <p:nvPr/>
            </p:nvSpPr>
            <p:spPr>
              <a:xfrm>
                <a:off x="8394541" y="4044176"/>
                <a:ext cx="417486" cy="718770"/>
              </a:xfrm>
              <a:custGeom>
                <a:avLst/>
                <a:gdLst/>
                <a:ahLst/>
                <a:cxnLst/>
                <a:pathLst>
                  <a:path w="417486" h="718770">
                    <a:moveTo>
                      <a:pt x="-1119" y="208555"/>
                    </a:moveTo>
                    <a:lnTo>
                      <a:pt x="417486" y="0"/>
                    </a:lnTo>
                    <a:lnTo>
                      <a:pt x="417486" y="506491"/>
                    </a:lnTo>
                    <a:lnTo>
                      <a:pt x="3056" y="718770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597" name=""/>
              <p:cNvSpPr/>
              <p:nvPr/>
            </p:nvSpPr>
            <p:spPr>
              <a:xfrm>
                <a:off x="8151277" y="4129841"/>
                <a:ext cx="250491" cy="633114"/>
              </a:xfrm>
              <a:custGeom>
                <a:avLst/>
                <a:gdLst/>
                <a:ahLst/>
                <a:cxnLst/>
                <a:pathLst>
                  <a:path w="250491" h="633114">
                    <a:moveTo>
                      <a:pt x="0" y="517664"/>
                    </a:moveTo>
                    <a:cubicBezTo>
                      <a:pt x="69175" y="577008"/>
                      <a:pt x="156208" y="617121"/>
                      <a:pt x="250491" y="633114"/>
                    </a:cubicBezTo>
                    <a:lnTo>
                      <a:pt x="246317" y="122899"/>
                    </a:lnTo>
                    <a:cubicBezTo>
                      <a:pt x="150610" y="108931"/>
                      <a:pt x="63436" y="65436"/>
                      <a:pt x="0" y="0"/>
                    </a:cubicBezTo>
                    <a:lnTo>
                      <a:pt x="0" y="517664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599" name="Ellipse"/>
              <p:cNvSpPr/>
              <p:nvPr/>
            </p:nvSpPr>
            <p:spPr>
              <a:xfrm rot="-900000">
                <a:off x="8245611" y="4443568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6"/>
                      <a:pt x="16478" y="54476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1601" name=""/>
              <p:cNvGrpSpPr/>
              <p:nvPr/>
            </p:nvGrpSpPr>
            <p:grpSpPr>
              <a:xfrm>
                <a:off x="8183111" y="4219643"/>
                <a:ext cx="186825" cy="192727"/>
                <a:chOff x="8183111" y="4219643"/>
                <a:chExt cx="186825" cy="192727"/>
              </a:xfrm>
            </p:grpSpPr>
            <p:sp>
              <p:nvSpPr>
                <p:cNvPr id="11603" name=""/>
                <p:cNvSpPr/>
                <p:nvPr/>
              </p:nvSpPr>
              <p:spPr>
                <a:xfrm>
                  <a:off x="8184209" y="4278100"/>
                  <a:ext cx="179427" cy="128490"/>
                </a:xfrm>
                <a:custGeom>
                  <a:avLst/>
                  <a:gdLst/>
                  <a:ahLst/>
                  <a:cxnLst/>
                  <a:pathLst>
                    <a:path w="179427" h="128490">
                      <a:moveTo>
                        <a:pt x="0" y="0"/>
                      </a:moveTo>
                      <a:cubicBezTo>
                        <a:pt x="56096" y="40751"/>
                        <a:pt x="116571" y="70417"/>
                        <a:pt x="179427" y="88016"/>
                      </a:cubicBezTo>
                      <a:lnTo>
                        <a:pt x="178931" y="128490"/>
                      </a:lnTo>
                      <a:cubicBezTo>
                        <a:pt x="115649" y="113172"/>
                        <a:pt x="55028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605" name=""/>
                <p:cNvSpPr/>
                <p:nvPr/>
              </p:nvSpPr>
              <p:spPr>
                <a:xfrm>
                  <a:off x="8179158" y="4218713"/>
                  <a:ext cx="196093" cy="106807"/>
                </a:xfrm>
                <a:custGeom>
                  <a:avLst/>
                  <a:gdLst/>
                  <a:ahLst/>
                  <a:cxnLst/>
                  <a:pathLst>
                    <a:path w="196093" h="106807">
                      <a:moveTo>
                        <a:pt x="3718" y="14937"/>
                      </a:moveTo>
                      <a:cubicBezTo>
                        <a:pt x="-185" y="13568"/>
                        <a:pt x="-2240" y="9295"/>
                        <a:pt x="-871" y="5392"/>
                      </a:cubicBezTo>
                      <a:cubicBezTo>
                        <a:pt x="498" y="1489"/>
                        <a:pt x="4771" y="-566"/>
                        <a:pt x="8674" y="803"/>
                      </a:cubicBezTo>
                      <a:cubicBezTo>
                        <a:pt x="64814" y="43859"/>
                        <a:pt x="126404" y="73660"/>
                        <a:pt x="190579" y="88818"/>
                      </a:cubicBezTo>
                      <a:cubicBezTo>
                        <a:pt x="195546" y="89230"/>
                        <a:pt x="199238" y="93589"/>
                        <a:pt x="198827" y="98556"/>
                      </a:cubicBezTo>
                      <a:cubicBezTo>
                        <a:pt x="198417" y="103522"/>
                        <a:pt x="194058" y="107216"/>
                        <a:pt x="189092" y="106807"/>
                      </a:cubicBezTo>
                      <a:cubicBezTo>
                        <a:pt x="123477" y="91178"/>
                        <a:pt x="60639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607" name=""/>
                <p:cNvSpPr/>
                <p:nvPr/>
              </p:nvSpPr>
              <p:spPr>
                <a:xfrm>
                  <a:off x="8244228" y="4282696"/>
                  <a:ext cx="54553" cy="33849"/>
                </a:xfrm>
                <a:custGeom>
                  <a:avLst/>
                  <a:gdLst/>
                  <a:ahLst/>
                  <a:cxnLst/>
                  <a:pathLst>
                    <a:path w="54553" h="33849">
                      <a:moveTo>
                        <a:pt x="54553" y="33568"/>
                      </a:moveTo>
                      <a:cubicBezTo>
                        <a:pt x="39656" y="34727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3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609" name=""/>
                <p:cNvSpPr/>
                <p:nvPr/>
              </p:nvSpPr>
              <p:spPr>
                <a:xfrm>
                  <a:off x="8183712" y="4276170"/>
                  <a:ext cx="180914" cy="136200"/>
                </a:xfrm>
                <a:custGeom>
                  <a:avLst/>
                  <a:gdLst/>
                  <a:ahLst/>
                  <a:cxnLst/>
                  <a:pathLst>
                    <a:path w="180914" h="136200" fill="none">
                      <a:moveTo>
                        <a:pt x="0" y="0"/>
                      </a:moveTo>
                      <a:cubicBezTo>
                        <a:pt x="55690" y="43372"/>
                        <a:pt x="116719" y="74014"/>
                        <a:pt x="180419" y="90585"/>
                      </a:cubicBezTo>
                      <a:lnTo>
                        <a:pt x="180914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1611" name=""/>
                <p:cNvSpPr/>
                <p:nvPr/>
              </p:nvSpPr>
              <p:spPr>
                <a:xfrm>
                  <a:off x="8184703" y="4294987"/>
                  <a:ext cx="178932" cy="98938"/>
                </a:xfrm>
                <a:custGeom>
                  <a:avLst/>
                  <a:gdLst/>
                  <a:ahLst/>
                  <a:cxnLst/>
                  <a:pathLst>
                    <a:path w="178932" h="98938">
                      <a:moveTo>
                        <a:pt x="178932" y="87373"/>
                      </a:moveTo>
                      <a:lnTo>
                        <a:pt x="178932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8" y="70518"/>
                        <a:pt x="178932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1613" name=""/>
              <p:cNvSpPr/>
              <p:nvPr/>
            </p:nvSpPr>
            <p:spPr>
              <a:xfrm>
                <a:off x="8187433" y="4557643"/>
                <a:ext cx="158722" cy="63677"/>
              </a:xfrm>
              <a:custGeom>
                <a:avLst/>
                <a:gdLst/>
                <a:ahLst/>
                <a:cxnLst/>
                <a:pathLst>
                  <a:path w="158722" h="63677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615" name=""/>
              <p:cNvSpPr/>
              <p:nvPr/>
            </p:nvSpPr>
            <p:spPr>
              <a:xfrm>
                <a:off x="8188171" y="4601063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29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1617" name=""/>
              <p:cNvSpPr/>
              <p:nvPr/>
            </p:nvSpPr>
            <p:spPr>
              <a:xfrm>
                <a:off x="8184293" y="4580407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2485" name="Text 2485"/>
              <p:cNvSpPr txBox="1"/>
              <p:nvPr/>
            </p:nvSpPr>
            <p:spPr>
              <a:xfrm>
                <a:off x="8106292" y="4809460"/>
                <a:ext cx="817555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SharePoint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Server</a:t>
                </a:r>
              </a:p>
            </p:txBody>
          </p:sp>
        </p:grpSp>
        <p:sp>
          <p:nvSpPr>
            <p:cNvPr id="11647" name="Rectangle"/>
            <p:cNvSpPr/>
            <p:nvPr/>
          </p:nvSpPr>
          <p:spPr>
            <a:xfrm>
              <a:off x="4439799" y="1148098"/>
              <a:ext cx="912000" cy="273601"/>
            </a:xfrm>
            <a:custGeom>
              <a:avLst/>
              <a:gdLst/>
              <a:ahLst/>
              <a:cxnLst/>
              <a:rect l="l" t="t" r="r" b="b"/>
              <a:pathLst>
                <a:path w="912000" h="273601">
                  <a:moveTo>
                    <a:pt x="0" y="0"/>
                  </a:moveTo>
                  <a:lnTo>
                    <a:pt x="912000" y="0"/>
                  </a:lnTo>
                  <a:lnTo>
                    <a:pt x="912000" y="273601"/>
                  </a:lnTo>
                  <a:lnTo>
                    <a:pt x="0" y="2736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Branch Office</a:t>
              </a:r>
            </a:p>
          </p:txBody>
        </p:sp>
        <p:sp>
          <p:nvSpPr>
            <p:cNvPr id="11649" name="Rectangle"/>
            <p:cNvSpPr/>
            <p:nvPr/>
          </p:nvSpPr>
          <p:spPr>
            <a:xfrm>
              <a:off x="4166406" y="5234717"/>
              <a:ext cx="1458782" cy="395945"/>
            </a:xfrm>
            <a:custGeom>
              <a:avLst/>
              <a:gdLst/>
              <a:ahLst/>
              <a:cxnLst/>
              <a:rect l="l" t="t" r="r" b="b"/>
              <a:pathLst>
                <a:path w="1458782" h="395945">
                  <a:moveTo>
                    <a:pt x="0" y="0"/>
                  </a:moveTo>
                  <a:lnTo>
                    <a:pt x="1458782" y="0"/>
                  </a:lnTo>
                  <a:lnTo>
                    <a:pt x="1458782" y="395945"/>
                  </a:lnTo>
                  <a:lnTo>
                    <a:pt x="0" y="39594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Perimeter Network</a:t>
              </a:r>
            </a:p>
          </p:txBody>
        </p:sp>
        <p:grpSp>
          <p:nvGrpSpPr>
            <p:cNvPr id="11705" name=""/>
            <p:cNvGrpSpPr/>
            <p:nvPr/>
          </p:nvGrpSpPr>
          <p:grpSpPr>
            <a:xfrm>
              <a:off x="4466550" y="3141870"/>
              <a:ext cx="858496" cy="686365"/>
              <a:chOff x="4466550" y="3141870"/>
              <a:chExt cx="858496" cy="686365"/>
            </a:xfrm>
          </p:grpSpPr>
          <p:sp>
            <p:nvSpPr>
              <p:cNvPr id="11707" name=""/>
              <p:cNvSpPr/>
              <p:nvPr/>
            </p:nvSpPr>
            <p:spPr>
              <a:xfrm>
                <a:off x="4469911" y="3141870"/>
                <a:ext cx="782846" cy="686365"/>
              </a:xfrm>
              <a:custGeom>
                <a:avLst/>
                <a:gdLst/>
                <a:ahLst/>
                <a:cxnLst/>
                <a:pathLst>
                  <a:path w="782846" h="686365">
                    <a:moveTo>
                      <a:pt x="2960" y="159112"/>
                    </a:moveTo>
                    <a:lnTo>
                      <a:pt x="263305" y="0"/>
                    </a:lnTo>
                    <a:lnTo>
                      <a:pt x="784001" y="321344"/>
                    </a:lnTo>
                    <a:lnTo>
                      <a:pt x="781037" y="499175"/>
                    </a:lnTo>
                    <a:lnTo>
                      <a:pt x="772160" y="514774"/>
                    </a:lnTo>
                    <a:lnTo>
                      <a:pt x="772160" y="536612"/>
                    </a:lnTo>
                    <a:lnTo>
                      <a:pt x="526609" y="686365"/>
                    </a:lnTo>
                    <a:lnTo>
                      <a:pt x="402353" y="617729"/>
                    </a:lnTo>
                    <a:cubicBezTo>
                      <a:pt x="279906" y="640568"/>
                      <a:pt x="159759" y="566659"/>
                      <a:pt x="118340" y="443018"/>
                    </a:cubicBezTo>
                    <a:lnTo>
                      <a:pt x="17266" y="385568"/>
                    </a:lnTo>
                    <a:lnTo>
                      <a:pt x="11835" y="358782"/>
                    </a:lnTo>
                    <a:lnTo>
                      <a:pt x="0" y="336943"/>
                    </a:lnTo>
                    <a:lnTo>
                      <a:pt x="2960" y="159112"/>
                    </a:lnTo>
                    <a:close/>
                  </a:path>
                </a:pathLst>
              </a:custGeom>
              <a:noFill/>
              <a:ln w="12869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709" name=""/>
              <p:cNvSpPr/>
              <p:nvPr/>
            </p:nvSpPr>
            <p:spPr>
              <a:xfrm>
                <a:off x="4996523" y="3635391"/>
                <a:ext cx="328390" cy="187190"/>
              </a:xfrm>
              <a:custGeom>
                <a:avLst/>
                <a:gdLst/>
                <a:ahLst/>
                <a:cxnLst/>
                <a:pathLst>
                  <a:path w="328390" h="187190">
                    <a:moveTo>
                      <a:pt x="183424" y="186604"/>
                    </a:moveTo>
                    <a:lnTo>
                      <a:pt x="0" y="186604"/>
                    </a:lnTo>
                    <a:lnTo>
                      <a:pt x="251470" y="2533"/>
                    </a:lnTo>
                    <a:cubicBezTo>
                      <a:pt x="279733" y="-6569"/>
                      <a:pt x="310048" y="7578"/>
                      <a:pt x="322667" y="35758"/>
                    </a:cubicBezTo>
                    <a:cubicBezTo>
                      <a:pt x="335286" y="63938"/>
                      <a:pt x="326385" y="97614"/>
                      <a:pt x="301763" y="114847"/>
                    </a:cubicBezTo>
                    <a:cubicBezTo>
                      <a:pt x="270544" y="151412"/>
                      <a:pt x="229096" y="176545"/>
                      <a:pt x="183424" y="18660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711" name=""/>
              <p:cNvSpPr/>
              <p:nvPr/>
            </p:nvSpPr>
            <p:spPr>
              <a:xfrm>
                <a:off x="4466957" y="3142258"/>
                <a:ext cx="791517" cy="481275"/>
              </a:xfrm>
              <a:custGeom>
                <a:avLst/>
                <a:gdLst/>
                <a:ahLst/>
                <a:cxnLst/>
                <a:pathLst>
                  <a:path w="791517" h="481275">
                    <a:moveTo>
                      <a:pt x="408271" y="407928"/>
                    </a:moveTo>
                    <a:cubicBezTo>
                      <a:pt x="286305" y="428005"/>
                      <a:pt x="167720" y="355057"/>
                      <a:pt x="124258" y="233216"/>
                    </a:cubicBezTo>
                    <a:lnTo>
                      <a:pt x="0" y="161460"/>
                    </a:lnTo>
                    <a:lnTo>
                      <a:pt x="265767" y="0"/>
                    </a:lnTo>
                    <a:lnTo>
                      <a:pt x="791517" y="322287"/>
                    </a:lnTo>
                    <a:lnTo>
                      <a:pt x="534422" y="481275"/>
                    </a:lnTo>
                    <a:lnTo>
                      <a:pt x="408271" y="407928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1713" name=""/>
              <p:cNvSpPr/>
              <p:nvPr/>
            </p:nvSpPr>
            <p:spPr>
              <a:xfrm>
                <a:off x="4993567" y="3466334"/>
                <a:ext cx="259986" cy="360957"/>
              </a:xfrm>
              <a:custGeom>
                <a:avLst/>
                <a:gdLst/>
                <a:ahLst/>
                <a:cxnLst/>
                <a:pathLst>
                  <a:path w="259986" h="360957">
                    <a:moveTo>
                      <a:pt x="0" y="155992"/>
                    </a:moveTo>
                    <a:lnTo>
                      <a:pt x="259128" y="946"/>
                    </a:lnTo>
                    <a:lnTo>
                      <a:pt x="260345" y="171591"/>
                    </a:lnTo>
                    <a:lnTo>
                      <a:pt x="245552" y="184071"/>
                    </a:lnTo>
                    <a:lnTo>
                      <a:pt x="245552" y="209030"/>
                    </a:lnTo>
                    <a:lnTo>
                      <a:pt x="0" y="361902"/>
                    </a:lnTo>
                    <a:lnTo>
                      <a:pt x="0" y="15599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1715" name=""/>
              <p:cNvSpPr/>
              <p:nvPr/>
            </p:nvSpPr>
            <p:spPr>
              <a:xfrm>
                <a:off x="4469908" y="3304096"/>
                <a:ext cx="528639" cy="525027"/>
              </a:xfrm>
              <a:custGeom>
                <a:avLst/>
                <a:gdLst/>
                <a:ahLst/>
                <a:cxnLst/>
                <a:pathLst>
                  <a:path w="528639" h="525027">
                    <a:moveTo>
                      <a:pt x="0" y="177832"/>
                    </a:moveTo>
                    <a:lnTo>
                      <a:pt x="5918" y="0"/>
                    </a:lnTo>
                    <a:lnTo>
                      <a:pt x="130174" y="74877"/>
                    </a:lnTo>
                    <a:cubicBezTo>
                      <a:pt x="174644" y="194017"/>
                      <a:pt x="291110" y="265122"/>
                      <a:pt x="411229" y="246469"/>
                    </a:cubicBezTo>
                    <a:lnTo>
                      <a:pt x="529570" y="315105"/>
                    </a:lnTo>
                    <a:lnTo>
                      <a:pt x="529570" y="524134"/>
                    </a:lnTo>
                    <a:lnTo>
                      <a:pt x="402354" y="455498"/>
                    </a:lnTo>
                    <a:cubicBezTo>
                      <a:pt x="280438" y="479462"/>
                      <a:pt x="160453" y="404876"/>
                      <a:pt x="121298" y="280787"/>
                    </a:cubicBezTo>
                    <a:lnTo>
                      <a:pt x="14377" y="223336"/>
                    </a:lnTo>
                    <a:cubicBezTo>
                      <a:pt x="19141" y="206449"/>
                      <a:pt x="13396" y="188267"/>
                      <a:pt x="0" y="1778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1717" name=""/>
              <p:cNvSpPr/>
              <p:nvPr/>
            </p:nvSpPr>
            <p:spPr>
              <a:xfrm>
                <a:off x="4469916" y="3407054"/>
                <a:ext cx="529568" cy="374381"/>
              </a:xfrm>
              <a:custGeom>
                <a:avLst/>
                <a:gdLst/>
                <a:ahLst/>
                <a:cxnLst/>
                <a:pathLst>
                  <a:path w="529568" h="374381">
                    <a:moveTo>
                      <a:pt x="2958" y="0"/>
                    </a:moveTo>
                    <a:lnTo>
                      <a:pt x="121297" y="74876"/>
                    </a:lnTo>
                    <a:cubicBezTo>
                      <a:pt x="166674" y="196800"/>
                      <a:pt x="285184" y="270238"/>
                      <a:pt x="408270" y="252706"/>
                    </a:cubicBezTo>
                    <a:lnTo>
                      <a:pt x="529568" y="324463"/>
                    </a:lnTo>
                    <a:lnTo>
                      <a:pt x="529568" y="374381"/>
                    </a:lnTo>
                    <a:lnTo>
                      <a:pt x="408270" y="302624"/>
                    </a:lnTo>
                    <a:cubicBezTo>
                      <a:pt x="285548" y="327115"/>
                      <a:pt x="164448" y="252621"/>
                      <a:pt x="124256" y="127913"/>
                    </a:cubicBezTo>
                    <a:lnTo>
                      <a:pt x="0" y="62397"/>
                    </a:lnTo>
                    <a:lnTo>
                      <a:pt x="2958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solidFill>
                  <a:srgbClr val="3B608D"/>
                </a:solidFill>
                <a:miter lim="800000"/>
              </a:ln>
            </p:spPr>
          </p:sp>
          <p:grpSp>
            <p:nvGrpSpPr>
              <p:cNvPr id="11719" name=""/>
              <p:cNvGrpSpPr/>
              <p:nvPr/>
            </p:nvGrpSpPr>
            <p:grpSpPr>
              <a:xfrm>
                <a:off x="4650386" y="3447613"/>
                <a:ext cx="144965" cy="159112"/>
                <a:chOff x="4650386" y="3447613"/>
                <a:chExt cx="144965" cy="159112"/>
              </a:xfrm>
            </p:grpSpPr>
            <p:sp>
              <p:nvSpPr>
                <p:cNvPr id="11721" name=""/>
                <p:cNvSpPr/>
                <p:nvPr/>
              </p:nvSpPr>
              <p:spPr>
                <a:xfrm>
                  <a:off x="4650386" y="3447613"/>
                  <a:ext cx="26626" cy="81116"/>
                </a:xfrm>
                <a:custGeom>
                  <a:avLst/>
                  <a:gdLst/>
                  <a:ahLst/>
                  <a:cxnLst/>
                  <a:pathLst>
                    <a:path w="26626" h="81116" fill="none">
                      <a:moveTo>
                        <a:pt x="26626" y="0"/>
                      </a:moveTo>
                      <a:lnTo>
                        <a:pt x="0" y="12479"/>
                      </a:lnTo>
                      <a:lnTo>
                        <a:pt x="0" y="81116"/>
                      </a:lnTo>
                    </a:path>
                  </a:pathLst>
                </a:custGeom>
                <a:solidFill>
                  <a:srgbClr val="FFFFFF"/>
                </a:solidFill>
                <a:ln w="8580" cap="flat">
                  <a:solidFill>
                    <a:srgbClr val="009900"/>
                  </a:solidFill>
                  <a:miter lim="800000"/>
                </a:ln>
              </p:spPr>
            </p:sp>
            <p:sp>
              <p:nvSpPr>
                <p:cNvPr id="11723" name=""/>
                <p:cNvSpPr/>
                <p:nvPr/>
              </p:nvSpPr>
              <p:spPr>
                <a:xfrm>
                  <a:off x="4677013" y="3472572"/>
                  <a:ext cx="26626" cy="81116"/>
                </a:xfrm>
                <a:custGeom>
                  <a:avLst/>
                  <a:gdLst/>
                  <a:ahLst/>
                  <a:cxnLst/>
                  <a:pathLst>
                    <a:path w="26626" h="81116" fill="none">
                      <a:moveTo>
                        <a:pt x="26626" y="0"/>
                      </a:moveTo>
                      <a:lnTo>
                        <a:pt x="0" y="12479"/>
                      </a:lnTo>
                      <a:lnTo>
                        <a:pt x="0" y="81116"/>
                      </a:lnTo>
                    </a:path>
                  </a:pathLst>
                </a:custGeom>
                <a:solidFill>
                  <a:srgbClr val="FFFFFF"/>
                </a:solidFill>
                <a:ln w="8580" cap="flat">
                  <a:solidFill>
                    <a:srgbClr val="009900"/>
                  </a:solidFill>
                  <a:miter lim="800000"/>
                </a:ln>
              </p:spPr>
            </p:sp>
            <p:sp>
              <p:nvSpPr>
                <p:cNvPr id="11725" name=""/>
                <p:cNvSpPr/>
                <p:nvPr/>
              </p:nvSpPr>
              <p:spPr>
                <a:xfrm>
                  <a:off x="4703639" y="3491291"/>
                  <a:ext cx="26626" cy="81116"/>
                </a:xfrm>
                <a:custGeom>
                  <a:avLst/>
                  <a:gdLst/>
                  <a:ahLst/>
                  <a:cxnLst/>
                  <a:pathLst>
                    <a:path w="26626" h="81116" fill="none">
                      <a:moveTo>
                        <a:pt x="26626" y="0"/>
                      </a:moveTo>
                      <a:lnTo>
                        <a:pt x="0" y="12479"/>
                      </a:lnTo>
                      <a:lnTo>
                        <a:pt x="0" y="81116"/>
                      </a:lnTo>
                    </a:path>
                  </a:pathLst>
                </a:custGeom>
                <a:solidFill>
                  <a:srgbClr val="FFFFFF"/>
                </a:solidFill>
                <a:ln w="8580" cap="flat">
                  <a:solidFill>
                    <a:srgbClr val="009900"/>
                  </a:solidFill>
                  <a:miter lim="800000"/>
                </a:ln>
              </p:spPr>
            </p:sp>
            <p:sp>
              <p:nvSpPr>
                <p:cNvPr id="11727" name=""/>
                <p:cNvSpPr/>
                <p:nvPr/>
              </p:nvSpPr>
              <p:spPr>
                <a:xfrm>
                  <a:off x="4733224" y="3513130"/>
                  <a:ext cx="26626" cy="81116"/>
                </a:xfrm>
                <a:custGeom>
                  <a:avLst/>
                  <a:gdLst/>
                  <a:ahLst/>
                  <a:cxnLst/>
                  <a:pathLst>
                    <a:path w="26626" h="81116" fill="none">
                      <a:moveTo>
                        <a:pt x="26626" y="0"/>
                      </a:moveTo>
                      <a:lnTo>
                        <a:pt x="0" y="12479"/>
                      </a:lnTo>
                      <a:lnTo>
                        <a:pt x="0" y="81116"/>
                      </a:lnTo>
                    </a:path>
                  </a:pathLst>
                </a:custGeom>
                <a:solidFill>
                  <a:srgbClr val="FFFFFF"/>
                </a:solidFill>
                <a:ln w="8580" cap="flat">
                  <a:solidFill>
                    <a:srgbClr val="009900"/>
                  </a:solidFill>
                  <a:miter lim="800000"/>
                </a:ln>
              </p:spPr>
            </p:sp>
            <p:sp>
              <p:nvSpPr>
                <p:cNvPr id="11729" name=""/>
                <p:cNvSpPr/>
                <p:nvPr/>
              </p:nvSpPr>
              <p:spPr>
                <a:xfrm>
                  <a:off x="4768726" y="3525609"/>
                  <a:ext cx="26626" cy="81116"/>
                </a:xfrm>
                <a:custGeom>
                  <a:avLst/>
                  <a:gdLst/>
                  <a:ahLst/>
                  <a:cxnLst/>
                  <a:pathLst>
                    <a:path w="26626" h="81116" fill="none">
                      <a:moveTo>
                        <a:pt x="26626" y="0"/>
                      </a:moveTo>
                      <a:lnTo>
                        <a:pt x="0" y="12479"/>
                      </a:lnTo>
                      <a:lnTo>
                        <a:pt x="0" y="81116"/>
                      </a:lnTo>
                    </a:path>
                  </a:pathLst>
                </a:custGeom>
                <a:solidFill>
                  <a:srgbClr val="FFFFFF"/>
                </a:solidFill>
                <a:ln w="8580" cap="flat">
                  <a:solidFill>
                    <a:srgbClr val="009900"/>
                  </a:solidFill>
                  <a:miter lim="800000"/>
                </a:ln>
              </p:spPr>
            </p:sp>
          </p:grpSp>
          <p:sp>
            <p:nvSpPr>
              <p:cNvPr id="11731" name=""/>
              <p:cNvSpPr/>
              <p:nvPr/>
            </p:nvSpPr>
            <p:spPr>
              <a:xfrm>
                <a:off x="4523168" y="3354017"/>
                <a:ext cx="59169" cy="87356"/>
              </a:xfrm>
              <a:custGeom>
                <a:avLst/>
                <a:gdLst/>
                <a:ahLst/>
                <a:cxnLst/>
                <a:pathLst>
                  <a:path w="59169" h="87356">
                    <a:moveTo>
                      <a:pt x="0" y="59277"/>
                    </a:moveTo>
                    <a:lnTo>
                      <a:pt x="0" y="0"/>
                    </a:lnTo>
                    <a:lnTo>
                      <a:pt x="59169" y="28079"/>
                    </a:lnTo>
                    <a:lnTo>
                      <a:pt x="59169" y="87356"/>
                    </a:lnTo>
                    <a:lnTo>
                      <a:pt x="0" y="59277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/>
                  </a:gs>
                  <a:gs pos="79917">
                    <a:srgbClr val="FFFFFF"/>
                  </a:gs>
                  <a:gs pos="0">
                    <a:srgbClr val="009900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2486" name="Text 2486"/>
              <p:cNvSpPr txBox="1"/>
              <p:nvPr/>
            </p:nvSpPr>
            <p:spPr>
              <a:xfrm>
                <a:off x="3710039" y="3857289"/>
                <a:ext cx="1155527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MSA4000 Security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Appliance</a:t>
                </a:r>
              </a:p>
            </p:txBody>
          </p:sp>
        </p:grpSp>
        <p:grpSp>
          <p:nvGrpSpPr>
            <p:cNvPr id="10660" name=""/>
            <p:cNvGrpSpPr/>
            <p:nvPr/>
          </p:nvGrpSpPr>
          <p:grpSpPr>
            <a:xfrm>
              <a:off x="366760" y="408567"/>
              <a:ext cx="2406039" cy="907288"/>
              <a:chOff x="366760" y="408567"/>
              <a:chExt cx="2406039" cy="907288"/>
            </a:xfrm>
          </p:grpSpPr>
          <p:sp>
            <p:nvSpPr>
              <p:cNvPr id="10631" name=""/>
              <p:cNvSpPr/>
              <p:nvPr/>
            </p:nvSpPr>
            <p:spPr>
              <a:xfrm>
                <a:off x="1577559" y="411789"/>
                <a:ext cx="1195244" cy="904073"/>
              </a:xfrm>
              <a:custGeom>
                <a:avLst/>
                <a:gdLst/>
                <a:ahLst/>
                <a:cxnLst/>
                <a:pathLst>
                  <a:path w="1195244" h="904073">
                    <a:moveTo>
                      <a:pt x="0" y="898160"/>
                    </a:moveTo>
                    <a:cubicBezTo>
                      <a:pt x="573797" y="852407"/>
                      <a:pt x="987035" y="665718"/>
                      <a:pt x="991169" y="450378"/>
                    </a:cubicBezTo>
                    <a:cubicBezTo>
                      <a:pt x="995303" y="235037"/>
                      <a:pt x="589206" y="49721"/>
                      <a:pt x="17129" y="5890"/>
                    </a:cubicBezTo>
                    <a:cubicBezTo>
                      <a:pt x="417195" y="-22996"/>
                      <a:pt x="815754" y="54936"/>
                      <a:pt x="1033680" y="204661"/>
                    </a:cubicBezTo>
                    <a:cubicBezTo>
                      <a:pt x="1251607" y="354385"/>
                      <a:pt x="1247895" y="547728"/>
                      <a:pt x="1024214" y="697797"/>
                    </a:cubicBezTo>
                    <a:cubicBezTo>
                      <a:pt x="800532" y="847866"/>
                      <a:pt x="398969" y="926422"/>
                      <a:pt x="0" y="8981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7E3BC"/>
                  </a:gs>
                  <a:gs pos="50000">
                    <a:srgbClr val="FFFFFF"/>
                  </a:gs>
                  <a:gs pos="100000">
                    <a:srgbClr val="D7E3BC"/>
                  </a:gs>
                </a:gsLst>
                <a:lin ang="8100000" scaled="0"/>
              </a:gradFill>
              <a:ln w="8580" cap="flat">
                <a:solidFill>
                  <a:srgbClr val="EBF1DD"/>
                </a:solidFill>
                <a:miter lim="800000"/>
              </a:ln>
            </p:spPr>
          </p:sp>
          <p:sp>
            <p:nvSpPr>
              <p:cNvPr id="11932" name=""/>
              <p:cNvSpPr/>
              <p:nvPr/>
            </p:nvSpPr>
            <p:spPr>
              <a:xfrm>
                <a:off x="366765" y="408563"/>
                <a:ext cx="1159312" cy="901930"/>
              </a:xfrm>
              <a:custGeom>
                <a:avLst/>
                <a:gdLst/>
                <a:ahLst/>
                <a:cxnLst/>
                <a:pathLst>
                  <a:path w="1159312" h="901930">
                    <a:moveTo>
                      <a:pt x="1159312" y="892810"/>
                    </a:moveTo>
                    <a:cubicBezTo>
                      <a:pt x="629907" y="847237"/>
                      <a:pt x="249623" y="660553"/>
                      <a:pt x="249623" y="446236"/>
                    </a:cubicBezTo>
                    <a:cubicBezTo>
                      <a:pt x="249624" y="231919"/>
                      <a:pt x="629907" y="49186"/>
                      <a:pt x="1159312" y="9114"/>
                    </a:cubicBezTo>
                    <a:cubicBezTo>
                      <a:pt x="776820" y="-29444"/>
                      <a:pt x="382973" y="45359"/>
                      <a:pt x="164107" y="198134"/>
                    </a:cubicBezTo>
                    <a:cubicBezTo>
                      <a:pt x="-54760" y="350909"/>
                      <a:pt x="-54760" y="551022"/>
                      <a:pt x="164107" y="703796"/>
                    </a:cubicBezTo>
                    <a:cubicBezTo>
                      <a:pt x="382973" y="856569"/>
                      <a:pt x="776820" y="931371"/>
                      <a:pt x="1159312" y="8928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7E3BC"/>
                  </a:gs>
                  <a:gs pos="50000">
                    <a:srgbClr val="FFFFFF"/>
                  </a:gs>
                  <a:gs pos="100000">
                    <a:srgbClr val="D7E3BC"/>
                  </a:gs>
                </a:gsLst>
                <a:lin ang="8100000" scaled="0"/>
              </a:gradFill>
              <a:ln w="8580" cap="flat">
                <a:solidFill>
                  <a:srgbClr val="EBF1DD"/>
                </a:solidFill>
                <a:miter lim="800000"/>
              </a:ln>
            </p:spPr>
          </p:sp>
          <p:cxnSp>
            <p:nvCxnSpPr>
              <p:cNvPr id="10637" name="Line"/>
              <p:cNvCxnSpPr/>
              <p:nvPr/>
            </p:nvCxnSpPr>
            <p:spPr>
              <a:xfrm>
                <a:off x="264852" y="855236"/>
                <a:ext cx="2608176" cy="0"/>
              </a:xfrm>
              <a:prstGeom prst="line">
                <a:avLst/>
              </a:prstGeom>
              <a:ln w="8580" cap="flat">
                <a:solidFill>
                  <a:srgbClr val="EBF1DD"/>
                </a:solidFill>
                <a:miter lim="800000"/>
              </a:ln>
            </p:spPr>
          </p:cxnSp>
          <p:cxnSp>
            <p:nvCxnSpPr>
              <p:cNvPr id="10641" name="Line"/>
              <p:cNvCxnSpPr/>
              <p:nvPr/>
            </p:nvCxnSpPr>
            <p:spPr>
              <a:xfrm rot="5400000">
                <a:off x="1032720" y="876688"/>
                <a:ext cx="1089612" cy="0"/>
              </a:xfrm>
              <a:prstGeom prst="line">
                <a:avLst/>
              </a:prstGeom>
              <a:ln w="8580" cap="flat">
                <a:solidFill>
                  <a:srgbClr val="EBF1DD"/>
                </a:solidFill>
                <a:miter lim="800000"/>
              </a:ln>
            </p:spPr>
          </p:cxnSp>
          <p:sp>
            <p:nvSpPr>
              <p:cNvPr id="10645" name="Rectangle"/>
              <p:cNvSpPr/>
              <p:nvPr/>
            </p:nvSpPr>
            <p:spPr>
              <a:xfrm>
                <a:off x="865425" y="623588"/>
                <a:ext cx="1449943" cy="480455"/>
              </a:xfrm>
              <a:custGeom>
                <a:avLst/>
                <a:gdLst/>
                <a:ahLst/>
                <a:cxnLst/>
                <a:rect l="l" t="t" r="r" b="b"/>
                <a:pathLst>
                  <a:path w="1449943" h="480455">
                    <a:moveTo>
                      <a:pt x="0" y="0"/>
                    </a:moveTo>
                    <a:lnTo>
                      <a:pt x="1449943" y="0"/>
                    </a:lnTo>
                    <a:lnTo>
                      <a:pt x="1449943" y="480455"/>
                    </a:lnTo>
                    <a:lnTo>
                      <a:pt x="0" y="48045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7E3BC"/>
                  </a:gs>
                  <a:gs pos="50000">
                    <a:srgbClr val="FFFFFF"/>
                  </a:gs>
                  <a:gs pos="100000">
                    <a:srgbClr val="D7E3BC"/>
                  </a:gs>
                </a:gsLst>
                <a:lin ang="8100000" scaled="0"/>
              </a:gradFill>
              <a:ln w="8580" cap="flat">
                <a:solidFill>
                  <a:srgbClr val="EBF1DD"/>
                </a:solidFill>
                <a:miter lim="800000"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 b="1">
                    <a:solidFill>
                      <a:srgbClr val="748C42"/>
                    </a:solidFill>
                    <a:latin typeface="Arial"/>
                  </a:rPr>
                  <a:t>MSA4000 Security </a:t>
                </a:r>
                <a:r>
                  <a:rPr sz="912" b="1">
                    <a:solidFill>
                      <a:srgbClr val="748C42"/>
                    </a:solidFill>
                    <a:latin typeface="Arial"/>
                  </a:rPr>
                  <a:t>Appliance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2013-12-02T05:00:07Z</dcterms:created>
  <dcterms:modified xsi:type="dcterms:W3CDTF">2013-12-02T05:00:07Z</dcterms:modified>
</cp:coreProperties>
</file>