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5" name="Group2295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193" name="ConnectLine"/>
            <p:cNvSpPr/>
            <p:nvPr/>
          </p:nvSpPr>
          <p:spPr>
            <a:xfrm>
              <a:off x="4572000" y="1696200"/>
              <a:ext cx="2264800" cy="729600"/>
            </a:xfrm>
            <a:custGeom>
              <a:avLst/>
              <a:gdLst/>
              <a:ahLst/>
              <a:cxnLst/>
              <a:pathLst>
                <a:path w="2264800" h="729600" fill="none">
                  <a:moveTo>
                    <a:pt x="0" y="0"/>
                  </a:moveTo>
                  <a:lnTo>
                    <a:pt x="0" y="638400"/>
                  </a:lnTo>
                  <a:lnTo>
                    <a:pt x="-2264800" y="638400"/>
                  </a:lnTo>
                  <a:lnTo>
                    <a:pt x="-2264800" y="72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95" name="ConnectLine"/>
            <p:cNvSpPr/>
            <p:nvPr/>
          </p:nvSpPr>
          <p:spPr>
            <a:xfrm>
              <a:off x="4572000" y="1696200"/>
              <a:ext cx="91200" cy="364800"/>
            </a:xfrm>
            <a:custGeom>
              <a:avLst/>
              <a:gdLst/>
              <a:ahLst/>
              <a:cxnLst/>
              <a:pathLst>
                <a:path w="91200" h="364800" fill="none">
                  <a:moveTo>
                    <a:pt x="0" y="0"/>
                  </a:moveTo>
                  <a:lnTo>
                    <a:pt x="0" y="364800"/>
                  </a:lnTo>
                  <a:lnTo>
                    <a:pt x="91200" y="364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97" name="ConnectLine"/>
            <p:cNvSpPr/>
            <p:nvPr/>
          </p:nvSpPr>
          <p:spPr>
            <a:xfrm>
              <a:off x="4572000" y="1696200"/>
              <a:ext cx="532000" cy="729600"/>
            </a:xfrm>
            <a:custGeom>
              <a:avLst/>
              <a:gdLst/>
              <a:ahLst/>
              <a:cxnLst/>
              <a:pathLst>
                <a:path w="532000" h="729600" fill="none">
                  <a:moveTo>
                    <a:pt x="0" y="0"/>
                  </a:moveTo>
                  <a:lnTo>
                    <a:pt x="0" y="638400"/>
                  </a:lnTo>
                  <a:lnTo>
                    <a:pt x="-532000" y="638400"/>
                  </a:lnTo>
                  <a:lnTo>
                    <a:pt x="-532000" y="72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99" name="ConnectLine"/>
            <p:cNvSpPr/>
            <p:nvPr/>
          </p:nvSpPr>
          <p:spPr>
            <a:xfrm>
              <a:off x="4572000" y="1696200"/>
              <a:ext cx="866400" cy="729600"/>
            </a:xfrm>
            <a:custGeom>
              <a:avLst/>
              <a:gdLst/>
              <a:ahLst/>
              <a:cxnLst/>
              <a:pathLst>
                <a:path w="866400" h="729600" fill="none">
                  <a:moveTo>
                    <a:pt x="0" y="0"/>
                  </a:moveTo>
                  <a:lnTo>
                    <a:pt x="0" y="638400"/>
                  </a:lnTo>
                  <a:lnTo>
                    <a:pt x="866400" y="638400"/>
                  </a:lnTo>
                  <a:lnTo>
                    <a:pt x="866400" y="72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01" name="ConnectLine"/>
            <p:cNvSpPr/>
            <p:nvPr/>
          </p:nvSpPr>
          <p:spPr>
            <a:xfrm>
              <a:off x="4572000" y="1696200"/>
              <a:ext cx="2264800" cy="729600"/>
            </a:xfrm>
            <a:custGeom>
              <a:avLst/>
              <a:gdLst/>
              <a:ahLst/>
              <a:cxnLst/>
              <a:pathLst>
                <a:path w="2264800" h="729600" fill="none">
                  <a:moveTo>
                    <a:pt x="0" y="0"/>
                  </a:moveTo>
                  <a:lnTo>
                    <a:pt x="0" y="638400"/>
                  </a:lnTo>
                  <a:lnTo>
                    <a:pt x="2264800" y="638400"/>
                  </a:lnTo>
                  <a:lnTo>
                    <a:pt x="2264800" y="72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03" name="ConnectLine"/>
            <p:cNvSpPr/>
            <p:nvPr/>
          </p:nvSpPr>
          <p:spPr>
            <a:xfrm>
              <a:off x="2307200" y="2790600"/>
              <a:ext cx="91200" cy="364800"/>
            </a:xfrm>
            <a:custGeom>
              <a:avLst/>
              <a:gdLst/>
              <a:ahLst/>
              <a:cxnLst/>
              <a:pathLst>
                <a:path w="91200" h="364800" fill="none">
                  <a:moveTo>
                    <a:pt x="0" y="0"/>
                  </a:moveTo>
                  <a:lnTo>
                    <a:pt x="0" y="364800"/>
                  </a:lnTo>
                  <a:lnTo>
                    <a:pt x="91200" y="364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05" name="ConnectLine"/>
            <p:cNvSpPr/>
            <p:nvPr/>
          </p:nvSpPr>
          <p:spPr>
            <a:xfrm>
              <a:off x="2307200" y="2790600"/>
              <a:ext cx="91200" cy="364800"/>
            </a:xfrm>
            <a:custGeom>
              <a:avLst/>
              <a:gdLst/>
              <a:ahLst/>
              <a:cxnLst/>
              <a:pathLst>
                <a:path w="91200" h="364800" fill="none">
                  <a:moveTo>
                    <a:pt x="0" y="0"/>
                  </a:moveTo>
                  <a:lnTo>
                    <a:pt x="0" y="364800"/>
                  </a:lnTo>
                  <a:lnTo>
                    <a:pt x="-91200" y="364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07" name="ConnectLine"/>
            <p:cNvSpPr/>
            <p:nvPr/>
          </p:nvSpPr>
          <p:spPr>
            <a:xfrm>
              <a:off x="2307200" y="2790600"/>
              <a:ext cx="91200" cy="912000"/>
            </a:xfrm>
            <a:custGeom>
              <a:avLst/>
              <a:gdLst/>
              <a:ahLst/>
              <a:cxnLst/>
              <a:pathLst>
                <a:path w="91200" h="912000" fill="none">
                  <a:moveTo>
                    <a:pt x="0" y="0"/>
                  </a:moveTo>
                  <a:lnTo>
                    <a:pt x="0" y="912000"/>
                  </a:lnTo>
                  <a:lnTo>
                    <a:pt x="91200" y="91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09" name="ConnectLine"/>
            <p:cNvSpPr/>
            <p:nvPr/>
          </p:nvSpPr>
          <p:spPr>
            <a:xfrm>
              <a:off x="2307200" y="2790600"/>
              <a:ext cx="91200" cy="912000"/>
            </a:xfrm>
            <a:custGeom>
              <a:avLst/>
              <a:gdLst/>
              <a:ahLst/>
              <a:cxnLst/>
              <a:pathLst>
                <a:path w="91200" h="912000" fill="none">
                  <a:moveTo>
                    <a:pt x="0" y="0"/>
                  </a:moveTo>
                  <a:lnTo>
                    <a:pt x="0" y="912000"/>
                  </a:lnTo>
                  <a:lnTo>
                    <a:pt x="-91200" y="91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1" name="ConnectLine"/>
            <p:cNvSpPr/>
            <p:nvPr/>
          </p:nvSpPr>
          <p:spPr>
            <a:xfrm>
              <a:off x="2307200" y="2790600"/>
              <a:ext cx="91200" cy="1459200"/>
            </a:xfrm>
            <a:custGeom>
              <a:avLst/>
              <a:gdLst/>
              <a:ahLst/>
              <a:cxnLst/>
              <a:pathLst>
                <a:path w="91200" h="1459200" fill="none">
                  <a:moveTo>
                    <a:pt x="0" y="0"/>
                  </a:moveTo>
                  <a:lnTo>
                    <a:pt x="0" y="1459200"/>
                  </a:lnTo>
                  <a:lnTo>
                    <a:pt x="91200" y="145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3" name="ConnectLine"/>
            <p:cNvSpPr/>
            <p:nvPr/>
          </p:nvSpPr>
          <p:spPr>
            <a:xfrm>
              <a:off x="2307200" y="2790600"/>
              <a:ext cx="91200" cy="1459200"/>
            </a:xfrm>
            <a:custGeom>
              <a:avLst/>
              <a:gdLst/>
              <a:ahLst/>
              <a:cxnLst/>
              <a:pathLst>
                <a:path w="91200" h="1459200" fill="none">
                  <a:moveTo>
                    <a:pt x="0" y="0"/>
                  </a:moveTo>
                  <a:lnTo>
                    <a:pt x="0" y="1459200"/>
                  </a:lnTo>
                  <a:lnTo>
                    <a:pt x="-91200" y="145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5" name="ConnectLine"/>
            <p:cNvSpPr/>
            <p:nvPr/>
          </p:nvSpPr>
          <p:spPr>
            <a:xfrm>
              <a:off x="2307200" y="2790600"/>
              <a:ext cx="91200" cy="2006400"/>
            </a:xfrm>
            <a:custGeom>
              <a:avLst/>
              <a:gdLst/>
              <a:ahLst/>
              <a:cxnLst/>
              <a:pathLst>
                <a:path w="91200" h="2006400" fill="none">
                  <a:moveTo>
                    <a:pt x="0" y="0"/>
                  </a:moveTo>
                  <a:lnTo>
                    <a:pt x="0" y="2006400"/>
                  </a:lnTo>
                  <a:lnTo>
                    <a:pt x="91200" y="2006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7" name="ConnectLine"/>
            <p:cNvSpPr/>
            <p:nvPr/>
          </p:nvSpPr>
          <p:spPr>
            <a:xfrm>
              <a:off x="2307200" y="2790600"/>
              <a:ext cx="91200" cy="2006400"/>
            </a:xfrm>
            <a:custGeom>
              <a:avLst/>
              <a:gdLst/>
              <a:ahLst/>
              <a:cxnLst/>
              <a:pathLst>
                <a:path w="91200" h="2006400" fill="none">
                  <a:moveTo>
                    <a:pt x="0" y="0"/>
                  </a:moveTo>
                  <a:lnTo>
                    <a:pt x="0" y="2006400"/>
                  </a:lnTo>
                  <a:lnTo>
                    <a:pt x="-91200" y="2006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9" name="ConnectLine"/>
            <p:cNvSpPr/>
            <p:nvPr/>
          </p:nvSpPr>
          <p:spPr>
            <a:xfrm>
              <a:off x="2307200" y="2790600"/>
              <a:ext cx="91200" cy="2553600"/>
            </a:xfrm>
            <a:custGeom>
              <a:avLst/>
              <a:gdLst/>
              <a:ahLst/>
              <a:cxnLst/>
              <a:pathLst>
                <a:path w="91200" h="2553600" fill="none">
                  <a:moveTo>
                    <a:pt x="0" y="0"/>
                  </a:moveTo>
                  <a:lnTo>
                    <a:pt x="0" y="2553600"/>
                  </a:lnTo>
                  <a:lnTo>
                    <a:pt x="91200" y="255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22" name="ConnectLine"/>
            <p:cNvSpPr/>
            <p:nvPr/>
          </p:nvSpPr>
          <p:spPr>
            <a:xfrm>
              <a:off x="2307200" y="2790600"/>
              <a:ext cx="91200" cy="2553600"/>
            </a:xfrm>
            <a:custGeom>
              <a:avLst/>
              <a:gdLst/>
              <a:ahLst/>
              <a:cxnLst/>
              <a:pathLst>
                <a:path w="91200" h="2553600" fill="none">
                  <a:moveTo>
                    <a:pt x="0" y="0"/>
                  </a:moveTo>
                  <a:lnTo>
                    <a:pt x="0" y="2553600"/>
                  </a:lnTo>
                  <a:lnTo>
                    <a:pt x="-91200" y="255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24" name="ConnectLine"/>
            <p:cNvSpPr/>
            <p:nvPr/>
          </p:nvSpPr>
          <p:spPr>
            <a:xfrm>
              <a:off x="2307200" y="2790600"/>
              <a:ext cx="91200" cy="3100800"/>
            </a:xfrm>
            <a:custGeom>
              <a:avLst/>
              <a:gdLst/>
              <a:ahLst/>
              <a:cxnLst/>
              <a:pathLst>
                <a:path w="91200" h="3100800" fill="none">
                  <a:moveTo>
                    <a:pt x="0" y="0"/>
                  </a:moveTo>
                  <a:lnTo>
                    <a:pt x="0" y="3100800"/>
                  </a:lnTo>
                  <a:lnTo>
                    <a:pt x="91200" y="310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26" name="ConnectLine"/>
            <p:cNvSpPr/>
            <p:nvPr/>
          </p:nvSpPr>
          <p:spPr>
            <a:xfrm>
              <a:off x="4040000" y="2790600"/>
              <a:ext cx="243200" cy="364800"/>
            </a:xfrm>
            <a:custGeom>
              <a:avLst/>
              <a:gdLst/>
              <a:ahLst/>
              <a:cxnLst/>
              <a:pathLst>
                <a:path w="243200" h="3648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364800"/>
                  </a:lnTo>
                  <a:lnTo>
                    <a:pt x="-243200" y="364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28" name="ConnectLine"/>
            <p:cNvSpPr/>
            <p:nvPr/>
          </p:nvSpPr>
          <p:spPr>
            <a:xfrm>
              <a:off x="4040000" y="2790600"/>
              <a:ext cx="243200" cy="912000"/>
            </a:xfrm>
            <a:custGeom>
              <a:avLst/>
              <a:gdLst/>
              <a:ahLst/>
              <a:cxnLst/>
              <a:pathLst>
                <a:path w="243200" h="9120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912000"/>
                  </a:lnTo>
                  <a:lnTo>
                    <a:pt x="-243200" y="91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0" name="ConnectLine"/>
            <p:cNvSpPr/>
            <p:nvPr/>
          </p:nvSpPr>
          <p:spPr>
            <a:xfrm>
              <a:off x="4040000" y="2790600"/>
              <a:ext cx="243200" cy="1459200"/>
            </a:xfrm>
            <a:custGeom>
              <a:avLst/>
              <a:gdLst/>
              <a:ahLst/>
              <a:cxnLst/>
              <a:pathLst>
                <a:path w="243200" h="14592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1459200"/>
                  </a:lnTo>
                  <a:lnTo>
                    <a:pt x="-243200" y="145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2" name="ConnectLine"/>
            <p:cNvSpPr/>
            <p:nvPr/>
          </p:nvSpPr>
          <p:spPr>
            <a:xfrm>
              <a:off x="5438400" y="2790600"/>
              <a:ext cx="243200" cy="364800"/>
            </a:xfrm>
            <a:custGeom>
              <a:avLst/>
              <a:gdLst/>
              <a:ahLst/>
              <a:cxnLst/>
              <a:pathLst>
                <a:path w="243200" h="3648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364800"/>
                  </a:lnTo>
                  <a:lnTo>
                    <a:pt x="-243200" y="364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4" name="ConnectLine"/>
            <p:cNvSpPr/>
            <p:nvPr/>
          </p:nvSpPr>
          <p:spPr>
            <a:xfrm>
              <a:off x="5438400" y="2790600"/>
              <a:ext cx="243200" cy="912000"/>
            </a:xfrm>
            <a:custGeom>
              <a:avLst/>
              <a:gdLst/>
              <a:ahLst/>
              <a:cxnLst/>
              <a:pathLst>
                <a:path w="243200" h="9120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912000"/>
                  </a:lnTo>
                  <a:lnTo>
                    <a:pt x="-243200" y="91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6" name="ConnectLine"/>
            <p:cNvSpPr/>
            <p:nvPr/>
          </p:nvSpPr>
          <p:spPr>
            <a:xfrm>
              <a:off x="5438400" y="2790600"/>
              <a:ext cx="243200" cy="1459200"/>
            </a:xfrm>
            <a:custGeom>
              <a:avLst/>
              <a:gdLst/>
              <a:ahLst/>
              <a:cxnLst/>
              <a:pathLst>
                <a:path w="243200" h="14592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1459200"/>
                  </a:lnTo>
                  <a:lnTo>
                    <a:pt x="-243200" y="145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38" name="ConnectLine"/>
            <p:cNvSpPr/>
            <p:nvPr/>
          </p:nvSpPr>
          <p:spPr>
            <a:xfrm>
              <a:off x="5438400" y="2790600"/>
              <a:ext cx="243200" cy="2006400"/>
            </a:xfrm>
            <a:custGeom>
              <a:avLst/>
              <a:gdLst/>
              <a:ahLst/>
              <a:cxnLst/>
              <a:pathLst>
                <a:path w="243200" h="20064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2006400"/>
                  </a:lnTo>
                  <a:lnTo>
                    <a:pt x="-243200" y="2006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40" name="ConnectLine"/>
            <p:cNvSpPr/>
            <p:nvPr/>
          </p:nvSpPr>
          <p:spPr>
            <a:xfrm>
              <a:off x="6836800" y="2790600"/>
              <a:ext cx="243200" cy="364800"/>
            </a:xfrm>
            <a:custGeom>
              <a:avLst/>
              <a:gdLst/>
              <a:ahLst/>
              <a:cxnLst/>
              <a:pathLst>
                <a:path w="243200" h="3648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364800"/>
                  </a:lnTo>
                  <a:lnTo>
                    <a:pt x="-243200" y="364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42" name="ConnectLine"/>
            <p:cNvSpPr/>
            <p:nvPr/>
          </p:nvSpPr>
          <p:spPr>
            <a:xfrm>
              <a:off x="6836800" y="2790600"/>
              <a:ext cx="243200" cy="912000"/>
            </a:xfrm>
            <a:custGeom>
              <a:avLst/>
              <a:gdLst/>
              <a:ahLst/>
              <a:cxnLst/>
              <a:pathLst>
                <a:path w="243200" h="9120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912000"/>
                  </a:lnTo>
                  <a:lnTo>
                    <a:pt x="-243200" y="91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44" name="ConnectLine"/>
            <p:cNvSpPr/>
            <p:nvPr/>
          </p:nvSpPr>
          <p:spPr>
            <a:xfrm>
              <a:off x="6836800" y="2790600"/>
              <a:ext cx="243200" cy="2006400"/>
            </a:xfrm>
            <a:custGeom>
              <a:avLst/>
              <a:gdLst/>
              <a:ahLst/>
              <a:cxnLst/>
              <a:pathLst>
                <a:path w="243200" h="20064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2006400"/>
                  </a:lnTo>
                  <a:lnTo>
                    <a:pt x="-243200" y="2006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46" name="ConnectLine"/>
            <p:cNvSpPr/>
            <p:nvPr/>
          </p:nvSpPr>
          <p:spPr>
            <a:xfrm>
              <a:off x="6836800" y="2790600"/>
              <a:ext cx="243200" cy="1459200"/>
            </a:xfrm>
            <a:custGeom>
              <a:avLst/>
              <a:gdLst/>
              <a:ahLst/>
              <a:cxnLst/>
              <a:pathLst>
                <a:path w="243200" h="1459200" fill="none">
                  <a:moveTo>
                    <a:pt x="0" y="0"/>
                  </a:moveTo>
                  <a:lnTo>
                    <a:pt x="0" y="91200"/>
                  </a:lnTo>
                  <a:lnTo>
                    <a:pt x="-334400" y="91200"/>
                  </a:lnTo>
                  <a:lnTo>
                    <a:pt x="-334400" y="1459200"/>
                  </a:lnTo>
                  <a:lnTo>
                    <a:pt x="-243200" y="145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175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grpSp>
            <p:nvGrpSpPr>
              <p:cNvPr id="176" name=""/>
              <p:cNvGrpSpPr/>
              <p:nvPr/>
            </p:nvGrpSpPr>
            <p:grpSpPr>
              <a:xfrm>
                <a:off x="57600" y="6286600"/>
                <a:ext cx="3972672" cy="334400"/>
                <a:chOff x="57600" y="6286600"/>
                <a:chExt cx="3972672" cy="334400"/>
              </a:xfrm>
            </p:grpSpPr>
            <p:sp>
              <p:nvSpPr>
                <p:cNvPr id="177" name=""/>
                <p:cNvSpPr/>
                <p:nvPr/>
              </p:nvSpPr>
              <p:spPr>
                <a:xfrm>
                  <a:off x="57600" y="6570840"/>
                  <a:ext cx="3972672" cy="50160"/>
                </a:xfrm>
                <a:custGeom>
                  <a:avLst/>
                  <a:gdLst/>
                  <a:ahLst/>
                  <a:cxnLst/>
                  <a:pathLst>
                    <a:path w="3972672" h="50160">
                      <a:moveTo>
                        <a:pt x="0" y="0"/>
                      </a:moveTo>
                      <a:lnTo>
                        <a:pt x="3972672" y="0"/>
                      </a:lnTo>
                      <a:lnTo>
                        <a:pt x="3972672" y="50160"/>
                      </a:lnTo>
                      <a:lnTo>
                        <a:pt x="0" y="50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F00"/>
                </a:solidFill>
                <a:ln w="6435" cap="flat">
                  <a:solidFill>
                    <a:srgbClr val="FFAF00"/>
                  </a:solidFill>
                  <a:miter lim="800000"/>
                </a:ln>
              </p:spPr>
            </p:sp>
            <p:sp>
              <p:nvSpPr>
                <p:cNvPr id="178" name="Gear"/>
                <p:cNvSpPr/>
                <p:nvPr/>
              </p:nvSpPr>
              <p:spPr>
                <a:xfrm>
                  <a:off x="103078" y="6309339"/>
                  <a:ext cx="227392" cy="227392"/>
                </a:xfrm>
                <a:custGeom>
                  <a:avLst/>
                  <a:gdLst/>
                  <a:ahLst/>
                  <a:cxnLst/>
                  <a:pathLst>
                    <a:path w="227392" h="227392">
                      <a:moveTo>
                        <a:pt x="135464" y="-9756"/>
                      </a:moveTo>
                      <a:arcTo wR="125357" hR="125357" stAng="-4800000" swAng="763638"/>
                      <a:lnTo>
                        <a:pt x="181490" y="-18629"/>
                      </a:lnTo>
                      <a:lnTo>
                        <a:pt x="205901" y="-2941"/>
                      </a:lnTo>
                      <a:lnTo>
                        <a:pt x="198751" y="21610"/>
                      </a:lnTo>
                      <a:arcTo wR="125357" hR="125357" stAng="-2836362" swAng="763638"/>
                      <a:lnTo>
                        <a:pt x="242267" y="39029"/>
                      </a:lnTo>
                      <a:lnTo>
                        <a:pt x="254322" y="65424"/>
                      </a:lnTo>
                      <a:lnTo>
                        <a:pt x="235035" y="82213"/>
                      </a:lnTo>
                      <a:arcTo wR="125357" hR="125357" stAng="-872724" swAng="763638"/>
                      <a:lnTo>
                        <a:pt x="262225" y="120394"/>
                      </a:lnTo>
                      <a:lnTo>
                        <a:pt x="258096" y="149116"/>
                      </a:lnTo>
                      <a:lnTo>
                        <a:pt x="232793" y="152812"/>
                      </a:lnTo>
                      <a:arcTo wR="125357" hR="125357" stAng="1090914" swAng="763638"/>
                      <a:lnTo>
                        <a:pt x="235025" y="199631"/>
                      </a:lnTo>
                      <a:lnTo>
                        <a:pt x="216023" y="221561"/>
                      </a:lnTo>
                      <a:lnTo>
                        <a:pt x="192740" y="210991"/>
                      </a:lnTo>
                      <a:arcTo wR="125357" hR="125357" stAng="3054552" swAng="763638"/>
                      <a:lnTo>
                        <a:pt x="169304" y="251585"/>
                      </a:lnTo>
                      <a:lnTo>
                        <a:pt x="141463" y="259760"/>
                      </a:lnTo>
                      <a:lnTo>
                        <a:pt x="127590" y="238281"/>
                      </a:lnTo>
                      <a:arcTo wR="125357" hR="125357" stAng="5018190" swAng="763638"/>
                      <a:lnTo>
                        <a:pt x="85929" y="259760"/>
                      </a:lnTo>
                      <a:lnTo>
                        <a:pt x="58087" y="251585"/>
                      </a:lnTo>
                      <a:lnTo>
                        <a:pt x="58029" y="226015"/>
                      </a:lnTo>
                      <a:arcTo wR="125357" hR="125357" stAng="6981840" swAng="763638"/>
                      <a:lnTo>
                        <a:pt x="11368" y="221561"/>
                      </a:lnTo>
                      <a:lnTo>
                        <a:pt x="-7634" y="199631"/>
                      </a:lnTo>
                      <a:lnTo>
                        <a:pt x="6142" y="178089"/>
                      </a:lnTo>
                      <a:arcTo wR="125357" hR="125357" stAng="8945460" swAng="763638"/>
                      <a:lnTo>
                        <a:pt x="-30704" y="149115"/>
                      </a:lnTo>
                      <a:lnTo>
                        <a:pt x="-34833" y="120393"/>
                      </a:lnTo>
                      <a:lnTo>
                        <a:pt x="-11598" y="109718"/>
                      </a:lnTo>
                      <a:arcTo wR="125357" hR="125357" stAng="10909080" swAng="763638"/>
                      <a:lnTo>
                        <a:pt x="-26930" y="65424"/>
                      </a:lnTo>
                      <a:lnTo>
                        <a:pt x="-14875" y="39029"/>
                      </a:lnTo>
                      <a:lnTo>
                        <a:pt x="10443" y="42611"/>
                      </a:lnTo>
                      <a:arcTo wR="125357" hR="125357" stAng="12872760" swAng="763638"/>
                      <a:lnTo>
                        <a:pt x="21492" y="-2941"/>
                      </a:lnTo>
                      <a:lnTo>
                        <a:pt x="45903" y="-18629"/>
                      </a:lnTo>
                      <a:lnTo>
                        <a:pt x="65266" y="-1927"/>
                      </a:lnTo>
                      <a:arcTo wR="125357" hR="125357" stAng="14836380" swAng="763638"/>
                      <a:lnTo>
                        <a:pt x="99188" y="-34275"/>
                      </a:lnTo>
                      <a:lnTo>
                        <a:pt x="128205" y="-34275"/>
                      </a:lnTo>
                      <a:lnTo>
                        <a:pt x="135465" y="-9756"/>
                      </a:lnTo>
                      <a:close/>
                    </a:path>
                    <a:path w="227392" h="227392">
                      <a:moveTo>
                        <a:pt x="54743" y="113696"/>
                      </a:moveTo>
                      <a:cubicBezTo>
                        <a:pt x="54743" y="81137"/>
                        <a:pt x="81137" y="54743"/>
                        <a:pt x="113696" y="54743"/>
                      </a:cubicBezTo>
                      <a:cubicBezTo>
                        <a:pt x="146255" y="54743"/>
                        <a:pt x="172649" y="81137"/>
                        <a:pt x="172649" y="113696"/>
                      </a:cubicBezTo>
                      <a:cubicBezTo>
                        <a:pt x="172649" y="146255"/>
                        <a:pt x="146255" y="172649"/>
                        <a:pt x="113696" y="172649"/>
                      </a:cubicBezTo>
                      <a:cubicBezTo>
                        <a:pt x="81137" y="172649"/>
                        <a:pt x="54743" y="146255"/>
                        <a:pt x="54743" y="113696"/>
                      </a:cubicBezTo>
                      <a:close/>
                    </a:path>
                  </a:pathLst>
                </a:custGeom>
                <a:solidFill>
                  <a:srgbClr val="8ACF57"/>
                </a:solidFill>
                <a:ln w="7600" cap="flat">
                  <a:solidFill>
                    <a:srgbClr val="8ACF57"/>
                  </a:solidFill>
                  <a:bevel/>
                </a:ln>
              </p:spPr>
            </p:sp>
            <p:sp>
              <p:nvSpPr>
                <p:cNvPr id="179" name="Gear"/>
                <p:cNvSpPr/>
                <p:nvPr/>
              </p:nvSpPr>
              <p:spPr>
                <a:xfrm>
                  <a:off x="392000" y="6420360"/>
                  <a:ext cx="167200" cy="167200"/>
                </a:xfrm>
                <a:custGeom>
                  <a:avLst/>
                  <a:gdLst/>
                  <a:ahLst/>
                  <a:cxnLst/>
                  <a:pathLst>
                    <a:path w="167200" h="167200">
                      <a:moveTo>
                        <a:pt x="99606" y="-7174"/>
                      </a:moveTo>
                      <a:arcTo wR="92174" hR="92174" stAng="-4800000" swAng="960000"/>
                      <a:lnTo>
                        <a:pt x="138921" y="-10693"/>
                      </a:lnTo>
                      <a:lnTo>
                        <a:pt x="156183" y="1848"/>
                      </a:lnTo>
                      <a:lnTo>
                        <a:pt x="149905" y="19571"/>
                      </a:lnTo>
                      <a:arcTo wR="92174" hR="92174" stAng="-2640000" swAng="960000"/>
                      <a:lnTo>
                        <a:pt x="183780" y="39832"/>
                      </a:lnTo>
                      <a:lnTo>
                        <a:pt x="190373" y="60124"/>
                      </a:lnTo>
                      <a:lnTo>
                        <a:pt x="174877" y="70772"/>
                      </a:lnTo>
                      <a:arcTo wR="92174" hR="92174" stAng="-480000" swAng="960000"/>
                      <a:lnTo>
                        <a:pt x="190373" y="107076"/>
                      </a:lnTo>
                      <a:lnTo>
                        <a:pt x="183780" y="127368"/>
                      </a:lnTo>
                      <a:lnTo>
                        <a:pt x="164985" y="126873"/>
                      </a:lnTo>
                      <a:arcTo wR="92174" hR="92174" stAng="1680000" swAng="960000"/>
                      <a:lnTo>
                        <a:pt x="156183" y="165352"/>
                      </a:lnTo>
                      <a:lnTo>
                        <a:pt x="138921" y="177893"/>
                      </a:lnTo>
                      <a:lnTo>
                        <a:pt x="124006" y="166445"/>
                      </a:lnTo>
                      <a:arcTo wR="92174" hR="92174" stAng="3840000" swAng="960000"/>
                      <a:lnTo>
                        <a:pt x="94268" y="192402"/>
                      </a:lnTo>
                      <a:lnTo>
                        <a:pt x="72932" y="192402"/>
                      </a:lnTo>
                      <a:lnTo>
                        <a:pt x="67594" y="174374"/>
                      </a:lnTo>
                      <a:arcTo wR="92174" hR="92174" stAng="6000000" swAng="960000"/>
                      <a:lnTo>
                        <a:pt x="28279" y="177893"/>
                      </a:lnTo>
                      <a:lnTo>
                        <a:pt x="11017" y="165352"/>
                      </a:lnTo>
                      <a:lnTo>
                        <a:pt x="17296" y="147629"/>
                      </a:lnTo>
                      <a:arcTo wR="92174" hR="92174" stAng="8160000" swAng="960000"/>
                      <a:lnTo>
                        <a:pt x="-16580" y="127368"/>
                      </a:lnTo>
                      <a:lnTo>
                        <a:pt x="-23173" y="107076"/>
                      </a:lnTo>
                      <a:lnTo>
                        <a:pt x="-7677" y="96428"/>
                      </a:lnTo>
                      <a:arcTo wR="92174" hR="92174" stAng="10320000" swAng="960000"/>
                      <a:lnTo>
                        <a:pt x="-23173" y="60124"/>
                      </a:lnTo>
                      <a:lnTo>
                        <a:pt x="-16580" y="39832"/>
                      </a:lnTo>
                      <a:lnTo>
                        <a:pt x="2215" y="40327"/>
                      </a:lnTo>
                      <a:arcTo wR="92174" hR="92174" stAng="12480000" swAng="960000"/>
                      <a:lnTo>
                        <a:pt x="11017" y="1848"/>
                      </a:lnTo>
                      <a:lnTo>
                        <a:pt x="28279" y="-10693"/>
                      </a:lnTo>
                      <a:lnTo>
                        <a:pt x="43194" y="755"/>
                      </a:lnTo>
                      <a:arcTo wR="92174" hR="92174" stAng="14640000" swAng="960000"/>
                      <a:lnTo>
                        <a:pt x="72932" y="-25202"/>
                      </a:lnTo>
                      <a:lnTo>
                        <a:pt x="94268" y="-25202"/>
                      </a:lnTo>
                      <a:lnTo>
                        <a:pt x="99606" y="-7174"/>
                      </a:lnTo>
                      <a:close/>
                    </a:path>
                    <a:path w="167200" h="167200">
                      <a:moveTo>
                        <a:pt x="40253" y="83600"/>
                      </a:moveTo>
                      <a:cubicBezTo>
                        <a:pt x="40253" y="59660"/>
                        <a:pt x="59660" y="40253"/>
                        <a:pt x="83600" y="40253"/>
                      </a:cubicBezTo>
                      <a:cubicBezTo>
                        <a:pt x="107540" y="40253"/>
                        <a:pt x="126947" y="59660"/>
                        <a:pt x="126947" y="83600"/>
                      </a:cubicBezTo>
                      <a:cubicBezTo>
                        <a:pt x="126947" y="107540"/>
                        <a:pt x="107540" y="126947"/>
                        <a:pt x="83600" y="126947"/>
                      </a:cubicBezTo>
                      <a:cubicBezTo>
                        <a:pt x="59660" y="126947"/>
                        <a:pt x="40253" y="107540"/>
                        <a:pt x="40253" y="83600"/>
                      </a:cubicBezTo>
                      <a:close/>
                    </a:path>
                  </a:pathLst>
                </a:custGeom>
                <a:solidFill>
                  <a:srgbClr val="8ACF57"/>
                </a:solidFill>
                <a:ln w="7600" cap="flat">
                  <a:solidFill>
                    <a:srgbClr val="8ACF57"/>
                  </a:solidFill>
                  <a:bevel/>
                </a:ln>
              </p:spPr>
            </p:sp>
            <p:sp>
              <p:nvSpPr>
                <p:cNvPr id="2296" name="Text 2296"/>
                <p:cNvSpPr txBox="1"/>
                <p:nvPr/>
              </p:nvSpPr>
              <p:spPr>
                <a:xfrm>
                  <a:off x="726400" y="6286600"/>
                  <a:ext cx="3303872" cy="274208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b"/>
                <a:lstStyle/>
                <a:p>
                  <a:pPr algn="l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Company Name/Date</a:t>
                  </a:r>
                </a:p>
              </p:txBody>
            </p:sp>
          </p:grpSp>
          <p:grpSp>
            <p:nvGrpSpPr>
              <p:cNvPr id="180" name="Header"/>
              <p:cNvGrpSpPr/>
              <p:nvPr/>
            </p:nvGrpSpPr>
            <p:grpSpPr>
              <a:xfrm>
                <a:off x="57600" y="237000"/>
                <a:ext cx="9028800" cy="684000"/>
                <a:chOff x="57600" y="237000"/>
                <a:chExt cx="9028800" cy="684000"/>
              </a:xfrm>
            </p:grpSpPr>
            <p:sp>
              <p:nvSpPr>
                <p:cNvPr id="181" name="Rectangle"/>
                <p:cNvSpPr/>
                <p:nvPr/>
              </p:nvSpPr>
              <p:spPr>
                <a:xfrm>
                  <a:off x="57600" y="237000"/>
                  <a:ext cx="9028800" cy="684000"/>
                </a:xfrm>
                <a:custGeom>
                  <a:avLst/>
                  <a:gdLst/>
                  <a:ahLst/>
                  <a:cxnLst/>
                  <a:pathLst>
                    <a:path w="9028800" h="6840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684000"/>
                      </a:lnTo>
                      <a:lnTo>
                        <a:pt x="0" y="68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CF57"/>
                </a:solidFill>
                <a:ln w="6435" cap="flat">
                  <a:solidFill>
                    <a:srgbClr val="8ACF57"/>
                  </a:solidFill>
                  <a:miter lim="800000"/>
                </a:ln>
              </p:spPr>
            </p:sp>
            <p:sp>
              <p:nvSpPr>
                <p:cNvPr id="182" name="Rectangle"/>
                <p:cNvSpPr/>
                <p:nvPr/>
              </p:nvSpPr>
              <p:spPr>
                <a:xfrm>
                  <a:off x="111773" y="278040"/>
                  <a:ext cx="2347488" cy="54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7488" h="547200">
                      <a:moveTo>
                        <a:pt x="0" y="0"/>
                      </a:moveTo>
                      <a:lnTo>
                        <a:pt x="2347488" y="0"/>
                      </a:lnTo>
                      <a:lnTo>
                        <a:pt x="2347488" y="547200"/>
                      </a:lnTo>
                      <a:lnTo>
                        <a:pt x="0" y="547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18927"/>
                </a:solidFill>
                <a:ln w="6435" cap="flat">
                  <a:solidFill>
                    <a:srgbClr val="FFFFFF"/>
                  </a:solidFill>
                  <a:miter lim="800000"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City Director of Public Works</a:t>
                  </a:r>
                </a:p>
                <a:p>
                  <a:pPr algn="ctr"/>
                  <a:r>
                    <a:rPr sz="912">
                      <a:solidFill>
                        <a:srgbClr val="FFFFFF"/>
                      </a:solidFill>
                      <a:latin typeface="Arial"/>
                    </a:rPr>
                    <a:t>Organizational Chart</a:t>
                  </a:r>
                </a:p>
              </p:txBody>
            </p:sp>
            <p:sp>
              <p:nvSpPr>
                <p:cNvPr id="183" name="Rectangle"/>
                <p:cNvSpPr/>
                <p:nvPr/>
              </p:nvSpPr>
              <p:spPr>
                <a:xfrm>
                  <a:off x="57600" y="866280"/>
                  <a:ext cx="9028800" cy="54720"/>
                </a:xfrm>
                <a:custGeom>
                  <a:avLst/>
                  <a:gdLst/>
                  <a:ahLst/>
                  <a:cxnLst/>
                  <a:pathLst>
                    <a:path w="9028800" h="5472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54720"/>
                      </a:lnTo>
                      <a:lnTo>
                        <a:pt x="0" y="547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F00"/>
                </a:solidFill>
                <a:ln w="6435" cap="flat">
                  <a:solidFill>
                    <a:srgbClr val="FFAF00"/>
                  </a:solidFill>
                  <a:miter lim="800000"/>
                </a:ln>
              </p:spPr>
            </p:sp>
            <p:sp>
              <p:nvSpPr>
                <p:cNvPr id="184" name="Gear"/>
                <p:cNvSpPr/>
                <p:nvPr/>
              </p:nvSpPr>
              <p:spPr>
                <a:xfrm>
                  <a:off x="8717040" y="332760"/>
                  <a:ext cx="246240" cy="246240"/>
                </a:xfrm>
                <a:custGeom>
                  <a:avLst/>
                  <a:gdLst/>
                  <a:ahLst/>
                  <a:cxnLst/>
                  <a:pathLst>
                    <a:path w="246240" h="246240">
                      <a:moveTo>
                        <a:pt x="146637" y="-10254"/>
                      </a:moveTo>
                      <a:arcTo wR="135432" hR="135432" stAng="-4800000" swAng="763638"/>
                      <a:lnTo>
                        <a:pt x="196550" y="-20206"/>
                      </a:lnTo>
                      <a:lnTo>
                        <a:pt x="222990" y="-3214"/>
                      </a:lnTo>
                      <a:lnTo>
                        <a:pt x="215012" y="23633"/>
                      </a:lnTo>
                      <a:arcTo wR="135432" hR="135432" stAng="-2836362" swAng="763638"/>
                      <a:lnTo>
                        <a:pt x="262381" y="42246"/>
                      </a:lnTo>
                      <a:lnTo>
                        <a:pt x="275437" y="70835"/>
                      </a:lnTo>
                      <a:lnTo>
                        <a:pt x="254212" y="89107"/>
                      </a:lnTo>
                      <a:arcTo wR="135432" hR="135432" stAng="-872724" swAng="763638"/>
                      <a:lnTo>
                        <a:pt x="283998" y="130374"/>
                      </a:lnTo>
                      <a:lnTo>
                        <a:pt x="279524" y="161484"/>
                      </a:lnTo>
                      <a:lnTo>
                        <a:pt x="251790" y="165380"/>
                      </a:lnTo>
                      <a:arcTo wR="135432" hR="135432" stAng="1090914" swAng="763638"/>
                      <a:lnTo>
                        <a:pt x="254537" y="216199"/>
                      </a:lnTo>
                      <a:lnTo>
                        <a:pt x="233955" y="239953"/>
                      </a:lnTo>
                      <a:lnTo>
                        <a:pt x="208517" y="228236"/>
                      </a:lnTo>
                      <a:arcTo wR="135432" hR="135432" stAng="3054552" swAng="763638"/>
                      <a:lnTo>
                        <a:pt x="183352" y="272473"/>
                      </a:lnTo>
                      <a:lnTo>
                        <a:pt x="153195" y="281328"/>
                      </a:lnTo>
                      <a:lnTo>
                        <a:pt x="138131" y="257718"/>
                      </a:lnTo>
                      <a:arcTo wR="135432" hR="135432" stAng="5018190" swAng="763638"/>
                      <a:lnTo>
                        <a:pt x="93044" y="281328"/>
                      </a:lnTo>
                      <a:lnTo>
                        <a:pt x="62887" y="272473"/>
                      </a:lnTo>
                      <a:lnTo>
                        <a:pt x="62979" y="244466"/>
                      </a:lnTo>
                      <a:arcTo wR="135432" hR="135432" stAng="6981840" swAng="763638"/>
                      <a:lnTo>
                        <a:pt x="12285" y="239953"/>
                      </a:lnTo>
                      <a:lnTo>
                        <a:pt x="-8297" y="216199"/>
                      </a:lnTo>
                      <a:lnTo>
                        <a:pt x="6921" y="192688"/>
                      </a:lnTo>
                      <a:arcTo wR="135432" hR="135432" stAng="8945460" swAng="763638"/>
                      <a:lnTo>
                        <a:pt x="-33285" y="161483"/>
                      </a:lnTo>
                      <a:lnTo>
                        <a:pt x="-37757" y="130373"/>
                      </a:lnTo>
                      <a:lnTo>
                        <a:pt x="-12244" y="118822"/>
                      </a:lnTo>
                      <a:arcTo wR="135432" hR="135432" stAng="10909080" swAng="763638"/>
                      <a:lnTo>
                        <a:pt x="-29197" y="70835"/>
                      </a:lnTo>
                      <a:lnTo>
                        <a:pt x="-16140" y="42245"/>
                      </a:lnTo>
                      <a:lnTo>
                        <a:pt x="11568" y="46321"/>
                      </a:lnTo>
                      <a:arcTo wR="135432" hR="135432" stAng="12872760" swAng="763638"/>
                      <a:lnTo>
                        <a:pt x="23251" y="-3214"/>
                      </a:lnTo>
                      <a:lnTo>
                        <a:pt x="49691" y="-20206"/>
                      </a:lnTo>
                      <a:lnTo>
                        <a:pt x="70797" y="-1797"/>
                      </a:lnTo>
                      <a:arcTo wR="135432" hR="135432" stAng="14836380" swAng="763638"/>
                      <a:lnTo>
                        <a:pt x="107406" y="-37152"/>
                      </a:lnTo>
                      <a:lnTo>
                        <a:pt x="138836" y="-37152"/>
                      </a:lnTo>
                      <a:lnTo>
                        <a:pt x="146638" y="-10254"/>
                      </a:lnTo>
                      <a:close/>
                    </a:path>
                    <a:path w="246240" h="246240">
                      <a:moveTo>
                        <a:pt x="59281" y="123120"/>
                      </a:moveTo>
                      <a:cubicBezTo>
                        <a:pt x="59281" y="87863"/>
                        <a:pt x="87863" y="59281"/>
                        <a:pt x="123120" y="59281"/>
                      </a:cubicBezTo>
                      <a:cubicBezTo>
                        <a:pt x="158377" y="59281"/>
                        <a:pt x="186959" y="87863"/>
                        <a:pt x="186959" y="123120"/>
                      </a:cubicBezTo>
                      <a:cubicBezTo>
                        <a:pt x="186959" y="158377"/>
                        <a:pt x="158377" y="186959"/>
                        <a:pt x="123120" y="186959"/>
                      </a:cubicBezTo>
                      <a:cubicBezTo>
                        <a:pt x="87863" y="186959"/>
                        <a:pt x="59281" y="158377"/>
                        <a:pt x="59281" y="123120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85" name="Gear"/>
                <p:cNvSpPr/>
                <p:nvPr/>
              </p:nvSpPr>
              <p:spPr>
                <a:xfrm>
                  <a:off x="8429760" y="428520"/>
                  <a:ext cx="191520" cy="191520"/>
                </a:xfrm>
                <a:custGeom>
                  <a:avLst/>
                  <a:gdLst/>
                  <a:ahLst/>
                  <a:cxnLst/>
                  <a:pathLst>
                    <a:path w="191520" h="191520">
                      <a:moveTo>
                        <a:pt x="115997" y="-3708"/>
                      </a:moveTo>
                      <a:arcTo wR="101506" hR="101506" stAng="-4710000" swAng="780000"/>
                      <a:lnTo>
                        <a:pt x="157647" y="-13358"/>
                      </a:lnTo>
                      <a:lnTo>
                        <a:pt x="180413" y="3183"/>
                      </a:lnTo>
                      <a:lnTo>
                        <a:pt x="170598" y="27184"/>
                      </a:lnTo>
                      <a:arcTo wR="101506" hR="101506" stAng="-2550000" swAng="780000"/>
                      <a:lnTo>
                        <a:pt x="209965" y="43858"/>
                      </a:lnTo>
                      <a:lnTo>
                        <a:pt x="218661" y="70621"/>
                      </a:lnTo>
                      <a:lnTo>
                        <a:pt x="196613" y="84270"/>
                      </a:lnTo>
                      <a:arcTo wR="101506" hR="101506" stAng="-390000" swAng="780000"/>
                      <a:lnTo>
                        <a:pt x="218661" y="120899"/>
                      </a:lnTo>
                      <a:lnTo>
                        <a:pt x="209965" y="147662"/>
                      </a:lnTo>
                      <a:lnTo>
                        <a:pt x="184106" y="145744"/>
                      </a:lnTo>
                      <a:arcTo wR="101506" hR="101506" stAng="1770000" swAng="780000"/>
                      <a:lnTo>
                        <a:pt x="180413" y="188337"/>
                      </a:lnTo>
                      <a:lnTo>
                        <a:pt x="157647" y="204878"/>
                      </a:lnTo>
                      <a:lnTo>
                        <a:pt x="137853" y="188126"/>
                      </a:lnTo>
                      <a:arcTo wR="101506" hR="101506" stAng="3930000" swAng="780000"/>
                      <a:lnTo>
                        <a:pt x="109831" y="220414"/>
                      </a:lnTo>
                      <a:lnTo>
                        <a:pt x="81689" y="220414"/>
                      </a:lnTo>
                      <a:lnTo>
                        <a:pt x="75523" y="195228"/>
                      </a:lnTo>
                      <a:arcTo wR="101506" hR="101506" stAng="6090000" swAng="780000"/>
                      <a:lnTo>
                        <a:pt x="33873" y="204878"/>
                      </a:lnTo>
                      <a:lnTo>
                        <a:pt x="11107" y="188337"/>
                      </a:lnTo>
                      <a:lnTo>
                        <a:pt x="20922" y="164336"/>
                      </a:lnTo>
                      <a:arcTo wR="101506" hR="101506" stAng="8250000" swAng="780000"/>
                      <a:lnTo>
                        <a:pt x="-18445" y="147662"/>
                      </a:lnTo>
                      <a:lnTo>
                        <a:pt x="-27141" y="120899"/>
                      </a:lnTo>
                      <a:lnTo>
                        <a:pt x="-5093" y="107250"/>
                      </a:lnTo>
                      <a:arcTo wR="101506" hR="101506" stAng="10410000" swAng="780000"/>
                      <a:lnTo>
                        <a:pt x="-27141" y="70621"/>
                      </a:lnTo>
                      <a:lnTo>
                        <a:pt x="-18445" y="43858"/>
                      </a:lnTo>
                      <a:lnTo>
                        <a:pt x="7414" y="45776"/>
                      </a:lnTo>
                      <a:arcTo wR="101506" hR="101506" stAng="12570000" swAng="780000"/>
                      <a:lnTo>
                        <a:pt x="11107" y="3183"/>
                      </a:lnTo>
                      <a:lnTo>
                        <a:pt x="33873" y="-13358"/>
                      </a:lnTo>
                      <a:lnTo>
                        <a:pt x="53666" y="3394"/>
                      </a:lnTo>
                      <a:arcTo wR="101506" hR="101506" stAng="14730000" swAng="780000"/>
                      <a:lnTo>
                        <a:pt x="81689" y="-28894"/>
                      </a:lnTo>
                      <a:lnTo>
                        <a:pt x="109831" y="-28894"/>
                      </a:lnTo>
                      <a:lnTo>
                        <a:pt x="115997" y="-3708"/>
                      </a:lnTo>
                      <a:close/>
                    </a:path>
                    <a:path w="191520" h="191520">
                      <a:moveTo>
                        <a:pt x="46107" y="95760"/>
                      </a:moveTo>
                      <a:cubicBezTo>
                        <a:pt x="46107" y="68338"/>
                        <a:pt x="68338" y="46107"/>
                        <a:pt x="95760" y="46107"/>
                      </a:cubicBezTo>
                      <a:cubicBezTo>
                        <a:pt x="123182" y="46107"/>
                        <a:pt x="145413" y="68338"/>
                        <a:pt x="145413" y="95760"/>
                      </a:cubicBezTo>
                      <a:cubicBezTo>
                        <a:pt x="145413" y="123182"/>
                        <a:pt x="123182" y="145413"/>
                        <a:pt x="95760" y="145413"/>
                      </a:cubicBezTo>
                      <a:cubicBezTo>
                        <a:pt x="68338" y="145413"/>
                        <a:pt x="46107" y="123182"/>
                        <a:pt x="46107" y="95760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297" name="Text 2297"/>
                <p:cNvSpPr txBox="1"/>
                <p:nvPr/>
              </p:nvSpPr>
              <p:spPr>
                <a:xfrm>
                  <a:off x="2567606" y="394320"/>
                  <a:ext cx="6500736" cy="45144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b"/>
                <a:lstStyle/>
                <a:p>
                  <a:pPr algn="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Description/Date</a:t>
                  </a:r>
                </a:p>
              </p:txBody>
            </p:sp>
          </p:grpSp>
        </p:grpSp>
        <p:sp>
          <p:nvSpPr>
            <p:cNvPr id="191" name="Simple Card 3"/>
            <p:cNvSpPr/>
            <p:nvPr/>
          </p:nvSpPr>
          <p:spPr>
            <a:xfrm>
              <a:off x="3644800" y="1331400"/>
              <a:ext cx="1854400" cy="364800"/>
            </a:xfrm>
            <a:custGeom>
              <a:avLst/>
              <a:gdLst>
                <a:gd name="connsiteX0" fmla="*/ 0 w 1854400"/>
                <a:gd name="connsiteY0" fmla="*/ 182400 h 364800"/>
                <a:gd name="connsiteX1" fmla="*/ 927200 w 1854400"/>
                <a:gd name="connsiteY1" fmla="*/ 0 h 364800"/>
                <a:gd name="connsiteX2" fmla="*/ 1854400 w 1854400"/>
                <a:gd name="connsiteY2" fmla="*/ 182400 h 364800"/>
                <a:gd name="connsiteX3" fmla="*/ 927200 w 1854400"/>
                <a:gd name="connsiteY3" fmla="*/ 364800 h 364800"/>
                <a:gd name="rtl" fmla="*/ 30400 w 1854400"/>
                <a:gd name="rtt" fmla="*/ 121600 h 364800"/>
                <a:gd name="rtr" fmla="*/ 1824000 w 18544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854400" h="364800">
                  <a:moveTo>
                    <a:pt x="45600" y="0"/>
                  </a:moveTo>
                  <a:lnTo>
                    <a:pt x="1808800" y="0"/>
                  </a:lnTo>
                  <a:cubicBezTo>
                    <a:pt x="1833986" y="0"/>
                    <a:pt x="1854400" y="20415"/>
                    <a:pt x="1854400" y="45600"/>
                  </a:cubicBezTo>
                  <a:lnTo>
                    <a:pt x="1854400" y="319200"/>
                  </a:lnTo>
                  <a:cubicBezTo>
                    <a:pt x="1854400" y="344385"/>
                    <a:pt x="1833986" y="364800"/>
                    <a:pt x="18088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A1D979"/>
                </a:gs>
                <a:gs pos="100000">
                  <a:srgbClr val="6CB734"/>
                </a:gs>
              </a:gsLst>
              <a:lin ang="5400000" scaled="0"/>
            </a:gradFill>
            <a:ln w="7600" cap="flat">
              <a:solidFill>
                <a:srgbClr val="6CB734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Director of public works/Major</a:t>
              </a:r>
            </a:p>
          </p:txBody>
        </p:sp>
        <p:sp>
          <p:nvSpPr>
            <p:cNvPr id="200" name="Simple Card 3"/>
            <p:cNvSpPr/>
            <p:nvPr/>
          </p:nvSpPr>
          <p:spPr>
            <a:xfrm>
              <a:off x="6228800" y="2425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BF33"/>
                </a:gs>
                <a:gs pos="100000">
                  <a:srgbClr val="CC8C00"/>
                </a:gs>
              </a:gsLst>
              <a:lin ang="5400000" scaled="0"/>
            </a:gradFill>
            <a:ln w="7600" cap="flat">
              <a:solidFill>
                <a:srgbClr val="CC8C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Police chief</a:t>
              </a:r>
            </a:p>
          </p:txBody>
        </p:sp>
        <p:sp>
          <p:nvSpPr>
            <p:cNvPr id="239" name="Simple Card 3"/>
            <p:cNvSpPr/>
            <p:nvPr/>
          </p:nvSpPr>
          <p:spPr>
            <a:xfrm>
              <a:off x="6593600" y="297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Police</a:t>
              </a:r>
            </a:p>
          </p:txBody>
        </p:sp>
        <p:sp>
          <p:nvSpPr>
            <p:cNvPr id="241" name="Simple Card 3"/>
            <p:cNvSpPr/>
            <p:nvPr/>
          </p:nvSpPr>
          <p:spPr>
            <a:xfrm>
              <a:off x="65936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Police</a:t>
              </a:r>
            </a:p>
          </p:txBody>
        </p:sp>
        <p:sp>
          <p:nvSpPr>
            <p:cNvPr id="245" name="Simple Card 3"/>
            <p:cNvSpPr/>
            <p:nvPr/>
          </p:nvSpPr>
          <p:spPr>
            <a:xfrm>
              <a:off x="6593600" y="4067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Police</a:t>
              </a:r>
            </a:p>
          </p:txBody>
        </p:sp>
        <p:sp>
          <p:nvSpPr>
            <p:cNvPr id="243" name="Simple Card 3"/>
            <p:cNvSpPr/>
            <p:nvPr/>
          </p:nvSpPr>
          <p:spPr>
            <a:xfrm>
              <a:off x="6593600" y="4614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Police</a:t>
              </a:r>
            </a:p>
          </p:txBody>
        </p:sp>
        <p:sp>
          <p:nvSpPr>
            <p:cNvPr id="198" name="Simple Card 3"/>
            <p:cNvSpPr/>
            <p:nvPr/>
          </p:nvSpPr>
          <p:spPr>
            <a:xfrm>
              <a:off x="4830400" y="2425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BF33"/>
                </a:gs>
                <a:gs pos="100000">
                  <a:srgbClr val="CC8C00"/>
                </a:gs>
              </a:gsLst>
              <a:lin ang="5400000" scaled="0"/>
            </a:gradFill>
            <a:ln w="7600" cap="flat">
              <a:solidFill>
                <a:srgbClr val="CC8C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 chief</a:t>
              </a:r>
            </a:p>
          </p:txBody>
        </p:sp>
        <p:sp>
          <p:nvSpPr>
            <p:cNvPr id="237" name="Simple Card 3"/>
            <p:cNvSpPr/>
            <p:nvPr/>
          </p:nvSpPr>
          <p:spPr>
            <a:xfrm>
              <a:off x="5195200" y="4614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 Police</a:t>
              </a:r>
            </a:p>
          </p:txBody>
        </p:sp>
        <p:sp>
          <p:nvSpPr>
            <p:cNvPr id="235" name="Simple Card 3"/>
            <p:cNvSpPr/>
            <p:nvPr/>
          </p:nvSpPr>
          <p:spPr>
            <a:xfrm>
              <a:off x="5195200" y="4067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 Police</a:t>
              </a:r>
            </a:p>
          </p:txBody>
        </p:sp>
        <p:sp>
          <p:nvSpPr>
            <p:cNvPr id="233" name="Simple Card 3"/>
            <p:cNvSpPr/>
            <p:nvPr/>
          </p:nvSpPr>
          <p:spPr>
            <a:xfrm>
              <a:off x="51952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 Police</a:t>
              </a:r>
            </a:p>
          </p:txBody>
        </p:sp>
        <p:sp>
          <p:nvSpPr>
            <p:cNvPr id="231" name="Simple Card 3"/>
            <p:cNvSpPr/>
            <p:nvPr/>
          </p:nvSpPr>
          <p:spPr>
            <a:xfrm>
              <a:off x="5195200" y="297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 Police</a:t>
              </a:r>
            </a:p>
          </p:txBody>
        </p:sp>
        <p:sp>
          <p:nvSpPr>
            <p:cNvPr id="196" name="Simple Card 3"/>
            <p:cNvSpPr/>
            <p:nvPr/>
          </p:nvSpPr>
          <p:spPr>
            <a:xfrm>
              <a:off x="3432000" y="2425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BF33"/>
                </a:gs>
                <a:gs pos="100000">
                  <a:srgbClr val="CC8C00"/>
                </a:gs>
              </a:gsLst>
              <a:lin ang="5400000" scaled="0"/>
            </a:gradFill>
            <a:ln w="7600" cap="flat">
              <a:solidFill>
                <a:srgbClr val="CC8C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Financial chief</a:t>
              </a:r>
            </a:p>
          </p:txBody>
        </p:sp>
        <p:sp>
          <p:nvSpPr>
            <p:cNvPr id="229" name="Simple Card 3"/>
            <p:cNvSpPr/>
            <p:nvPr/>
          </p:nvSpPr>
          <p:spPr>
            <a:xfrm>
              <a:off x="3796800" y="4067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DDAD6"/>
                </a:gs>
                <a:gs pos="100000">
                  <a:srgbClr val="2DB4AF"/>
                </a:gs>
              </a:gsLst>
              <a:lin ang="5400000" scaled="0"/>
            </a:gradFill>
            <a:ln w="7600" cap="flat">
              <a:solidFill>
                <a:srgbClr val="2DB4A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Budget</a:t>
              </a:r>
            </a:p>
          </p:txBody>
        </p:sp>
        <p:sp>
          <p:nvSpPr>
            <p:cNvPr id="227" name="Simple Card 3"/>
            <p:cNvSpPr/>
            <p:nvPr/>
          </p:nvSpPr>
          <p:spPr>
            <a:xfrm>
              <a:off x="37968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DDAD6"/>
                </a:gs>
                <a:gs pos="100000">
                  <a:srgbClr val="2DB4AF"/>
                </a:gs>
              </a:gsLst>
              <a:lin ang="5400000" scaled="0"/>
            </a:gradFill>
            <a:ln w="7600" cap="flat">
              <a:solidFill>
                <a:srgbClr val="2DB4A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Treasurer</a:t>
              </a:r>
            </a:p>
          </p:txBody>
        </p:sp>
        <p:sp>
          <p:nvSpPr>
            <p:cNvPr id="225" name="Simple Card 3"/>
            <p:cNvSpPr/>
            <p:nvPr/>
          </p:nvSpPr>
          <p:spPr>
            <a:xfrm>
              <a:off x="3796800" y="297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DDAD6"/>
                </a:gs>
                <a:gs pos="100000">
                  <a:srgbClr val="2DB4AF"/>
                </a:gs>
              </a:gsLst>
              <a:lin ang="5400000" scaled="0"/>
            </a:gradFill>
            <a:ln w="7600" cap="flat">
              <a:solidFill>
                <a:srgbClr val="2DB4A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Accounting</a:t>
              </a:r>
            </a:p>
          </p:txBody>
        </p:sp>
        <p:sp>
          <p:nvSpPr>
            <p:cNvPr id="194" name="Simple Card 3"/>
            <p:cNvSpPr/>
            <p:nvPr/>
          </p:nvSpPr>
          <p:spPr>
            <a:xfrm>
              <a:off x="4663200" y="1878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BF33"/>
                </a:gs>
                <a:gs pos="100000">
                  <a:srgbClr val="CC8C00"/>
                </a:gs>
              </a:gsLst>
              <a:lin ang="5400000" scaled="0"/>
            </a:gradFill>
            <a:ln w="7600" cap="flat">
              <a:solidFill>
                <a:srgbClr val="CC8C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Secretary</a:t>
              </a:r>
            </a:p>
          </p:txBody>
        </p:sp>
        <p:sp>
          <p:nvSpPr>
            <p:cNvPr id="192" name="Simple Card 3"/>
            <p:cNvSpPr/>
            <p:nvPr/>
          </p:nvSpPr>
          <p:spPr>
            <a:xfrm>
              <a:off x="1699200" y="2425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BF33"/>
                </a:gs>
                <a:gs pos="100000">
                  <a:srgbClr val="CC8C00"/>
                </a:gs>
              </a:gsLst>
              <a:lin ang="5400000" scaled="0"/>
            </a:gradFill>
            <a:ln w="7600" cap="flat">
              <a:solidFill>
                <a:srgbClr val="CC8C0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Administrator</a:t>
              </a:r>
            </a:p>
          </p:txBody>
        </p:sp>
        <p:sp>
          <p:nvSpPr>
            <p:cNvPr id="223" name="Simple Card 3"/>
            <p:cNvSpPr/>
            <p:nvPr/>
          </p:nvSpPr>
          <p:spPr>
            <a:xfrm>
              <a:off x="2398400" y="5709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Legal Servcie</a:t>
              </a:r>
            </a:p>
          </p:txBody>
        </p:sp>
        <p:sp>
          <p:nvSpPr>
            <p:cNvPr id="220" name="Simple Card 3"/>
            <p:cNvSpPr/>
            <p:nvPr/>
          </p:nvSpPr>
          <p:spPr>
            <a:xfrm>
              <a:off x="1000000" y="5161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18" name="Simple Card 3"/>
            <p:cNvSpPr/>
            <p:nvPr/>
          </p:nvSpPr>
          <p:spPr>
            <a:xfrm>
              <a:off x="2398400" y="5161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Museum and Culture</a:t>
              </a:r>
            </a:p>
          </p:txBody>
        </p:sp>
        <p:sp>
          <p:nvSpPr>
            <p:cNvPr id="216" name="Simple Card 3"/>
            <p:cNvSpPr/>
            <p:nvPr/>
          </p:nvSpPr>
          <p:spPr>
            <a:xfrm>
              <a:off x="1000000" y="4614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Development</a:t>
              </a:r>
            </a:p>
          </p:txBody>
        </p:sp>
        <p:sp>
          <p:nvSpPr>
            <p:cNvPr id="214" name="Simple Card 3"/>
            <p:cNvSpPr/>
            <p:nvPr/>
          </p:nvSpPr>
          <p:spPr>
            <a:xfrm>
              <a:off x="2398400" y="4614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Emergency Office</a:t>
              </a:r>
            </a:p>
          </p:txBody>
        </p:sp>
        <p:sp>
          <p:nvSpPr>
            <p:cNvPr id="212" name="Simple Card 3"/>
            <p:cNvSpPr/>
            <p:nvPr/>
          </p:nvSpPr>
          <p:spPr>
            <a:xfrm>
              <a:off x="1000000" y="4067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Technology</a:t>
              </a:r>
            </a:p>
          </p:txBody>
        </p:sp>
        <p:sp>
          <p:nvSpPr>
            <p:cNvPr id="210" name="Simple Card 3"/>
            <p:cNvSpPr/>
            <p:nvPr/>
          </p:nvSpPr>
          <p:spPr>
            <a:xfrm>
              <a:off x="2398400" y="4067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Public Health</a:t>
              </a:r>
            </a:p>
          </p:txBody>
        </p:sp>
        <p:sp>
          <p:nvSpPr>
            <p:cNvPr id="208" name="Simple Card 3"/>
            <p:cNvSpPr/>
            <p:nvPr/>
          </p:nvSpPr>
          <p:spPr>
            <a:xfrm>
              <a:off x="10000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Transportation</a:t>
              </a:r>
            </a:p>
          </p:txBody>
        </p:sp>
        <p:sp>
          <p:nvSpPr>
            <p:cNvPr id="206" name="Simple Card 3"/>
            <p:cNvSpPr/>
            <p:nvPr/>
          </p:nvSpPr>
          <p:spPr>
            <a:xfrm>
              <a:off x="23984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Electric Department</a:t>
              </a:r>
            </a:p>
          </p:txBody>
        </p:sp>
        <p:sp>
          <p:nvSpPr>
            <p:cNvPr id="204" name="Simple Card 3"/>
            <p:cNvSpPr/>
            <p:nvPr/>
          </p:nvSpPr>
          <p:spPr>
            <a:xfrm>
              <a:off x="1000000" y="297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Park and Recreation</a:t>
              </a:r>
            </a:p>
          </p:txBody>
        </p:sp>
        <p:sp>
          <p:nvSpPr>
            <p:cNvPr id="202" name="Simple Card 3"/>
            <p:cNvSpPr/>
            <p:nvPr/>
          </p:nvSpPr>
          <p:spPr>
            <a:xfrm>
              <a:off x="2398400" y="297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45600" y="0"/>
                  </a:moveTo>
                  <a:lnTo>
                    <a:pt x="1170400" y="0"/>
                  </a:lnTo>
                  <a:cubicBezTo>
                    <a:pt x="1195586" y="0"/>
                    <a:pt x="1216000" y="20415"/>
                    <a:pt x="1216000" y="45600"/>
                  </a:cubicBezTo>
                  <a:lnTo>
                    <a:pt x="1216000" y="319200"/>
                  </a:lnTo>
                  <a:cubicBezTo>
                    <a:pt x="1216000" y="344385"/>
                    <a:pt x="1195586" y="364800"/>
                    <a:pt x="1170400" y="364800"/>
                  </a:cubicBezTo>
                  <a:lnTo>
                    <a:pt x="45600" y="364800"/>
                  </a:lnTo>
                  <a:cubicBezTo>
                    <a:pt x="20415" y="364800"/>
                    <a:pt x="0" y="344385"/>
                    <a:pt x="0" y="3192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DE0EB"/>
                </a:gs>
                <a:gs pos="100000">
                  <a:srgbClr val="6FBBD3"/>
                </a:gs>
              </a:gsLst>
              <a:lin ang="5400000" scaled="0"/>
            </a:gradFill>
            <a:ln w="7600" cap="flat">
              <a:solidFill>
                <a:srgbClr val="6FBBD3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Human Resource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2013-12-01T23:35:12Z</dcterms:created>
  <dcterms:modified xsi:type="dcterms:W3CDTF">2013-12-01T23:35:12Z</dcterms:modified>
</cp:coreProperties>
</file>